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6"/>
  </p:notesMasterIdLst>
  <p:handoutMasterIdLst>
    <p:handoutMasterId r:id="rId7"/>
  </p:handoutMasterIdLst>
  <p:sldIdLst>
    <p:sldId id="256"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1200" userDrawn="1">
          <p15:clr>
            <a:srgbClr val="A4A3A4"/>
          </p15:clr>
        </p15:guide>
        <p15:guide id="3" orient="horz" pos="3888" userDrawn="1">
          <p15:clr>
            <a:srgbClr val="A4A3A4"/>
          </p15:clr>
        </p15:guide>
        <p15:guide id="4" orient="horz" pos="2880" userDrawn="1">
          <p15:clr>
            <a:srgbClr val="A4A3A4"/>
          </p15:clr>
        </p15:guide>
        <p15:guide id="5" orient="horz" pos="3216" userDrawn="1">
          <p15:clr>
            <a:srgbClr val="A4A3A4"/>
          </p15:clr>
        </p15:guide>
        <p15:guide id="6" orient="horz" pos="816" userDrawn="1">
          <p15:clr>
            <a:srgbClr val="A4A3A4"/>
          </p15:clr>
        </p15:guide>
        <p15:guide id="7" orient="horz" pos="175" userDrawn="1">
          <p15:clr>
            <a:srgbClr val="A4A3A4"/>
          </p15:clr>
        </p15:guide>
        <p15:guide id="8" pos="2880" userDrawn="1">
          <p15:clr>
            <a:srgbClr val="A4A3A4"/>
          </p15:clr>
        </p15:guide>
        <p15:guide id="9" pos="719" userDrawn="1">
          <p15:clr>
            <a:srgbClr val="A4A3A4"/>
          </p15:clr>
        </p15:guide>
        <p15:guide id="10" pos="5041" userDrawn="1">
          <p15:clr>
            <a:srgbClr val="A4A3A4"/>
          </p15:clr>
        </p15:guide>
        <p15:guide id="11" pos="4608" userDrawn="1">
          <p15:clr>
            <a:srgbClr val="A4A3A4"/>
          </p15:clr>
        </p15:guide>
        <p15:guide id="12" pos="212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75" d="100"/>
          <a:sy n="75" d="100"/>
        </p:scale>
        <p:origin x="1044" y="36"/>
      </p:cViewPr>
      <p:guideLst>
        <p:guide orient="horz" pos="2160"/>
        <p:guide orient="horz" pos="1200"/>
        <p:guide orient="horz" pos="3888"/>
        <p:guide orient="horz" pos="2880"/>
        <p:guide orient="horz" pos="3216"/>
        <p:guide orient="horz" pos="816"/>
        <p:guide orient="horz" pos="175"/>
        <p:guide pos="2880"/>
        <p:guide pos="719"/>
        <p:guide pos="5041"/>
        <p:guide pos="4608"/>
        <p:guide pos="2124"/>
      </p:guideLst>
    </p:cSldViewPr>
  </p:slideViewPr>
  <p:notesTextViewPr>
    <p:cViewPr>
      <p:scale>
        <a:sx n="1" d="1"/>
        <a:sy n="1" d="1"/>
      </p:scale>
      <p:origin x="0" y="0"/>
    </p:cViewPr>
  </p:notesTextViewPr>
  <p:notesViewPr>
    <p:cSldViewPr showGuides="1">
      <p:cViewPr varScale="1">
        <p:scale>
          <a:sx n="55" d="100"/>
          <a:sy n="55" d="100"/>
        </p:scale>
        <p:origin x="307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CN" sz="1200"/>
            </a:lvl1pPr>
          </a:lstStyle>
          <a:p>
            <a:endParaRPr lang="zh-CN"/>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zh-CN" sz="1200"/>
            </a:lvl1pPr>
          </a:lstStyle>
          <a:p>
            <a:fld id="{784AA43A-3F76-4A13-9CD6-36134EB429E3}" type="datetimeFigureOut">
              <a:rPr lang="en-US" altLang="zh-CN"/>
              <a:t>10/8/2016</a:t>
            </a:fld>
            <a:endParaRPr lang="zh-CN"/>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zh-CN" sz="1200"/>
            </a:lvl1pPr>
          </a:lstStyle>
          <a:p>
            <a:endParaRPr lang="zh-CN"/>
          </a:p>
        </p:txBody>
      </p:sp>
      <p:sp>
        <p:nvSpPr>
          <p:cNvPr id="5" name="幻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zh-CN" sz="1200"/>
            </a:lvl1pPr>
          </a:lstStyle>
          <a:p>
            <a:fld id="{A850423A-8BCE-448E-A97B-03A88B2B12C1}" type="slidenum">
              <a:rPr lang="zh-CN"/>
              <a:t>‹#›</a:t>
            </a:fld>
            <a:endParaRPr lang="zh-CN"/>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CN" sz="1200"/>
            </a:lvl1pPr>
          </a:lstStyle>
          <a:p>
            <a:endParaRPr lang="zh-CN"/>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zh-CN" sz="1200"/>
            </a:lvl1pPr>
          </a:lstStyle>
          <a:p>
            <a:fld id="{5F674A4F-2B7A-4ECB-A400-260B2FFC03C1}" type="datetimeFigureOut">
              <a:t>10/8/2016</a:t>
            </a:fld>
            <a:endParaRPr lang="zh-CN"/>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zh-CN" sz="1200"/>
            </a:lvl1pPr>
          </a:lstStyle>
          <a:p>
            <a:endParaRPr lang="zh-CN"/>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zh-CN" sz="1200"/>
            </a:lvl1pPr>
          </a:lstStyle>
          <a:p>
            <a:fld id="{01F2A70B-78F2-4DCF-B53B-C990D2FAFB8A}" type="slidenum">
              <a:t>‹#›</a:t>
            </a:fld>
            <a:endParaRPr lang="zh-CN"/>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lang="zh-CN" sz="1200" kern="1200">
        <a:solidFill>
          <a:schemeClr val="tx1"/>
        </a:solidFill>
        <a:latin typeface="+mn-lt"/>
        <a:ea typeface="+mn-ea"/>
        <a:cs typeface="+mn-cs"/>
      </a:defRPr>
    </a:lvl1pPr>
    <a:lvl2pPr marL="457200" algn="l" defTabSz="914400" rtl="0" eaLnBrk="1" latinLnBrk="0" hangingPunct="1">
      <a:defRPr lang="zh-CN" sz="1200" kern="1200">
        <a:solidFill>
          <a:schemeClr val="tx1"/>
        </a:solidFill>
        <a:latin typeface="+mn-lt"/>
        <a:ea typeface="+mn-ea"/>
        <a:cs typeface="+mn-cs"/>
      </a:defRPr>
    </a:lvl2pPr>
    <a:lvl3pPr marL="914400" algn="l" defTabSz="914400" rtl="0" eaLnBrk="1" latinLnBrk="0" hangingPunct="1">
      <a:defRPr lang="zh-CN" sz="1200" kern="1200">
        <a:solidFill>
          <a:schemeClr val="tx1"/>
        </a:solidFill>
        <a:latin typeface="+mn-lt"/>
        <a:ea typeface="+mn-ea"/>
        <a:cs typeface="+mn-cs"/>
      </a:defRPr>
    </a:lvl3pPr>
    <a:lvl4pPr marL="1371600" algn="l" defTabSz="914400" rtl="0" eaLnBrk="1" latinLnBrk="0" hangingPunct="1">
      <a:defRPr lang="zh-CN" sz="1200" kern="1200">
        <a:solidFill>
          <a:schemeClr val="tx1"/>
        </a:solidFill>
        <a:latin typeface="+mn-lt"/>
        <a:ea typeface="+mn-ea"/>
        <a:cs typeface="+mn-cs"/>
      </a:defRPr>
    </a:lvl4pPr>
    <a:lvl5pPr marL="1828800" algn="l" defTabSz="914400" rtl="0" eaLnBrk="1" latinLnBrk="0" hangingPunct="1">
      <a:defRPr lang="zh-CN" sz="1200" kern="1200">
        <a:solidFill>
          <a:schemeClr val="tx1"/>
        </a:solidFill>
        <a:latin typeface="+mn-lt"/>
        <a:ea typeface="+mn-ea"/>
        <a:cs typeface="+mn-cs"/>
      </a:defRPr>
    </a:lvl5pPr>
    <a:lvl6pPr marL="2286000" algn="l" defTabSz="914400" rtl="0" eaLnBrk="1" latinLnBrk="0" hangingPunct="1">
      <a:defRPr lang="zh-CN" sz="1200" kern="1200">
        <a:solidFill>
          <a:schemeClr val="tx1"/>
        </a:solidFill>
        <a:latin typeface="+mn-lt"/>
        <a:ea typeface="+mn-ea"/>
        <a:cs typeface="+mn-cs"/>
      </a:defRPr>
    </a:lvl6pPr>
    <a:lvl7pPr marL="2743200" algn="l" defTabSz="914400" rtl="0" eaLnBrk="1" latinLnBrk="0" hangingPunct="1">
      <a:defRPr lang="zh-CN" sz="1200" kern="1200">
        <a:solidFill>
          <a:schemeClr val="tx1"/>
        </a:solidFill>
        <a:latin typeface="+mn-lt"/>
        <a:ea typeface="+mn-ea"/>
        <a:cs typeface="+mn-cs"/>
      </a:defRPr>
    </a:lvl7pPr>
    <a:lvl8pPr marL="3200400" algn="l" defTabSz="914400" rtl="0" eaLnBrk="1" latinLnBrk="0" hangingPunct="1">
      <a:defRPr lang="zh-CN" sz="1200" kern="1200">
        <a:solidFill>
          <a:schemeClr val="tx1"/>
        </a:solidFill>
        <a:latin typeface="+mn-lt"/>
        <a:ea typeface="+mn-ea"/>
        <a:cs typeface="+mn-cs"/>
      </a:defRPr>
    </a:lvl8pPr>
    <a:lvl9pPr marL="3657600" algn="l" defTabSz="914400" rtl="0" eaLnBrk="1" latinLnBrk="0" hangingPunct="1">
      <a:defRPr lang="zh-CN"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2107" y="1905000"/>
            <a:ext cx="6859786" cy="2667000"/>
          </a:xfrm>
        </p:spPr>
        <p:txBody>
          <a:bodyPr>
            <a:noAutofit/>
          </a:bodyPr>
          <a:lstStyle>
            <a:lvl1pPr latinLnBrk="0">
              <a:defRPr lang="zh-CN" sz="4051"/>
            </a:lvl1pPr>
          </a:lstStyle>
          <a:p>
            <a:r>
              <a:rPr lang="zh-CN" altLang="en-US"/>
              <a:t>单击此处编辑母版标题样式</a:t>
            </a:r>
            <a:endParaRPr lang="zh-CN"/>
          </a:p>
        </p:txBody>
      </p:sp>
      <p:sp>
        <p:nvSpPr>
          <p:cNvPr id="3" name="副标题 2"/>
          <p:cNvSpPr>
            <a:spLocks noGrp="1"/>
          </p:cNvSpPr>
          <p:nvPr>
            <p:ph type="subTitle" idx="1"/>
          </p:nvPr>
        </p:nvSpPr>
        <p:spPr>
          <a:xfrm>
            <a:off x="1142107" y="5105400"/>
            <a:ext cx="6859786" cy="1066800"/>
          </a:xfrm>
        </p:spPr>
        <p:txBody>
          <a:bodyPr/>
          <a:lstStyle>
            <a:lvl1pPr marL="0" indent="0" algn="l" latinLnBrk="0">
              <a:spcBef>
                <a:spcPts val="0"/>
              </a:spcBef>
              <a:buNone/>
              <a:defRPr lang="zh-CN">
                <a:solidFill>
                  <a:schemeClr val="tx1">
                    <a:tint val="75000"/>
                  </a:schemeClr>
                </a:solidFill>
              </a:defRPr>
            </a:lvl1pPr>
            <a:lvl2pPr marL="342991" indent="0" algn="ctr" latinLnBrk="0">
              <a:buNone/>
              <a:defRPr lang="zh-CN">
                <a:solidFill>
                  <a:schemeClr val="tx1">
                    <a:tint val="75000"/>
                  </a:schemeClr>
                </a:solidFill>
              </a:defRPr>
            </a:lvl2pPr>
            <a:lvl3pPr marL="685983" indent="0" algn="ctr" latinLnBrk="0">
              <a:buNone/>
              <a:defRPr lang="zh-CN">
                <a:solidFill>
                  <a:schemeClr val="tx1">
                    <a:tint val="75000"/>
                  </a:schemeClr>
                </a:solidFill>
              </a:defRPr>
            </a:lvl3pPr>
            <a:lvl4pPr marL="1028974" indent="0" algn="ctr" latinLnBrk="0">
              <a:buNone/>
              <a:defRPr lang="zh-CN">
                <a:solidFill>
                  <a:schemeClr val="tx1">
                    <a:tint val="75000"/>
                  </a:schemeClr>
                </a:solidFill>
              </a:defRPr>
            </a:lvl4pPr>
            <a:lvl5pPr marL="1371966" indent="0" algn="ctr" latinLnBrk="0">
              <a:buNone/>
              <a:defRPr lang="zh-CN">
                <a:solidFill>
                  <a:schemeClr val="tx1">
                    <a:tint val="75000"/>
                  </a:schemeClr>
                </a:solidFill>
              </a:defRPr>
            </a:lvl5pPr>
            <a:lvl6pPr marL="1714957" indent="0" algn="ctr" latinLnBrk="0">
              <a:buNone/>
              <a:defRPr lang="zh-CN">
                <a:solidFill>
                  <a:schemeClr val="tx1">
                    <a:tint val="75000"/>
                  </a:schemeClr>
                </a:solidFill>
              </a:defRPr>
            </a:lvl6pPr>
            <a:lvl7pPr marL="2057949" indent="0" algn="ctr" latinLnBrk="0">
              <a:buNone/>
              <a:defRPr lang="zh-CN">
                <a:solidFill>
                  <a:schemeClr val="tx1">
                    <a:tint val="75000"/>
                  </a:schemeClr>
                </a:solidFill>
              </a:defRPr>
            </a:lvl7pPr>
            <a:lvl8pPr marL="2400940" indent="0" algn="ctr" latinLnBrk="0">
              <a:buNone/>
              <a:defRPr lang="zh-CN">
                <a:solidFill>
                  <a:schemeClr val="tx1">
                    <a:tint val="75000"/>
                  </a:schemeClr>
                </a:solidFill>
              </a:defRPr>
            </a:lvl8pPr>
            <a:lvl9pPr marL="2743932" indent="0" algn="ctr" latinLnBrk="0">
              <a:buNone/>
              <a:defRPr lang="zh-CN">
                <a:solidFill>
                  <a:schemeClr val="tx1">
                    <a:tint val="75000"/>
                  </a:schemeClr>
                </a:solidFill>
              </a:defRPr>
            </a:lvl9pPr>
          </a:lstStyle>
          <a:p>
            <a:r>
              <a:rPr lang="zh-CN" altLang="en-US"/>
              <a:t>单击此处编辑母版副标题样式</a:t>
            </a:r>
            <a:endParaRPr lang="zh-CN"/>
          </a:p>
        </p:txBody>
      </p:sp>
      <p:grpSp>
        <p:nvGrpSpPr>
          <p:cNvPr id="256" name="线"/>
          <p:cNvGrpSpPr/>
          <p:nvPr/>
        </p:nvGrpSpPr>
        <p:grpSpPr bwMode="invGray">
          <a:xfrm>
            <a:off x="1188982" y="4724400"/>
            <a:ext cx="6475638" cy="64008"/>
            <a:chOff x="-4110038" y="2703513"/>
            <a:chExt cx="17394239" cy="160336"/>
          </a:xfrm>
          <a:solidFill>
            <a:schemeClr val="accent1"/>
          </a:solidFill>
        </p:grpSpPr>
        <p:sp>
          <p:nvSpPr>
            <p:cNvPr id="257" name="任意多边形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58" name="任意多边形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59" name="任意多边形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0" name="任意多边形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1" name="任意多边形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2" name="任意多边形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3" name="任意多边形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4" name="任意多边形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5" name="任意多边形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6" name="任意多边形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7" name="任意多边形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8" name="任意多边形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9" name="任意多边形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0" name="任意多边形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1" name="任意多边形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2" name="任意多边形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3" name="任意多边形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4" name="任意多边形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5" name="任意多边形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6" name="任意多边形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7" name="任意多边形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8" name="任意多边形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9" name="任意多边形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0" name="任意多边形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1" name="任意多边形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2" name="任意多边形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3" name="任意多边形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4" name="任意多边形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5" name="任意多边形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6" name="任意多边形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7" name="任意多边形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8" name="任意多边形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9" name="任意多边形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0" name="任意多边形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1" name="任意多边形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2" name="任意多边形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3" name="任意多边形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4" name="任意多边形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5" name="任意多边形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6" name="任意多边形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7" name="任意多边形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8" name="任意多边形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9" name="任意多边形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0" name="任意多边形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1" name="任意多边形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2" name="任意多边形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3" name="任意多边形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4" name="任意多边形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5" name="任意多边形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6" name="任意多边形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7" name="任意多边形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8" name="任意多边形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9" name="任意多边形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0" name="任意多边形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1" name="任意多边形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2" name="任意多边形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3" name="任意多边形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4" name="任意多边形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5" name="任意多边形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6" name="任意多边形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7" name="任意多边形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8" name="任意多边形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9" name="任意多边形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0" name="任意多边形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1" name="任意多边形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2" name="任意多边形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3" name="任意多边形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4" name="任意多边形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5" name="任意多边形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6" name="任意多边形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7" name="任意多边形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8" name="任意多边形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9" name="任意多边形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0" name="任意多边形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1" name="任意多边形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2" name="任意多边形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3" name="任意多边形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4" name="任意多边形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5" name="任意多边形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6" name="任意多边形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7" name="任意多边形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8" name="任意多边形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9" name="任意多边形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0" name="任意多边形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1" name="任意多边形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2" name="任意多边形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3" name="任意多边形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4" name="任意多边形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5" name="任意多边形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6" name="任意多边形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7" name="任意多边形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8" name="任意多边形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9" name="任意多边形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0" name="任意多边形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1" name="任意多边形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2" name="任意多边形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3" name="任意多边形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4" name="任意多边形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5" name="任意多边形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6" name="任意多边形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7" name="任意多边形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8" name="任意多边形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9" name="任意多边形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0" name="任意多边形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1" name="任意多边形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2" name="任意多边形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3" name="任意多边形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4" name="任意多边形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5" name="任意多边形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6" name="任意多边形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7" name="任意多边形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8" name="任意多边形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9" name="任意多边形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0" name="任意多边形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1" name="任意多边形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2" name="任意多边形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3" name="任意多边形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4" name="任意多边形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5" name="任意多边形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6" name="任意多边形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7" name="任意多边形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8" name="任意多边形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9" name="任意多边形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grpSp>
        <p:nvGrpSpPr>
          <p:cNvPr id="7" name="线"/>
          <p:cNvGrpSpPr/>
          <p:nvPr/>
        </p:nvGrpSpPr>
        <p:grpSpPr bwMode="invGray">
          <a:xfrm>
            <a:off x="1142108" y="1514475"/>
            <a:ext cx="7929246" cy="64008"/>
            <a:chOff x="1522413" y="1514475"/>
            <a:chExt cx="10569575" cy="64008"/>
          </a:xfrm>
        </p:grpSpPr>
        <p:sp>
          <p:nvSpPr>
            <p:cNvPr id="8" name="任意多边形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 name="任意多边形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0" name="任意多边形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1"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2"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3"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4"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5"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4"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5"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6"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7"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8"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9"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0"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1"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2"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3"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4"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5"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6"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7"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8"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9"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0"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1"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2"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3"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4"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5"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6"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7"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8"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9"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0"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1"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2"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3"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4"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5"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6"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7"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8"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9"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0"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1"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标题 1"/>
          <p:cNvSpPr>
            <a:spLocks noGrp="1"/>
          </p:cNvSpPr>
          <p:nvPr>
            <p:ph type="title"/>
          </p:nvPr>
        </p:nvSpPr>
        <p:spPr/>
        <p:txBody>
          <a:bodyPr/>
          <a:lstStyle/>
          <a:p>
            <a:r>
              <a:rPr lang="zh-CN" altLang="en-US"/>
              <a:t>单击此处编辑母版标题样式</a:t>
            </a:r>
            <a:endParaRPr lang="zh-CN"/>
          </a:p>
        </p:txBody>
      </p:sp>
      <p:sp>
        <p:nvSpPr>
          <p:cNvPr id="3" name="竖排文字占位符 2"/>
          <p:cNvSpPr>
            <a:spLocks noGrp="1"/>
          </p:cNvSpPr>
          <p:nvPr>
            <p:ph type="body" orient="vert" idx="1"/>
          </p:nvPr>
        </p:nvSpPr>
        <p:spPr/>
        <p:txBody>
          <a:bodyPr vert="eaVert"/>
          <a:lstStyle>
            <a:lvl5pPr latinLnBrk="0">
              <a:defRPr lang="zh-CN"/>
            </a:lvl5pPr>
            <a:lvl6pPr marL="1468003" latinLnBrk="0">
              <a:defRPr lang="zh-CN"/>
            </a:lvl6pPr>
            <a:lvl7pPr marL="1468003" latinLnBrk="0">
              <a:defRPr lang="zh-CN"/>
            </a:lvl7pPr>
            <a:lvl8pPr marL="1468003" latinLnBrk="0">
              <a:defRPr lang="zh-CN"/>
            </a:lvl8pPr>
            <a:lvl9pPr marL="1468003" latinLnBrk="0">
              <a:defRPr lang="zh-CN"/>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日期占位符 3"/>
          <p:cNvSpPr>
            <a:spLocks noGrp="1"/>
          </p:cNvSpPr>
          <p:nvPr>
            <p:ph type="dt" sz="half" idx="10"/>
          </p:nvPr>
        </p:nvSpPr>
        <p:spPr/>
        <p:txBody>
          <a:bodyPr/>
          <a:lstStyle/>
          <a:p>
            <a:fld id="{9AFE8FB1-0A7A-443E-AAF7-31D4FA1AA312}" type="datetimeFigureOut">
              <a:t>10/8/2016</a:t>
            </a:fld>
            <a:endParaRPr lang="zh-CN"/>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grpSp>
        <p:nvGrpSpPr>
          <p:cNvPr id="7" name="线"/>
          <p:cNvGrpSpPr/>
          <p:nvPr/>
        </p:nvGrpSpPr>
        <p:grpSpPr bwMode="invGray">
          <a:xfrm rot="5400000">
            <a:off x="4338754" y="3480593"/>
            <a:ext cx="6492240" cy="48019"/>
            <a:chOff x="1522413" y="1514475"/>
            <a:chExt cx="10569575" cy="64008"/>
          </a:xfrm>
        </p:grpSpPr>
        <p:sp>
          <p:nvSpPr>
            <p:cNvPr id="8" name="任意多边形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 name="任意多边形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0" name="任意多边形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1"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2"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3"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4"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5"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4"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5"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6"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7"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8"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9"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0"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1"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2"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3"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4"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5"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6"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7"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8"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39"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0"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1"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2"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3"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4"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5"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6"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7"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8"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49"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0"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1"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2"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3"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4"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5"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6"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7"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8"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59"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0"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1"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竖排标题 1"/>
          <p:cNvSpPr>
            <a:spLocks noGrp="1"/>
          </p:cNvSpPr>
          <p:nvPr>
            <p:ph type="title" orient="vert"/>
          </p:nvPr>
        </p:nvSpPr>
        <p:spPr>
          <a:xfrm>
            <a:off x="7773233" y="274640"/>
            <a:ext cx="1028968" cy="5901747"/>
          </a:xfrm>
        </p:spPr>
        <p:txBody>
          <a:bodyPr vert="eaVert"/>
          <a:lstStyle/>
          <a:p>
            <a:r>
              <a:rPr lang="zh-CN" altLang="en-US"/>
              <a:t>单击此处编辑母版标题样式</a:t>
            </a:r>
            <a:endParaRPr lang="zh-CN"/>
          </a:p>
        </p:txBody>
      </p:sp>
      <p:sp>
        <p:nvSpPr>
          <p:cNvPr id="3" name="竖排文字占位符 2"/>
          <p:cNvSpPr>
            <a:spLocks noGrp="1"/>
          </p:cNvSpPr>
          <p:nvPr>
            <p:ph type="body" orient="vert" idx="1"/>
          </p:nvPr>
        </p:nvSpPr>
        <p:spPr>
          <a:xfrm>
            <a:off x="456128" y="277814"/>
            <a:ext cx="6859787" cy="5898573"/>
          </a:xfrm>
        </p:spPr>
        <p:txBody>
          <a:bodyPr vert="eaVert"/>
          <a:lstStyle>
            <a:lvl5pPr latinLnBrk="0">
              <a:defRPr lang="zh-CN"/>
            </a:lvl5pPr>
            <a:lvl6pPr latinLnBrk="0">
              <a:defRPr lang="zh-CN"/>
            </a:lvl6pPr>
            <a:lvl7pPr latinLnBrk="0">
              <a:defRPr lang="zh-CN"/>
            </a:lvl7pPr>
            <a:lvl8pPr latinLnBrk="0">
              <a:defRPr lang="zh-CN" baseline="0"/>
            </a:lvl8pPr>
            <a:lvl9pPr latinLnBrk="0">
              <a:defRPr lang="zh-CN"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日期占位符 3"/>
          <p:cNvSpPr>
            <a:spLocks noGrp="1"/>
          </p:cNvSpPr>
          <p:nvPr>
            <p:ph type="dt" sz="half" idx="10"/>
          </p:nvPr>
        </p:nvSpPr>
        <p:spPr/>
        <p:txBody>
          <a:bodyPr/>
          <a:lstStyle/>
          <a:p>
            <a:fld id="{9AFE8FB1-0A7A-443E-AAF7-31D4FA1AA312}" type="datetimeFigureOut">
              <a:t>10/8/2016</a:t>
            </a:fld>
            <a:endParaRPr lang="zh-CN"/>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67" name="线"/>
          <p:cNvGrpSpPr/>
          <p:nvPr/>
        </p:nvGrpSpPr>
        <p:grpSpPr bwMode="invGray">
          <a:xfrm>
            <a:off x="1142108" y="1514475"/>
            <a:ext cx="7929246" cy="64008"/>
            <a:chOff x="1522413" y="1514475"/>
            <a:chExt cx="10569575" cy="64008"/>
          </a:xfrm>
        </p:grpSpPr>
        <p:sp>
          <p:nvSpPr>
            <p:cNvPr id="168" name="任意多边形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9" name="任意多边形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0" name="任意多边形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1"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2"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3"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4"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5"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6"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7"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8"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9"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0"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1"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2"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3"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4"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5"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6"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7"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8"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9"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0"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1"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2"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3"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4"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5"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6"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7"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8"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9"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0"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1"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2"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3"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4"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5"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6"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7"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8"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9"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0"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1"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2"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3"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4"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5"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6"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7"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8"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9"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0"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1"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2"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3"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4"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5"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6"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7"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8"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9"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0"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1"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2"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3"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4"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5"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6"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7"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8"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9"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40"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41"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标题 1"/>
          <p:cNvSpPr>
            <a:spLocks noGrp="1"/>
          </p:cNvSpPr>
          <p:nvPr>
            <p:ph type="title"/>
          </p:nvPr>
        </p:nvSpPr>
        <p:spPr>
          <a:xfrm>
            <a:off x="1142108" y="274638"/>
            <a:ext cx="6859785" cy="1020762"/>
          </a:xfrm>
        </p:spPr>
        <p:txBody>
          <a:bodyPr/>
          <a:lstStyle/>
          <a:p>
            <a:r>
              <a:rPr lang="zh-CN" altLang="en-US"/>
              <a:t>单击此处编辑母版标题样式</a:t>
            </a:r>
            <a:endParaRPr lang="zh-CN"/>
          </a:p>
        </p:txBody>
      </p:sp>
      <p:sp>
        <p:nvSpPr>
          <p:cNvPr id="3" name="内容占位符 2"/>
          <p:cNvSpPr>
            <a:spLocks noGrp="1"/>
          </p:cNvSpPr>
          <p:nvPr>
            <p:ph idx="1"/>
          </p:nvPr>
        </p:nvSpPr>
        <p:spPr/>
        <p:txBody>
          <a:bodyPr/>
          <a:lstStyle>
            <a:lvl2pPr marL="411590" latinLnBrk="0">
              <a:defRPr lang="zh-CN"/>
            </a:lvl2pPr>
            <a:lvl3pPr marL="583085" latinLnBrk="0">
              <a:defRPr lang="zh-CN"/>
            </a:lvl3pPr>
            <a:lvl4pPr marL="754581" latinLnBrk="0">
              <a:defRPr lang="zh-CN"/>
            </a:lvl4pPr>
            <a:lvl5pPr marL="926077" latinLnBrk="0">
              <a:defRPr lang="zh-CN"/>
            </a:lvl5pPr>
            <a:lvl6pPr marL="1097573" latinLnBrk="0">
              <a:defRPr lang="zh-CN" baseline="0"/>
            </a:lvl6pPr>
            <a:lvl7pPr marL="1269068" latinLnBrk="0">
              <a:defRPr lang="zh-CN" baseline="0"/>
            </a:lvl7pPr>
            <a:lvl8pPr marL="1440564" latinLnBrk="0">
              <a:defRPr lang="zh-CN" baseline="0"/>
            </a:lvl8pPr>
            <a:lvl9pPr marL="1612060" latinLnBrk="0">
              <a:defRPr lang="zh-CN"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日期占位符 3"/>
          <p:cNvSpPr>
            <a:spLocks noGrp="1"/>
          </p:cNvSpPr>
          <p:nvPr>
            <p:ph type="dt" sz="half" idx="10"/>
          </p:nvPr>
        </p:nvSpPr>
        <p:spPr/>
        <p:txBody>
          <a:bodyPr/>
          <a:lstStyle/>
          <a:p>
            <a:fld id="{9AFE8FB1-0A7A-443E-AAF7-31D4FA1AA312}" type="datetimeFigureOut">
              <a:t>10/8/2016</a:t>
            </a:fld>
            <a:endParaRPr lang="zh-CN"/>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255" name="线"/>
          <p:cNvGrpSpPr/>
          <p:nvPr/>
        </p:nvGrpSpPr>
        <p:grpSpPr bwMode="invGray">
          <a:xfrm>
            <a:off x="1188982" y="4724400"/>
            <a:ext cx="6475638" cy="64008"/>
            <a:chOff x="-4110038" y="2703513"/>
            <a:chExt cx="17394239" cy="160336"/>
          </a:xfrm>
          <a:solidFill>
            <a:schemeClr val="accent1"/>
          </a:solidFill>
        </p:grpSpPr>
        <p:sp>
          <p:nvSpPr>
            <p:cNvPr id="256" name="任意多边形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57" name="任意多边形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58" name="任意多边形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59" name="任意多边形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0" name="任意多边形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1" name="任意多边形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2" name="任意多边形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3" name="任意多边形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4" name="任意多边形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5" name="任意多边形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6" name="任意多边形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7" name="任意多边形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8" name="任意多边形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69" name="任意多边形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0" name="任意多边形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1" name="任意多边形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2" name="任意多边形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3" name="任意多边形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4" name="任意多边形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5" name="任意多边形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6" name="任意多边形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7" name="任意多边形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8" name="任意多边形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79" name="任意多边形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0" name="任意多边形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1" name="任意多边形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2" name="任意多边形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3" name="任意多边形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4" name="任意多边形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5" name="任意多边形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6" name="任意多边形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7" name="任意多边形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8" name="任意多边形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89" name="任意多边形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0" name="任意多边形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1" name="任意多边形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2" name="任意多边形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3" name="任意多边形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4" name="任意多边形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5" name="任意多边形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6" name="任意多边形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7" name="任意多边形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8" name="任意多边形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299" name="任意多边形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0" name="任意多边形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1" name="任意多边形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2" name="任意多边形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3" name="任意多边形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4" name="任意多边形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5" name="任意多边形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6" name="任意多边形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7" name="任意多边形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8" name="任意多边形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09" name="任意多边形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0" name="任意多边形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1" name="任意多边形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2" name="任意多边形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3" name="任意多边形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4" name="任意多边形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5" name="任意多边形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6" name="任意多边形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7" name="任意多边形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8" name="任意多边形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19" name="任意多边形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0" name="任意多边形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1" name="任意多边形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2" name="任意多边形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3" name="任意多边形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4" name="任意多边形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5" name="任意多边形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6" name="任意多边形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7" name="任意多边形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8" name="任意多边形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29" name="任意多边形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0" name="任意多边形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1" name="任意多边形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2" name="任意多边形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3" name="任意多边形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4" name="任意多边形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5" name="任意多边形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6" name="任意多边形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7" name="任意多边形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8" name="任意多边形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39" name="任意多边形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0" name="任意多边形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1" name="任意多边形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2" name="任意多边形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3" name="任意多边形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4" name="任意多边形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5" name="任意多边形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6" name="任意多边形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7" name="任意多边形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8" name="任意多边形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49" name="任意多边形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0" name="任意多边形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1" name="任意多边形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2" name="任意多边形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3" name="任意多边形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4" name="任意多边形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5" name="任意多边形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6" name="任意多边形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7" name="任意多边形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8" name="任意多边形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59" name="任意多边形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0" name="任意多边形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1" name="任意多边形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2" name="任意多边形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3" name="任意多边形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4" name="任意多边形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5" name="任意多边形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6" name="任意多边形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7" name="任意多边形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8" name="任意多边形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69" name="任意多边形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0" name="任意多边形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1" name="任意多边形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2" name="任意多边形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3" name="任意多边形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4" name="任意多边形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5" name="任意多边形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6" name="任意多边形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7" name="任意多边形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sp>
          <p:nvSpPr>
            <p:cNvPr id="378" name="任意多边形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p>
          </p:txBody>
        </p:sp>
      </p:grpSp>
      <p:sp>
        <p:nvSpPr>
          <p:cNvPr id="2" name="标题 1"/>
          <p:cNvSpPr>
            <a:spLocks noGrp="1"/>
          </p:cNvSpPr>
          <p:nvPr>
            <p:ph type="title"/>
          </p:nvPr>
        </p:nvSpPr>
        <p:spPr>
          <a:xfrm>
            <a:off x="1142107" y="1905000"/>
            <a:ext cx="6859786" cy="2667000"/>
          </a:xfrm>
        </p:spPr>
        <p:txBody>
          <a:bodyPr anchor="b">
            <a:noAutofit/>
          </a:bodyPr>
          <a:lstStyle>
            <a:lvl1pPr algn="l" latinLnBrk="0">
              <a:defRPr lang="zh-CN" sz="3301" b="0" cap="none" baseline="0"/>
            </a:lvl1pPr>
          </a:lstStyle>
          <a:p>
            <a:r>
              <a:rPr lang="zh-CN" altLang="en-US"/>
              <a:t>单击此处编辑母版标题样式</a:t>
            </a:r>
            <a:endParaRPr lang="zh-CN"/>
          </a:p>
        </p:txBody>
      </p:sp>
      <p:sp>
        <p:nvSpPr>
          <p:cNvPr id="3" name="文本占位符 2"/>
          <p:cNvSpPr>
            <a:spLocks noGrp="1"/>
          </p:cNvSpPr>
          <p:nvPr>
            <p:ph type="body" idx="1"/>
          </p:nvPr>
        </p:nvSpPr>
        <p:spPr>
          <a:xfrm>
            <a:off x="1142107" y="5102526"/>
            <a:ext cx="6859786" cy="1069675"/>
          </a:xfrm>
        </p:spPr>
        <p:txBody>
          <a:bodyPr anchor="t">
            <a:normAutofit/>
          </a:bodyPr>
          <a:lstStyle>
            <a:lvl1pPr marL="0" indent="0" latinLnBrk="0">
              <a:spcBef>
                <a:spcPts val="0"/>
              </a:spcBef>
              <a:buNone/>
              <a:defRPr lang="zh-CN" sz="1800">
                <a:solidFill>
                  <a:schemeClr val="tx1">
                    <a:tint val="75000"/>
                  </a:schemeClr>
                </a:solidFill>
              </a:defRPr>
            </a:lvl1pPr>
            <a:lvl2pPr marL="342991" indent="0" latinLnBrk="0">
              <a:buNone/>
              <a:defRPr lang="zh-CN" sz="1350">
                <a:solidFill>
                  <a:schemeClr val="tx1">
                    <a:tint val="75000"/>
                  </a:schemeClr>
                </a:solidFill>
              </a:defRPr>
            </a:lvl2pPr>
            <a:lvl3pPr marL="685983" indent="0" latinLnBrk="0">
              <a:buNone/>
              <a:defRPr lang="zh-CN" sz="1200">
                <a:solidFill>
                  <a:schemeClr val="tx1">
                    <a:tint val="75000"/>
                  </a:schemeClr>
                </a:solidFill>
              </a:defRPr>
            </a:lvl3pPr>
            <a:lvl4pPr marL="1028974" indent="0" latinLnBrk="0">
              <a:buNone/>
              <a:defRPr lang="zh-CN" sz="1050">
                <a:solidFill>
                  <a:schemeClr val="tx1">
                    <a:tint val="75000"/>
                  </a:schemeClr>
                </a:solidFill>
              </a:defRPr>
            </a:lvl4pPr>
            <a:lvl5pPr marL="1371966" indent="0" latinLnBrk="0">
              <a:buNone/>
              <a:defRPr lang="zh-CN" sz="1050">
                <a:solidFill>
                  <a:schemeClr val="tx1">
                    <a:tint val="75000"/>
                  </a:schemeClr>
                </a:solidFill>
              </a:defRPr>
            </a:lvl5pPr>
            <a:lvl6pPr marL="1714957" indent="0" latinLnBrk="0">
              <a:buNone/>
              <a:defRPr lang="zh-CN" sz="1050">
                <a:solidFill>
                  <a:schemeClr val="tx1">
                    <a:tint val="75000"/>
                  </a:schemeClr>
                </a:solidFill>
              </a:defRPr>
            </a:lvl6pPr>
            <a:lvl7pPr marL="2057949" indent="0" latinLnBrk="0">
              <a:buNone/>
              <a:defRPr lang="zh-CN" sz="1050">
                <a:solidFill>
                  <a:schemeClr val="tx1">
                    <a:tint val="75000"/>
                  </a:schemeClr>
                </a:solidFill>
              </a:defRPr>
            </a:lvl7pPr>
            <a:lvl8pPr marL="2400940" indent="0" latinLnBrk="0">
              <a:buNone/>
              <a:defRPr lang="zh-CN" sz="1050">
                <a:solidFill>
                  <a:schemeClr val="tx1">
                    <a:tint val="75000"/>
                  </a:schemeClr>
                </a:solidFill>
              </a:defRPr>
            </a:lvl8pPr>
            <a:lvl9pPr marL="2743932" indent="0" latinLnBrk="0">
              <a:buNone/>
              <a:defRPr lang="zh-CN" sz="105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AFE8FB1-0A7A-443E-AAF7-31D4FA1AA312}" type="datetimeFigureOut">
              <a:t>10/8/2016</a:t>
            </a:fld>
            <a:endParaRPr lang="zh-CN"/>
          </a:p>
        </p:txBody>
      </p:sp>
      <p:sp>
        <p:nvSpPr>
          <p:cNvPr id="5" name="页脚占位符 4"/>
          <p:cNvSpPr>
            <a:spLocks noGrp="1"/>
          </p:cNvSpPr>
          <p:nvPr>
            <p:ph type="ftr" sz="quarter" idx="11"/>
          </p:nvPr>
        </p:nvSpPr>
        <p:spPr/>
        <p:txBody>
          <a:bodyPr/>
          <a:lstStyle/>
          <a:p>
            <a:endParaRPr lang="zh-CN"/>
          </a:p>
        </p:txBody>
      </p:sp>
      <p:sp>
        <p:nvSpPr>
          <p:cNvPr id="6" name="幻灯片编号占位符 5"/>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58" name="线"/>
          <p:cNvGrpSpPr/>
          <p:nvPr/>
        </p:nvGrpSpPr>
        <p:grpSpPr bwMode="invGray">
          <a:xfrm>
            <a:off x="1142108" y="1514475"/>
            <a:ext cx="7929246" cy="64008"/>
            <a:chOff x="1522413" y="1514475"/>
            <a:chExt cx="10569575" cy="64008"/>
          </a:xfrm>
        </p:grpSpPr>
        <p:sp>
          <p:nvSpPr>
            <p:cNvPr id="159" name="任意多边形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0" name="任意多边形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1" name="任意多边形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2"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3"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4"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5"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6"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7"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8"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9"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0"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1"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2"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3"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4"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5"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6"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7"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8"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9"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0"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1"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2"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3"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4"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5"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6"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7"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8"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9"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0"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1"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2"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3"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4"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5"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6"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7"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8"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9"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0"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1"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2"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3"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4"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5"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6"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7"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8"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9"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0"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1"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2"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3"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4"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5"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6"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7"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8"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9"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0"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1"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2"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3"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4"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5"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6"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7"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8"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9"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0"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1"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2"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标题 1"/>
          <p:cNvSpPr>
            <a:spLocks noGrp="1"/>
          </p:cNvSpPr>
          <p:nvPr>
            <p:ph type="title"/>
          </p:nvPr>
        </p:nvSpPr>
        <p:spPr>
          <a:xfrm>
            <a:off x="1142108" y="274638"/>
            <a:ext cx="6859785" cy="1020762"/>
          </a:xfrm>
        </p:spPr>
        <p:txBody>
          <a:bodyPr/>
          <a:lstStyle/>
          <a:p>
            <a:r>
              <a:rPr lang="zh-CN" altLang="en-US"/>
              <a:t>单击此处编辑母版标题样式</a:t>
            </a:r>
            <a:endParaRPr lang="zh-CN"/>
          </a:p>
        </p:txBody>
      </p:sp>
      <p:sp>
        <p:nvSpPr>
          <p:cNvPr id="3" name="内容占位符 2"/>
          <p:cNvSpPr>
            <a:spLocks noGrp="1"/>
          </p:cNvSpPr>
          <p:nvPr>
            <p:ph sz="half" idx="1"/>
          </p:nvPr>
        </p:nvSpPr>
        <p:spPr>
          <a:xfrm>
            <a:off x="1142107" y="1905000"/>
            <a:ext cx="3315563" cy="4267200"/>
          </a:xfrm>
        </p:spPr>
        <p:txBody>
          <a:bodyPr>
            <a:normAutofit/>
          </a:bodyPr>
          <a:lstStyle>
            <a:lvl1pPr latinLnBrk="0">
              <a:defRPr lang="zh-CN" sz="1800"/>
            </a:lvl1pPr>
            <a:lvl2pPr latinLnBrk="0">
              <a:defRPr lang="zh-CN" sz="1500"/>
            </a:lvl2pPr>
            <a:lvl3pPr latinLnBrk="0">
              <a:defRPr lang="zh-CN" sz="1350"/>
            </a:lvl3pPr>
            <a:lvl4pPr latinLnBrk="0">
              <a:defRPr lang="zh-CN" sz="1200"/>
            </a:lvl4pPr>
            <a:lvl5pPr latinLnBrk="0">
              <a:defRPr lang="zh-CN" sz="1200"/>
            </a:lvl5pPr>
            <a:lvl6pPr marL="1468003" latinLnBrk="0">
              <a:defRPr lang="zh-CN" sz="1200"/>
            </a:lvl6pPr>
            <a:lvl7pPr marL="1468003" latinLnBrk="0">
              <a:defRPr lang="zh-CN" sz="1200" baseline="0"/>
            </a:lvl7pPr>
            <a:lvl8pPr marL="1468003" latinLnBrk="0">
              <a:defRPr lang="zh-CN" sz="1200" baseline="0"/>
            </a:lvl8pPr>
            <a:lvl9pPr marL="1468003" latinLnBrk="0">
              <a:defRPr lang="zh-CN" sz="1200"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内容占位符 3"/>
          <p:cNvSpPr>
            <a:spLocks noGrp="1"/>
          </p:cNvSpPr>
          <p:nvPr>
            <p:ph sz="half" idx="2"/>
          </p:nvPr>
        </p:nvSpPr>
        <p:spPr>
          <a:xfrm>
            <a:off x="4686332" y="1905000"/>
            <a:ext cx="3315562" cy="4267200"/>
          </a:xfrm>
        </p:spPr>
        <p:txBody>
          <a:bodyPr>
            <a:normAutofit/>
          </a:bodyPr>
          <a:lstStyle>
            <a:lvl1pPr latinLnBrk="0">
              <a:defRPr lang="zh-CN" sz="1800"/>
            </a:lvl1pPr>
            <a:lvl2pPr latinLnBrk="0">
              <a:defRPr lang="zh-CN" sz="1500"/>
            </a:lvl2pPr>
            <a:lvl3pPr latinLnBrk="0">
              <a:defRPr lang="zh-CN" sz="1350"/>
            </a:lvl3pPr>
            <a:lvl4pPr latinLnBrk="0">
              <a:defRPr lang="zh-CN" sz="1200"/>
            </a:lvl4pPr>
            <a:lvl5pPr latinLnBrk="0">
              <a:defRPr lang="zh-CN" sz="1200"/>
            </a:lvl5pPr>
            <a:lvl6pPr marL="1468003" latinLnBrk="0">
              <a:defRPr lang="zh-CN" sz="1200"/>
            </a:lvl6pPr>
            <a:lvl7pPr marL="1468003" latinLnBrk="0">
              <a:defRPr lang="zh-CN" sz="1200"/>
            </a:lvl7pPr>
            <a:lvl8pPr marL="1468003" latinLnBrk="0">
              <a:defRPr lang="zh-CN" sz="1200" baseline="0"/>
            </a:lvl8pPr>
            <a:lvl9pPr marL="1468003" latinLnBrk="0">
              <a:defRPr lang="zh-CN" sz="1200"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5" name="日期占位符 4"/>
          <p:cNvSpPr>
            <a:spLocks noGrp="1"/>
          </p:cNvSpPr>
          <p:nvPr>
            <p:ph type="dt" sz="half" idx="10"/>
          </p:nvPr>
        </p:nvSpPr>
        <p:spPr/>
        <p:txBody>
          <a:bodyPr/>
          <a:lstStyle/>
          <a:p>
            <a:fld id="{9AFE8FB1-0A7A-443E-AAF7-31D4FA1AA312}" type="datetimeFigureOut">
              <a:t>10/8/2016</a:t>
            </a:fld>
            <a:endParaRPr lang="zh-CN"/>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160" name="线"/>
          <p:cNvGrpSpPr/>
          <p:nvPr/>
        </p:nvGrpSpPr>
        <p:grpSpPr bwMode="invGray">
          <a:xfrm>
            <a:off x="1142108" y="1514475"/>
            <a:ext cx="7929246" cy="64008"/>
            <a:chOff x="1522413" y="1514475"/>
            <a:chExt cx="10569575" cy="64008"/>
          </a:xfrm>
        </p:grpSpPr>
        <p:sp>
          <p:nvSpPr>
            <p:cNvPr id="161" name="任意多边形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2" name="任意多边形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3" name="任意多边形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4"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5"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6"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7"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8"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9"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0"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1"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2"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3"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4"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5"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6"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7"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8"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9"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0"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1"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2"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3"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4"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5"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6"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7"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8"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9"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0"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1"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2"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3"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4"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5"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6"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7"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8"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9"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0"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1"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2"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3"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4"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5"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6"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7"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8"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9"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0"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1"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2"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3"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4"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5"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6"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7"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8"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9"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0"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1"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2"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3"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4"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5"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6"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7"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8"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9"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0"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1"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2"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3"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4"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标题 1"/>
          <p:cNvSpPr>
            <a:spLocks noGrp="1"/>
          </p:cNvSpPr>
          <p:nvPr>
            <p:ph type="title"/>
          </p:nvPr>
        </p:nvSpPr>
        <p:spPr>
          <a:xfrm>
            <a:off x="1142108" y="274638"/>
            <a:ext cx="6859785" cy="1020762"/>
          </a:xfrm>
        </p:spPr>
        <p:txBody>
          <a:bodyPr/>
          <a:lstStyle>
            <a:lvl1pPr latinLnBrk="0">
              <a:defRPr lang="zh-CN"/>
            </a:lvl1pPr>
          </a:lstStyle>
          <a:p>
            <a:r>
              <a:rPr lang="zh-CN" altLang="en-US"/>
              <a:t>单击此处编辑母版标题样式</a:t>
            </a:r>
            <a:endParaRPr lang="zh-CN"/>
          </a:p>
        </p:txBody>
      </p:sp>
      <p:sp>
        <p:nvSpPr>
          <p:cNvPr id="3" name="文本占位符 2"/>
          <p:cNvSpPr>
            <a:spLocks noGrp="1"/>
          </p:cNvSpPr>
          <p:nvPr>
            <p:ph type="body" idx="1"/>
          </p:nvPr>
        </p:nvSpPr>
        <p:spPr>
          <a:xfrm>
            <a:off x="1142107" y="1905000"/>
            <a:ext cx="3313277" cy="762000"/>
          </a:xfrm>
        </p:spPr>
        <p:txBody>
          <a:bodyPr anchor="ctr"/>
          <a:lstStyle>
            <a:lvl1pPr marL="0" indent="0" latinLnBrk="0">
              <a:spcBef>
                <a:spcPts val="0"/>
              </a:spcBef>
              <a:buNone/>
              <a:defRPr lang="zh-CN" sz="1800" b="0"/>
            </a:lvl1pPr>
            <a:lvl2pPr marL="342991" indent="0" latinLnBrk="0">
              <a:buNone/>
              <a:defRPr lang="zh-CN" sz="1500" b="1"/>
            </a:lvl2pPr>
            <a:lvl3pPr marL="685983" indent="0" latinLnBrk="0">
              <a:buNone/>
              <a:defRPr lang="zh-CN" sz="1350" b="1"/>
            </a:lvl3pPr>
            <a:lvl4pPr marL="1028974" indent="0" latinLnBrk="0">
              <a:buNone/>
              <a:defRPr lang="zh-CN" sz="1200" b="1"/>
            </a:lvl4pPr>
            <a:lvl5pPr marL="1371966" indent="0" latinLnBrk="0">
              <a:buNone/>
              <a:defRPr lang="zh-CN" sz="1200" b="1"/>
            </a:lvl5pPr>
            <a:lvl6pPr marL="1714957" indent="0" latinLnBrk="0">
              <a:buNone/>
              <a:defRPr lang="zh-CN" sz="1200" b="1"/>
            </a:lvl6pPr>
            <a:lvl7pPr marL="2057949" indent="0" latinLnBrk="0">
              <a:buNone/>
              <a:defRPr lang="zh-CN" sz="1200" b="1"/>
            </a:lvl7pPr>
            <a:lvl8pPr marL="2400940" indent="0" latinLnBrk="0">
              <a:buNone/>
              <a:defRPr lang="zh-CN" sz="1200" b="1"/>
            </a:lvl8pPr>
            <a:lvl9pPr marL="2743932" indent="0" latinLnBrk="0">
              <a:buNone/>
              <a:defRPr lang="zh-CN" sz="1200" b="1"/>
            </a:lvl9pPr>
          </a:lstStyle>
          <a:p>
            <a:pPr lvl="0"/>
            <a:r>
              <a:rPr lang="zh-CN" altLang="en-US"/>
              <a:t>单击此处编辑母版文本样式</a:t>
            </a:r>
          </a:p>
        </p:txBody>
      </p:sp>
      <p:sp>
        <p:nvSpPr>
          <p:cNvPr id="4" name="内容占位符 3"/>
          <p:cNvSpPr>
            <a:spLocks noGrp="1"/>
          </p:cNvSpPr>
          <p:nvPr>
            <p:ph sz="half" idx="2"/>
          </p:nvPr>
        </p:nvSpPr>
        <p:spPr>
          <a:xfrm>
            <a:off x="1142107" y="2819400"/>
            <a:ext cx="3313277" cy="3352801"/>
          </a:xfrm>
        </p:spPr>
        <p:txBody>
          <a:bodyPr/>
          <a:lstStyle>
            <a:lvl1pPr latinLnBrk="0">
              <a:defRPr lang="zh-CN" sz="1800"/>
            </a:lvl1pPr>
            <a:lvl2pPr latinLnBrk="0">
              <a:defRPr lang="zh-CN" sz="1500"/>
            </a:lvl2pPr>
            <a:lvl3pPr latinLnBrk="0">
              <a:defRPr lang="zh-CN" sz="1350"/>
            </a:lvl3pPr>
            <a:lvl4pPr latinLnBrk="0">
              <a:defRPr lang="zh-CN" sz="1200"/>
            </a:lvl4pPr>
            <a:lvl5pPr latinLnBrk="0">
              <a:defRPr lang="zh-CN" sz="1200"/>
            </a:lvl5pPr>
            <a:lvl6pPr marL="1468003" latinLnBrk="0">
              <a:defRPr lang="zh-CN" sz="1200"/>
            </a:lvl6pPr>
            <a:lvl7pPr marL="1468003" latinLnBrk="0">
              <a:defRPr lang="zh-CN" sz="1200" baseline="0"/>
            </a:lvl7pPr>
            <a:lvl8pPr marL="1468003" latinLnBrk="0">
              <a:defRPr lang="zh-CN" sz="1200" baseline="0"/>
            </a:lvl8pPr>
            <a:lvl9pPr marL="1468003" latinLnBrk="0">
              <a:defRPr lang="zh-CN" sz="1200"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5" name="文本占位符 4"/>
          <p:cNvSpPr>
            <a:spLocks noGrp="1"/>
          </p:cNvSpPr>
          <p:nvPr>
            <p:ph type="body" sz="quarter" idx="3"/>
          </p:nvPr>
        </p:nvSpPr>
        <p:spPr>
          <a:xfrm>
            <a:off x="4688616" y="1905000"/>
            <a:ext cx="3313277" cy="762000"/>
          </a:xfrm>
        </p:spPr>
        <p:txBody>
          <a:bodyPr anchor="ctr"/>
          <a:lstStyle>
            <a:lvl1pPr marL="0" indent="0" latinLnBrk="0">
              <a:spcBef>
                <a:spcPts val="0"/>
              </a:spcBef>
              <a:buNone/>
              <a:defRPr lang="zh-CN" sz="1800" b="0"/>
            </a:lvl1pPr>
            <a:lvl2pPr marL="342991" indent="0" latinLnBrk="0">
              <a:buNone/>
              <a:defRPr lang="zh-CN" sz="1500" b="1"/>
            </a:lvl2pPr>
            <a:lvl3pPr marL="685983" indent="0" latinLnBrk="0">
              <a:buNone/>
              <a:defRPr lang="zh-CN" sz="1350" b="1"/>
            </a:lvl3pPr>
            <a:lvl4pPr marL="1028974" indent="0" latinLnBrk="0">
              <a:buNone/>
              <a:defRPr lang="zh-CN" sz="1200" b="1"/>
            </a:lvl4pPr>
            <a:lvl5pPr marL="1371966" indent="0" latinLnBrk="0">
              <a:buNone/>
              <a:defRPr lang="zh-CN" sz="1200" b="1"/>
            </a:lvl5pPr>
            <a:lvl6pPr marL="1714957" indent="0" latinLnBrk="0">
              <a:buNone/>
              <a:defRPr lang="zh-CN" sz="1200" b="1"/>
            </a:lvl6pPr>
            <a:lvl7pPr marL="2057949" indent="0" latinLnBrk="0">
              <a:buNone/>
              <a:defRPr lang="zh-CN" sz="1200" b="1"/>
            </a:lvl7pPr>
            <a:lvl8pPr marL="2400940" indent="0" latinLnBrk="0">
              <a:buNone/>
              <a:defRPr lang="zh-CN" sz="1200" b="1"/>
            </a:lvl8pPr>
            <a:lvl9pPr marL="2743932" indent="0" latinLnBrk="0">
              <a:buNone/>
              <a:defRPr lang="zh-CN" sz="1200" b="1"/>
            </a:lvl9pPr>
          </a:lstStyle>
          <a:p>
            <a:pPr lvl="0"/>
            <a:r>
              <a:rPr lang="zh-CN" altLang="en-US"/>
              <a:t>单击此处编辑母版文本样式</a:t>
            </a:r>
          </a:p>
        </p:txBody>
      </p:sp>
      <p:sp>
        <p:nvSpPr>
          <p:cNvPr id="6" name="内容占位符 5"/>
          <p:cNvSpPr>
            <a:spLocks noGrp="1"/>
          </p:cNvSpPr>
          <p:nvPr>
            <p:ph sz="quarter" idx="4"/>
          </p:nvPr>
        </p:nvSpPr>
        <p:spPr>
          <a:xfrm>
            <a:off x="4688616" y="2819400"/>
            <a:ext cx="3313277" cy="3352801"/>
          </a:xfrm>
        </p:spPr>
        <p:txBody>
          <a:bodyPr/>
          <a:lstStyle>
            <a:lvl1pPr latinLnBrk="0">
              <a:defRPr lang="zh-CN" sz="1800"/>
            </a:lvl1pPr>
            <a:lvl2pPr latinLnBrk="0">
              <a:defRPr lang="zh-CN" sz="1500"/>
            </a:lvl2pPr>
            <a:lvl3pPr latinLnBrk="0">
              <a:defRPr lang="zh-CN" sz="1350"/>
            </a:lvl3pPr>
            <a:lvl4pPr latinLnBrk="0">
              <a:defRPr lang="zh-CN" sz="1200"/>
            </a:lvl4pPr>
            <a:lvl5pPr marL="1468003" latinLnBrk="0">
              <a:defRPr lang="zh-CN" sz="1200"/>
            </a:lvl5pPr>
            <a:lvl6pPr marL="1468003" latinLnBrk="0">
              <a:defRPr lang="zh-CN" sz="1200"/>
            </a:lvl6pPr>
            <a:lvl7pPr marL="1468003" latinLnBrk="0">
              <a:defRPr lang="zh-CN" sz="1200"/>
            </a:lvl7pPr>
            <a:lvl8pPr marL="1468003" latinLnBrk="0">
              <a:defRPr lang="zh-CN" sz="1200"/>
            </a:lvl8pPr>
            <a:lvl9pPr marL="1468003" latinLnBrk="0">
              <a:defRPr lang="zh-CN"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7" name="日期占位符 6"/>
          <p:cNvSpPr>
            <a:spLocks noGrp="1"/>
          </p:cNvSpPr>
          <p:nvPr>
            <p:ph type="dt" sz="half" idx="10"/>
          </p:nvPr>
        </p:nvSpPr>
        <p:spPr/>
        <p:txBody>
          <a:bodyPr/>
          <a:lstStyle/>
          <a:p>
            <a:fld id="{9AFE8FB1-0A7A-443E-AAF7-31D4FA1AA312}" type="datetimeFigureOut">
              <a:t>10/8/2016</a:t>
            </a:fld>
            <a:endParaRPr lang="zh-CN"/>
          </a:p>
        </p:txBody>
      </p:sp>
      <p:sp>
        <p:nvSpPr>
          <p:cNvPr id="8" name="页脚占位符 7"/>
          <p:cNvSpPr>
            <a:spLocks noGrp="1"/>
          </p:cNvSpPr>
          <p:nvPr>
            <p:ph type="ftr" sz="quarter" idx="11"/>
          </p:nvPr>
        </p:nvSpPr>
        <p:spPr/>
        <p:txBody>
          <a:bodyPr/>
          <a:lstStyle/>
          <a:p>
            <a:endParaRPr lang="zh-CN"/>
          </a:p>
        </p:txBody>
      </p:sp>
      <p:sp>
        <p:nvSpPr>
          <p:cNvPr id="9" name="幻灯片编号占位符 8"/>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156" name="线"/>
          <p:cNvGrpSpPr/>
          <p:nvPr/>
        </p:nvGrpSpPr>
        <p:grpSpPr bwMode="invGray">
          <a:xfrm>
            <a:off x="1142108" y="1514475"/>
            <a:ext cx="7929246" cy="64008"/>
            <a:chOff x="1522413" y="1514475"/>
            <a:chExt cx="10569575" cy="64008"/>
          </a:xfrm>
        </p:grpSpPr>
        <p:sp>
          <p:nvSpPr>
            <p:cNvPr id="157" name="任意多边形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58" name="任意多边形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59" name="任意多边形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0"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1"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2"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3"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4"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5"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6"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7"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8"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69"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0"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1"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2"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3"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4"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5"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6"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7"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8"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79"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0"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1"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2"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3"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4"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5"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6"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7"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8"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89"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0"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1"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2"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3"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4"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5"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6"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7"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8"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199"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0"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1"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2"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3"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4"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5"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6"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7"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8"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09"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0"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1"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2"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3"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4"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5"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6"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7"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8"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19"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0"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1"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2"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3"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4"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5"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6"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7"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8"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29"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230"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sp>
        <p:nvSpPr>
          <p:cNvPr id="2" name="标题 1"/>
          <p:cNvSpPr>
            <a:spLocks noGrp="1"/>
          </p:cNvSpPr>
          <p:nvPr>
            <p:ph type="title"/>
          </p:nvPr>
        </p:nvSpPr>
        <p:spPr/>
        <p:txBody>
          <a:bodyPr/>
          <a:lstStyle/>
          <a:p>
            <a:r>
              <a:rPr lang="zh-CN" altLang="en-US"/>
              <a:t>单击此处编辑母版标题样式</a:t>
            </a:r>
            <a:endParaRPr lang="zh-CN"/>
          </a:p>
        </p:txBody>
      </p:sp>
      <p:sp>
        <p:nvSpPr>
          <p:cNvPr id="3" name="日期占位符 2"/>
          <p:cNvSpPr>
            <a:spLocks noGrp="1"/>
          </p:cNvSpPr>
          <p:nvPr>
            <p:ph type="dt" sz="half" idx="10"/>
          </p:nvPr>
        </p:nvSpPr>
        <p:spPr/>
        <p:txBody>
          <a:bodyPr/>
          <a:lstStyle/>
          <a:p>
            <a:fld id="{9AFE8FB1-0A7A-443E-AAF7-31D4FA1AA312}" type="datetimeFigureOut">
              <a:t>10/8/2016</a:t>
            </a:fld>
            <a:endParaRPr lang="zh-CN"/>
          </a:p>
        </p:txBody>
      </p:sp>
      <p:sp>
        <p:nvSpPr>
          <p:cNvPr id="4" name="页脚占位符 3"/>
          <p:cNvSpPr>
            <a:spLocks noGrp="1"/>
          </p:cNvSpPr>
          <p:nvPr>
            <p:ph type="ftr" sz="quarter" idx="11"/>
          </p:nvPr>
        </p:nvSpPr>
        <p:spPr/>
        <p:txBody>
          <a:bodyPr/>
          <a:lstStyle/>
          <a:p>
            <a:endParaRPr lang="zh-CN"/>
          </a:p>
        </p:txBody>
      </p:sp>
      <p:sp>
        <p:nvSpPr>
          <p:cNvPr id="5" name="幻灯片编号占位符 4"/>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FE8FB1-0A7A-443E-AAF7-31D4FA1AA312}" type="datetimeFigureOut">
              <a:t>10/8/2016</a:t>
            </a:fld>
            <a:endParaRPr lang="zh-CN"/>
          </a:p>
        </p:txBody>
      </p:sp>
      <p:sp>
        <p:nvSpPr>
          <p:cNvPr id="3" name="页脚占位符 2"/>
          <p:cNvSpPr>
            <a:spLocks noGrp="1"/>
          </p:cNvSpPr>
          <p:nvPr>
            <p:ph type="ftr" sz="quarter" idx="11"/>
          </p:nvPr>
        </p:nvSpPr>
        <p:spPr/>
        <p:txBody>
          <a:bodyPr/>
          <a:lstStyle/>
          <a:p>
            <a:endParaRPr lang="zh-CN"/>
          </a:p>
        </p:txBody>
      </p:sp>
      <p:sp>
        <p:nvSpPr>
          <p:cNvPr id="4" name="幻灯片编号占位符 3"/>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及题注">
    <p:spTree>
      <p:nvGrpSpPr>
        <p:cNvPr id="1" name=""/>
        <p:cNvGrpSpPr/>
        <p:nvPr/>
      </p:nvGrpSpPr>
      <p:grpSpPr>
        <a:xfrm>
          <a:off x="0" y="0"/>
          <a:ext cx="0" cy="0"/>
          <a:chOff x="0" y="0"/>
          <a:chExt cx="0" cy="0"/>
        </a:xfrm>
      </p:grpSpPr>
      <p:grpSp>
        <p:nvGrpSpPr>
          <p:cNvPr id="615" name="框架"/>
          <p:cNvGrpSpPr/>
          <p:nvPr/>
        </p:nvGrpSpPr>
        <p:grpSpPr bwMode="invGray">
          <a:xfrm>
            <a:off x="3314242" y="1630822"/>
            <a:ext cx="4719500" cy="4575885"/>
            <a:chOff x="4417839" y="1630821"/>
            <a:chExt cx="6291028" cy="4575885"/>
          </a:xfrm>
        </p:grpSpPr>
        <p:grpSp>
          <p:nvGrpSpPr>
            <p:cNvPr id="616" name="组 615"/>
            <p:cNvGrpSpPr/>
            <p:nvPr/>
          </p:nvGrpSpPr>
          <p:grpSpPr bwMode="invGray">
            <a:xfrm>
              <a:off x="5414491" y="1630821"/>
              <a:ext cx="5294376" cy="4114800"/>
              <a:chOff x="3310555" y="716546"/>
              <a:chExt cx="5294376" cy="4114800"/>
            </a:xfrm>
          </p:grpSpPr>
          <p:grpSp>
            <p:nvGrpSpPr>
              <p:cNvPr id="768" name="组 767"/>
              <p:cNvGrpSpPr/>
              <p:nvPr/>
            </p:nvGrpSpPr>
            <p:grpSpPr bwMode="invGray">
              <a:xfrm flipH="1">
                <a:off x="3310555" y="737968"/>
                <a:ext cx="5294376" cy="54864"/>
                <a:chOff x="1522413" y="1514475"/>
                <a:chExt cx="10569575" cy="64008"/>
              </a:xfrm>
              <a:solidFill>
                <a:schemeClr val="accent1"/>
              </a:solidFill>
            </p:grpSpPr>
            <p:sp>
              <p:nvSpPr>
                <p:cNvPr id="844" name="任意多边形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5" name="任意多边形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6" name="任意多边形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7"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8"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9"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0"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1"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2"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3"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4"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5"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6"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7"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8"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9"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0"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1"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2"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3"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4"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5"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6"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7"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8"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9"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0"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1"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2"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3"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4"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5"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6"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7"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8"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9"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0"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1"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2"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3"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4"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5"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6"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7"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8"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9"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0"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1"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2"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3"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4"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5"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6"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7"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8"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9"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0"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1"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2"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3"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4"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5"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6"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7"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8"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9"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0"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1"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2"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3"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4"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5"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6"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7"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任意多边形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1" name="任意多边形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2" name="任意多边形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3"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4"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5"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6"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7"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8"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9"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0"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1"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2"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3"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4"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5"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6"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7"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8"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9"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0"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1"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2"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3"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4"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5"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6"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7"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8"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9"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0"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1"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2"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3"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4"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5"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6"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7"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8"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9"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0"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1"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2"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3"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4"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5"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6"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7"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8"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9"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0"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1"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2"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3"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4"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5"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6"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7"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8"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9"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0"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1"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2"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3"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4"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5"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6"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7"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8"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9"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0"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1"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2"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3"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任意多边形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5" name="任意多边形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6" name="任意多边形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7"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8"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9"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0"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1"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2"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3"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4"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5"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6"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7"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8"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9"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0"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1"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2"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3"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4"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5"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6"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7"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8"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9"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0"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1"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2"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3"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4"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5"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6"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7"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8"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9"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0"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1"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2"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3"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4"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5"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6"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7"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8"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9"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0"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1"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2"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3"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4"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5"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6"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7"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8"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9"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0"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1"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2"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3"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4"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5"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6"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7"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8"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9"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0"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1"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2"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3"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4"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5"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6"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7"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任意多边形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1" name="任意多边形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2" name="任意多边形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3"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4"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5"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6"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7"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8"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9"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0"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1"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2"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3"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4"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5"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6"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7"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8"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9"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0"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1"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2"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3"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4"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5"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6"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7"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8"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9"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0"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1"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2"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3"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4"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5"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6"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7"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8"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9"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0"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1"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2"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3"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4"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5"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6"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7"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8"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9"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0"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1"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2"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3"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4"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5"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6"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7"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8"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9"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0"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1"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2"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3"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4"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5"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6"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7"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8"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9"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0"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1"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2"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3"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grpSp>
      <p:sp>
        <p:nvSpPr>
          <p:cNvPr id="2" name="标题 1"/>
          <p:cNvSpPr>
            <a:spLocks noGrp="1"/>
          </p:cNvSpPr>
          <p:nvPr>
            <p:ph type="title"/>
          </p:nvPr>
        </p:nvSpPr>
        <p:spPr>
          <a:xfrm>
            <a:off x="1142108" y="274638"/>
            <a:ext cx="6859785" cy="1020762"/>
          </a:xfrm>
        </p:spPr>
        <p:txBody>
          <a:bodyPr anchor="b">
            <a:noAutofit/>
          </a:bodyPr>
          <a:lstStyle>
            <a:lvl1pPr algn="l" latinLnBrk="0">
              <a:defRPr lang="zh-CN" sz="2401" b="0"/>
            </a:lvl1pPr>
          </a:lstStyle>
          <a:p>
            <a:r>
              <a:rPr lang="zh-CN" altLang="en-US"/>
              <a:t>单击此处编辑母版标题样式</a:t>
            </a:r>
            <a:endParaRPr lang="zh-CN"/>
          </a:p>
        </p:txBody>
      </p:sp>
      <p:sp>
        <p:nvSpPr>
          <p:cNvPr id="3" name="内容占位符 2"/>
          <p:cNvSpPr>
            <a:spLocks noGrp="1"/>
          </p:cNvSpPr>
          <p:nvPr>
            <p:ph idx="1"/>
          </p:nvPr>
        </p:nvSpPr>
        <p:spPr>
          <a:xfrm>
            <a:off x="3533436" y="1905000"/>
            <a:ext cx="4253068" cy="4038600"/>
          </a:xfrm>
        </p:spPr>
        <p:txBody>
          <a:bodyPr>
            <a:normAutofit/>
          </a:bodyPr>
          <a:lstStyle>
            <a:lvl1pPr latinLnBrk="0">
              <a:defRPr lang="zh-CN" sz="1800"/>
            </a:lvl1pPr>
            <a:lvl2pPr latinLnBrk="0">
              <a:defRPr lang="zh-CN" sz="1500"/>
            </a:lvl2pPr>
            <a:lvl3pPr latinLnBrk="0">
              <a:defRPr lang="zh-CN" sz="1350"/>
            </a:lvl3pPr>
            <a:lvl4pPr latinLnBrk="0">
              <a:defRPr lang="zh-CN" sz="1200"/>
            </a:lvl4pPr>
            <a:lvl5pPr latinLnBrk="0">
              <a:defRPr lang="zh-CN" sz="1200"/>
            </a:lvl5pPr>
            <a:lvl6pPr latinLnBrk="0">
              <a:defRPr lang="zh-CN" sz="1200"/>
            </a:lvl6pPr>
            <a:lvl7pPr latinLnBrk="0">
              <a:defRPr lang="zh-CN" sz="1200" baseline="0"/>
            </a:lvl7pPr>
            <a:lvl8pPr latinLnBrk="0">
              <a:defRPr lang="zh-CN" sz="1200" baseline="0"/>
            </a:lvl8pPr>
            <a:lvl9pPr latinLnBrk="0">
              <a:defRPr lang="zh-CN" sz="1200" baseline="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文本占位符 3"/>
          <p:cNvSpPr>
            <a:spLocks noGrp="1"/>
          </p:cNvSpPr>
          <p:nvPr>
            <p:ph type="body" sz="half" idx="2"/>
          </p:nvPr>
        </p:nvSpPr>
        <p:spPr>
          <a:xfrm>
            <a:off x="1142107" y="3429000"/>
            <a:ext cx="2057936" cy="2743200"/>
          </a:xfrm>
        </p:spPr>
        <p:txBody>
          <a:bodyPr anchor="b">
            <a:normAutofit/>
          </a:bodyPr>
          <a:lstStyle>
            <a:lvl1pPr marL="0" indent="0" latinLnBrk="0">
              <a:spcBef>
                <a:spcPts val="900"/>
              </a:spcBef>
              <a:buNone/>
              <a:defRPr lang="zh-CN" sz="1200"/>
            </a:lvl1pPr>
            <a:lvl2pPr marL="342991" indent="0" latinLnBrk="0">
              <a:buNone/>
              <a:defRPr lang="zh-CN" sz="900"/>
            </a:lvl2pPr>
            <a:lvl3pPr marL="685983" indent="0" latinLnBrk="0">
              <a:buNone/>
              <a:defRPr lang="zh-CN" sz="750"/>
            </a:lvl3pPr>
            <a:lvl4pPr marL="1028974" indent="0" latinLnBrk="0">
              <a:buNone/>
              <a:defRPr lang="zh-CN" sz="675"/>
            </a:lvl4pPr>
            <a:lvl5pPr marL="1371966" indent="0" latinLnBrk="0">
              <a:buNone/>
              <a:defRPr lang="zh-CN" sz="675"/>
            </a:lvl5pPr>
            <a:lvl6pPr marL="1714957" indent="0" latinLnBrk="0">
              <a:buNone/>
              <a:defRPr lang="zh-CN" sz="675"/>
            </a:lvl6pPr>
            <a:lvl7pPr marL="2057949" indent="0" latinLnBrk="0">
              <a:buNone/>
              <a:defRPr lang="zh-CN" sz="675"/>
            </a:lvl7pPr>
            <a:lvl8pPr marL="2400940" indent="0" latinLnBrk="0">
              <a:buNone/>
              <a:defRPr lang="zh-CN" sz="675"/>
            </a:lvl8pPr>
            <a:lvl9pPr marL="2743932" indent="0" latinLnBrk="0">
              <a:buNone/>
              <a:defRPr lang="zh-CN" sz="67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FE8FB1-0A7A-443E-AAF7-31D4FA1AA312}" type="datetimeFigureOut">
              <a:t>10/8/2016</a:t>
            </a:fld>
            <a:endParaRPr lang="zh-CN"/>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及题注">
    <p:spTree>
      <p:nvGrpSpPr>
        <p:cNvPr id="1" name=""/>
        <p:cNvGrpSpPr/>
        <p:nvPr/>
      </p:nvGrpSpPr>
      <p:grpSpPr>
        <a:xfrm>
          <a:off x="0" y="0"/>
          <a:ext cx="0" cy="0"/>
          <a:chOff x="0" y="0"/>
          <a:chExt cx="0" cy="0"/>
        </a:xfrm>
      </p:grpSpPr>
      <p:grpSp>
        <p:nvGrpSpPr>
          <p:cNvPr id="614" name="框架"/>
          <p:cNvGrpSpPr/>
          <p:nvPr/>
        </p:nvGrpSpPr>
        <p:grpSpPr bwMode="invGray">
          <a:xfrm flipH="1">
            <a:off x="1085908" y="1630822"/>
            <a:ext cx="4719500" cy="4575885"/>
            <a:chOff x="4417839" y="1630821"/>
            <a:chExt cx="6291028" cy="4575885"/>
          </a:xfrm>
        </p:grpSpPr>
        <p:grpSp>
          <p:nvGrpSpPr>
            <p:cNvPr id="615" name="组 614"/>
            <p:cNvGrpSpPr/>
            <p:nvPr/>
          </p:nvGrpSpPr>
          <p:grpSpPr bwMode="invGray">
            <a:xfrm>
              <a:off x="5414491" y="1630821"/>
              <a:ext cx="5294376" cy="4114800"/>
              <a:chOff x="3310555" y="716546"/>
              <a:chExt cx="5294376" cy="4114800"/>
            </a:xfrm>
          </p:grpSpPr>
          <p:grpSp>
            <p:nvGrpSpPr>
              <p:cNvPr id="767" name="组 766"/>
              <p:cNvGrpSpPr/>
              <p:nvPr/>
            </p:nvGrpSpPr>
            <p:grpSpPr bwMode="invGray">
              <a:xfrm flipH="1">
                <a:off x="3310555" y="737968"/>
                <a:ext cx="5294376" cy="54864"/>
                <a:chOff x="1522413" y="1514475"/>
                <a:chExt cx="10569575" cy="64008"/>
              </a:xfrm>
              <a:solidFill>
                <a:schemeClr val="accent1"/>
              </a:solidFill>
            </p:grpSpPr>
            <p:sp>
              <p:nvSpPr>
                <p:cNvPr id="843" name="任意多边形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4" name="任意多边形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5" name="任意多边形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6"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7"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8"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9"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0"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1"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2"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3"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4"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5"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6"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7"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8"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59"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0"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1"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2"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3"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4"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5"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6"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7"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8"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69"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0"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1"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2"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3"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4"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5"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6"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7"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8"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79"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0"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1"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2"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3"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4"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5"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6"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7"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8"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89"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0"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1"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2"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3"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4"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5"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6"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7"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8"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99"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0"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1"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2"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3"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4"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5"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6"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7"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8"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09"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0"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1"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2"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3"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4"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5"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916"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任意多边形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0" name="任意多边形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1" name="任意多边形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2"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3"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4"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5"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6"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7"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8"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79"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0"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1"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2"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3"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4"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5"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6"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7"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8"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89"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0"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1"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2"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3"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4"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5"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6"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7"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8"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99"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0"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1"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2"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3"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4"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5"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6"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7"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8"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09"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0"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1"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2"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3"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4"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5"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6"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7"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8"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19"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0"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1"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2"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3"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4"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5"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6"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7"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8"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29"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0"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1"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2"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3"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4"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5"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6"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7"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8"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39"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0"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1"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842"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任意多边形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4" name="任意多边形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5" name="任意多边形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6" name="任意多边形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7" name="任意多边形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8" name="任意多边形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9" name="任意多边形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0" name="任意多边形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1" name="任意多边形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2" name="任意多边形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3" name="任意多边形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4" name="任意多边形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5" name="任意多边形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6" name="任意多边形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7" name="任意多边形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8" name="任意多边形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09" name="任意多边形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0" name="任意多边形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1" name="任意多边形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2" name="任意多边形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3" name="任意多边形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4" name="任意多边形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5" name="任意多边形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6" name="任意多边形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7" name="任意多边形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8" name="任意多边形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19" name="任意多边形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0" name="任意多边形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1" name="任意多边形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2" name="任意多边形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3" name="任意多边形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4" name="任意多边形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5" name="任意多边形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6" name="任意多边形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7" name="任意多边形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8" name="任意多边形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29" name="任意多边形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0" name="任意多边形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1" name="任意多边形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2" name="任意多边形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3" name="任意多边形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4" name="任意多边形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5" name="任意多边形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6" name="任意多边形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7" name="任意多边形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8" name="任意多边形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39" name="任意多边形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0" name="任意多边形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1" name="任意多边形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2" name="任意多边形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3" name="任意多边形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4" name="任意多边形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5" name="任意多边形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6" name="任意多边形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7" name="任意多边形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8" name="任意多边形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49" name="任意多边形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0" name="任意多边形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1" name="任意多边形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2" name="任意多边形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3" name="任意多边形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4" name="任意多边形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5" name="任意多边形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6" name="任意多边形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7" name="任意多边形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8" name="任意多边形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59" name="任意多边形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0" name="任意多边形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1" name="任意多边形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2" name="任意多边形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3" name="任意多边形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4" name="任意多边形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5" name="任意多边形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766" name="任意多边形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任意多边形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0" name="任意多边形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1" name="任意多边形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2" name="任意多边形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3" name="任意多边形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4" name="任意多边形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5" name="任意多边形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6" name="任意多边形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7" name="任意多边形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8" name="任意多边形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29" name="任意多边形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0" name="任意多边形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1" name="任意多边形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2" name="任意多边形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3" name="任意多边形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4" name="任意多边形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5" name="任意多边形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6" name="任意多边形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7" name="任意多边形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8" name="任意多边形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39" name="任意多边形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0" name="任意多边形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1" name="任意多边形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2" name="任意多边形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3" name="任意多边形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4" name="任意多边形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5" name="任意多边形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6" name="任意多边形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7" name="任意多边形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8" name="任意多边形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49" name="任意多边形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0" name="任意多边形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1" name="任意多边形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2" name="任意多边形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3" name="任意多边形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4" name="任意多边形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5" name="任意多边形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6" name="任意多边形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7" name="任意多边形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8" name="任意多边形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59" name="任意多边形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0" name="任意多边形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1" name="任意多边形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2" name="任意多边形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3" name="任意多边形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4" name="任意多边形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5" name="任意多边形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6" name="任意多边形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7" name="任意多边形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8" name="任意多边形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69" name="任意多边形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0" name="任意多边形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1" name="任意多边形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2" name="任意多边形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3" name="任意多边形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4" name="任意多边形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5" name="任意多边形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6" name="任意多边形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7" name="任意多边形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8" name="任意多边形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79" name="任意多边形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0" name="任意多边形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1" name="任意多边形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2" name="任意多边形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3" name="任意多边形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4" name="任意多边形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5" name="任意多边形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6" name="任意多边形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7" name="任意多边形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8" name="任意多边形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89" name="任意多边形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0" name="任意多边形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1" name="任意多边形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sp>
              <p:nvSpPr>
                <p:cNvPr id="692" name="任意多边形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350">
                    <a:ln>
                      <a:noFill/>
                    </a:ln>
                  </a:endParaRPr>
                </a:p>
              </p:txBody>
            </p:sp>
          </p:grpSp>
        </p:grpSp>
      </p:grpSp>
      <p:sp>
        <p:nvSpPr>
          <p:cNvPr id="2" name="标题 1"/>
          <p:cNvSpPr>
            <a:spLocks noGrp="1"/>
          </p:cNvSpPr>
          <p:nvPr>
            <p:ph type="title"/>
          </p:nvPr>
        </p:nvSpPr>
        <p:spPr>
          <a:xfrm>
            <a:off x="1142108" y="274638"/>
            <a:ext cx="6859785" cy="1020762"/>
          </a:xfrm>
        </p:spPr>
        <p:txBody>
          <a:bodyPr anchor="b">
            <a:noAutofit/>
          </a:bodyPr>
          <a:lstStyle>
            <a:lvl1pPr algn="l" latinLnBrk="0">
              <a:defRPr lang="zh-CN" sz="2401" b="0"/>
            </a:lvl1pPr>
          </a:lstStyle>
          <a:p>
            <a:r>
              <a:rPr lang="zh-CN" altLang="en-US"/>
              <a:t>单击此处编辑母版标题样式</a:t>
            </a:r>
            <a:endParaRPr lang="zh-CN"/>
          </a:p>
        </p:txBody>
      </p:sp>
      <p:sp>
        <p:nvSpPr>
          <p:cNvPr id="3" name="图片占位符 2"/>
          <p:cNvSpPr>
            <a:spLocks noGrp="1"/>
          </p:cNvSpPr>
          <p:nvPr>
            <p:ph type="pic" idx="1"/>
          </p:nvPr>
        </p:nvSpPr>
        <p:spPr>
          <a:xfrm>
            <a:off x="1309719" y="1884311"/>
            <a:ext cx="4253068" cy="4041648"/>
          </a:xfrm>
          <a:solidFill>
            <a:schemeClr val="bg1"/>
          </a:solidFill>
        </p:spPr>
        <p:txBody>
          <a:bodyPr tIns="914400">
            <a:normAutofit/>
          </a:bodyPr>
          <a:lstStyle>
            <a:lvl1pPr marL="0" indent="0" algn="ctr" latinLnBrk="0">
              <a:buNone/>
              <a:defRPr lang="zh-CN" sz="1800"/>
            </a:lvl1pPr>
            <a:lvl2pPr marL="342991" indent="0" latinLnBrk="0">
              <a:buNone/>
              <a:defRPr lang="zh-CN" sz="2101"/>
            </a:lvl2pPr>
            <a:lvl3pPr marL="685983" indent="0" latinLnBrk="0">
              <a:buNone/>
              <a:defRPr lang="zh-CN" sz="1800"/>
            </a:lvl3pPr>
            <a:lvl4pPr marL="1028974" indent="0" latinLnBrk="0">
              <a:buNone/>
              <a:defRPr lang="zh-CN" sz="1500"/>
            </a:lvl4pPr>
            <a:lvl5pPr marL="1371966" indent="0" latinLnBrk="0">
              <a:buNone/>
              <a:defRPr lang="zh-CN" sz="1500"/>
            </a:lvl5pPr>
            <a:lvl6pPr marL="1714957" indent="0" latinLnBrk="0">
              <a:buNone/>
              <a:defRPr lang="zh-CN" sz="1500"/>
            </a:lvl6pPr>
            <a:lvl7pPr marL="2057949" indent="0" latinLnBrk="0">
              <a:buNone/>
              <a:defRPr lang="zh-CN" sz="1500"/>
            </a:lvl7pPr>
            <a:lvl8pPr marL="2400940" indent="0" latinLnBrk="0">
              <a:buNone/>
              <a:defRPr lang="zh-CN" sz="1500"/>
            </a:lvl8pPr>
            <a:lvl9pPr marL="2743932" indent="0" latinLnBrk="0">
              <a:buNone/>
              <a:defRPr lang="zh-CN" sz="1500"/>
            </a:lvl9pPr>
          </a:lstStyle>
          <a:p>
            <a:r>
              <a:rPr lang="zh-CN" altLang="en-US"/>
              <a:t>单击图标添加图片</a:t>
            </a:r>
            <a:endParaRPr lang="zh-CN"/>
          </a:p>
        </p:txBody>
      </p:sp>
      <p:sp>
        <p:nvSpPr>
          <p:cNvPr id="4" name="文本占位符 3"/>
          <p:cNvSpPr>
            <a:spLocks noGrp="1"/>
          </p:cNvSpPr>
          <p:nvPr>
            <p:ph type="body" sz="half" idx="2"/>
          </p:nvPr>
        </p:nvSpPr>
        <p:spPr>
          <a:xfrm>
            <a:off x="5931014" y="3411748"/>
            <a:ext cx="2057936" cy="2743200"/>
          </a:xfrm>
        </p:spPr>
        <p:txBody>
          <a:bodyPr anchor="b">
            <a:normAutofit/>
          </a:bodyPr>
          <a:lstStyle>
            <a:lvl1pPr marL="0" indent="0" latinLnBrk="0">
              <a:spcBef>
                <a:spcPts val="900"/>
              </a:spcBef>
              <a:buNone/>
              <a:defRPr lang="zh-CN" sz="1200"/>
            </a:lvl1pPr>
            <a:lvl2pPr marL="342991" indent="0" latinLnBrk="0">
              <a:buNone/>
              <a:defRPr lang="zh-CN" sz="900"/>
            </a:lvl2pPr>
            <a:lvl3pPr marL="685983" indent="0" latinLnBrk="0">
              <a:buNone/>
              <a:defRPr lang="zh-CN" sz="750"/>
            </a:lvl3pPr>
            <a:lvl4pPr marL="1028974" indent="0" latinLnBrk="0">
              <a:buNone/>
              <a:defRPr lang="zh-CN" sz="675"/>
            </a:lvl4pPr>
            <a:lvl5pPr marL="1371966" indent="0" latinLnBrk="0">
              <a:buNone/>
              <a:defRPr lang="zh-CN" sz="675"/>
            </a:lvl5pPr>
            <a:lvl6pPr marL="1714957" indent="0" latinLnBrk="0">
              <a:buNone/>
              <a:defRPr lang="zh-CN" sz="675"/>
            </a:lvl6pPr>
            <a:lvl7pPr marL="2057949" indent="0" latinLnBrk="0">
              <a:buNone/>
              <a:defRPr lang="zh-CN" sz="675"/>
            </a:lvl7pPr>
            <a:lvl8pPr marL="2400940" indent="0" latinLnBrk="0">
              <a:buNone/>
              <a:defRPr lang="zh-CN" sz="675"/>
            </a:lvl8pPr>
            <a:lvl9pPr marL="2743932" indent="0" latinLnBrk="0">
              <a:buNone/>
              <a:defRPr lang="zh-CN" sz="67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FE8FB1-0A7A-443E-AAF7-31D4FA1AA312}" type="datetimeFigureOut">
              <a:t>10/8/2016</a:t>
            </a:fld>
            <a:endParaRPr lang="zh-CN"/>
          </a:p>
        </p:txBody>
      </p:sp>
      <p:sp>
        <p:nvSpPr>
          <p:cNvPr id="6" name="页脚占位符 5"/>
          <p:cNvSpPr>
            <a:spLocks noGrp="1"/>
          </p:cNvSpPr>
          <p:nvPr>
            <p:ph type="ftr" sz="quarter" idx="11"/>
          </p:nvPr>
        </p:nvSpPr>
        <p:spPr/>
        <p:txBody>
          <a:bodyPr/>
          <a:lstStyle/>
          <a:p>
            <a:endParaRPr lang="zh-CN"/>
          </a:p>
        </p:txBody>
      </p:sp>
      <p:sp>
        <p:nvSpPr>
          <p:cNvPr id="7" name="幻灯片编号占位符 6"/>
          <p:cNvSpPr>
            <a:spLocks noGrp="1"/>
          </p:cNvSpPr>
          <p:nvPr>
            <p:ph type="sldNum" sz="quarter" idx="12"/>
          </p:nvPr>
        </p:nvSpPr>
        <p:spPr/>
        <p:txBody>
          <a:bodyPr/>
          <a:lstStyle/>
          <a:p>
            <a:fld id="{25BA54BD-C84D-46CE-8B72-31BFB26ABA43}" type="slidenum">
              <a:t>‹#›</a:t>
            </a:fld>
            <a:endParaRPr lang="zh-CN"/>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142108" y="274638"/>
            <a:ext cx="6859785" cy="1020762"/>
          </a:xfrm>
          <a:prstGeom prst="rect">
            <a:avLst/>
          </a:prstGeom>
        </p:spPr>
        <p:txBody>
          <a:bodyPr vert="horz" lIns="91440" tIns="45720" rIns="91440" bIns="45720" rtlCol="0" anchor="b">
            <a:normAutofit/>
          </a:bodyPr>
          <a:lstStyle/>
          <a:p>
            <a:r>
              <a:rPr lang="zh-CN"/>
              <a:t>单击此处编辑母版标题样式</a:t>
            </a:r>
          </a:p>
        </p:txBody>
      </p:sp>
      <p:sp>
        <p:nvSpPr>
          <p:cNvPr id="3" name="文本占位符 2"/>
          <p:cNvSpPr>
            <a:spLocks noGrp="1"/>
          </p:cNvSpPr>
          <p:nvPr>
            <p:ph type="body" idx="1"/>
          </p:nvPr>
        </p:nvSpPr>
        <p:spPr>
          <a:xfrm>
            <a:off x="1142108" y="1905000"/>
            <a:ext cx="6859786" cy="4267200"/>
          </a:xfrm>
          <a:prstGeom prst="rect">
            <a:avLst/>
          </a:prstGeom>
        </p:spPr>
        <p:txBody>
          <a:bodyPr vert="horz" lIns="91440" tIns="45720" rIns="91440" bIns="45720" rtlCol="0">
            <a:norm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4" name="日期占位符 3"/>
          <p:cNvSpPr>
            <a:spLocks noGrp="1"/>
          </p:cNvSpPr>
          <p:nvPr>
            <p:ph type="dt" sz="half" idx="2"/>
          </p:nvPr>
        </p:nvSpPr>
        <p:spPr>
          <a:xfrm>
            <a:off x="6058287" y="6400801"/>
            <a:ext cx="933137" cy="276226"/>
          </a:xfrm>
          <a:prstGeom prst="rect">
            <a:avLst/>
          </a:prstGeom>
        </p:spPr>
        <p:txBody>
          <a:bodyPr vert="horz" lIns="91440" tIns="45720" rIns="91440" bIns="45720" rtlCol="0" anchor="ctr"/>
          <a:lstStyle>
            <a:lvl1pPr algn="r" latinLnBrk="0">
              <a:defRPr lang="zh-CN" sz="750">
                <a:solidFill>
                  <a:schemeClr val="tx1">
                    <a:tint val="75000"/>
                  </a:schemeClr>
                </a:solidFill>
                <a:latin typeface="微软雅黑" panose="020B0503020204020204" pitchFamily="34" charset="-122"/>
                <a:ea typeface="微软雅黑" panose="020B0503020204020204" pitchFamily="34" charset="-122"/>
              </a:defRPr>
            </a:lvl1pPr>
          </a:lstStyle>
          <a:p>
            <a:fld id="{9AFE8FB1-0A7A-443E-AAF7-31D4FA1AA312}" type="datetimeFigureOut">
              <a:rPr lang="en-US" altLang="zh-CN" smtClean="0"/>
              <a:pPr/>
              <a:t>10/8/2016</a:t>
            </a:fld>
            <a:endParaRPr lang="zh-CN" altLang="en-US"/>
          </a:p>
        </p:txBody>
      </p:sp>
      <p:sp>
        <p:nvSpPr>
          <p:cNvPr id="5" name="页脚占位符 4"/>
          <p:cNvSpPr>
            <a:spLocks noGrp="1"/>
          </p:cNvSpPr>
          <p:nvPr>
            <p:ph type="ftr" sz="quarter" idx="3"/>
          </p:nvPr>
        </p:nvSpPr>
        <p:spPr>
          <a:xfrm>
            <a:off x="1142107" y="6400801"/>
            <a:ext cx="4744685" cy="276226"/>
          </a:xfrm>
          <a:prstGeom prst="rect">
            <a:avLst/>
          </a:prstGeom>
        </p:spPr>
        <p:txBody>
          <a:bodyPr vert="horz" lIns="91440" tIns="45720" rIns="91440" bIns="45720" rtlCol="0" anchor="ctr"/>
          <a:lstStyle>
            <a:lvl1pPr algn="l" latinLnBrk="0">
              <a:defRPr lang="zh-CN" sz="75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a:p>
        </p:txBody>
      </p:sp>
      <p:sp>
        <p:nvSpPr>
          <p:cNvPr id="6" name="幻灯片编号占位符 5"/>
          <p:cNvSpPr>
            <a:spLocks noGrp="1"/>
          </p:cNvSpPr>
          <p:nvPr>
            <p:ph type="sldNum" sz="quarter" idx="4"/>
          </p:nvPr>
        </p:nvSpPr>
        <p:spPr>
          <a:xfrm>
            <a:off x="7144419" y="6400801"/>
            <a:ext cx="857475" cy="276226"/>
          </a:xfrm>
          <a:prstGeom prst="rect">
            <a:avLst/>
          </a:prstGeom>
        </p:spPr>
        <p:txBody>
          <a:bodyPr vert="horz" lIns="91440" tIns="45720" rIns="91440" bIns="45720" rtlCol="0" anchor="ctr"/>
          <a:lstStyle>
            <a:lvl1pPr algn="r" latinLnBrk="0">
              <a:defRPr lang="zh-CN" sz="750">
                <a:solidFill>
                  <a:schemeClr val="tx1">
                    <a:tint val="75000"/>
                  </a:schemeClr>
                </a:solidFill>
                <a:latin typeface="微软雅黑" panose="020B0503020204020204" pitchFamily="34" charset="-122"/>
                <a:ea typeface="微软雅黑" panose="020B0503020204020204" pitchFamily="34" charset="-122"/>
              </a:defRPr>
            </a:lvl1pPr>
          </a:lstStyle>
          <a:p>
            <a:fld id="{25BA54BD-C84D-46CE-8B72-31BFB26ABA43}" type="slidenum">
              <a:rPr lang="en-US" altLang="zh-CN" smtClean="0"/>
              <a:pPr/>
              <a:t>‹#›</a:t>
            </a:fld>
            <a:endParaRPr lang="en-US" altLang="zh-CN"/>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983" rtl="0" eaLnBrk="1" latinLnBrk="0" hangingPunct="1">
        <a:lnSpc>
          <a:spcPct val="90000"/>
        </a:lnSpc>
        <a:spcBef>
          <a:spcPct val="0"/>
        </a:spcBef>
        <a:buNone/>
        <a:defRPr lang="zh-CN" sz="2401" kern="1200">
          <a:solidFill>
            <a:schemeClr val="tx1"/>
          </a:solidFill>
          <a:latin typeface="微软雅黑" panose="020B0503020204020204" pitchFamily="34" charset="-122"/>
          <a:ea typeface="微软雅黑" panose="020B0503020204020204" pitchFamily="34" charset="-122"/>
          <a:cs typeface="+mj-cs"/>
        </a:defRPr>
      </a:lvl1pPr>
    </p:titleStyle>
    <p:bodyStyle>
      <a:lvl1pPr marL="205795" indent="-205795" algn="l" defTabSz="685983" rtl="0" eaLnBrk="1" latinLnBrk="0" hangingPunct="1">
        <a:lnSpc>
          <a:spcPct val="90000"/>
        </a:lnSpc>
        <a:spcBef>
          <a:spcPts val="1350"/>
        </a:spcBef>
        <a:buSzPct val="80000"/>
        <a:buFont typeface="Wingdings" pitchFamily="2" charset="2"/>
        <a:buChar char="§"/>
        <a:defRPr lang="zh-CN" sz="1800" kern="1200">
          <a:solidFill>
            <a:schemeClr val="tx1"/>
          </a:solidFill>
          <a:latin typeface="微软雅黑" panose="020B0503020204020204" pitchFamily="34" charset="-122"/>
          <a:ea typeface="微软雅黑" panose="020B0503020204020204" pitchFamily="34" charset="-122"/>
          <a:cs typeface="+mn-cs"/>
        </a:defRPr>
      </a:lvl1pPr>
      <a:lvl2pPr marL="432169" indent="-205795" algn="l" defTabSz="685983" rtl="0" eaLnBrk="1" latinLnBrk="0" hangingPunct="1">
        <a:lnSpc>
          <a:spcPct val="90000"/>
        </a:lnSpc>
        <a:spcBef>
          <a:spcPts val="450"/>
        </a:spcBef>
        <a:buSzPct val="100000"/>
        <a:buFont typeface="Consolas" pitchFamily="49" charset="0"/>
        <a:buChar char="–"/>
        <a:defRPr lang="zh-CN" sz="1500" kern="1200">
          <a:solidFill>
            <a:schemeClr val="tx1"/>
          </a:solidFill>
          <a:latin typeface="微软雅黑" panose="020B0503020204020204" pitchFamily="34" charset="-122"/>
          <a:ea typeface="微软雅黑" panose="020B0503020204020204" pitchFamily="34" charset="-122"/>
          <a:cs typeface="+mn-cs"/>
        </a:defRPr>
      </a:lvl2pPr>
      <a:lvl3pPr marL="603665" indent="-171496" algn="l" defTabSz="685983" rtl="0" eaLnBrk="1" latinLnBrk="0" hangingPunct="1">
        <a:lnSpc>
          <a:spcPct val="90000"/>
        </a:lnSpc>
        <a:spcBef>
          <a:spcPts val="450"/>
        </a:spcBef>
        <a:buSzPct val="80000"/>
        <a:buFont typeface="Wingdings" pitchFamily="2" charset="2"/>
        <a:buChar char="§"/>
        <a:defRPr lang="zh-CN" sz="1350" kern="1200">
          <a:solidFill>
            <a:schemeClr val="tx1"/>
          </a:solidFill>
          <a:latin typeface="微软雅黑" panose="020B0503020204020204" pitchFamily="34" charset="-122"/>
          <a:ea typeface="微软雅黑" panose="020B0503020204020204" pitchFamily="34" charset="-122"/>
          <a:cs typeface="+mn-cs"/>
        </a:defRPr>
      </a:lvl3pPr>
      <a:lvl4pPr marL="775161" indent="-171496" algn="l" defTabSz="685983" rtl="0" eaLnBrk="1" latinLnBrk="0" hangingPunct="1">
        <a:lnSpc>
          <a:spcPct val="90000"/>
        </a:lnSpc>
        <a:spcBef>
          <a:spcPts val="450"/>
        </a:spcBef>
        <a:buSzPct val="100000"/>
        <a:buFont typeface="Consolas" pitchFamily="49" charset="0"/>
        <a:buChar char="–"/>
        <a:defRPr lang="zh-CN" sz="1200" kern="1200">
          <a:solidFill>
            <a:schemeClr val="tx1"/>
          </a:solidFill>
          <a:latin typeface="微软雅黑" panose="020B0503020204020204" pitchFamily="34" charset="-122"/>
          <a:ea typeface="微软雅黑" panose="020B0503020204020204" pitchFamily="34" charset="-122"/>
          <a:cs typeface="+mn-cs"/>
        </a:defRPr>
      </a:lvl4pPr>
      <a:lvl5pPr marL="946656" indent="-171496" algn="l" defTabSz="685983" rtl="0" eaLnBrk="1" latinLnBrk="0" hangingPunct="1">
        <a:lnSpc>
          <a:spcPct val="90000"/>
        </a:lnSpc>
        <a:spcBef>
          <a:spcPts val="450"/>
        </a:spcBef>
        <a:buSzPct val="80000"/>
        <a:buFont typeface="Wingdings" pitchFamily="2" charset="2"/>
        <a:buChar char="§"/>
        <a:defRPr lang="zh-CN" sz="1200" kern="1200">
          <a:solidFill>
            <a:schemeClr val="tx1"/>
          </a:solidFill>
          <a:latin typeface="微软雅黑" panose="020B0503020204020204" pitchFamily="34" charset="-122"/>
          <a:ea typeface="微软雅黑" panose="020B0503020204020204" pitchFamily="34" charset="-122"/>
          <a:cs typeface="+mn-cs"/>
        </a:defRPr>
      </a:lvl5pPr>
      <a:lvl6pPr marL="1118152" indent="-171496" algn="l" defTabSz="685983" rtl="0" eaLnBrk="1" latinLnBrk="0" hangingPunct="1">
        <a:lnSpc>
          <a:spcPct val="90000"/>
        </a:lnSpc>
        <a:spcBef>
          <a:spcPts val="450"/>
        </a:spcBef>
        <a:buSzPct val="100000"/>
        <a:buFont typeface="Consolas" pitchFamily="49" charset="0"/>
        <a:buChar char="–"/>
        <a:defRPr lang="zh-CN" sz="1200" kern="1200">
          <a:solidFill>
            <a:schemeClr val="tx1"/>
          </a:solidFill>
          <a:latin typeface="+mn-lt"/>
          <a:ea typeface="+mn-ea"/>
          <a:cs typeface="+mn-cs"/>
        </a:defRPr>
      </a:lvl6pPr>
      <a:lvl7pPr marL="1289648" indent="-171496" algn="l" defTabSz="685983" rtl="0" eaLnBrk="1" latinLnBrk="0" hangingPunct="1">
        <a:lnSpc>
          <a:spcPct val="90000"/>
        </a:lnSpc>
        <a:spcBef>
          <a:spcPts val="450"/>
        </a:spcBef>
        <a:buSzPct val="80000"/>
        <a:buFont typeface="Wingdings" pitchFamily="2" charset="2"/>
        <a:buChar char="§"/>
        <a:defRPr lang="zh-CN" sz="1200" kern="1200">
          <a:solidFill>
            <a:schemeClr val="tx1"/>
          </a:solidFill>
          <a:latin typeface="+mn-lt"/>
          <a:ea typeface="+mn-ea"/>
          <a:cs typeface="+mn-cs"/>
        </a:defRPr>
      </a:lvl7pPr>
      <a:lvl8pPr marL="1461144" indent="-171496" algn="l" defTabSz="685983" rtl="0" eaLnBrk="1" latinLnBrk="0" hangingPunct="1">
        <a:lnSpc>
          <a:spcPct val="90000"/>
        </a:lnSpc>
        <a:spcBef>
          <a:spcPts val="450"/>
        </a:spcBef>
        <a:buSzPct val="100000"/>
        <a:buFont typeface="Consolas" pitchFamily="49" charset="0"/>
        <a:buChar char="–"/>
        <a:defRPr lang="zh-CN" sz="1200" kern="1200">
          <a:solidFill>
            <a:schemeClr val="tx1"/>
          </a:solidFill>
          <a:latin typeface="+mn-lt"/>
          <a:ea typeface="+mn-ea"/>
          <a:cs typeface="+mn-cs"/>
        </a:defRPr>
      </a:lvl8pPr>
      <a:lvl9pPr marL="1632639" indent="-171496" algn="l" defTabSz="685983" rtl="0" eaLnBrk="1" latinLnBrk="0" hangingPunct="1">
        <a:lnSpc>
          <a:spcPct val="90000"/>
        </a:lnSpc>
        <a:spcBef>
          <a:spcPts val="450"/>
        </a:spcBef>
        <a:buSzPct val="80000"/>
        <a:buFont typeface="Wingdings" pitchFamily="2" charset="2"/>
        <a:buChar char="§"/>
        <a:defRPr lang="zh-CN" sz="1200" kern="1200">
          <a:solidFill>
            <a:schemeClr val="tx1"/>
          </a:solidFill>
          <a:latin typeface="+mn-lt"/>
          <a:ea typeface="+mn-ea"/>
          <a:cs typeface="+mn-cs"/>
        </a:defRPr>
      </a:lvl9pPr>
    </p:bodyStyle>
    <p:otherStyle>
      <a:defPPr>
        <a:defRPr lang="zh-CN"/>
      </a:defPPr>
      <a:lvl1pPr marL="0" algn="l" defTabSz="685983" rtl="0" eaLnBrk="1" latinLnBrk="0" hangingPunct="1">
        <a:defRPr lang="zh-CN" sz="1350" kern="1200">
          <a:solidFill>
            <a:schemeClr val="tx1"/>
          </a:solidFill>
          <a:latin typeface="+mn-lt"/>
          <a:ea typeface="+mn-ea"/>
          <a:cs typeface="+mn-cs"/>
        </a:defRPr>
      </a:lvl1pPr>
      <a:lvl2pPr marL="342991" algn="l" defTabSz="685983" rtl="0" eaLnBrk="1" latinLnBrk="0" hangingPunct="1">
        <a:defRPr lang="zh-CN" sz="1350" kern="1200">
          <a:solidFill>
            <a:schemeClr val="tx1"/>
          </a:solidFill>
          <a:latin typeface="+mn-lt"/>
          <a:ea typeface="+mn-ea"/>
          <a:cs typeface="+mn-cs"/>
        </a:defRPr>
      </a:lvl2pPr>
      <a:lvl3pPr marL="685983" algn="l" defTabSz="685983" rtl="0" eaLnBrk="1" latinLnBrk="0" hangingPunct="1">
        <a:defRPr lang="zh-CN" sz="1350" kern="1200">
          <a:solidFill>
            <a:schemeClr val="tx1"/>
          </a:solidFill>
          <a:latin typeface="+mn-lt"/>
          <a:ea typeface="+mn-ea"/>
          <a:cs typeface="+mn-cs"/>
        </a:defRPr>
      </a:lvl3pPr>
      <a:lvl4pPr marL="1028974" algn="l" defTabSz="685983" rtl="0" eaLnBrk="1" latinLnBrk="0" hangingPunct="1">
        <a:defRPr lang="zh-CN" sz="1350" kern="1200">
          <a:solidFill>
            <a:schemeClr val="tx1"/>
          </a:solidFill>
          <a:latin typeface="+mn-lt"/>
          <a:ea typeface="+mn-ea"/>
          <a:cs typeface="+mn-cs"/>
        </a:defRPr>
      </a:lvl4pPr>
      <a:lvl5pPr marL="1371966" algn="l" defTabSz="685983" rtl="0" eaLnBrk="1" latinLnBrk="0" hangingPunct="1">
        <a:defRPr lang="zh-CN" sz="1350" kern="1200">
          <a:solidFill>
            <a:schemeClr val="tx1"/>
          </a:solidFill>
          <a:latin typeface="+mn-lt"/>
          <a:ea typeface="+mn-ea"/>
          <a:cs typeface="+mn-cs"/>
        </a:defRPr>
      </a:lvl5pPr>
      <a:lvl6pPr marL="1714957" algn="l" defTabSz="685983" rtl="0" eaLnBrk="1" latinLnBrk="0" hangingPunct="1">
        <a:defRPr lang="zh-CN" sz="1350" kern="1200">
          <a:solidFill>
            <a:schemeClr val="tx1"/>
          </a:solidFill>
          <a:latin typeface="+mn-lt"/>
          <a:ea typeface="+mn-ea"/>
          <a:cs typeface="+mn-cs"/>
        </a:defRPr>
      </a:lvl6pPr>
      <a:lvl7pPr marL="2057949" algn="l" defTabSz="685983" rtl="0" eaLnBrk="1" latinLnBrk="0" hangingPunct="1">
        <a:defRPr lang="zh-CN" sz="1350" kern="1200">
          <a:solidFill>
            <a:schemeClr val="tx1"/>
          </a:solidFill>
          <a:latin typeface="+mn-lt"/>
          <a:ea typeface="+mn-ea"/>
          <a:cs typeface="+mn-cs"/>
        </a:defRPr>
      </a:lvl7pPr>
      <a:lvl8pPr marL="2400940" algn="l" defTabSz="685983" rtl="0" eaLnBrk="1" latinLnBrk="0" hangingPunct="1">
        <a:defRPr lang="zh-CN" sz="1350" kern="1200">
          <a:solidFill>
            <a:schemeClr val="tx1"/>
          </a:solidFill>
          <a:latin typeface="+mn-lt"/>
          <a:ea typeface="+mn-ea"/>
          <a:cs typeface="+mn-cs"/>
        </a:defRPr>
      </a:lvl8pPr>
      <a:lvl9pPr marL="2743932" algn="l" defTabSz="685983" rtl="0" eaLnBrk="1" latinLnBrk="0" hangingPunct="1">
        <a:defRPr lang="zh-CN"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70099" y="1196752"/>
            <a:ext cx="7174309" cy="1575048"/>
          </a:xfrm>
        </p:spPr>
        <p:txBody>
          <a:bodyPr/>
          <a:lstStyle/>
          <a:p>
            <a:r>
              <a:rPr lang="en-US" altLang="zh-CN" sz="4800" dirty="0">
                <a:latin typeface="Calibri" panose="020F0502020204030204" pitchFamily="34" charset="0"/>
                <a:cs typeface="Calibri" panose="020F0502020204030204" pitchFamily="34" charset="0"/>
              </a:rPr>
              <a:t>The Elements of Journalism</a:t>
            </a:r>
            <a:endParaRPr lang="zh-CN" sz="4000" dirty="0">
              <a:latin typeface="Calibri" panose="020F0502020204030204" pitchFamily="34" charset="0"/>
              <a:cs typeface="Calibri" panose="020F0502020204030204" pitchFamily="34" charset="0"/>
            </a:endParaRPr>
          </a:p>
        </p:txBody>
      </p:sp>
      <p:sp>
        <p:nvSpPr>
          <p:cNvPr id="3" name="副标题 2"/>
          <p:cNvSpPr>
            <a:spLocks noGrp="1"/>
          </p:cNvSpPr>
          <p:nvPr>
            <p:ph type="subTitle" idx="1"/>
          </p:nvPr>
        </p:nvSpPr>
        <p:spPr>
          <a:xfrm>
            <a:off x="1043608" y="4810472"/>
            <a:ext cx="7056784" cy="634752"/>
          </a:xfrm>
        </p:spPr>
        <p:txBody>
          <a:bodyPr>
            <a:noAutofit/>
          </a:bodyPr>
          <a:lstStyle/>
          <a:p>
            <a:endParaRPr lang="en-US" altLang="zh-CN" sz="1200" dirty="0">
              <a:latin typeface="Calibri" panose="020F0502020204030204" pitchFamily="34" charset="0"/>
              <a:cs typeface="Calibri" panose="020F0502020204030204" pitchFamily="34" charset="0"/>
            </a:endParaRPr>
          </a:p>
          <a:p>
            <a:r>
              <a:rPr lang="en-US" altLang="zh-CN" sz="1400" dirty="0">
                <a:latin typeface="Calibri" panose="020F0502020204030204" pitchFamily="34" charset="0"/>
                <a:cs typeface="Calibri" panose="020F0502020204030204" pitchFamily="34" charset="0"/>
              </a:rPr>
              <a:t>Source: The Elements of Journalism, Revised and updated 3</a:t>
            </a:r>
            <a:r>
              <a:rPr lang="en-US" altLang="zh-CN" sz="1400" baseline="30000" dirty="0">
                <a:latin typeface="Calibri" panose="020F0502020204030204" pitchFamily="34" charset="0"/>
                <a:cs typeface="Calibri" panose="020F0502020204030204" pitchFamily="34" charset="0"/>
              </a:rPr>
              <a:t>rd</a:t>
            </a:r>
            <a:r>
              <a:rPr lang="en-US" altLang="zh-CN" sz="1400" dirty="0">
                <a:latin typeface="Calibri" panose="020F0502020204030204" pitchFamily="34" charset="0"/>
                <a:cs typeface="Calibri" panose="020F0502020204030204" pitchFamily="34" charset="0"/>
              </a:rPr>
              <a:t> Edition: What </a:t>
            </a:r>
            <a:r>
              <a:rPr lang="en-US" altLang="zh-CN" sz="1400" dirty="0" err="1">
                <a:latin typeface="Calibri" panose="020F0502020204030204" pitchFamily="34" charset="0"/>
                <a:cs typeface="Calibri" panose="020F0502020204030204" pitchFamily="34" charset="0"/>
              </a:rPr>
              <a:t>Newspeople</a:t>
            </a:r>
            <a:r>
              <a:rPr lang="en-US" altLang="zh-CN" sz="1400" dirty="0">
                <a:latin typeface="Calibri" panose="020F0502020204030204" pitchFamily="34" charset="0"/>
                <a:cs typeface="Calibri" panose="020F0502020204030204" pitchFamily="34" charset="0"/>
              </a:rPr>
              <a:t> Should Know and the Public Should Expect by Kovach, Bill and </a:t>
            </a:r>
            <a:r>
              <a:rPr lang="en-US" altLang="zh-CN" sz="1400" dirty="0" err="1">
                <a:latin typeface="Calibri" panose="020F0502020204030204" pitchFamily="34" charset="0"/>
                <a:cs typeface="Calibri" panose="020F0502020204030204" pitchFamily="34" charset="0"/>
              </a:rPr>
              <a:t>Rosenstiel</a:t>
            </a:r>
            <a:r>
              <a:rPr lang="en-US" altLang="zh-CN" sz="1400" dirty="0">
                <a:latin typeface="Calibri" panose="020F0502020204030204" pitchFamily="34" charset="0"/>
                <a:cs typeface="Calibri" panose="020F0502020204030204" pitchFamily="34" charset="0"/>
              </a:rPr>
              <a:t>, Tom </a:t>
            </a:r>
          </a:p>
          <a:p>
            <a:r>
              <a:rPr lang="en-US" altLang="zh-CN" sz="1400" dirty="0">
                <a:latin typeface="Calibri" panose="020F0502020204030204" pitchFamily="34" charset="0"/>
                <a:cs typeface="Calibri" panose="020F0502020204030204" pitchFamily="34" charset="0"/>
              </a:rPr>
              <a:t> </a:t>
            </a:r>
            <a:endParaRPr lang="zh-CN" sz="1400" dirty="0">
              <a:latin typeface="Calibri" panose="020F0502020204030204" pitchFamily="34" charset="0"/>
              <a:cs typeface="Calibri" panose="020F0502020204030204" pitchFamily="34" charset="0"/>
            </a:endParaRPr>
          </a:p>
        </p:txBody>
      </p:sp>
      <p:sp>
        <p:nvSpPr>
          <p:cNvPr id="4" name="副标题 2"/>
          <p:cNvSpPr txBox="1">
            <a:spLocks/>
          </p:cNvSpPr>
          <p:nvPr/>
        </p:nvSpPr>
        <p:spPr>
          <a:xfrm>
            <a:off x="1115616" y="3068960"/>
            <a:ext cx="6912768" cy="1296144"/>
          </a:xfrm>
          <a:prstGeom prst="rect">
            <a:avLst/>
          </a:prstGeom>
        </p:spPr>
        <p:txBody>
          <a:bodyPr vert="horz" lIns="91440" tIns="45720" rIns="91440" bIns="45720" rtlCol="0">
            <a:noAutofit/>
          </a:bodyPr>
          <a:lstStyle>
            <a:lvl1pPr marL="0" indent="0" algn="l" defTabSz="685983" rtl="0" eaLnBrk="1" latinLnBrk="0" hangingPunct="1">
              <a:lnSpc>
                <a:spcPct val="90000"/>
              </a:lnSpc>
              <a:spcBef>
                <a:spcPts val="0"/>
              </a:spcBef>
              <a:buSzPct val="80000"/>
              <a:buFont typeface="Wingdings" pitchFamily="2" charset="2"/>
              <a:buNone/>
              <a:defRPr lang="zh-CN" sz="1800" kern="1200">
                <a:solidFill>
                  <a:schemeClr val="tx1">
                    <a:tint val="75000"/>
                  </a:schemeClr>
                </a:solidFill>
                <a:latin typeface="微软雅黑" panose="020B0503020204020204" pitchFamily="34" charset="-122"/>
                <a:ea typeface="微软雅黑" panose="020B0503020204020204" pitchFamily="34" charset="-122"/>
                <a:cs typeface="+mn-cs"/>
              </a:defRPr>
            </a:lvl1pPr>
            <a:lvl2pPr marL="342991" indent="0" algn="ctr" defTabSz="685983" rtl="0" eaLnBrk="1" latinLnBrk="0" hangingPunct="1">
              <a:lnSpc>
                <a:spcPct val="90000"/>
              </a:lnSpc>
              <a:spcBef>
                <a:spcPts val="450"/>
              </a:spcBef>
              <a:buSzPct val="100000"/>
              <a:buFont typeface="Consolas" pitchFamily="49" charset="0"/>
              <a:buNone/>
              <a:defRPr lang="zh-CN" sz="1500" kern="1200">
                <a:solidFill>
                  <a:schemeClr val="tx1">
                    <a:tint val="75000"/>
                  </a:schemeClr>
                </a:solidFill>
                <a:latin typeface="微软雅黑" panose="020B0503020204020204" pitchFamily="34" charset="-122"/>
                <a:ea typeface="微软雅黑" panose="020B0503020204020204" pitchFamily="34" charset="-122"/>
                <a:cs typeface="+mn-cs"/>
              </a:defRPr>
            </a:lvl2pPr>
            <a:lvl3pPr marL="685983" indent="0" algn="ctr" defTabSz="685983" rtl="0" eaLnBrk="1" latinLnBrk="0" hangingPunct="1">
              <a:lnSpc>
                <a:spcPct val="90000"/>
              </a:lnSpc>
              <a:spcBef>
                <a:spcPts val="450"/>
              </a:spcBef>
              <a:buSzPct val="80000"/>
              <a:buFont typeface="Wingdings" pitchFamily="2" charset="2"/>
              <a:buNone/>
              <a:defRPr lang="zh-CN" sz="1350" kern="1200">
                <a:solidFill>
                  <a:schemeClr val="tx1">
                    <a:tint val="75000"/>
                  </a:schemeClr>
                </a:solidFill>
                <a:latin typeface="微软雅黑" panose="020B0503020204020204" pitchFamily="34" charset="-122"/>
                <a:ea typeface="微软雅黑" panose="020B0503020204020204" pitchFamily="34" charset="-122"/>
                <a:cs typeface="+mn-cs"/>
              </a:defRPr>
            </a:lvl3pPr>
            <a:lvl4pPr marL="1028974" indent="0" algn="ctr" defTabSz="685983" rtl="0" eaLnBrk="1" latinLnBrk="0" hangingPunct="1">
              <a:lnSpc>
                <a:spcPct val="90000"/>
              </a:lnSpc>
              <a:spcBef>
                <a:spcPts val="450"/>
              </a:spcBef>
              <a:buSzPct val="100000"/>
              <a:buFont typeface="Consolas" pitchFamily="49" charset="0"/>
              <a:buNone/>
              <a:defRPr lang="zh-CN" sz="1200" kern="1200">
                <a:solidFill>
                  <a:schemeClr val="tx1">
                    <a:tint val="75000"/>
                  </a:schemeClr>
                </a:solidFill>
                <a:latin typeface="微软雅黑" panose="020B0503020204020204" pitchFamily="34" charset="-122"/>
                <a:ea typeface="微软雅黑" panose="020B0503020204020204" pitchFamily="34" charset="-122"/>
                <a:cs typeface="+mn-cs"/>
              </a:defRPr>
            </a:lvl4pPr>
            <a:lvl5pPr marL="1371966" indent="0" algn="ctr" defTabSz="685983" rtl="0" eaLnBrk="1" latinLnBrk="0" hangingPunct="1">
              <a:lnSpc>
                <a:spcPct val="90000"/>
              </a:lnSpc>
              <a:spcBef>
                <a:spcPts val="450"/>
              </a:spcBef>
              <a:buSzPct val="80000"/>
              <a:buFont typeface="Wingdings" pitchFamily="2" charset="2"/>
              <a:buNone/>
              <a:defRPr lang="zh-CN" sz="1200" kern="1200">
                <a:solidFill>
                  <a:schemeClr val="tx1">
                    <a:tint val="75000"/>
                  </a:schemeClr>
                </a:solidFill>
                <a:latin typeface="微软雅黑" panose="020B0503020204020204" pitchFamily="34" charset="-122"/>
                <a:ea typeface="微软雅黑" panose="020B0503020204020204" pitchFamily="34" charset="-122"/>
                <a:cs typeface="+mn-cs"/>
              </a:defRPr>
            </a:lvl5pPr>
            <a:lvl6pPr marL="1714957" indent="0" algn="ctr" defTabSz="685983" rtl="0" eaLnBrk="1" latinLnBrk="0" hangingPunct="1">
              <a:lnSpc>
                <a:spcPct val="90000"/>
              </a:lnSpc>
              <a:spcBef>
                <a:spcPts val="450"/>
              </a:spcBef>
              <a:buSzPct val="100000"/>
              <a:buFont typeface="Consolas" pitchFamily="49" charset="0"/>
              <a:buNone/>
              <a:defRPr lang="zh-CN" sz="1200" kern="1200">
                <a:solidFill>
                  <a:schemeClr val="tx1">
                    <a:tint val="75000"/>
                  </a:schemeClr>
                </a:solidFill>
                <a:latin typeface="+mn-lt"/>
                <a:ea typeface="+mn-ea"/>
                <a:cs typeface="+mn-cs"/>
              </a:defRPr>
            </a:lvl6pPr>
            <a:lvl7pPr marL="2057949" indent="0" algn="ctr" defTabSz="685983" rtl="0" eaLnBrk="1" latinLnBrk="0" hangingPunct="1">
              <a:lnSpc>
                <a:spcPct val="90000"/>
              </a:lnSpc>
              <a:spcBef>
                <a:spcPts val="450"/>
              </a:spcBef>
              <a:buSzPct val="80000"/>
              <a:buFont typeface="Wingdings" pitchFamily="2" charset="2"/>
              <a:buNone/>
              <a:defRPr lang="zh-CN" sz="1200" kern="1200">
                <a:solidFill>
                  <a:schemeClr val="tx1">
                    <a:tint val="75000"/>
                  </a:schemeClr>
                </a:solidFill>
                <a:latin typeface="+mn-lt"/>
                <a:ea typeface="+mn-ea"/>
                <a:cs typeface="+mn-cs"/>
              </a:defRPr>
            </a:lvl7pPr>
            <a:lvl8pPr marL="2400940" indent="0" algn="ctr" defTabSz="685983" rtl="0" eaLnBrk="1" latinLnBrk="0" hangingPunct="1">
              <a:lnSpc>
                <a:spcPct val="90000"/>
              </a:lnSpc>
              <a:spcBef>
                <a:spcPts val="450"/>
              </a:spcBef>
              <a:buSzPct val="100000"/>
              <a:buFont typeface="Consolas" pitchFamily="49" charset="0"/>
              <a:buNone/>
              <a:defRPr lang="zh-CN" sz="1200" kern="1200">
                <a:solidFill>
                  <a:schemeClr val="tx1">
                    <a:tint val="75000"/>
                  </a:schemeClr>
                </a:solidFill>
                <a:latin typeface="+mn-lt"/>
                <a:ea typeface="+mn-ea"/>
                <a:cs typeface="+mn-cs"/>
              </a:defRPr>
            </a:lvl8pPr>
            <a:lvl9pPr marL="2743932" indent="0" algn="ctr" defTabSz="685983" rtl="0" eaLnBrk="1" latinLnBrk="0" hangingPunct="1">
              <a:lnSpc>
                <a:spcPct val="90000"/>
              </a:lnSpc>
              <a:spcBef>
                <a:spcPts val="450"/>
              </a:spcBef>
              <a:buSzPct val="80000"/>
              <a:buFont typeface="Wingdings" pitchFamily="2" charset="2"/>
              <a:buNone/>
              <a:defRPr lang="zh-CN" sz="1200" kern="1200">
                <a:solidFill>
                  <a:schemeClr val="tx1">
                    <a:tint val="75000"/>
                  </a:schemeClr>
                </a:solidFill>
                <a:latin typeface="+mn-lt"/>
                <a:ea typeface="+mn-ea"/>
                <a:cs typeface="+mn-cs"/>
              </a:defRPr>
            </a:lvl9pPr>
          </a:lstStyle>
          <a:p>
            <a:r>
              <a:rPr lang="en-US" altLang="zh-CN" dirty="0">
                <a:latin typeface="Calibri" panose="020F0502020204030204" pitchFamily="34" charset="0"/>
                <a:cs typeface="Calibri" panose="020F0502020204030204" pitchFamily="34" charset="0"/>
              </a:rPr>
              <a:t>The following principles grew out of a U.S.-based group calling itself the Committee of Concerned Journalists. The group began to meet in 1997 at Harvard University’s faculty club. Among the 25 journalists involved in the first session were editors of top U.S. newspapers, noted figures in television and radio, leading educators and prominent authors.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p:txBody>
          <a:bodyPr>
            <a:normAutofit/>
          </a:bodyPr>
          <a:lstStyle/>
          <a:p>
            <a:r>
              <a:rPr lang="en-US" altLang="zh-CN" sz="2800" dirty="0">
                <a:latin typeface="Calibri" panose="020F0502020204030204" pitchFamily="34" charset="0"/>
                <a:cs typeface="Calibri" panose="020F0502020204030204" pitchFamily="34" charset="0"/>
              </a:rPr>
              <a:t>The Top 10 Principles, by Kovach and </a:t>
            </a:r>
            <a:r>
              <a:rPr lang="en-US" altLang="zh-CN" sz="2800" dirty="0" err="1">
                <a:latin typeface="Calibri" panose="020F0502020204030204" pitchFamily="34" charset="0"/>
                <a:cs typeface="Calibri" panose="020F0502020204030204" pitchFamily="34" charset="0"/>
              </a:rPr>
              <a:t>Rosenstiel</a:t>
            </a:r>
            <a:r>
              <a:rPr lang="en-US" altLang="zh-CN" sz="2800" dirty="0">
                <a:latin typeface="Calibri" panose="020F0502020204030204" pitchFamily="34" charset="0"/>
                <a:cs typeface="Calibri" panose="020F0502020204030204" pitchFamily="34" charset="0"/>
              </a:rPr>
              <a:t> (1/2)</a:t>
            </a:r>
            <a:endParaRPr lang="zh-CN" altLang="zh-CN" sz="2800" dirty="0">
              <a:latin typeface="Calibri" panose="020F0502020204030204" pitchFamily="34" charset="0"/>
              <a:cs typeface="Calibri" panose="020F0502020204030204" pitchFamily="34" charset="0"/>
            </a:endParaRPr>
          </a:p>
        </p:txBody>
      </p:sp>
      <p:sp>
        <p:nvSpPr>
          <p:cNvPr id="14" name="内容占位符 13"/>
          <p:cNvSpPr>
            <a:spLocks noGrp="1"/>
          </p:cNvSpPr>
          <p:nvPr>
            <p:ph idx="1"/>
          </p:nvPr>
        </p:nvSpPr>
        <p:spPr>
          <a:xfrm>
            <a:off x="1168598" y="1628800"/>
            <a:ext cx="6859786" cy="4267200"/>
          </a:xfrm>
        </p:spPr>
        <p:txBody>
          <a:bodyPr>
            <a:noAutofit/>
          </a:bodyPr>
          <a:lstStyle/>
          <a:p>
            <a:pPr>
              <a:lnSpc>
                <a:spcPct val="200000"/>
              </a:lnSpc>
            </a:pPr>
            <a:r>
              <a:rPr lang="en-US" sz="2000" b="1" dirty="0">
                <a:latin typeface="Calibri" panose="020F0502020204030204" pitchFamily="34" charset="0"/>
                <a:cs typeface="Calibri" panose="020F0502020204030204" pitchFamily="34" charset="0"/>
              </a:rPr>
              <a:t>Journalism’s first obligation is to the truth</a:t>
            </a:r>
            <a:endParaRPr lang="en-US" sz="2000" dirty="0">
              <a:latin typeface="Calibri" panose="020F0502020204030204" pitchFamily="34" charset="0"/>
              <a:cs typeface="Calibri" panose="020F0502020204030204" pitchFamily="34" charset="0"/>
            </a:endParaRPr>
          </a:p>
          <a:p>
            <a:pPr>
              <a:lnSpc>
                <a:spcPct val="200000"/>
              </a:lnSpc>
            </a:pPr>
            <a:r>
              <a:rPr lang="en-US" sz="2000" b="1" dirty="0">
                <a:latin typeface="Calibri" panose="020F0502020204030204" pitchFamily="34" charset="0"/>
                <a:cs typeface="Calibri" panose="020F0502020204030204" pitchFamily="34" charset="0"/>
              </a:rPr>
              <a:t>Its first loyalty is to citizens</a:t>
            </a:r>
            <a:endParaRPr lang="en-US" sz="2000" dirty="0">
              <a:latin typeface="Calibri" panose="020F0502020204030204" pitchFamily="34" charset="0"/>
              <a:cs typeface="Calibri" panose="020F0502020204030204" pitchFamily="34" charset="0"/>
            </a:endParaRPr>
          </a:p>
          <a:p>
            <a:pPr>
              <a:lnSpc>
                <a:spcPct val="200000"/>
              </a:lnSpc>
            </a:pPr>
            <a:r>
              <a:rPr lang="en-US" sz="2000" b="1" dirty="0">
                <a:latin typeface="Calibri" panose="020F0502020204030204" pitchFamily="34" charset="0"/>
                <a:cs typeface="Calibri" panose="020F0502020204030204" pitchFamily="34" charset="0"/>
              </a:rPr>
              <a:t>Its essence is a discipline of verification</a:t>
            </a:r>
            <a:endParaRPr lang="en-US" sz="2000" dirty="0">
              <a:latin typeface="Calibri" panose="020F0502020204030204" pitchFamily="34" charset="0"/>
              <a:cs typeface="Calibri" panose="020F0502020204030204" pitchFamily="34" charset="0"/>
            </a:endParaRPr>
          </a:p>
          <a:p>
            <a:pPr>
              <a:lnSpc>
                <a:spcPct val="100000"/>
              </a:lnSpc>
            </a:pPr>
            <a:r>
              <a:rPr lang="en-US" sz="2000" b="1" dirty="0">
                <a:latin typeface="Calibri" panose="020F0502020204030204" pitchFamily="34" charset="0"/>
                <a:cs typeface="Calibri" panose="020F0502020204030204" pitchFamily="34" charset="0"/>
              </a:rPr>
              <a:t>Its practitioners must maintain an independence from those they cover</a:t>
            </a:r>
            <a:endParaRPr lang="en-US" sz="2000" dirty="0">
              <a:latin typeface="Calibri" panose="020F0502020204030204" pitchFamily="34" charset="0"/>
              <a:cs typeface="Calibri" panose="020F0502020204030204" pitchFamily="34" charset="0"/>
            </a:endParaRPr>
          </a:p>
          <a:p>
            <a:pPr>
              <a:lnSpc>
                <a:spcPct val="200000"/>
              </a:lnSpc>
            </a:pPr>
            <a:r>
              <a:rPr lang="en-US" sz="2000" b="1" dirty="0">
                <a:latin typeface="Calibri" panose="020F0502020204030204" pitchFamily="34" charset="0"/>
                <a:cs typeface="Calibri" panose="020F0502020204030204" pitchFamily="34" charset="0"/>
              </a:rPr>
              <a:t>It must serve as an independent monitor of power</a:t>
            </a:r>
            <a:endParaRPr lang="en-US" sz="2000" dirty="0">
              <a:latin typeface="Calibri" panose="020F0502020204030204" pitchFamily="34" charset="0"/>
              <a:cs typeface="Calibri" panose="020F0502020204030204" pitchFamily="34" charset="0"/>
            </a:endParaRPr>
          </a:p>
          <a:p>
            <a:endParaRPr lang="zh-C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p:txBody>
          <a:bodyPr>
            <a:normAutofit/>
          </a:bodyPr>
          <a:lstStyle/>
          <a:p>
            <a:r>
              <a:rPr lang="en-US" altLang="zh-CN" sz="2800" dirty="0">
                <a:latin typeface="Calibri" panose="020F0502020204030204" pitchFamily="34" charset="0"/>
                <a:cs typeface="Calibri" panose="020F0502020204030204" pitchFamily="34" charset="0"/>
              </a:rPr>
              <a:t>The Top 10 Principles, by Kovach and </a:t>
            </a:r>
            <a:r>
              <a:rPr lang="en-US" altLang="zh-CN" sz="2800" dirty="0" err="1">
                <a:latin typeface="Calibri" panose="020F0502020204030204" pitchFamily="34" charset="0"/>
                <a:cs typeface="Calibri" panose="020F0502020204030204" pitchFamily="34" charset="0"/>
              </a:rPr>
              <a:t>Rosenstiel</a:t>
            </a:r>
            <a:r>
              <a:rPr lang="en-US" altLang="zh-CN" sz="2800" dirty="0">
                <a:latin typeface="Calibri" panose="020F0502020204030204" pitchFamily="34" charset="0"/>
                <a:cs typeface="Calibri" panose="020F0502020204030204" pitchFamily="34" charset="0"/>
              </a:rPr>
              <a:t> (2/2)</a:t>
            </a:r>
            <a:endParaRPr lang="zh-CN" altLang="zh-CN" sz="2800" dirty="0">
              <a:latin typeface="Calibri" panose="020F0502020204030204" pitchFamily="34" charset="0"/>
              <a:cs typeface="Calibri" panose="020F0502020204030204" pitchFamily="34" charset="0"/>
            </a:endParaRPr>
          </a:p>
        </p:txBody>
      </p:sp>
      <p:sp>
        <p:nvSpPr>
          <p:cNvPr id="14" name="内容占位符 13"/>
          <p:cNvSpPr>
            <a:spLocks noGrp="1"/>
          </p:cNvSpPr>
          <p:nvPr>
            <p:ph idx="1"/>
          </p:nvPr>
        </p:nvSpPr>
        <p:spPr>
          <a:xfrm>
            <a:off x="1168598" y="1844824"/>
            <a:ext cx="6859786" cy="4267200"/>
          </a:xfrm>
        </p:spPr>
        <p:txBody>
          <a:bodyPr>
            <a:noAutofit/>
          </a:bodyPr>
          <a:lstStyle/>
          <a:p>
            <a:pPr>
              <a:lnSpc>
                <a:spcPct val="100000"/>
              </a:lnSpc>
            </a:pPr>
            <a:r>
              <a:rPr lang="en-US" sz="2000" b="1" dirty="0">
                <a:latin typeface="Calibri" panose="020F0502020204030204" pitchFamily="34" charset="0"/>
                <a:cs typeface="Calibri" panose="020F0502020204030204" pitchFamily="34" charset="0"/>
              </a:rPr>
              <a:t>It must provide a forum for public criticism and compromise</a:t>
            </a:r>
          </a:p>
          <a:p>
            <a:pPr marL="0" indent="0">
              <a:lnSpc>
                <a:spcPct val="100000"/>
              </a:lnSpc>
              <a:buNone/>
            </a:pPr>
            <a:endParaRPr lang="en-US" sz="200" dirty="0">
              <a:latin typeface="Calibri" panose="020F0502020204030204" pitchFamily="34" charset="0"/>
              <a:cs typeface="Calibri" panose="020F0502020204030204" pitchFamily="34" charset="0"/>
            </a:endParaRPr>
          </a:p>
          <a:p>
            <a:pPr>
              <a:lnSpc>
                <a:spcPct val="100000"/>
              </a:lnSpc>
            </a:pPr>
            <a:r>
              <a:rPr lang="en-US" sz="2000" b="1" dirty="0">
                <a:latin typeface="Calibri" panose="020F0502020204030204" pitchFamily="34" charset="0"/>
                <a:cs typeface="Calibri" panose="020F0502020204030204" pitchFamily="34" charset="0"/>
              </a:rPr>
              <a:t>It must strive to keep the significant interesting and relevant</a:t>
            </a:r>
          </a:p>
          <a:p>
            <a:pPr marL="0" indent="0">
              <a:lnSpc>
                <a:spcPct val="100000"/>
              </a:lnSpc>
              <a:buNone/>
            </a:pPr>
            <a:endParaRPr lang="en-US" sz="200" dirty="0">
              <a:latin typeface="Calibri" panose="020F0502020204030204" pitchFamily="34" charset="0"/>
              <a:cs typeface="Calibri" panose="020F0502020204030204" pitchFamily="34" charset="0"/>
            </a:endParaRPr>
          </a:p>
          <a:p>
            <a:pPr>
              <a:lnSpc>
                <a:spcPct val="100000"/>
              </a:lnSpc>
            </a:pPr>
            <a:r>
              <a:rPr lang="en-US" sz="2000" b="1" dirty="0">
                <a:latin typeface="Calibri" panose="020F0502020204030204" pitchFamily="34" charset="0"/>
                <a:cs typeface="Calibri" panose="020F0502020204030204" pitchFamily="34" charset="0"/>
              </a:rPr>
              <a:t>It must keep the news comprehensive and proportional</a:t>
            </a:r>
          </a:p>
          <a:p>
            <a:pPr marL="0" indent="0">
              <a:lnSpc>
                <a:spcPct val="100000"/>
              </a:lnSpc>
              <a:buNone/>
            </a:pPr>
            <a:endParaRPr lang="en-US" sz="200" dirty="0">
              <a:latin typeface="Calibri" panose="020F0502020204030204" pitchFamily="34" charset="0"/>
              <a:cs typeface="Calibri" panose="020F0502020204030204" pitchFamily="34" charset="0"/>
            </a:endParaRPr>
          </a:p>
          <a:p>
            <a:pPr>
              <a:lnSpc>
                <a:spcPct val="100000"/>
              </a:lnSpc>
            </a:pPr>
            <a:r>
              <a:rPr lang="en-US" sz="2000" b="1" dirty="0">
                <a:latin typeface="Calibri" panose="020F0502020204030204" pitchFamily="34" charset="0"/>
                <a:cs typeface="Calibri" panose="020F0502020204030204" pitchFamily="34" charset="0"/>
              </a:rPr>
              <a:t>Its practitioners must be allowed to exercise their personal conscience</a:t>
            </a:r>
          </a:p>
          <a:p>
            <a:pPr marL="0" indent="0">
              <a:lnSpc>
                <a:spcPct val="100000"/>
              </a:lnSpc>
              <a:buNone/>
            </a:pPr>
            <a:endParaRPr lang="en-US" sz="200" dirty="0">
              <a:latin typeface="Calibri" panose="020F0502020204030204" pitchFamily="34" charset="0"/>
              <a:cs typeface="Calibri" panose="020F0502020204030204" pitchFamily="34" charset="0"/>
            </a:endParaRPr>
          </a:p>
          <a:p>
            <a:pPr>
              <a:lnSpc>
                <a:spcPct val="100000"/>
              </a:lnSpc>
            </a:pPr>
            <a:r>
              <a:rPr lang="en-US" sz="2000" b="1" dirty="0">
                <a:latin typeface="Calibri" panose="020F0502020204030204" pitchFamily="34" charset="0"/>
                <a:cs typeface="Calibri" panose="020F0502020204030204" pitchFamily="34" charset="0"/>
              </a:rPr>
              <a:t>Citizens, too, have rights and responsibilities when it comes to the news</a:t>
            </a:r>
            <a:endParaRPr lang="en-US" sz="2000" dirty="0">
              <a:latin typeface="Calibri" panose="020F0502020204030204" pitchFamily="34" charset="0"/>
              <a:cs typeface="Calibri" panose="020F0502020204030204" pitchFamily="34" charset="0"/>
            </a:endParaRPr>
          </a:p>
          <a:p>
            <a:pPr>
              <a:lnSpc>
                <a:spcPct val="150000"/>
              </a:lnSpc>
            </a:pPr>
            <a:endParaRPr lang="zh-C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990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_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400984D-921D-405A-8626-907E881874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黑板演示文稿（宽屏）</Template>
  <TotalTime>0</TotalTime>
  <Words>212</Words>
  <Application>Microsoft Office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微软雅黑</vt:lpstr>
      <vt:lpstr>宋体</vt:lpstr>
      <vt:lpstr>Calibri</vt:lpstr>
      <vt:lpstr>Consolas</vt:lpstr>
      <vt:lpstr>Corbel</vt:lpstr>
      <vt:lpstr>Wingdings</vt:lpstr>
      <vt:lpstr>Chalkboard_16x9</vt:lpstr>
      <vt:lpstr>The Elements of Journalism</vt:lpstr>
      <vt:lpstr>The Top 10 Principles, by Kovach and Rosenstiel (1/2)</vt:lpstr>
      <vt:lpstr>The Top 10 Principles, by Kovach and Rosenstiel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2016-10-08T12:33:32Z</dcterms:created>
  <dcterms:modified xsi:type="dcterms:W3CDTF">2016-10-08T13:38:04Z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