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09" r:id="rId2"/>
    <p:sldId id="414" r:id="rId3"/>
    <p:sldId id="411" r:id="rId4"/>
    <p:sldId id="417" r:id="rId5"/>
    <p:sldId id="424" r:id="rId6"/>
    <p:sldId id="419" r:id="rId7"/>
    <p:sldId id="418" r:id="rId8"/>
    <p:sldId id="259" r:id="rId9"/>
    <p:sldId id="312" r:id="rId10"/>
    <p:sldId id="321" r:id="rId11"/>
    <p:sldId id="318" r:id="rId12"/>
    <p:sldId id="314" r:id="rId13"/>
    <p:sldId id="315" r:id="rId14"/>
    <p:sldId id="415" r:id="rId15"/>
    <p:sldId id="260" r:id="rId16"/>
    <p:sldId id="261" r:id="rId17"/>
    <p:sldId id="262" r:id="rId18"/>
    <p:sldId id="265" r:id="rId19"/>
    <p:sldId id="263" r:id="rId20"/>
    <p:sldId id="264" r:id="rId21"/>
    <p:sldId id="268" r:id="rId22"/>
    <p:sldId id="267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5">
          <p15:clr>
            <a:srgbClr val="A4A3A4"/>
          </p15:clr>
        </p15:guide>
        <p15:guide id="2" pos="28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2B06"/>
    <a:srgbClr val="3C3533"/>
    <a:srgbClr val="E7D2AF"/>
    <a:srgbClr val="E2D3B6"/>
    <a:srgbClr val="B2C1AE"/>
    <a:srgbClr val="E78A4F"/>
    <a:srgbClr val="FFF6D9"/>
    <a:srgbClr val="FAF0D3"/>
    <a:srgbClr val="262626"/>
    <a:srgbClr val="DAD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8" autoAdjust="0"/>
    <p:restoredTop sz="94660"/>
  </p:normalViewPr>
  <p:slideViewPr>
    <p:cSldViewPr>
      <p:cViewPr varScale="1">
        <p:scale>
          <a:sx n="63" d="100"/>
          <a:sy n="63" d="100"/>
        </p:scale>
        <p:origin x="544" y="48"/>
      </p:cViewPr>
      <p:guideLst>
        <p:guide orient="horz" pos="2135"/>
        <p:guide pos="28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#1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4#10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4#11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4#12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4#13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4#14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4#15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4#16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4#18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4#18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4_4#20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#2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4#2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4#5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4#4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4#6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4#7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4#8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4#9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1" qsCatId="simple" csTypeId="urn:microsoft.com/office/officeart/2005/8/colors/accent4_4#1" csCatId="accent4" phldr="1"/>
      <dgm:spPr/>
      <dgm:t>
        <a:bodyPr/>
        <a:lstStyle/>
        <a:p>
          <a:endParaRPr lang="zh-CN" altLang="en-US"/>
        </a:p>
      </dgm:t>
    </dgm:pt>
    <dgm:pt modelId="{B28D11CF-41D5-4CEA-9678-72A6C0ACADC4}">
      <dgm:prSet phldr="0" custT="1"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0" dirty="0">
              <a:solidFill>
                <a:schemeClr val="tx1">
                  <a:lumMod val="50000"/>
                  <a:lumOff val="50000"/>
                </a:schemeClr>
              </a:solidFill>
            </a:rPr>
            <a:t>政策法令</a:t>
          </a:r>
        </a:p>
      </dgm:t>
    </dgm:pt>
    <dgm:pt modelId="{94EE01A5-AEB7-4122-B41E-13D940B97F83}" type="parTrans" cxnId="{8840347B-6F21-456E-B937-4732DD96D049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1937856F-ACE2-4888-94D1-934FB2ED6A7A}" type="sibTrans" cxnId="{8840347B-6F21-456E-B937-4732DD96D049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85DD3979-4F39-48D9-AFEB-F4DE1337593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</a:rPr>
            <a:t>思想文化</a:t>
          </a:r>
        </a:p>
      </dgm:t>
    </dgm:pt>
    <dgm:pt modelId="{95803CBF-EA1C-4C6E-896F-D842BE04A168}" type="parTrans" cxnId="{C4AC77E7-3592-4811-8877-8A6EE98A4BC7}">
      <dgm:prSet/>
      <dgm:spPr/>
      <dgm:t>
        <a:bodyPr/>
        <a:lstStyle/>
        <a:p>
          <a:endParaRPr lang="zh-CN" altLang="en-US" b="0"/>
        </a:p>
      </dgm:t>
    </dgm:pt>
    <dgm:pt modelId="{34D95030-FEF6-476F-A085-B721FAD3A6D4}" type="sibTrans" cxnId="{C4AC77E7-3592-4811-8877-8A6EE98A4BC7}">
      <dgm:prSet/>
      <dgm:spPr/>
      <dgm:t>
        <a:bodyPr/>
        <a:lstStyle/>
        <a:p>
          <a:endParaRPr lang="zh-CN" altLang="en-US" b="0"/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</a:rPr>
            <a:t>出水遗珍</a:t>
          </a:r>
        </a:p>
      </dgm:t>
    </dgm:pt>
    <dgm:pt modelId="{2E584B48-94DC-4F4C-977A-931E4274FA5B}" type="parTrans" cxnId="{8A5EB466-436F-476F-AFE7-366633616A60}">
      <dgm:prSet/>
      <dgm:spPr/>
      <dgm:t>
        <a:bodyPr/>
        <a:lstStyle/>
        <a:p>
          <a:endParaRPr lang="zh-CN" altLang="en-US" b="0"/>
        </a:p>
      </dgm:t>
    </dgm:pt>
    <dgm:pt modelId="{56DDF4F7-0854-4AC7-A52D-FC9A76602FAF}" type="sibTrans" cxnId="{8A5EB466-436F-476F-AFE7-366633616A60}">
      <dgm:prSet/>
      <dgm:spPr/>
      <dgm:t>
        <a:bodyPr/>
        <a:lstStyle/>
        <a:p>
          <a:endParaRPr lang="zh-CN" altLang="en-US" b="0"/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</a:rPr>
            <a:t>交通航线</a:t>
          </a:r>
        </a:p>
      </dgm:t>
    </dgm:pt>
    <dgm:pt modelId="{0A975933-7F32-457E-8ADA-CF6F9C9CFCE9}" type="parTrans" cxnId="{F096D883-96C9-4E68-98DF-5FBC67C6DF2C}">
      <dgm:prSet/>
      <dgm:spPr/>
      <dgm:t>
        <a:bodyPr/>
        <a:lstStyle/>
        <a:p>
          <a:endParaRPr lang="zh-CN" altLang="en-US" b="0"/>
        </a:p>
      </dgm:t>
    </dgm:pt>
    <dgm:pt modelId="{BB067397-86F7-43F9-BECE-75E673D0ABD2}" type="sibTrans" cxnId="{F096D883-96C9-4E68-98DF-5FBC67C6DF2C}">
      <dgm:prSet/>
      <dgm:spPr/>
      <dgm:t>
        <a:bodyPr/>
        <a:lstStyle/>
        <a:p>
          <a:endParaRPr lang="zh-CN" altLang="en-US" b="0"/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</a:rPr>
            <a:t>影响意义</a:t>
          </a:r>
        </a:p>
      </dgm:t>
    </dgm:pt>
    <dgm:pt modelId="{6C2342D7-3A39-4DCD-85EE-8F5219162E23}" type="parTrans" cxnId="{9F239AD3-89CA-40B2-9210-B6E814BD883D}">
      <dgm:prSet/>
      <dgm:spPr/>
      <dgm:t>
        <a:bodyPr/>
        <a:lstStyle/>
        <a:p>
          <a:endParaRPr lang="zh-CN" altLang="en-US" b="0"/>
        </a:p>
      </dgm:t>
    </dgm:pt>
    <dgm:pt modelId="{0E7B4B2F-8705-4E98-9DB3-ED2CE5FE60C3}" type="sibTrans" cxnId="{9F239AD3-89CA-40B2-9210-B6E814BD883D}">
      <dgm:prSet/>
      <dgm:spPr/>
      <dgm:t>
        <a:bodyPr/>
        <a:lstStyle/>
        <a:p>
          <a:endParaRPr lang="zh-CN" altLang="en-US" b="0"/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F16E63A7-E56F-4F32-9368-E64EF8FFB425}" type="pres">
      <dgm:prSet presAssocID="{B28D11CF-41D5-4CEA-9678-72A6C0ACADC4}" presName="parTxOnly" presStyleLbl="node1" presStyleIdx="0" presStyleCnt="5" custLinFactNeighborX="11508" custLinFactNeighborY="-13284">
        <dgm:presLayoutVars>
          <dgm:bulletEnabled val="1"/>
        </dgm:presLayoutVars>
      </dgm:prSet>
      <dgm:spPr/>
    </dgm:pt>
    <dgm:pt modelId="{B7D97900-D44A-4290-A0B4-8C0919B13DC1}" type="pres">
      <dgm:prSet presAssocID="{1937856F-ACE2-4888-94D1-934FB2ED6A7A}" presName="parSpace" presStyleCnt="0"/>
      <dgm:spPr/>
    </dgm:pt>
    <dgm:pt modelId="{D65B34D9-FFCC-4CF3-B6F6-6B57883D475B}" type="pres">
      <dgm:prSet presAssocID="{85DD3979-4F39-48D9-AFEB-F4DE13375935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5778BC93-2AC7-410B-BFCE-6D345B96CF68}" type="pres">
      <dgm:prSet presAssocID="{34D95030-FEF6-476F-A085-B721FAD3A6D4}" presName="parSpace" presStyleCnt="0"/>
      <dgm:spPr/>
    </dgm:pt>
    <dgm:pt modelId="{CEFB97AA-1781-46A5-A810-CA025DF957D1}" type="pres">
      <dgm:prSet presAssocID="{48CC1E34-61C3-4FA4-B534-DF3D8B1587A3}" presName="parTxOnly" presStyleLbl="node1" presStyleIdx="2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AEA86D23-59B2-4671-A272-29A0B09526B2}" type="pres">
      <dgm:prSet presAssocID="{BAEE305E-95D2-41FE-B14A-8CCF1266D3A5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B6FC5D45-8EA5-4A62-AF92-7CA1A75C86AC}" type="presOf" srcId="{48CC1E34-61C3-4FA4-B534-DF3D8B1587A3}" destId="{CEFB97AA-1781-46A5-A810-CA025DF957D1}" srcOrd="0" destOrd="0" presId="urn:microsoft.com/office/officeart/2005/8/layout/hChevron3"/>
    <dgm:cxn modelId="{8A5EB466-436F-476F-AFE7-366633616A60}" srcId="{D860B831-CAB4-4934-AB16-CB8F8DCA48B5}" destId="{48CC1E34-61C3-4FA4-B534-DF3D8B1587A3}" srcOrd="2" destOrd="0" parTransId="{2E584B48-94DC-4F4C-977A-931E4274FA5B}" sibTransId="{56DDF4F7-0854-4AC7-A52D-FC9A76602FAF}"/>
    <dgm:cxn modelId="{1B713B56-3289-47C3-8F7E-AD2F74B91D7A}" type="presOf" srcId="{1D96C114-E70E-4AC7-84DC-EBCAD72419E4}" destId="{F70FF80E-D2C0-4FBD-B167-4BD81AFFDD25}" srcOrd="0" destOrd="0" presId="urn:microsoft.com/office/officeart/2005/8/layout/hChevron3"/>
    <dgm:cxn modelId="{8840347B-6F21-456E-B937-4732DD96D049}" srcId="{D860B831-CAB4-4934-AB16-CB8F8DCA48B5}" destId="{B28D11CF-41D5-4CEA-9678-72A6C0ACADC4}" srcOrd="0" destOrd="0" parTransId="{94EE01A5-AEB7-4122-B41E-13D940B97F83}" sibTransId="{1937856F-ACE2-4888-94D1-934FB2ED6A7A}"/>
    <dgm:cxn modelId="{E6ECB780-028F-49B9-B490-1D19C67BBC56}" type="presOf" srcId="{BAEE305E-95D2-41FE-B14A-8CCF1266D3A5}" destId="{AEA86D23-59B2-4671-A272-29A0B09526B2}" srcOrd="0" destOrd="0" presId="urn:microsoft.com/office/officeart/2005/8/layout/hChevron3"/>
    <dgm:cxn modelId="{F096D883-96C9-4E68-98DF-5FBC67C6DF2C}" srcId="{D860B831-CAB4-4934-AB16-CB8F8DCA48B5}" destId="{BAEE305E-95D2-41FE-B14A-8CCF1266D3A5}" srcOrd="3" destOrd="0" parTransId="{0A975933-7F32-457E-8ADA-CF6F9C9CFCE9}" sibTransId="{BB067397-86F7-43F9-BECE-75E673D0ABD2}"/>
    <dgm:cxn modelId="{D758D5C8-D6D6-4707-9EE5-60A7B5AC9CC8}" type="presOf" srcId="{85DD3979-4F39-48D9-AFEB-F4DE13375935}" destId="{D65B34D9-FFCC-4CF3-B6F6-6B57883D475B}" srcOrd="0" destOrd="0" presId="urn:microsoft.com/office/officeart/2005/8/layout/hChevron3"/>
    <dgm:cxn modelId="{9F239AD3-89CA-40B2-9210-B6E814BD883D}" srcId="{D860B831-CAB4-4934-AB16-CB8F8DCA48B5}" destId="{1D96C114-E70E-4AC7-84DC-EBCAD72419E4}" srcOrd="4" destOrd="0" parTransId="{6C2342D7-3A39-4DCD-85EE-8F5219162E23}" sibTransId="{0E7B4B2F-8705-4E98-9DB3-ED2CE5FE60C3}"/>
    <dgm:cxn modelId="{CB13BFE4-F246-445C-A16A-E211ED911C18}" type="presOf" srcId="{B28D11CF-41D5-4CEA-9678-72A6C0ACADC4}" destId="{F16E63A7-E56F-4F32-9368-E64EF8FFB425}" srcOrd="0" destOrd="0" presId="urn:microsoft.com/office/officeart/2005/8/layout/hChevron3"/>
    <dgm:cxn modelId="{C4AC77E7-3592-4811-8877-8A6EE98A4BC7}" srcId="{D860B831-CAB4-4934-AB16-CB8F8DCA48B5}" destId="{85DD3979-4F39-48D9-AFEB-F4DE13375935}" srcOrd="1" destOrd="0" parTransId="{95803CBF-EA1C-4C6E-896F-D842BE04A168}" sibTransId="{34D95030-FEF6-476F-A085-B721FAD3A6D4}"/>
    <dgm:cxn modelId="{6B0340F7-CC76-47D1-8520-632A81186E3F}" type="presOf" srcId="{D860B831-CAB4-4934-AB16-CB8F8DCA48B5}" destId="{A566BC9E-7682-44FA-9666-CE64B2F4DE61}" srcOrd="0" destOrd="0" presId="urn:microsoft.com/office/officeart/2005/8/layout/hChevron3"/>
    <dgm:cxn modelId="{BD01A125-4EA0-405E-B229-1FB908D7EDC2}" type="presParOf" srcId="{A566BC9E-7682-44FA-9666-CE64B2F4DE61}" destId="{F16E63A7-E56F-4F32-9368-E64EF8FFB425}" srcOrd="0" destOrd="0" presId="urn:microsoft.com/office/officeart/2005/8/layout/hChevron3"/>
    <dgm:cxn modelId="{7CC92D7B-3751-4CE5-BCCC-0E0AE00EAE8A}" type="presParOf" srcId="{A566BC9E-7682-44FA-9666-CE64B2F4DE61}" destId="{B7D97900-D44A-4290-A0B4-8C0919B13DC1}" srcOrd="1" destOrd="0" presId="urn:microsoft.com/office/officeart/2005/8/layout/hChevron3"/>
    <dgm:cxn modelId="{EBAA01FE-C67F-4E56-BCCC-805EEC84BE31}" type="presParOf" srcId="{A566BC9E-7682-44FA-9666-CE64B2F4DE61}" destId="{D65B34D9-FFCC-4CF3-B6F6-6B57883D475B}" srcOrd="2" destOrd="0" presId="urn:microsoft.com/office/officeart/2005/8/layout/hChevron3"/>
    <dgm:cxn modelId="{E28D0C8A-E32C-4CB4-96AD-86FCEDA499C8}" type="presParOf" srcId="{A566BC9E-7682-44FA-9666-CE64B2F4DE61}" destId="{5778BC93-2AC7-410B-BFCE-6D345B96CF68}" srcOrd="3" destOrd="0" presId="urn:microsoft.com/office/officeart/2005/8/layout/hChevron3"/>
    <dgm:cxn modelId="{B8C7DEC8-10E9-4D1B-AB88-35F85C8E56B3}" type="presParOf" srcId="{A566BC9E-7682-44FA-9666-CE64B2F4DE61}" destId="{CEFB97AA-1781-46A5-A810-CA025DF957D1}" srcOrd="4" destOrd="0" presId="urn:microsoft.com/office/officeart/2005/8/layout/hChevron3"/>
    <dgm:cxn modelId="{CF42612F-15B3-4003-ADBA-8AB914F05660}" type="presParOf" srcId="{A566BC9E-7682-44FA-9666-CE64B2F4DE61}" destId="{4A123E06-C4DB-425B-A4F8-A4CF425A7291}" srcOrd="5" destOrd="0" presId="urn:microsoft.com/office/officeart/2005/8/layout/hChevron3"/>
    <dgm:cxn modelId="{13619F4B-7486-4B86-86ED-EA66969464C6}" type="presParOf" srcId="{A566BC9E-7682-44FA-9666-CE64B2F4DE61}" destId="{AEA86D23-59B2-4671-A272-29A0B09526B2}" srcOrd="6" destOrd="0" presId="urn:microsoft.com/office/officeart/2005/8/layout/hChevron3"/>
    <dgm:cxn modelId="{3B0825E3-3C08-44EE-AF6A-5F8D7430B71A}" type="presParOf" srcId="{A566BC9E-7682-44FA-9666-CE64B2F4DE61}" destId="{4A708F7F-8579-43DE-98FB-F9F4E0D856F5}" srcOrd="7" destOrd="0" presId="urn:microsoft.com/office/officeart/2005/8/layout/hChevron3"/>
    <dgm:cxn modelId="{EE8CCF59-9D26-4FCC-9250-5A81A3103FE5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10" qsCatId="simple" csTypeId="urn:microsoft.com/office/officeart/2005/8/colors/accent4_4#10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gm:t>
    </dgm:pt>
    <dgm:pt modelId="{6C2342D7-3A39-4DCD-85EE-8F5219162E23}" type="par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0E7B4B2F-8705-4E98-9DB3-ED2CE5FE60C3}" type="sib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2DA39720-F274-46D6-8D85-F79E6BDF5156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gm:t>
    </dgm:pt>
    <dgm:pt modelId="{6634591E-137E-4274-890A-FDE3EA9F720A}" type="parTrans" cxnId="{CFF5A3C5-45E7-4D9C-A92B-31E0B790DB73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9A88AC3E-49C5-4680-9781-675B3D274C6C}" type="sibTrans" cxnId="{CFF5A3C5-45E7-4D9C-A92B-31E0B790DB73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3284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CEFB97AA-1781-46A5-A810-CA025DF957D1}" type="pres">
      <dgm:prSet presAssocID="{48CC1E34-61C3-4FA4-B534-DF3D8B1587A3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DABF3A32-2E24-46F1-8399-39E6E58A65F9}" type="pres">
      <dgm:prSet presAssocID="{2DA39720-F274-46D6-8D85-F79E6BDF5156}" presName="parTxOnly" presStyleLbl="node1" presStyleIdx="2" presStyleCnt="5">
        <dgm:presLayoutVars>
          <dgm:bulletEnabled val="1"/>
        </dgm:presLayoutVars>
      </dgm:prSet>
      <dgm:spPr/>
    </dgm:pt>
    <dgm:pt modelId="{B8AF7779-2C0C-4A46-AC5E-4A20991C0345}" type="pres">
      <dgm:prSet presAssocID="{9A88AC3E-49C5-4680-9781-675B3D274C6C}" presName="parSpace" presStyleCnt="0"/>
      <dgm:spPr/>
    </dgm:pt>
    <dgm:pt modelId="{AEA86D23-59B2-4671-A272-29A0B09526B2}" type="pres">
      <dgm:prSet presAssocID="{BAEE305E-95D2-41FE-B14A-8CCF1266D3A5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EEE3E108-5C1C-4778-AFB1-1C640E76384F}" srcId="{D860B831-CAB4-4934-AB16-CB8F8DCA48B5}" destId="{1D96C114-E70E-4AC7-84DC-EBCAD72419E4}" srcOrd="4" destOrd="0" parTransId="{6C2342D7-3A39-4DCD-85EE-8F5219162E23}" sibTransId="{0E7B4B2F-8705-4E98-9DB3-ED2CE5FE60C3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1" destOrd="0" parTransId="{2E584B48-94DC-4F4C-977A-931E4274FA5B}" sibTransId="{56DDF4F7-0854-4AC7-A52D-FC9A76602FAF}"/>
    <dgm:cxn modelId="{39B4033D-4393-4187-878E-F9D0259DBF89}" type="presOf" srcId="{2DA39720-F274-46D6-8D85-F79E6BDF5156}" destId="{DABF3A32-2E24-46F1-8399-39E6E58A65F9}" srcOrd="0" destOrd="0" presId="urn:microsoft.com/office/officeart/2005/8/layout/hChevron3"/>
    <dgm:cxn modelId="{73C89095-7DC2-4BD0-B5A8-547EF380E308}" srcId="{D860B831-CAB4-4934-AB16-CB8F8DCA48B5}" destId="{BAEE305E-95D2-41FE-B14A-8CCF1266D3A5}" srcOrd="3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CFF5A3C5-45E7-4D9C-A92B-31E0B790DB73}" srcId="{D860B831-CAB4-4934-AB16-CB8F8DCA48B5}" destId="{2DA39720-F274-46D6-8D85-F79E6BDF5156}" srcOrd="2" destOrd="0" parTransId="{6634591E-137E-4274-890A-FDE3EA9F720A}" sibTransId="{9A88AC3E-49C5-4680-9781-675B3D274C6C}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065F85F1-94A0-48BA-A51B-5146EEC66048}" type="presOf" srcId="{1D96C114-E70E-4AC7-84DC-EBCAD72419E4}" destId="{F70FF80E-D2C0-4FBD-B167-4BD81AFFDD25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1E4B1DAE-AD0F-4338-8AED-3EEE5680A057}" type="presParOf" srcId="{A566BC9E-7682-44FA-9666-CE64B2F4DE61}" destId="{CEFB97AA-1781-46A5-A810-CA025DF957D1}" srcOrd="2" destOrd="0" presId="urn:microsoft.com/office/officeart/2005/8/layout/hChevron3"/>
    <dgm:cxn modelId="{70FA5DC9-E1A8-4F8F-9C3E-94C51647A214}" type="presParOf" srcId="{A566BC9E-7682-44FA-9666-CE64B2F4DE61}" destId="{4A123E06-C4DB-425B-A4F8-A4CF425A7291}" srcOrd="3" destOrd="0" presId="urn:microsoft.com/office/officeart/2005/8/layout/hChevron3"/>
    <dgm:cxn modelId="{B7E2E1C6-A742-42C0-9E01-E96AFD991BB3}" type="presParOf" srcId="{A566BC9E-7682-44FA-9666-CE64B2F4DE61}" destId="{DABF3A32-2E24-46F1-8399-39E6E58A65F9}" srcOrd="4" destOrd="0" presId="urn:microsoft.com/office/officeart/2005/8/layout/hChevron3"/>
    <dgm:cxn modelId="{4582DA3F-48C5-496A-8E15-48224009845C}" type="presParOf" srcId="{A566BC9E-7682-44FA-9666-CE64B2F4DE61}" destId="{B8AF7779-2C0C-4A46-AC5E-4A20991C0345}" srcOrd="5" destOrd="0" presId="urn:microsoft.com/office/officeart/2005/8/layout/hChevron3"/>
    <dgm:cxn modelId="{3E8C756A-3F94-413F-BEEE-FAAAD34EF169}" type="presParOf" srcId="{A566BC9E-7682-44FA-9666-CE64B2F4DE61}" destId="{AEA86D23-59B2-4671-A272-29A0B09526B2}" srcOrd="6" destOrd="0" presId="urn:microsoft.com/office/officeart/2005/8/layout/hChevron3"/>
    <dgm:cxn modelId="{A13D9E8A-6198-4E37-A5CA-7C6F882FD6FB}" type="presParOf" srcId="{A566BC9E-7682-44FA-9666-CE64B2F4DE61}" destId="{4A708F7F-8579-43DE-98FB-F9F4E0D856F5}" srcOrd="7" destOrd="0" presId="urn:microsoft.com/office/officeart/2005/8/layout/hChevron3"/>
    <dgm:cxn modelId="{0B78CDB2-65D0-4E3E-8B91-7EE7FA60A2E9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11" qsCatId="simple" csTypeId="urn:microsoft.com/office/officeart/2005/8/colors/accent4_4#11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gm:t>
    </dgm:pt>
    <dgm:pt modelId="{6C2342D7-3A39-4DCD-85EE-8F5219162E23}" type="par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0E7B4B2F-8705-4E98-9DB3-ED2CE5FE60C3}" type="sib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2DA39720-F274-46D6-8D85-F79E6BDF5156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gm:t>
    </dgm:pt>
    <dgm:pt modelId="{6634591E-137E-4274-890A-FDE3EA9F720A}" type="parTrans" cxnId="{CFF5A3C5-45E7-4D9C-A92B-31E0B790DB73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9A88AC3E-49C5-4680-9781-675B3D274C6C}" type="sibTrans" cxnId="{CFF5A3C5-45E7-4D9C-A92B-31E0B790DB73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575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CEFB97AA-1781-46A5-A810-CA025DF957D1}" type="pres">
      <dgm:prSet presAssocID="{48CC1E34-61C3-4FA4-B534-DF3D8B1587A3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DABF3A32-2E24-46F1-8399-39E6E58A65F9}" type="pres">
      <dgm:prSet presAssocID="{2DA39720-F274-46D6-8D85-F79E6BDF5156}" presName="parTxOnly" presStyleLbl="node1" presStyleIdx="2" presStyleCnt="5">
        <dgm:presLayoutVars>
          <dgm:bulletEnabled val="1"/>
        </dgm:presLayoutVars>
      </dgm:prSet>
      <dgm:spPr/>
    </dgm:pt>
    <dgm:pt modelId="{B8AF7779-2C0C-4A46-AC5E-4A20991C0345}" type="pres">
      <dgm:prSet presAssocID="{9A88AC3E-49C5-4680-9781-675B3D274C6C}" presName="parSpace" presStyleCnt="0"/>
      <dgm:spPr/>
    </dgm:pt>
    <dgm:pt modelId="{AEA86D23-59B2-4671-A272-29A0B09526B2}" type="pres">
      <dgm:prSet presAssocID="{BAEE305E-95D2-41FE-B14A-8CCF1266D3A5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EEE3E108-5C1C-4778-AFB1-1C640E76384F}" srcId="{D860B831-CAB4-4934-AB16-CB8F8DCA48B5}" destId="{1D96C114-E70E-4AC7-84DC-EBCAD72419E4}" srcOrd="4" destOrd="0" parTransId="{6C2342D7-3A39-4DCD-85EE-8F5219162E23}" sibTransId="{0E7B4B2F-8705-4E98-9DB3-ED2CE5FE60C3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1" destOrd="0" parTransId="{2E584B48-94DC-4F4C-977A-931E4274FA5B}" sibTransId="{56DDF4F7-0854-4AC7-A52D-FC9A76602FAF}"/>
    <dgm:cxn modelId="{39B4033D-4393-4187-878E-F9D0259DBF89}" type="presOf" srcId="{2DA39720-F274-46D6-8D85-F79E6BDF5156}" destId="{DABF3A32-2E24-46F1-8399-39E6E58A65F9}" srcOrd="0" destOrd="0" presId="urn:microsoft.com/office/officeart/2005/8/layout/hChevron3"/>
    <dgm:cxn modelId="{73C89095-7DC2-4BD0-B5A8-547EF380E308}" srcId="{D860B831-CAB4-4934-AB16-CB8F8DCA48B5}" destId="{BAEE305E-95D2-41FE-B14A-8CCF1266D3A5}" srcOrd="3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CFF5A3C5-45E7-4D9C-A92B-31E0B790DB73}" srcId="{D860B831-CAB4-4934-AB16-CB8F8DCA48B5}" destId="{2DA39720-F274-46D6-8D85-F79E6BDF5156}" srcOrd="2" destOrd="0" parTransId="{6634591E-137E-4274-890A-FDE3EA9F720A}" sibTransId="{9A88AC3E-49C5-4680-9781-675B3D274C6C}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065F85F1-94A0-48BA-A51B-5146EEC66048}" type="presOf" srcId="{1D96C114-E70E-4AC7-84DC-EBCAD72419E4}" destId="{F70FF80E-D2C0-4FBD-B167-4BD81AFFDD25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1E4B1DAE-AD0F-4338-8AED-3EEE5680A057}" type="presParOf" srcId="{A566BC9E-7682-44FA-9666-CE64B2F4DE61}" destId="{CEFB97AA-1781-46A5-A810-CA025DF957D1}" srcOrd="2" destOrd="0" presId="urn:microsoft.com/office/officeart/2005/8/layout/hChevron3"/>
    <dgm:cxn modelId="{70FA5DC9-E1A8-4F8F-9C3E-94C51647A214}" type="presParOf" srcId="{A566BC9E-7682-44FA-9666-CE64B2F4DE61}" destId="{4A123E06-C4DB-425B-A4F8-A4CF425A7291}" srcOrd="3" destOrd="0" presId="urn:microsoft.com/office/officeart/2005/8/layout/hChevron3"/>
    <dgm:cxn modelId="{B7E2E1C6-A742-42C0-9E01-E96AFD991BB3}" type="presParOf" srcId="{A566BC9E-7682-44FA-9666-CE64B2F4DE61}" destId="{DABF3A32-2E24-46F1-8399-39E6E58A65F9}" srcOrd="4" destOrd="0" presId="urn:microsoft.com/office/officeart/2005/8/layout/hChevron3"/>
    <dgm:cxn modelId="{4582DA3F-48C5-496A-8E15-48224009845C}" type="presParOf" srcId="{A566BC9E-7682-44FA-9666-CE64B2F4DE61}" destId="{B8AF7779-2C0C-4A46-AC5E-4A20991C0345}" srcOrd="5" destOrd="0" presId="urn:microsoft.com/office/officeart/2005/8/layout/hChevron3"/>
    <dgm:cxn modelId="{3E8C756A-3F94-413F-BEEE-FAAAD34EF169}" type="presParOf" srcId="{A566BC9E-7682-44FA-9666-CE64B2F4DE61}" destId="{AEA86D23-59B2-4671-A272-29A0B09526B2}" srcOrd="6" destOrd="0" presId="urn:microsoft.com/office/officeart/2005/8/layout/hChevron3"/>
    <dgm:cxn modelId="{A13D9E8A-6198-4E37-A5CA-7C6F882FD6FB}" type="presParOf" srcId="{A566BC9E-7682-44FA-9666-CE64B2F4DE61}" destId="{4A708F7F-8579-43DE-98FB-F9F4E0D856F5}" srcOrd="7" destOrd="0" presId="urn:microsoft.com/office/officeart/2005/8/layout/hChevron3"/>
    <dgm:cxn modelId="{0B78CDB2-65D0-4E3E-8B91-7EE7FA60A2E9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12" qsCatId="simple" csTypeId="urn:microsoft.com/office/officeart/2005/8/colors/accent4_4#12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gm:t>
    </dgm:pt>
    <dgm:pt modelId="{6C2342D7-3A39-4DCD-85EE-8F5219162E23}" type="par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0E7B4B2F-8705-4E98-9DB3-ED2CE5FE60C3}" type="sib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DF9131F0-6A5B-4582-A548-8C71F55778B6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gm:t>
    </dgm:pt>
    <dgm:pt modelId="{18A38E94-E0CD-4470-A932-BAFA29E52EBC}" type="parTrans" cxnId="{50BC20C8-0EE8-47BB-83C1-B3F5258B3087}">
      <dgm:prSet/>
      <dgm:spPr/>
      <dgm:t>
        <a:bodyPr/>
        <a:lstStyle/>
        <a:p>
          <a:endParaRPr lang="zh-CN" altLang="en-US"/>
        </a:p>
      </dgm:t>
    </dgm:pt>
    <dgm:pt modelId="{E9BC07BF-148D-47BE-B1DE-961E05A17CB5}" type="sibTrans" cxnId="{50BC20C8-0EE8-47BB-83C1-B3F5258B3087}">
      <dgm:prSet/>
      <dgm:spPr/>
      <dgm:t>
        <a:bodyPr/>
        <a:lstStyle/>
        <a:p>
          <a:endParaRPr lang="zh-CN" altLang="en-US"/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575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CEFB97AA-1781-46A5-A810-CA025DF957D1}" type="pres">
      <dgm:prSet presAssocID="{48CC1E34-61C3-4FA4-B534-DF3D8B1587A3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AEA86D23-59B2-4671-A272-29A0B09526B2}" type="pres">
      <dgm:prSet presAssocID="{BAEE305E-95D2-41FE-B14A-8CCF1266D3A5}" presName="parTxOnly" presStyleLbl="node1" presStyleIdx="2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EE5021B6-E5B4-4F43-A65C-5DCD08742D56}" type="pres">
      <dgm:prSet presAssocID="{DF9131F0-6A5B-4582-A548-8C71F55778B6}" presName="parTxOnly" presStyleLbl="node1" presStyleIdx="3" presStyleCnt="5">
        <dgm:presLayoutVars>
          <dgm:bulletEnabled val="1"/>
        </dgm:presLayoutVars>
      </dgm:prSet>
      <dgm:spPr/>
    </dgm:pt>
    <dgm:pt modelId="{9CAAE4E4-D325-4D4F-8351-A62131A32562}" type="pres">
      <dgm:prSet presAssocID="{E9BC07BF-148D-47BE-B1DE-961E05A17CB5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EEE3E108-5C1C-4778-AFB1-1C640E76384F}" srcId="{D860B831-CAB4-4934-AB16-CB8F8DCA48B5}" destId="{1D96C114-E70E-4AC7-84DC-EBCAD72419E4}" srcOrd="4" destOrd="0" parTransId="{6C2342D7-3A39-4DCD-85EE-8F5219162E23}" sibTransId="{0E7B4B2F-8705-4E98-9DB3-ED2CE5FE60C3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1" destOrd="0" parTransId="{2E584B48-94DC-4F4C-977A-931E4274FA5B}" sibTransId="{56DDF4F7-0854-4AC7-A52D-FC9A76602FAF}"/>
    <dgm:cxn modelId="{D52ABA4B-21EB-4879-AC6E-2B850B08163D}" type="presOf" srcId="{DF9131F0-6A5B-4582-A548-8C71F55778B6}" destId="{EE5021B6-E5B4-4F43-A65C-5DCD08742D56}" srcOrd="0" destOrd="0" presId="urn:microsoft.com/office/officeart/2005/8/layout/hChevron3"/>
    <dgm:cxn modelId="{73C89095-7DC2-4BD0-B5A8-547EF380E308}" srcId="{D860B831-CAB4-4934-AB16-CB8F8DCA48B5}" destId="{BAEE305E-95D2-41FE-B14A-8CCF1266D3A5}" srcOrd="2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50BC20C8-0EE8-47BB-83C1-B3F5258B3087}" srcId="{D860B831-CAB4-4934-AB16-CB8F8DCA48B5}" destId="{DF9131F0-6A5B-4582-A548-8C71F55778B6}" srcOrd="3" destOrd="0" parTransId="{18A38E94-E0CD-4470-A932-BAFA29E52EBC}" sibTransId="{E9BC07BF-148D-47BE-B1DE-961E05A17CB5}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065F85F1-94A0-48BA-A51B-5146EEC66048}" type="presOf" srcId="{1D96C114-E70E-4AC7-84DC-EBCAD72419E4}" destId="{F70FF80E-D2C0-4FBD-B167-4BD81AFFDD25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1E4B1DAE-AD0F-4338-8AED-3EEE5680A057}" type="presParOf" srcId="{A566BC9E-7682-44FA-9666-CE64B2F4DE61}" destId="{CEFB97AA-1781-46A5-A810-CA025DF957D1}" srcOrd="2" destOrd="0" presId="urn:microsoft.com/office/officeart/2005/8/layout/hChevron3"/>
    <dgm:cxn modelId="{70FA5DC9-E1A8-4F8F-9C3E-94C51647A214}" type="presParOf" srcId="{A566BC9E-7682-44FA-9666-CE64B2F4DE61}" destId="{4A123E06-C4DB-425B-A4F8-A4CF425A7291}" srcOrd="3" destOrd="0" presId="urn:microsoft.com/office/officeart/2005/8/layout/hChevron3"/>
    <dgm:cxn modelId="{3E8C756A-3F94-413F-BEEE-FAAAD34EF169}" type="presParOf" srcId="{A566BC9E-7682-44FA-9666-CE64B2F4DE61}" destId="{AEA86D23-59B2-4671-A272-29A0B09526B2}" srcOrd="4" destOrd="0" presId="urn:microsoft.com/office/officeart/2005/8/layout/hChevron3"/>
    <dgm:cxn modelId="{A13D9E8A-6198-4E37-A5CA-7C6F882FD6FB}" type="presParOf" srcId="{A566BC9E-7682-44FA-9666-CE64B2F4DE61}" destId="{4A708F7F-8579-43DE-98FB-F9F4E0D856F5}" srcOrd="5" destOrd="0" presId="urn:microsoft.com/office/officeart/2005/8/layout/hChevron3"/>
    <dgm:cxn modelId="{2AA2821C-FB76-49B9-957E-F53A8954EB7F}" type="presParOf" srcId="{A566BC9E-7682-44FA-9666-CE64B2F4DE61}" destId="{EE5021B6-E5B4-4F43-A65C-5DCD08742D56}" srcOrd="6" destOrd="0" presId="urn:microsoft.com/office/officeart/2005/8/layout/hChevron3"/>
    <dgm:cxn modelId="{473F8857-FDA2-4B86-A50C-383A60C70DBC}" type="presParOf" srcId="{A566BC9E-7682-44FA-9666-CE64B2F4DE61}" destId="{9CAAE4E4-D325-4D4F-8351-A62131A32562}" srcOrd="7" destOrd="0" presId="urn:microsoft.com/office/officeart/2005/8/layout/hChevron3"/>
    <dgm:cxn modelId="{0B78CDB2-65D0-4E3E-8B91-7EE7FA60A2E9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13" qsCatId="simple" csTypeId="urn:microsoft.com/office/officeart/2005/8/colors/accent4_4#13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gm:t>
    </dgm:pt>
    <dgm:pt modelId="{6C2342D7-3A39-4DCD-85EE-8F5219162E23}" type="par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0E7B4B2F-8705-4E98-9DB3-ED2CE5FE60C3}" type="sib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DF9131F0-6A5B-4582-A548-8C71F55778B6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gm:t>
    </dgm:pt>
    <dgm:pt modelId="{18A38E94-E0CD-4470-A932-BAFA29E52EBC}" type="parTrans" cxnId="{50BC20C8-0EE8-47BB-83C1-B3F5258B3087}">
      <dgm:prSet/>
      <dgm:spPr/>
      <dgm:t>
        <a:bodyPr/>
        <a:lstStyle/>
        <a:p>
          <a:endParaRPr lang="zh-CN" altLang="en-US"/>
        </a:p>
      </dgm:t>
    </dgm:pt>
    <dgm:pt modelId="{E9BC07BF-148D-47BE-B1DE-961E05A17CB5}" type="sibTrans" cxnId="{50BC20C8-0EE8-47BB-83C1-B3F5258B3087}">
      <dgm:prSet/>
      <dgm:spPr/>
      <dgm:t>
        <a:bodyPr/>
        <a:lstStyle/>
        <a:p>
          <a:endParaRPr lang="zh-CN" altLang="en-US"/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3284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CEFB97AA-1781-46A5-A810-CA025DF957D1}" type="pres">
      <dgm:prSet presAssocID="{48CC1E34-61C3-4FA4-B534-DF3D8B1587A3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AEA86D23-59B2-4671-A272-29A0B09526B2}" type="pres">
      <dgm:prSet presAssocID="{BAEE305E-95D2-41FE-B14A-8CCF1266D3A5}" presName="parTxOnly" presStyleLbl="node1" presStyleIdx="2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EE5021B6-E5B4-4F43-A65C-5DCD08742D56}" type="pres">
      <dgm:prSet presAssocID="{DF9131F0-6A5B-4582-A548-8C71F55778B6}" presName="parTxOnly" presStyleLbl="node1" presStyleIdx="3" presStyleCnt="5">
        <dgm:presLayoutVars>
          <dgm:bulletEnabled val="1"/>
        </dgm:presLayoutVars>
      </dgm:prSet>
      <dgm:spPr/>
    </dgm:pt>
    <dgm:pt modelId="{9CAAE4E4-D325-4D4F-8351-A62131A32562}" type="pres">
      <dgm:prSet presAssocID="{E9BC07BF-148D-47BE-B1DE-961E05A17CB5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EEE3E108-5C1C-4778-AFB1-1C640E76384F}" srcId="{D860B831-CAB4-4934-AB16-CB8F8DCA48B5}" destId="{1D96C114-E70E-4AC7-84DC-EBCAD72419E4}" srcOrd="4" destOrd="0" parTransId="{6C2342D7-3A39-4DCD-85EE-8F5219162E23}" sibTransId="{0E7B4B2F-8705-4E98-9DB3-ED2CE5FE60C3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1" destOrd="0" parTransId="{2E584B48-94DC-4F4C-977A-931E4274FA5B}" sibTransId="{56DDF4F7-0854-4AC7-A52D-FC9A76602FAF}"/>
    <dgm:cxn modelId="{D52ABA4B-21EB-4879-AC6E-2B850B08163D}" type="presOf" srcId="{DF9131F0-6A5B-4582-A548-8C71F55778B6}" destId="{EE5021B6-E5B4-4F43-A65C-5DCD08742D56}" srcOrd="0" destOrd="0" presId="urn:microsoft.com/office/officeart/2005/8/layout/hChevron3"/>
    <dgm:cxn modelId="{73C89095-7DC2-4BD0-B5A8-547EF380E308}" srcId="{D860B831-CAB4-4934-AB16-CB8F8DCA48B5}" destId="{BAEE305E-95D2-41FE-B14A-8CCF1266D3A5}" srcOrd="2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50BC20C8-0EE8-47BB-83C1-B3F5258B3087}" srcId="{D860B831-CAB4-4934-AB16-CB8F8DCA48B5}" destId="{DF9131F0-6A5B-4582-A548-8C71F55778B6}" srcOrd="3" destOrd="0" parTransId="{18A38E94-E0CD-4470-A932-BAFA29E52EBC}" sibTransId="{E9BC07BF-148D-47BE-B1DE-961E05A17CB5}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065F85F1-94A0-48BA-A51B-5146EEC66048}" type="presOf" srcId="{1D96C114-E70E-4AC7-84DC-EBCAD72419E4}" destId="{F70FF80E-D2C0-4FBD-B167-4BD81AFFDD25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1E4B1DAE-AD0F-4338-8AED-3EEE5680A057}" type="presParOf" srcId="{A566BC9E-7682-44FA-9666-CE64B2F4DE61}" destId="{CEFB97AA-1781-46A5-A810-CA025DF957D1}" srcOrd="2" destOrd="0" presId="urn:microsoft.com/office/officeart/2005/8/layout/hChevron3"/>
    <dgm:cxn modelId="{70FA5DC9-E1A8-4F8F-9C3E-94C51647A214}" type="presParOf" srcId="{A566BC9E-7682-44FA-9666-CE64B2F4DE61}" destId="{4A123E06-C4DB-425B-A4F8-A4CF425A7291}" srcOrd="3" destOrd="0" presId="urn:microsoft.com/office/officeart/2005/8/layout/hChevron3"/>
    <dgm:cxn modelId="{3E8C756A-3F94-413F-BEEE-FAAAD34EF169}" type="presParOf" srcId="{A566BC9E-7682-44FA-9666-CE64B2F4DE61}" destId="{AEA86D23-59B2-4671-A272-29A0B09526B2}" srcOrd="4" destOrd="0" presId="urn:microsoft.com/office/officeart/2005/8/layout/hChevron3"/>
    <dgm:cxn modelId="{A13D9E8A-6198-4E37-A5CA-7C6F882FD6FB}" type="presParOf" srcId="{A566BC9E-7682-44FA-9666-CE64B2F4DE61}" destId="{4A708F7F-8579-43DE-98FB-F9F4E0D856F5}" srcOrd="5" destOrd="0" presId="urn:microsoft.com/office/officeart/2005/8/layout/hChevron3"/>
    <dgm:cxn modelId="{2AA2821C-FB76-49B9-957E-F53A8954EB7F}" type="presParOf" srcId="{A566BC9E-7682-44FA-9666-CE64B2F4DE61}" destId="{EE5021B6-E5B4-4F43-A65C-5DCD08742D56}" srcOrd="6" destOrd="0" presId="urn:microsoft.com/office/officeart/2005/8/layout/hChevron3"/>
    <dgm:cxn modelId="{473F8857-FDA2-4B86-A50C-383A60C70DBC}" type="presParOf" srcId="{A566BC9E-7682-44FA-9666-CE64B2F4DE61}" destId="{9CAAE4E4-D325-4D4F-8351-A62131A32562}" srcOrd="7" destOrd="0" presId="urn:microsoft.com/office/officeart/2005/8/layout/hChevron3"/>
    <dgm:cxn modelId="{0B78CDB2-65D0-4E3E-8B91-7EE7FA60A2E9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14" qsCatId="simple" csTypeId="urn:microsoft.com/office/officeart/2005/8/colors/accent4_4#14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gm:t>
    </dgm:pt>
    <dgm:pt modelId="{6C2342D7-3A39-4DCD-85EE-8F5219162E23}" type="par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0E7B4B2F-8705-4E98-9DB3-ED2CE5FE60C3}" type="sib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DF9131F0-6A5B-4582-A548-8C71F55778B6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gm:t>
    </dgm:pt>
    <dgm:pt modelId="{18A38E94-E0CD-4470-A932-BAFA29E52EBC}" type="parTrans" cxnId="{50BC20C8-0EE8-47BB-83C1-B3F5258B3087}">
      <dgm:prSet/>
      <dgm:spPr/>
      <dgm:t>
        <a:bodyPr/>
        <a:lstStyle/>
        <a:p>
          <a:endParaRPr lang="zh-CN" altLang="en-US"/>
        </a:p>
      </dgm:t>
    </dgm:pt>
    <dgm:pt modelId="{E9BC07BF-148D-47BE-B1DE-961E05A17CB5}" type="sibTrans" cxnId="{50BC20C8-0EE8-47BB-83C1-B3F5258B3087}">
      <dgm:prSet/>
      <dgm:spPr/>
      <dgm:t>
        <a:bodyPr/>
        <a:lstStyle/>
        <a:p>
          <a:endParaRPr lang="zh-CN" altLang="en-US"/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3284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CEFB97AA-1781-46A5-A810-CA025DF957D1}" type="pres">
      <dgm:prSet presAssocID="{48CC1E34-61C3-4FA4-B534-DF3D8B1587A3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AEA86D23-59B2-4671-A272-29A0B09526B2}" type="pres">
      <dgm:prSet presAssocID="{BAEE305E-95D2-41FE-B14A-8CCF1266D3A5}" presName="parTxOnly" presStyleLbl="node1" presStyleIdx="2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EE5021B6-E5B4-4F43-A65C-5DCD08742D56}" type="pres">
      <dgm:prSet presAssocID="{DF9131F0-6A5B-4582-A548-8C71F55778B6}" presName="parTxOnly" presStyleLbl="node1" presStyleIdx="3" presStyleCnt="5">
        <dgm:presLayoutVars>
          <dgm:bulletEnabled val="1"/>
        </dgm:presLayoutVars>
      </dgm:prSet>
      <dgm:spPr/>
    </dgm:pt>
    <dgm:pt modelId="{9CAAE4E4-D325-4D4F-8351-A62131A32562}" type="pres">
      <dgm:prSet presAssocID="{E9BC07BF-148D-47BE-B1DE-961E05A17CB5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EEE3E108-5C1C-4778-AFB1-1C640E76384F}" srcId="{D860B831-CAB4-4934-AB16-CB8F8DCA48B5}" destId="{1D96C114-E70E-4AC7-84DC-EBCAD72419E4}" srcOrd="4" destOrd="0" parTransId="{6C2342D7-3A39-4DCD-85EE-8F5219162E23}" sibTransId="{0E7B4B2F-8705-4E98-9DB3-ED2CE5FE60C3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1" destOrd="0" parTransId="{2E584B48-94DC-4F4C-977A-931E4274FA5B}" sibTransId="{56DDF4F7-0854-4AC7-A52D-FC9A76602FAF}"/>
    <dgm:cxn modelId="{D52ABA4B-21EB-4879-AC6E-2B850B08163D}" type="presOf" srcId="{DF9131F0-6A5B-4582-A548-8C71F55778B6}" destId="{EE5021B6-E5B4-4F43-A65C-5DCD08742D56}" srcOrd="0" destOrd="0" presId="urn:microsoft.com/office/officeart/2005/8/layout/hChevron3"/>
    <dgm:cxn modelId="{73C89095-7DC2-4BD0-B5A8-547EF380E308}" srcId="{D860B831-CAB4-4934-AB16-CB8F8DCA48B5}" destId="{BAEE305E-95D2-41FE-B14A-8CCF1266D3A5}" srcOrd="2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50BC20C8-0EE8-47BB-83C1-B3F5258B3087}" srcId="{D860B831-CAB4-4934-AB16-CB8F8DCA48B5}" destId="{DF9131F0-6A5B-4582-A548-8C71F55778B6}" srcOrd="3" destOrd="0" parTransId="{18A38E94-E0CD-4470-A932-BAFA29E52EBC}" sibTransId="{E9BC07BF-148D-47BE-B1DE-961E05A17CB5}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065F85F1-94A0-48BA-A51B-5146EEC66048}" type="presOf" srcId="{1D96C114-E70E-4AC7-84DC-EBCAD72419E4}" destId="{F70FF80E-D2C0-4FBD-B167-4BD81AFFDD25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1E4B1DAE-AD0F-4338-8AED-3EEE5680A057}" type="presParOf" srcId="{A566BC9E-7682-44FA-9666-CE64B2F4DE61}" destId="{CEFB97AA-1781-46A5-A810-CA025DF957D1}" srcOrd="2" destOrd="0" presId="urn:microsoft.com/office/officeart/2005/8/layout/hChevron3"/>
    <dgm:cxn modelId="{70FA5DC9-E1A8-4F8F-9C3E-94C51647A214}" type="presParOf" srcId="{A566BC9E-7682-44FA-9666-CE64B2F4DE61}" destId="{4A123E06-C4DB-425B-A4F8-A4CF425A7291}" srcOrd="3" destOrd="0" presId="urn:microsoft.com/office/officeart/2005/8/layout/hChevron3"/>
    <dgm:cxn modelId="{3E8C756A-3F94-413F-BEEE-FAAAD34EF169}" type="presParOf" srcId="{A566BC9E-7682-44FA-9666-CE64B2F4DE61}" destId="{AEA86D23-59B2-4671-A272-29A0B09526B2}" srcOrd="4" destOrd="0" presId="urn:microsoft.com/office/officeart/2005/8/layout/hChevron3"/>
    <dgm:cxn modelId="{A13D9E8A-6198-4E37-A5CA-7C6F882FD6FB}" type="presParOf" srcId="{A566BC9E-7682-44FA-9666-CE64B2F4DE61}" destId="{4A708F7F-8579-43DE-98FB-F9F4E0D856F5}" srcOrd="5" destOrd="0" presId="urn:microsoft.com/office/officeart/2005/8/layout/hChevron3"/>
    <dgm:cxn modelId="{2AA2821C-FB76-49B9-957E-F53A8954EB7F}" type="presParOf" srcId="{A566BC9E-7682-44FA-9666-CE64B2F4DE61}" destId="{EE5021B6-E5B4-4F43-A65C-5DCD08742D56}" srcOrd="6" destOrd="0" presId="urn:microsoft.com/office/officeart/2005/8/layout/hChevron3"/>
    <dgm:cxn modelId="{473F8857-FDA2-4B86-A50C-383A60C70DBC}" type="presParOf" srcId="{A566BC9E-7682-44FA-9666-CE64B2F4DE61}" destId="{9CAAE4E4-D325-4D4F-8351-A62131A32562}" srcOrd="7" destOrd="0" presId="urn:microsoft.com/office/officeart/2005/8/layout/hChevron3"/>
    <dgm:cxn modelId="{0B78CDB2-65D0-4E3E-8B91-7EE7FA60A2E9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15" qsCatId="simple" csTypeId="urn:microsoft.com/office/officeart/2005/8/colors/accent4_4#15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gm:t>
    </dgm:pt>
    <dgm:pt modelId="{6C2342D7-3A39-4DCD-85EE-8F5219162E23}" type="par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0E7B4B2F-8705-4E98-9DB3-ED2CE5FE60C3}" type="sib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DF9131F0-6A5B-4582-A548-8C71F55778B6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gm:t>
    </dgm:pt>
    <dgm:pt modelId="{18A38E94-E0CD-4470-A932-BAFA29E52EBC}" type="parTrans" cxnId="{50BC20C8-0EE8-47BB-83C1-B3F5258B3087}">
      <dgm:prSet/>
      <dgm:spPr/>
      <dgm:t>
        <a:bodyPr/>
        <a:lstStyle/>
        <a:p>
          <a:endParaRPr lang="zh-CN" altLang="en-US"/>
        </a:p>
      </dgm:t>
    </dgm:pt>
    <dgm:pt modelId="{E9BC07BF-148D-47BE-B1DE-961E05A17CB5}" type="sibTrans" cxnId="{50BC20C8-0EE8-47BB-83C1-B3F5258B3087}">
      <dgm:prSet/>
      <dgm:spPr/>
      <dgm:t>
        <a:bodyPr/>
        <a:lstStyle/>
        <a:p>
          <a:endParaRPr lang="zh-CN" altLang="en-US"/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575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CEFB97AA-1781-46A5-A810-CA025DF957D1}" type="pres">
      <dgm:prSet presAssocID="{48CC1E34-61C3-4FA4-B534-DF3D8B1587A3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AEA86D23-59B2-4671-A272-29A0B09526B2}" type="pres">
      <dgm:prSet presAssocID="{BAEE305E-95D2-41FE-B14A-8CCF1266D3A5}" presName="parTxOnly" presStyleLbl="node1" presStyleIdx="2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EE5021B6-E5B4-4F43-A65C-5DCD08742D56}" type="pres">
      <dgm:prSet presAssocID="{DF9131F0-6A5B-4582-A548-8C71F55778B6}" presName="parTxOnly" presStyleLbl="node1" presStyleIdx="3" presStyleCnt="5">
        <dgm:presLayoutVars>
          <dgm:bulletEnabled val="1"/>
        </dgm:presLayoutVars>
      </dgm:prSet>
      <dgm:spPr/>
    </dgm:pt>
    <dgm:pt modelId="{9CAAE4E4-D325-4D4F-8351-A62131A32562}" type="pres">
      <dgm:prSet presAssocID="{E9BC07BF-148D-47BE-B1DE-961E05A17CB5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EEE3E108-5C1C-4778-AFB1-1C640E76384F}" srcId="{D860B831-CAB4-4934-AB16-CB8F8DCA48B5}" destId="{1D96C114-E70E-4AC7-84DC-EBCAD72419E4}" srcOrd="4" destOrd="0" parTransId="{6C2342D7-3A39-4DCD-85EE-8F5219162E23}" sibTransId="{0E7B4B2F-8705-4E98-9DB3-ED2CE5FE60C3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1" destOrd="0" parTransId="{2E584B48-94DC-4F4C-977A-931E4274FA5B}" sibTransId="{56DDF4F7-0854-4AC7-A52D-FC9A76602FAF}"/>
    <dgm:cxn modelId="{D52ABA4B-21EB-4879-AC6E-2B850B08163D}" type="presOf" srcId="{DF9131F0-6A5B-4582-A548-8C71F55778B6}" destId="{EE5021B6-E5B4-4F43-A65C-5DCD08742D56}" srcOrd="0" destOrd="0" presId="urn:microsoft.com/office/officeart/2005/8/layout/hChevron3"/>
    <dgm:cxn modelId="{73C89095-7DC2-4BD0-B5A8-547EF380E308}" srcId="{D860B831-CAB4-4934-AB16-CB8F8DCA48B5}" destId="{BAEE305E-95D2-41FE-B14A-8CCF1266D3A5}" srcOrd="2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50BC20C8-0EE8-47BB-83C1-B3F5258B3087}" srcId="{D860B831-CAB4-4934-AB16-CB8F8DCA48B5}" destId="{DF9131F0-6A5B-4582-A548-8C71F55778B6}" srcOrd="3" destOrd="0" parTransId="{18A38E94-E0CD-4470-A932-BAFA29E52EBC}" sibTransId="{E9BC07BF-148D-47BE-B1DE-961E05A17CB5}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065F85F1-94A0-48BA-A51B-5146EEC66048}" type="presOf" srcId="{1D96C114-E70E-4AC7-84DC-EBCAD72419E4}" destId="{F70FF80E-D2C0-4FBD-B167-4BD81AFFDD25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1E4B1DAE-AD0F-4338-8AED-3EEE5680A057}" type="presParOf" srcId="{A566BC9E-7682-44FA-9666-CE64B2F4DE61}" destId="{CEFB97AA-1781-46A5-A810-CA025DF957D1}" srcOrd="2" destOrd="0" presId="urn:microsoft.com/office/officeart/2005/8/layout/hChevron3"/>
    <dgm:cxn modelId="{70FA5DC9-E1A8-4F8F-9C3E-94C51647A214}" type="presParOf" srcId="{A566BC9E-7682-44FA-9666-CE64B2F4DE61}" destId="{4A123E06-C4DB-425B-A4F8-A4CF425A7291}" srcOrd="3" destOrd="0" presId="urn:microsoft.com/office/officeart/2005/8/layout/hChevron3"/>
    <dgm:cxn modelId="{3E8C756A-3F94-413F-BEEE-FAAAD34EF169}" type="presParOf" srcId="{A566BC9E-7682-44FA-9666-CE64B2F4DE61}" destId="{AEA86D23-59B2-4671-A272-29A0B09526B2}" srcOrd="4" destOrd="0" presId="urn:microsoft.com/office/officeart/2005/8/layout/hChevron3"/>
    <dgm:cxn modelId="{A13D9E8A-6198-4E37-A5CA-7C6F882FD6FB}" type="presParOf" srcId="{A566BC9E-7682-44FA-9666-CE64B2F4DE61}" destId="{4A708F7F-8579-43DE-98FB-F9F4E0D856F5}" srcOrd="5" destOrd="0" presId="urn:microsoft.com/office/officeart/2005/8/layout/hChevron3"/>
    <dgm:cxn modelId="{2AA2821C-FB76-49B9-957E-F53A8954EB7F}" type="presParOf" srcId="{A566BC9E-7682-44FA-9666-CE64B2F4DE61}" destId="{EE5021B6-E5B4-4F43-A65C-5DCD08742D56}" srcOrd="6" destOrd="0" presId="urn:microsoft.com/office/officeart/2005/8/layout/hChevron3"/>
    <dgm:cxn modelId="{473F8857-FDA2-4B86-A50C-383A60C70DBC}" type="presParOf" srcId="{A566BC9E-7682-44FA-9666-CE64B2F4DE61}" destId="{9CAAE4E4-D325-4D4F-8351-A62131A32562}" srcOrd="7" destOrd="0" presId="urn:microsoft.com/office/officeart/2005/8/layout/hChevron3"/>
    <dgm:cxn modelId="{0B78CDB2-65D0-4E3E-8B91-7EE7FA60A2E9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16" qsCatId="simple" csTypeId="urn:microsoft.com/office/officeart/2005/8/colors/accent4_4#16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25DCA30-46B4-43E6-939E-1B67DC2AB647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gm:t>
    </dgm:pt>
    <dgm:pt modelId="{585905A5-6E8F-4F3B-BC14-F42AF38A31BD}" type="parTrans" cxnId="{15B88F0F-A38B-465A-94C8-2FE19A3CADCD}">
      <dgm:prSet/>
      <dgm:spPr/>
      <dgm:t>
        <a:bodyPr/>
        <a:lstStyle/>
        <a:p>
          <a:endParaRPr lang="zh-CN" altLang="en-US"/>
        </a:p>
      </dgm:t>
    </dgm:pt>
    <dgm:pt modelId="{8964ED68-955C-46A3-A1A3-831CD14F97B2}" type="sibTrans" cxnId="{15B88F0F-A38B-465A-94C8-2FE19A3CADCD}">
      <dgm:prSet/>
      <dgm:spPr/>
      <dgm:t>
        <a:bodyPr/>
        <a:lstStyle/>
        <a:p>
          <a:endParaRPr lang="zh-CN" altLang="en-US"/>
        </a:p>
      </dgm:t>
    </dgm:pt>
    <dgm:pt modelId="{F6C6A4B2-C329-456E-9415-3121E024BDA6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gm:t>
    </dgm:pt>
    <dgm:pt modelId="{4DF27FBE-96B9-4B1D-9ABB-EDA2257AAA93}" type="parTrans" cxnId="{7CD2DBD8-9951-4413-8E34-22FB69873D95}">
      <dgm:prSet/>
      <dgm:spPr/>
      <dgm:t>
        <a:bodyPr/>
        <a:lstStyle/>
        <a:p>
          <a:endParaRPr lang="zh-CN" altLang="en-US"/>
        </a:p>
      </dgm:t>
    </dgm:pt>
    <dgm:pt modelId="{6658ACC1-4A34-429E-B7A9-CEDC5EE0717C}" type="sibTrans" cxnId="{7CD2DBD8-9951-4413-8E34-22FB69873D95}">
      <dgm:prSet/>
      <dgm:spPr/>
      <dgm:t>
        <a:bodyPr/>
        <a:lstStyle/>
        <a:p>
          <a:endParaRPr lang="zh-CN" altLang="en-US"/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575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CEFB97AA-1781-46A5-A810-CA025DF957D1}" type="pres">
      <dgm:prSet presAssocID="{48CC1E34-61C3-4FA4-B534-DF3D8B1587A3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AEA86D23-59B2-4671-A272-29A0B09526B2}" type="pres">
      <dgm:prSet presAssocID="{BAEE305E-95D2-41FE-B14A-8CCF1266D3A5}" presName="parTxOnly" presStyleLbl="node1" presStyleIdx="2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C5A3CAE9-5757-4BCA-A8FD-B2ADC4E62A18}" type="pres">
      <dgm:prSet presAssocID="{B25DCA30-46B4-43E6-939E-1B67DC2AB647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E4D0CEA9-C653-44F9-9334-527F765429DF}" type="pres">
      <dgm:prSet presAssocID="{8964ED68-955C-46A3-A1A3-831CD14F97B2}" presName="parSpace" presStyleCnt="0"/>
      <dgm:spPr/>
    </dgm:pt>
    <dgm:pt modelId="{866302B7-809A-4341-A27E-3F18E952EAFD}" type="pres">
      <dgm:prSet presAssocID="{F6C6A4B2-C329-456E-9415-3121E024BDA6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15B88F0F-A38B-465A-94C8-2FE19A3CADCD}" srcId="{D860B831-CAB4-4934-AB16-CB8F8DCA48B5}" destId="{B25DCA30-46B4-43E6-939E-1B67DC2AB647}" srcOrd="3" destOrd="0" parTransId="{585905A5-6E8F-4F3B-BC14-F42AF38A31BD}" sibTransId="{8964ED68-955C-46A3-A1A3-831CD14F97B2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1" destOrd="0" parTransId="{2E584B48-94DC-4F4C-977A-931E4274FA5B}" sibTransId="{56DDF4F7-0854-4AC7-A52D-FC9A76602FAF}"/>
    <dgm:cxn modelId="{C951BE84-9F75-4098-A0AA-BF8BA7DA3B6F}" type="presOf" srcId="{B25DCA30-46B4-43E6-939E-1B67DC2AB647}" destId="{C5A3CAE9-5757-4BCA-A8FD-B2ADC4E62A18}" srcOrd="0" destOrd="0" presId="urn:microsoft.com/office/officeart/2005/8/layout/hChevron3"/>
    <dgm:cxn modelId="{73C89095-7DC2-4BD0-B5A8-547EF380E308}" srcId="{D860B831-CAB4-4934-AB16-CB8F8DCA48B5}" destId="{BAEE305E-95D2-41FE-B14A-8CCF1266D3A5}" srcOrd="2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7CD2DBD8-9951-4413-8E34-22FB69873D95}" srcId="{D860B831-CAB4-4934-AB16-CB8F8DCA48B5}" destId="{F6C6A4B2-C329-456E-9415-3121E024BDA6}" srcOrd="4" destOrd="0" parTransId="{4DF27FBE-96B9-4B1D-9ABB-EDA2257AAA93}" sibTransId="{6658ACC1-4A34-429E-B7A9-CEDC5EE0717C}"/>
    <dgm:cxn modelId="{5475A4DF-2F54-4BDA-9B04-DB6DDC970A6B}" type="presOf" srcId="{F6C6A4B2-C329-456E-9415-3121E024BDA6}" destId="{866302B7-809A-4341-A27E-3F18E952EAFD}" srcOrd="0" destOrd="0" presId="urn:microsoft.com/office/officeart/2005/8/layout/hChevron3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1E4B1DAE-AD0F-4338-8AED-3EEE5680A057}" type="presParOf" srcId="{A566BC9E-7682-44FA-9666-CE64B2F4DE61}" destId="{CEFB97AA-1781-46A5-A810-CA025DF957D1}" srcOrd="2" destOrd="0" presId="urn:microsoft.com/office/officeart/2005/8/layout/hChevron3"/>
    <dgm:cxn modelId="{70FA5DC9-E1A8-4F8F-9C3E-94C51647A214}" type="presParOf" srcId="{A566BC9E-7682-44FA-9666-CE64B2F4DE61}" destId="{4A123E06-C4DB-425B-A4F8-A4CF425A7291}" srcOrd="3" destOrd="0" presId="urn:microsoft.com/office/officeart/2005/8/layout/hChevron3"/>
    <dgm:cxn modelId="{3E8C756A-3F94-413F-BEEE-FAAAD34EF169}" type="presParOf" srcId="{A566BC9E-7682-44FA-9666-CE64B2F4DE61}" destId="{AEA86D23-59B2-4671-A272-29A0B09526B2}" srcOrd="4" destOrd="0" presId="urn:microsoft.com/office/officeart/2005/8/layout/hChevron3"/>
    <dgm:cxn modelId="{A13D9E8A-6198-4E37-A5CA-7C6F882FD6FB}" type="presParOf" srcId="{A566BC9E-7682-44FA-9666-CE64B2F4DE61}" destId="{4A708F7F-8579-43DE-98FB-F9F4E0D856F5}" srcOrd="5" destOrd="0" presId="urn:microsoft.com/office/officeart/2005/8/layout/hChevron3"/>
    <dgm:cxn modelId="{77FEA1DC-D845-4C89-9DD7-231BEEC6EF7D}" type="presParOf" srcId="{A566BC9E-7682-44FA-9666-CE64B2F4DE61}" destId="{C5A3CAE9-5757-4BCA-A8FD-B2ADC4E62A18}" srcOrd="6" destOrd="0" presId="urn:microsoft.com/office/officeart/2005/8/layout/hChevron3"/>
    <dgm:cxn modelId="{2BAF170F-461E-444F-90A7-994E662DE0F6}" type="presParOf" srcId="{A566BC9E-7682-44FA-9666-CE64B2F4DE61}" destId="{E4D0CEA9-C653-44F9-9334-527F765429DF}" srcOrd="7" destOrd="0" presId="urn:microsoft.com/office/officeart/2005/8/layout/hChevron3"/>
    <dgm:cxn modelId="{16ECDFCF-FB6D-4C5B-BB42-A4727E6AAA8D}" type="presParOf" srcId="{A566BC9E-7682-44FA-9666-CE64B2F4DE61}" destId="{866302B7-809A-4341-A27E-3F18E952EAF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18" qsCatId="simple" csTypeId="urn:microsoft.com/office/officeart/2005/8/colors/accent4_4#18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25DCA30-46B4-43E6-939E-1B67DC2AB647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gm:t>
    </dgm:pt>
    <dgm:pt modelId="{585905A5-6E8F-4F3B-BC14-F42AF38A31BD}" type="parTrans" cxnId="{15B88F0F-A38B-465A-94C8-2FE19A3CADCD}">
      <dgm:prSet/>
      <dgm:spPr/>
      <dgm:t>
        <a:bodyPr/>
        <a:lstStyle/>
        <a:p>
          <a:endParaRPr lang="zh-CN" altLang="en-US"/>
        </a:p>
      </dgm:t>
    </dgm:pt>
    <dgm:pt modelId="{8964ED68-955C-46A3-A1A3-831CD14F97B2}" type="sibTrans" cxnId="{15B88F0F-A38B-465A-94C8-2FE19A3CADCD}">
      <dgm:prSet/>
      <dgm:spPr/>
      <dgm:t>
        <a:bodyPr/>
        <a:lstStyle/>
        <a:p>
          <a:endParaRPr lang="zh-CN" altLang="en-US"/>
        </a:p>
      </dgm:t>
    </dgm:pt>
    <dgm:pt modelId="{F6C6A4B2-C329-456E-9415-3121E024BDA6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gm:t>
    </dgm:pt>
    <dgm:pt modelId="{4DF27FBE-96B9-4B1D-9ABB-EDA2257AAA93}" type="parTrans" cxnId="{7CD2DBD8-9951-4413-8E34-22FB69873D95}">
      <dgm:prSet/>
      <dgm:spPr/>
      <dgm:t>
        <a:bodyPr/>
        <a:lstStyle/>
        <a:p>
          <a:endParaRPr lang="zh-CN" altLang="en-US"/>
        </a:p>
      </dgm:t>
    </dgm:pt>
    <dgm:pt modelId="{6658ACC1-4A34-429E-B7A9-CEDC5EE0717C}" type="sibTrans" cxnId="{7CD2DBD8-9951-4413-8E34-22FB69873D95}">
      <dgm:prSet/>
      <dgm:spPr/>
      <dgm:t>
        <a:bodyPr/>
        <a:lstStyle/>
        <a:p>
          <a:endParaRPr lang="zh-CN" altLang="en-US"/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575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CEFB97AA-1781-46A5-A810-CA025DF957D1}" type="pres">
      <dgm:prSet presAssocID="{48CC1E34-61C3-4FA4-B534-DF3D8B1587A3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AEA86D23-59B2-4671-A272-29A0B09526B2}" type="pres">
      <dgm:prSet presAssocID="{BAEE305E-95D2-41FE-B14A-8CCF1266D3A5}" presName="parTxOnly" presStyleLbl="node1" presStyleIdx="2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C5A3CAE9-5757-4BCA-A8FD-B2ADC4E62A18}" type="pres">
      <dgm:prSet presAssocID="{B25DCA30-46B4-43E6-939E-1B67DC2AB647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E4D0CEA9-C653-44F9-9334-527F765429DF}" type="pres">
      <dgm:prSet presAssocID="{8964ED68-955C-46A3-A1A3-831CD14F97B2}" presName="parSpace" presStyleCnt="0"/>
      <dgm:spPr/>
    </dgm:pt>
    <dgm:pt modelId="{866302B7-809A-4341-A27E-3F18E952EAFD}" type="pres">
      <dgm:prSet presAssocID="{F6C6A4B2-C329-456E-9415-3121E024BDA6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15B88F0F-A38B-465A-94C8-2FE19A3CADCD}" srcId="{D860B831-CAB4-4934-AB16-CB8F8DCA48B5}" destId="{B25DCA30-46B4-43E6-939E-1B67DC2AB647}" srcOrd="3" destOrd="0" parTransId="{585905A5-6E8F-4F3B-BC14-F42AF38A31BD}" sibTransId="{8964ED68-955C-46A3-A1A3-831CD14F97B2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1" destOrd="0" parTransId="{2E584B48-94DC-4F4C-977A-931E4274FA5B}" sibTransId="{56DDF4F7-0854-4AC7-A52D-FC9A76602FAF}"/>
    <dgm:cxn modelId="{C951BE84-9F75-4098-A0AA-BF8BA7DA3B6F}" type="presOf" srcId="{B25DCA30-46B4-43E6-939E-1B67DC2AB647}" destId="{C5A3CAE9-5757-4BCA-A8FD-B2ADC4E62A18}" srcOrd="0" destOrd="0" presId="urn:microsoft.com/office/officeart/2005/8/layout/hChevron3"/>
    <dgm:cxn modelId="{73C89095-7DC2-4BD0-B5A8-547EF380E308}" srcId="{D860B831-CAB4-4934-AB16-CB8F8DCA48B5}" destId="{BAEE305E-95D2-41FE-B14A-8CCF1266D3A5}" srcOrd="2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7CD2DBD8-9951-4413-8E34-22FB69873D95}" srcId="{D860B831-CAB4-4934-AB16-CB8F8DCA48B5}" destId="{F6C6A4B2-C329-456E-9415-3121E024BDA6}" srcOrd="4" destOrd="0" parTransId="{4DF27FBE-96B9-4B1D-9ABB-EDA2257AAA93}" sibTransId="{6658ACC1-4A34-429E-B7A9-CEDC5EE0717C}"/>
    <dgm:cxn modelId="{5475A4DF-2F54-4BDA-9B04-DB6DDC970A6B}" type="presOf" srcId="{F6C6A4B2-C329-456E-9415-3121E024BDA6}" destId="{866302B7-809A-4341-A27E-3F18E952EAFD}" srcOrd="0" destOrd="0" presId="urn:microsoft.com/office/officeart/2005/8/layout/hChevron3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1E4B1DAE-AD0F-4338-8AED-3EEE5680A057}" type="presParOf" srcId="{A566BC9E-7682-44FA-9666-CE64B2F4DE61}" destId="{CEFB97AA-1781-46A5-A810-CA025DF957D1}" srcOrd="2" destOrd="0" presId="urn:microsoft.com/office/officeart/2005/8/layout/hChevron3"/>
    <dgm:cxn modelId="{70FA5DC9-E1A8-4F8F-9C3E-94C51647A214}" type="presParOf" srcId="{A566BC9E-7682-44FA-9666-CE64B2F4DE61}" destId="{4A123E06-C4DB-425B-A4F8-A4CF425A7291}" srcOrd="3" destOrd="0" presId="urn:microsoft.com/office/officeart/2005/8/layout/hChevron3"/>
    <dgm:cxn modelId="{3E8C756A-3F94-413F-BEEE-FAAAD34EF169}" type="presParOf" srcId="{A566BC9E-7682-44FA-9666-CE64B2F4DE61}" destId="{AEA86D23-59B2-4671-A272-29A0B09526B2}" srcOrd="4" destOrd="0" presId="urn:microsoft.com/office/officeart/2005/8/layout/hChevron3"/>
    <dgm:cxn modelId="{A13D9E8A-6198-4E37-A5CA-7C6F882FD6FB}" type="presParOf" srcId="{A566BC9E-7682-44FA-9666-CE64B2F4DE61}" destId="{4A708F7F-8579-43DE-98FB-F9F4E0D856F5}" srcOrd="5" destOrd="0" presId="urn:microsoft.com/office/officeart/2005/8/layout/hChevron3"/>
    <dgm:cxn modelId="{77FEA1DC-D845-4C89-9DD7-231BEEC6EF7D}" type="presParOf" srcId="{A566BC9E-7682-44FA-9666-CE64B2F4DE61}" destId="{C5A3CAE9-5757-4BCA-A8FD-B2ADC4E62A18}" srcOrd="6" destOrd="0" presId="urn:microsoft.com/office/officeart/2005/8/layout/hChevron3"/>
    <dgm:cxn modelId="{2BAF170F-461E-444F-90A7-994E662DE0F6}" type="presParOf" srcId="{A566BC9E-7682-44FA-9666-CE64B2F4DE61}" destId="{E4D0CEA9-C653-44F9-9334-527F765429DF}" srcOrd="7" destOrd="0" presId="urn:microsoft.com/office/officeart/2005/8/layout/hChevron3"/>
    <dgm:cxn modelId="{16ECDFCF-FB6D-4C5B-BB42-A4727E6AAA8D}" type="presParOf" srcId="{A566BC9E-7682-44FA-9666-CE64B2F4DE61}" destId="{866302B7-809A-4341-A27E-3F18E952EAF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18" qsCatId="simple" csTypeId="urn:microsoft.com/office/officeart/2005/8/colors/accent4_4#18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25DCA30-46B4-43E6-939E-1B67DC2AB647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gm:t>
    </dgm:pt>
    <dgm:pt modelId="{585905A5-6E8F-4F3B-BC14-F42AF38A31BD}" type="parTrans" cxnId="{15B88F0F-A38B-465A-94C8-2FE19A3CADCD}">
      <dgm:prSet/>
      <dgm:spPr/>
      <dgm:t>
        <a:bodyPr/>
        <a:lstStyle/>
        <a:p>
          <a:endParaRPr lang="zh-CN" altLang="en-US"/>
        </a:p>
      </dgm:t>
    </dgm:pt>
    <dgm:pt modelId="{8964ED68-955C-46A3-A1A3-831CD14F97B2}" type="sibTrans" cxnId="{15B88F0F-A38B-465A-94C8-2FE19A3CADCD}">
      <dgm:prSet/>
      <dgm:spPr/>
      <dgm:t>
        <a:bodyPr/>
        <a:lstStyle/>
        <a:p>
          <a:endParaRPr lang="zh-CN" altLang="en-US"/>
        </a:p>
      </dgm:t>
    </dgm:pt>
    <dgm:pt modelId="{F6C6A4B2-C329-456E-9415-3121E024BDA6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gm:t>
    </dgm:pt>
    <dgm:pt modelId="{4DF27FBE-96B9-4B1D-9ABB-EDA2257AAA93}" type="parTrans" cxnId="{7CD2DBD8-9951-4413-8E34-22FB69873D95}">
      <dgm:prSet/>
      <dgm:spPr/>
      <dgm:t>
        <a:bodyPr/>
        <a:lstStyle/>
        <a:p>
          <a:endParaRPr lang="zh-CN" altLang="en-US"/>
        </a:p>
      </dgm:t>
    </dgm:pt>
    <dgm:pt modelId="{6658ACC1-4A34-429E-B7A9-CEDC5EE0717C}" type="sibTrans" cxnId="{7CD2DBD8-9951-4413-8E34-22FB69873D95}">
      <dgm:prSet/>
      <dgm:spPr/>
      <dgm:t>
        <a:bodyPr/>
        <a:lstStyle/>
        <a:p>
          <a:endParaRPr lang="zh-CN" altLang="en-US"/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575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CEFB97AA-1781-46A5-A810-CA025DF957D1}" type="pres">
      <dgm:prSet presAssocID="{48CC1E34-61C3-4FA4-B534-DF3D8B1587A3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AEA86D23-59B2-4671-A272-29A0B09526B2}" type="pres">
      <dgm:prSet presAssocID="{BAEE305E-95D2-41FE-B14A-8CCF1266D3A5}" presName="parTxOnly" presStyleLbl="node1" presStyleIdx="2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C5A3CAE9-5757-4BCA-A8FD-B2ADC4E62A18}" type="pres">
      <dgm:prSet presAssocID="{B25DCA30-46B4-43E6-939E-1B67DC2AB647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E4D0CEA9-C653-44F9-9334-527F765429DF}" type="pres">
      <dgm:prSet presAssocID="{8964ED68-955C-46A3-A1A3-831CD14F97B2}" presName="parSpace" presStyleCnt="0"/>
      <dgm:spPr/>
    </dgm:pt>
    <dgm:pt modelId="{866302B7-809A-4341-A27E-3F18E952EAFD}" type="pres">
      <dgm:prSet presAssocID="{F6C6A4B2-C329-456E-9415-3121E024BDA6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15B88F0F-A38B-465A-94C8-2FE19A3CADCD}" srcId="{D860B831-CAB4-4934-AB16-CB8F8DCA48B5}" destId="{B25DCA30-46B4-43E6-939E-1B67DC2AB647}" srcOrd="3" destOrd="0" parTransId="{585905A5-6E8F-4F3B-BC14-F42AF38A31BD}" sibTransId="{8964ED68-955C-46A3-A1A3-831CD14F97B2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1" destOrd="0" parTransId="{2E584B48-94DC-4F4C-977A-931E4274FA5B}" sibTransId="{56DDF4F7-0854-4AC7-A52D-FC9A76602FAF}"/>
    <dgm:cxn modelId="{C951BE84-9F75-4098-A0AA-BF8BA7DA3B6F}" type="presOf" srcId="{B25DCA30-46B4-43E6-939E-1B67DC2AB647}" destId="{C5A3CAE9-5757-4BCA-A8FD-B2ADC4E62A18}" srcOrd="0" destOrd="0" presId="urn:microsoft.com/office/officeart/2005/8/layout/hChevron3"/>
    <dgm:cxn modelId="{73C89095-7DC2-4BD0-B5A8-547EF380E308}" srcId="{D860B831-CAB4-4934-AB16-CB8F8DCA48B5}" destId="{BAEE305E-95D2-41FE-B14A-8CCF1266D3A5}" srcOrd="2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7CD2DBD8-9951-4413-8E34-22FB69873D95}" srcId="{D860B831-CAB4-4934-AB16-CB8F8DCA48B5}" destId="{F6C6A4B2-C329-456E-9415-3121E024BDA6}" srcOrd="4" destOrd="0" parTransId="{4DF27FBE-96B9-4B1D-9ABB-EDA2257AAA93}" sibTransId="{6658ACC1-4A34-429E-B7A9-CEDC5EE0717C}"/>
    <dgm:cxn modelId="{5475A4DF-2F54-4BDA-9B04-DB6DDC970A6B}" type="presOf" srcId="{F6C6A4B2-C329-456E-9415-3121E024BDA6}" destId="{866302B7-809A-4341-A27E-3F18E952EAFD}" srcOrd="0" destOrd="0" presId="urn:microsoft.com/office/officeart/2005/8/layout/hChevron3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1E4B1DAE-AD0F-4338-8AED-3EEE5680A057}" type="presParOf" srcId="{A566BC9E-7682-44FA-9666-CE64B2F4DE61}" destId="{CEFB97AA-1781-46A5-A810-CA025DF957D1}" srcOrd="2" destOrd="0" presId="urn:microsoft.com/office/officeart/2005/8/layout/hChevron3"/>
    <dgm:cxn modelId="{70FA5DC9-E1A8-4F8F-9C3E-94C51647A214}" type="presParOf" srcId="{A566BC9E-7682-44FA-9666-CE64B2F4DE61}" destId="{4A123E06-C4DB-425B-A4F8-A4CF425A7291}" srcOrd="3" destOrd="0" presId="urn:microsoft.com/office/officeart/2005/8/layout/hChevron3"/>
    <dgm:cxn modelId="{3E8C756A-3F94-413F-BEEE-FAAAD34EF169}" type="presParOf" srcId="{A566BC9E-7682-44FA-9666-CE64B2F4DE61}" destId="{AEA86D23-59B2-4671-A272-29A0B09526B2}" srcOrd="4" destOrd="0" presId="urn:microsoft.com/office/officeart/2005/8/layout/hChevron3"/>
    <dgm:cxn modelId="{A13D9E8A-6198-4E37-A5CA-7C6F882FD6FB}" type="presParOf" srcId="{A566BC9E-7682-44FA-9666-CE64B2F4DE61}" destId="{4A708F7F-8579-43DE-98FB-F9F4E0D856F5}" srcOrd="5" destOrd="0" presId="urn:microsoft.com/office/officeart/2005/8/layout/hChevron3"/>
    <dgm:cxn modelId="{77FEA1DC-D845-4C89-9DD7-231BEEC6EF7D}" type="presParOf" srcId="{A566BC9E-7682-44FA-9666-CE64B2F4DE61}" destId="{C5A3CAE9-5757-4BCA-A8FD-B2ADC4E62A18}" srcOrd="6" destOrd="0" presId="urn:microsoft.com/office/officeart/2005/8/layout/hChevron3"/>
    <dgm:cxn modelId="{2BAF170F-461E-444F-90A7-994E662DE0F6}" type="presParOf" srcId="{A566BC9E-7682-44FA-9666-CE64B2F4DE61}" destId="{E4D0CEA9-C653-44F9-9334-527F765429DF}" srcOrd="7" destOrd="0" presId="urn:microsoft.com/office/officeart/2005/8/layout/hChevron3"/>
    <dgm:cxn modelId="{16ECDFCF-FB6D-4C5B-BB42-A4727E6AAA8D}" type="presParOf" srcId="{A566BC9E-7682-44FA-9666-CE64B2F4DE61}" destId="{866302B7-809A-4341-A27E-3F18E952EAF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20" qsCatId="simple" csTypeId="urn:microsoft.com/office/officeart/2005/8/colors/accent4_4#20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25DCA30-46B4-43E6-939E-1B67DC2AB647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gm:t>
    </dgm:pt>
    <dgm:pt modelId="{585905A5-6E8F-4F3B-BC14-F42AF38A31BD}" type="parTrans" cxnId="{15B88F0F-A38B-465A-94C8-2FE19A3CADCD}">
      <dgm:prSet/>
      <dgm:spPr/>
      <dgm:t>
        <a:bodyPr/>
        <a:lstStyle/>
        <a:p>
          <a:endParaRPr lang="zh-CN" altLang="en-US"/>
        </a:p>
      </dgm:t>
    </dgm:pt>
    <dgm:pt modelId="{8964ED68-955C-46A3-A1A3-831CD14F97B2}" type="sibTrans" cxnId="{15B88F0F-A38B-465A-94C8-2FE19A3CADCD}">
      <dgm:prSet/>
      <dgm:spPr/>
      <dgm:t>
        <a:bodyPr/>
        <a:lstStyle/>
        <a:p>
          <a:endParaRPr lang="zh-CN" altLang="en-US"/>
        </a:p>
      </dgm:t>
    </dgm:pt>
    <dgm:pt modelId="{F6C6A4B2-C329-456E-9415-3121E024BDA6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gm:t>
    </dgm:pt>
    <dgm:pt modelId="{4DF27FBE-96B9-4B1D-9ABB-EDA2257AAA93}" type="parTrans" cxnId="{7CD2DBD8-9951-4413-8E34-22FB69873D95}">
      <dgm:prSet/>
      <dgm:spPr/>
      <dgm:t>
        <a:bodyPr/>
        <a:lstStyle/>
        <a:p>
          <a:endParaRPr lang="zh-CN" altLang="en-US"/>
        </a:p>
      </dgm:t>
    </dgm:pt>
    <dgm:pt modelId="{6658ACC1-4A34-429E-B7A9-CEDC5EE0717C}" type="sibTrans" cxnId="{7CD2DBD8-9951-4413-8E34-22FB69873D95}">
      <dgm:prSet/>
      <dgm:spPr/>
      <dgm:t>
        <a:bodyPr/>
        <a:lstStyle/>
        <a:p>
          <a:endParaRPr lang="zh-CN" altLang="en-US"/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575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CEFB97AA-1781-46A5-A810-CA025DF957D1}" type="pres">
      <dgm:prSet presAssocID="{48CC1E34-61C3-4FA4-B534-DF3D8B1587A3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AEA86D23-59B2-4671-A272-29A0B09526B2}" type="pres">
      <dgm:prSet presAssocID="{BAEE305E-95D2-41FE-B14A-8CCF1266D3A5}" presName="parTxOnly" presStyleLbl="node1" presStyleIdx="2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C5A3CAE9-5757-4BCA-A8FD-B2ADC4E62A18}" type="pres">
      <dgm:prSet presAssocID="{B25DCA30-46B4-43E6-939E-1B67DC2AB647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E4D0CEA9-C653-44F9-9334-527F765429DF}" type="pres">
      <dgm:prSet presAssocID="{8964ED68-955C-46A3-A1A3-831CD14F97B2}" presName="parSpace" presStyleCnt="0"/>
      <dgm:spPr/>
    </dgm:pt>
    <dgm:pt modelId="{866302B7-809A-4341-A27E-3F18E952EAFD}" type="pres">
      <dgm:prSet presAssocID="{F6C6A4B2-C329-456E-9415-3121E024BDA6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15B88F0F-A38B-465A-94C8-2FE19A3CADCD}" srcId="{D860B831-CAB4-4934-AB16-CB8F8DCA48B5}" destId="{B25DCA30-46B4-43E6-939E-1B67DC2AB647}" srcOrd="3" destOrd="0" parTransId="{585905A5-6E8F-4F3B-BC14-F42AF38A31BD}" sibTransId="{8964ED68-955C-46A3-A1A3-831CD14F97B2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1" destOrd="0" parTransId="{2E584B48-94DC-4F4C-977A-931E4274FA5B}" sibTransId="{56DDF4F7-0854-4AC7-A52D-FC9A76602FAF}"/>
    <dgm:cxn modelId="{C951BE84-9F75-4098-A0AA-BF8BA7DA3B6F}" type="presOf" srcId="{B25DCA30-46B4-43E6-939E-1B67DC2AB647}" destId="{C5A3CAE9-5757-4BCA-A8FD-B2ADC4E62A18}" srcOrd="0" destOrd="0" presId="urn:microsoft.com/office/officeart/2005/8/layout/hChevron3"/>
    <dgm:cxn modelId="{73C89095-7DC2-4BD0-B5A8-547EF380E308}" srcId="{D860B831-CAB4-4934-AB16-CB8F8DCA48B5}" destId="{BAEE305E-95D2-41FE-B14A-8CCF1266D3A5}" srcOrd="2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7CD2DBD8-9951-4413-8E34-22FB69873D95}" srcId="{D860B831-CAB4-4934-AB16-CB8F8DCA48B5}" destId="{F6C6A4B2-C329-456E-9415-3121E024BDA6}" srcOrd="4" destOrd="0" parTransId="{4DF27FBE-96B9-4B1D-9ABB-EDA2257AAA93}" sibTransId="{6658ACC1-4A34-429E-B7A9-CEDC5EE0717C}"/>
    <dgm:cxn modelId="{5475A4DF-2F54-4BDA-9B04-DB6DDC970A6B}" type="presOf" srcId="{F6C6A4B2-C329-456E-9415-3121E024BDA6}" destId="{866302B7-809A-4341-A27E-3F18E952EAFD}" srcOrd="0" destOrd="0" presId="urn:microsoft.com/office/officeart/2005/8/layout/hChevron3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1E4B1DAE-AD0F-4338-8AED-3EEE5680A057}" type="presParOf" srcId="{A566BC9E-7682-44FA-9666-CE64B2F4DE61}" destId="{CEFB97AA-1781-46A5-A810-CA025DF957D1}" srcOrd="2" destOrd="0" presId="urn:microsoft.com/office/officeart/2005/8/layout/hChevron3"/>
    <dgm:cxn modelId="{70FA5DC9-E1A8-4F8F-9C3E-94C51647A214}" type="presParOf" srcId="{A566BC9E-7682-44FA-9666-CE64B2F4DE61}" destId="{4A123E06-C4DB-425B-A4F8-A4CF425A7291}" srcOrd="3" destOrd="0" presId="urn:microsoft.com/office/officeart/2005/8/layout/hChevron3"/>
    <dgm:cxn modelId="{3E8C756A-3F94-413F-BEEE-FAAAD34EF169}" type="presParOf" srcId="{A566BC9E-7682-44FA-9666-CE64B2F4DE61}" destId="{AEA86D23-59B2-4671-A272-29A0B09526B2}" srcOrd="4" destOrd="0" presId="urn:microsoft.com/office/officeart/2005/8/layout/hChevron3"/>
    <dgm:cxn modelId="{A13D9E8A-6198-4E37-A5CA-7C6F882FD6FB}" type="presParOf" srcId="{A566BC9E-7682-44FA-9666-CE64B2F4DE61}" destId="{4A708F7F-8579-43DE-98FB-F9F4E0D856F5}" srcOrd="5" destOrd="0" presId="urn:microsoft.com/office/officeart/2005/8/layout/hChevron3"/>
    <dgm:cxn modelId="{77FEA1DC-D845-4C89-9DD7-231BEEC6EF7D}" type="presParOf" srcId="{A566BC9E-7682-44FA-9666-CE64B2F4DE61}" destId="{C5A3CAE9-5757-4BCA-A8FD-B2ADC4E62A18}" srcOrd="6" destOrd="0" presId="urn:microsoft.com/office/officeart/2005/8/layout/hChevron3"/>
    <dgm:cxn modelId="{2BAF170F-461E-444F-90A7-994E662DE0F6}" type="presParOf" srcId="{A566BC9E-7682-44FA-9666-CE64B2F4DE61}" destId="{E4D0CEA9-C653-44F9-9334-527F765429DF}" srcOrd="7" destOrd="0" presId="urn:microsoft.com/office/officeart/2005/8/layout/hChevron3"/>
    <dgm:cxn modelId="{16ECDFCF-FB6D-4C5B-BB42-A4727E6AAA8D}" type="presParOf" srcId="{A566BC9E-7682-44FA-9666-CE64B2F4DE61}" destId="{866302B7-809A-4341-A27E-3F18E952EAF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2" qsCatId="simple" csTypeId="urn:microsoft.com/office/officeart/2005/8/colors/accent4_4#2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B28D11CF-41D5-4CEA-9678-72A6C0ACADC4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思想文化</a:t>
          </a:r>
        </a:p>
      </dgm:t>
    </dgm:pt>
    <dgm:pt modelId="{94EE01A5-AEB7-4122-B41E-13D940B97F83}" type="parTrans" cxnId="{7C23B772-EB5E-4D87-85B8-CD8965C79CD9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1937856F-ACE2-4888-94D1-934FB2ED6A7A}" type="sibTrans" cxnId="{7C23B772-EB5E-4D87-85B8-CD8965C79CD9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出水遗珍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/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/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交通航线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/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/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影响意义</a:t>
          </a:r>
        </a:p>
      </dgm:t>
    </dgm:pt>
    <dgm:pt modelId="{6C2342D7-3A39-4DCD-85EE-8F5219162E23}" type="parTrans" cxnId="{EEE3E108-5C1C-4778-AFB1-1C640E76384F}">
      <dgm:prSet/>
      <dgm:spPr/>
      <dgm:t>
        <a:bodyPr/>
        <a:lstStyle/>
        <a:p>
          <a:endParaRPr lang="zh-CN" altLang="en-US"/>
        </a:p>
      </dgm:t>
    </dgm:pt>
    <dgm:pt modelId="{0E7B4B2F-8705-4E98-9DB3-ED2CE5FE60C3}" type="sibTrans" cxnId="{EEE3E108-5C1C-4778-AFB1-1C640E76384F}">
      <dgm:prSet/>
      <dgm:spPr/>
      <dgm:t>
        <a:bodyPr/>
        <a:lstStyle/>
        <a:p>
          <a:endParaRPr lang="zh-CN" altLang="en-US"/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3284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F16E63A7-E56F-4F32-9368-E64EF8FFB425}" type="pres">
      <dgm:prSet presAssocID="{B28D11CF-41D5-4CEA-9678-72A6C0ACADC4}" presName="parTxOnly" presStyleLbl="node1" presStyleIdx="1" presStyleCnt="5">
        <dgm:presLayoutVars>
          <dgm:bulletEnabled val="1"/>
        </dgm:presLayoutVars>
      </dgm:prSet>
      <dgm:spPr/>
    </dgm:pt>
    <dgm:pt modelId="{B7D97900-D44A-4290-A0B4-8C0919B13DC1}" type="pres">
      <dgm:prSet presAssocID="{1937856F-ACE2-4888-94D1-934FB2ED6A7A}" presName="parSpace" presStyleCnt="0"/>
      <dgm:spPr/>
    </dgm:pt>
    <dgm:pt modelId="{CEFB97AA-1781-46A5-A810-CA025DF957D1}" type="pres">
      <dgm:prSet presAssocID="{48CC1E34-61C3-4FA4-B534-DF3D8B1587A3}" presName="parTxOnly" presStyleLbl="node1" presStyleIdx="2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AEA86D23-59B2-4671-A272-29A0B09526B2}" type="pres">
      <dgm:prSet presAssocID="{BAEE305E-95D2-41FE-B14A-8CCF1266D3A5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EEE3E108-5C1C-4778-AFB1-1C640E76384F}" srcId="{D860B831-CAB4-4934-AB16-CB8F8DCA48B5}" destId="{1D96C114-E70E-4AC7-84DC-EBCAD72419E4}" srcOrd="4" destOrd="0" parTransId="{6C2342D7-3A39-4DCD-85EE-8F5219162E23}" sibTransId="{0E7B4B2F-8705-4E98-9DB3-ED2CE5FE60C3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2" destOrd="0" parTransId="{2E584B48-94DC-4F4C-977A-931E4274FA5B}" sibTransId="{56DDF4F7-0854-4AC7-A52D-FC9A76602FAF}"/>
    <dgm:cxn modelId="{7C23B772-EB5E-4D87-85B8-CD8965C79CD9}" srcId="{D860B831-CAB4-4934-AB16-CB8F8DCA48B5}" destId="{B28D11CF-41D5-4CEA-9678-72A6C0ACADC4}" srcOrd="1" destOrd="0" parTransId="{94EE01A5-AEB7-4122-B41E-13D940B97F83}" sibTransId="{1937856F-ACE2-4888-94D1-934FB2ED6A7A}"/>
    <dgm:cxn modelId="{4ED1D180-545C-4BAE-B474-CF09393B47BB}" type="presOf" srcId="{B28D11CF-41D5-4CEA-9678-72A6C0ACADC4}" destId="{F16E63A7-E56F-4F32-9368-E64EF8FFB425}" srcOrd="0" destOrd="0" presId="urn:microsoft.com/office/officeart/2005/8/layout/hChevron3"/>
    <dgm:cxn modelId="{73C89095-7DC2-4BD0-B5A8-547EF380E308}" srcId="{D860B831-CAB4-4934-AB16-CB8F8DCA48B5}" destId="{BAEE305E-95D2-41FE-B14A-8CCF1266D3A5}" srcOrd="3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065F85F1-94A0-48BA-A51B-5146EEC66048}" type="presOf" srcId="{1D96C114-E70E-4AC7-84DC-EBCAD72419E4}" destId="{F70FF80E-D2C0-4FBD-B167-4BD81AFFDD25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083F1FC8-5B12-4FC8-8477-DB504382B06D}" type="presParOf" srcId="{A566BC9E-7682-44FA-9666-CE64B2F4DE61}" destId="{F16E63A7-E56F-4F32-9368-E64EF8FFB425}" srcOrd="2" destOrd="0" presId="urn:microsoft.com/office/officeart/2005/8/layout/hChevron3"/>
    <dgm:cxn modelId="{AB141DAF-DAFB-41F2-A751-5839BA8F193D}" type="presParOf" srcId="{A566BC9E-7682-44FA-9666-CE64B2F4DE61}" destId="{B7D97900-D44A-4290-A0B4-8C0919B13DC1}" srcOrd="3" destOrd="0" presId="urn:microsoft.com/office/officeart/2005/8/layout/hChevron3"/>
    <dgm:cxn modelId="{1E4B1DAE-AD0F-4338-8AED-3EEE5680A057}" type="presParOf" srcId="{A566BC9E-7682-44FA-9666-CE64B2F4DE61}" destId="{CEFB97AA-1781-46A5-A810-CA025DF957D1}" srcOrd="4" destOrd="0" presId="urn:microsoft.com/office/officeart/2005/8/layout/hChevron3"/>
    <dgm:cxn modelId="{70FA5DC9-E1A8-4F8F-9C3E-94C51647A214}" type="presParOf" srcId="{A566BC9E-7682-44FA-9666-CE64B2F4DE61}" destId="{4A123E06-C4DB-425B-A4F8-A4CF425A7291}" srcOrd="5" destOrd="0" presId="urn:microsoft.com/office/officeart/2005/8/layout/hChevron3"/>
    <dgm:cxn modelId="{3E8C756A-3F94-413F-BEEE-FAAAD34EF169}" type="presParOf" srcId="{A566BC9E-7682-44FA-9666-CE64B2F4DE61}" destId="{AEA86D23-59B2-4671-A272-29A0B09526B2}" srcOrd="6" destOrd="0" presId="urn:microsoft.com/office/officeart/2005/8/layout/hChevron3"/>
    <dgm:cxn modelId="{A13D9E8A-6198-4E37-A5CA-7C6F882FD6FB}" type="presParOf" srcId="{A566BC9E-7682-44FA-9666-CE64B2F4DE61}" destId="{4A708F7F-8579-43DE-98FB-F9F4E0D856F5}" srcOrd="7" destOrd="0" presId="urn:microsoft.com/office/officeart/2005/8/layout/hChevron3"/>
    <dgm:cxn modelId="{0B78CDB2-65D0-4E3E-8B91-7EE7FA60A2E9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2" qsCatId="simple" csTypeId="urn:microsoft.com/office/officeart/2005/8/colors/accent4_4#2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B28D11CF-41D5-4CEA-9678-72A6C0ACADC4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思想文化</a:t>
          </a:r>
        </a:p>
      </dgm:t>
    </dgm:pt>
    <dgm:pt modelId="{94EE01A5-AEB7-4122-B41E-13D940B97F83}" type="parTrans" cxnId="{7C23B772-EB5E-4D87-85B8-CD8965C79CD9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1937856F-ACE2-4888-94D1-934FB2ED6A7A}" type="sibTrans" cxnId="{7C23B772-EB5E-4D87-85B8-CD8965C79CD9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出水遗珍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/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/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交通航线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/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/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影响意义</a:t>
          </a:r>
        </a:p>
      </dgm:t>
    </dgm:pt>
    <dgm:pt modelId="{6C2342D7-3A39-4DCD-85EE-8F5219162E23}" type="parTrans" cxnId="{EEE3E108-5C1C-4778-AFB1-1C640E76384F}">
      <dgm:prSet/>
      <dgm:spPr/>
      <dgm:t>
        <a:bodyPr/>
        <a:lstStyle/>
        <a:p>
          <a:endParaRPr lang="zh-CN" altLang="en-US"/>
        </a:p>
      </dgm:t>
    </dgm:pt>
    <dgm:pt modelId="{0E7B4B2F-8705-4E98-9DB3-ED2CE5FE60C3}" type="sibTrans" cxnId="{EEE3E108-5C1C-4778-AFB1-1C640E76384F}">
      <dgm:prSet/>
      <dgm:spPr/>
      <dgm:t>
        <a:bodyPr/>
        <a:lstStyle/>
        <a:p>
          <a:endParaRPr lang="zh-CN" altLang="en-US"/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3284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F16E63A7-E56F-4F32-9368-E64EF8FFB425}" type="pres">
      <dgm:prSet presAssocID="{B28D11CF-41D5-4CEA-9678-72A6C0ACADC4}" presName="parTxOnly" presStyleLbl="node1" presStyleIdx="1" presStyleCnt="5">
        <dgm:presLayoutVars>
          <dgm:bulletEnabled val="1"/>
        </dgm:presLayoutVars>
      </dgm:prSet>
      <dgm:spPr/>
    </dgm:pt>
    <dgm:pt modelId="{B7D97900-D44A-4290-A0B4-8C0919B13DC1}" type="pres">
      <dgm:prSet presAssocID="{1937856F-ACE2-4888-94D1-934FB2ED6A7A}" presName="parSpace" presStyleCnt="0"/>
      <dgm:spPr/>
    </dgm:pt>
    <dgm:pt modelId="{CEFB97AA-1781-46A5-A810-CA025DF957D1}" type="pres">
      <dgm:prSet presAssocID="{48CC1E34-61C3-4FA4-B534-DF3D8B1587A3}" presName="parTxOnly" presStyleLbl="node1" presStyleIdx="2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AEA86D23-59B2-4671-A272-29A0B09526B2}" type="pres">
      <dgm:prSet presAssocID="{BAEE305E-95D2-41FE-B14A-8CCF1266D3A5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EEE3E108-5C1C-4778-AFB1-1C640E76384F}" srcId="{D860B831-CAB4-4934-AB16-CB8F8DCA48B5}" destId="{1D96C114-E70E-4AC7-84DC-EBCAD72419E4}" srcOrd="4" destOrd="0" parTransId="{6C2342D7-3A39-4DCD-85EE-8F5219162E23}" sibTransId="{0E7B4B2F-8705-4E98-9DB3-ED2CE5FE60C3}"/>
    <dgm:cxn modelId="{ADDC672E-A9A0-4BAA-B372-A14E6154EBEC}" srcId="{D860B831-CAB4-4934-AB16-CB8F8DCA48B5}" destId="{48CC1E34-61C3-4FA4-B534-DF3D8B1587A3}" srcOrd="2" destOrd="0" parTransId="{2E584B48-94DC-4F4C-977A-931E4274FA5B}" sibTransId="{56DDF4F7-0854-4AC7-A52D-FC9A76602FAF}"/>
    <dgm:cxn modelId="{1BE9C02E-2B27-B445-AB4F-60E368186F17}" type="presOf" srcId="{48CC1E34-61C3-4FA4-B534-DF3D8B1587A3}" destId="{CEFB97AA-1781-46A5-A810-CA025DF957D1}" srcOrd="0" destOrd="0" presId="urn:microsoft.com/office/officeart/2005/8/layout/hChevron3"/>
    <dgm:cxn modelId="{7C23B772-EB5E-4D87-85B8-CD8965C79CD9}" srcId="{D860B831-CAB4-4934-AB16-CB8F8DCA48B5}" destId="{B28D11CF-41D5-4CEA-9678-72A6C0ACADC4}" srcOrd="1" destOrd="0" parTransId="{94EE01A5-AEB7-4122-B41E-13D940B97F83}" sibTransId="{1937856F-ACE2-4888-94D1-934FB2ED6A7A}"/>
    <dgm:cxn modelId="{F1D0B359-4D74-DC4E-A3C8-D85AB2B0AB23}" type="presOf" srcId="{BAEE305E-95D2-41FE-B14A-8CCF1266D3A5}" destId="{AEA86D23-59B2-4671-A272-29A0B09526B2}" srcOrd="0" destOrd="0" presId="urn:microsoft.com/office/officeart/2005/8/layout/hChevron3"/>
    <dgm:cxn modelId="{73C89095-7DC2-4BD0-B5A8-547EF380E308}" srcId="{D860B831-CAB4-4934-AB16-CB8F8DCA48B5}" destId="{BAEE305E-95D2-41FE-B14A-8CCF1266D3A5}" srcOrd="3" destOrd="0" parTransId="{0A975933-7F32-457E-8ADA-CF6F9C9CFCE9}" sibTransId="{BB067397-86F7-43F9-BECE-75E673D0ABD2}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C15626C6-DCD1-C14D-A846-D7A37B49D3DF}" type="presOf" srcId="{B28D11CF-41D5-4CEA-9678-72A6C0ACADC4}" destId="{F16E63A7-E56F-4F32-9368-E64EF8FFB425}" srcOrd="0" destOrd="0" presId="urn:microsoft.com/office/officeart/2005/8/layout/hChevron3"/>
    <dgm:cxn modelId="{3AFF3CC7-8F02-6946-843F-2983CE1D43E7}" type="presOf" srcId="{1D96C114-E70E-4AC7-84DC-EBCAD72419E4}" destId="{F70FF80E-D2C0-4FBD-B167-4BD81AFFDD25}" srcOrd="0" destOrd="0" presId="urn:microsoft.com/office/officeart/2005/8/layout/hChevron3"/>
    <dgm:cxn modelId="{18DFDDDA-3B1D-1C46-9866-E5370D69FEF4}" type="presOf" srcId="{D860B831-CAB4-4934-AB16-CB8F8DCA48B5}" destId="{A566BC9E-7682-44FA-9666-CE64B2F4DE61}" srcOrd="0" destOrd="0" presId="urn:microsoft.com/office/officeart/2005/8/layout/hChevron3"/>
    <dgm:cxn modelId="{6555F9E8-5E7C-6148-A3EC-CD8B6A1DAEE4}" type="presOf" srcId="{7741195F-2F31-41AB-82B6-FCD87FED6423}" destId="{0DB438C3-5AC1-43AF-A06A-AADF5E89817A}" srcOrd="0" destOrd="0" presId="urn:microsoft.com/office/officeart/2005/8/layout/hChevron3"/>
    <dgm:cxn modelId="{25B6C8A3-EDC6-194E-8020-4FC2D6C196A4}" type="presParOf" srcId="{A566BC9E-7682-44FA-9666-CE64B2F4DE61}" destId="{0DB438C3-5AC1-43AF-A06A-AADF5E89817A}" srcOrd="0" destOrd="0" presId="urn:microsoft.com/office/officeart/2005/8/layout/hChevron3"/>
    <dgm:cxn modelId="{0A687E43-87D4-AE4B-8BB0-63D6D7A0E972}" type="presParOf" srcId="{A566BC9E-7682-44FA-9666-CE64B2F4DE61}" destId="{6DA8AC8E-402A-48EF-9683-D371A7FF231D}" srcOrd="1" destOrd="0" presId="urn:microsoft.com/office/officeart/2005/8/layout/hChevron3"/>
    <dgm:cxn modelId="{25D34E0A-99B6-3343-8143-F97A4DC94631}" type="presParOf" srcId="{A566BC9E-7682-44FA-9666-CE64B2F4DE61}" destId="{F16E63A7-E56F-4F32-9368-E64EF8FFB425}" srcOrd="2" destOrd="0" presId="urn:microsoft.com/office/officeart/2005/8/layout/hChevron3"/>
    <dgm:cxn modelId="{96B6B38F-B7DB-CD47-9A4C-ED225F2C9679}" type="presParOf" srcId="{A566BC9E-7682-44FA-9666-CE64B2F4DE61}" destId="{B7D97900-D44A-4290-A0B4-8C0919B13DC1}" srcOrd="3" destOrd="0" presId="urn:microsoft.com/office/officeart/2005/8/layout/hChevron3"/>
    <dgm:cxn modelId="{20C4FB03-33ED-3C41-8523-DBAEE60DC07E}" type="presParOf" srcId="{A566BC9E-7682-44FA-9666-CE64B2F4DE61}" destId="{CEFB97AA-1781-46A5-A810-CA025DF957D1}" srcOrd="4" destOrd="0" presId="urn:microsoft.com/office/officeart/2005/8/layout/hChevron3"/>
    <dgm:cxn modelId="{7A5EFCF3-D7B4-8749-8800-C84A103AB511}" type="presParOf" srcId="{A566BC9E-7682-44FA-9666-CE64B2F4DE61}" destId="{4A123E06-C4DB-425B-A4F8-A4CF425A7291}" srcOrd="5" destOrd="0" presId="urn:microsoft.com/office/officeart/2005/8/layout/hChevron3"/>
    <dgm:cxn modelId="{1D98B06F-90B1-A34C-BFA2-0839C62EE5BA}" type="presParOf" srcId="{A566BC9E-7682-44FA-9666-CE64B2F4DE61}" destId="{AEA86D23-59B2-4671-A272-29A0B09526B2}" srcOrd="6" destOrd="0" presId="urn:microsoft.com/office/officeart/2005/8/layout/hChevron3"/>
    <dgm:cxn modelId="{AC418F1F-B03B-134A-A2B5-D1465D0FBC72}" type="presParOf" srcId="{A566BC9E-7682-44FA-9666-CE64B2F4DE61}" destId="{4A708F7F-8579-43DE-98FB-F9F4E0D856F5}" srcOrd="7" destOrd="0" presId="urn:microsoft.com/office/officeart/2005/8/layout/hChevron3"/>
    <dgm:cxn modelId="{A46BE097-8396-BC4D-8B54-E7E5A4653040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5" qsCatId="simple" csTypeId="urn:microsoft.com/office/officeart/2005/8/colors/accent4_4#5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B28D11CF-41D5-4CEA-9678-72A6C0ACADC4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思想文化</a:t>
          </a:r>
        </a:p>
      </dgm:t>
    </dgm:pt>
    <dgm:pt modelId="{94EE01A5-AEB7-4122-B41E-13D940B97F83}" type="parTrans" cxnId="{7C23B772-EB5E-4D87-85B8-CD8965C79CD9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1937856F-ACE2-4888-94D1-934FB2ED6A7A}" type="sibTrans" cxnId="{7C23B772-EB5E-4D87-85B8-CD8965C79CD9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出水遗珍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/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/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交通航线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/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/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影响意义</a:t>
          </a:r>
        </a:p>
      </dgm:t>
    </dgm:pt>
    <dgm:pt modelId="{6C2342D7-3A39-4DCD-85EE-8F5219162E23}" type="parTrans" cxnId="{EEE3E108-5C1C-4778-AFB1-1C640E76384F}">
      <dgm:prSet/>
      <dgm:spPr/>
      <dgm:t>
        <a:bodyPr/>
        <a:lstStyle/>
        <a:p>
          <a:endParaRPr lang="zh-CN" altLang="en-US"/>
        </a:p>
      </dgm:t>
    </dgm:pt>
    <dgm:pt modelId="{0E7B4B2F-8705-4E98-9DB3-ED2CE5FE60C3}" type="sibTrans" cxnId="{EEE3E108-5C1C-4778-AFB1-1C640E76384F}">
      <dgm:prSet/>
      <dgm:spPr/>
      <dgm:t>
        <a:bodyPr/>
        <a:lstStyle/>
        <a:p>
          <a:endParaRPr lang="zh-CN" altLang="en-US"/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575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F16E63A7-E56F-4F32-9368-E64EF8FFB425}" type="pres">
      <dgm:prSet presAssocID="{B28D11CF-41D5-4CEA-9678-72A6C0ACADC4}" presName="parTxOnly" presStyleLbl="node1" presStyleIdx="1" presStyleCnt="5">
        <dgm:presLayoutVars>
          <dgm:bulletEnabled val="1"/>
        </dgm:presLayoutVars>
      </dgm:prSet>
      <dgm:spPr/>
    </dgm:pt>
    <dgm:pt modelId="{B7D97900-D44A-4290-A0B4-8C0919B13DC1}" type="pres">
      <dgm:prSet presAssocID="{1937856F-ACE2-4888-94D1-934FB2ED6A7A}" presName="parSpace" presStyleCnt="0"/>
      <dgm:spPr/>
    </dgm:pt>
    <dgm:pt modelId="{CEFB97AA-1781-46A5-A810-CA025DF957D1}" type="pres">
      <dgm:prSet presAssocID="{48CC1E34-61C3-4FA4-B534-DF3D8B1587A3}" presName="parTxOnly" presStyleLbl="node1" presStyleIdx="2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AEA86D23-59B2-4671-A272-29A0B09526B2}" type="pres">
      <dgm:prSet presAssocID="{BAEE305E-95D2-41FE-B14A-8CCF1266D3A5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EEE3E108-5C1C-4778-AFB1-1C640E76384F}" srcId="{D860B831-CAB4-4934-AB16-CB8F8DCA48B5}" destId="{1D96C114-E70E-4AC7-84DC-EBCAD72419E4}" srcOrd="4" destOrd="0" parTransId="{6C2342D7-3A39-4DCD-85EE-8F5219162E23}" sibTransId="{0E7B4B2F-8705-4E98-9DB3-ED2CE5FE60C3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2" destOrd="0" parTransId="{2E584B48-94DC-4F4C-977A-931E4274FA5B}" sibTransId="{56DDF4F7-0854-4AC7-A52D-FC9A76602FAF}"/>
    <dgm:cxn modelId="{7C23B772-EB5E-4D87-85B8-CD8965C79CD9}" srcId="{D860B831-CAB4-4934-AB16-CB8F8DCA48B5}" destId="{B28D11CF-41D5-4CEA-9678-72A6C0ACADC4}" srcOrd="1" destOrd="0" parTransId="{94EE01A5-AEB7-4122-B41E-13D940B97F83}" sibTransId="{1937856F-ACE2-4888-94D1-934FB2ED6A7A}"/>
    <dgm:cxn modelId="{4ED1D180-545C-4BAE-B474-CF09393B47BB}" type="presOf" srcId="{B28D11CF-41D5-4CEA-9678-72A6C0ACADC4}" destId="{F16E63A7-E56F-4F32-9368-E64EF8FFB425}" srcOrd="0" destOrd="0" presId="urn:microsoft.com/office/officeart/2005/8/layout/hChevron3"/>
    <dgm:cxn modelId="{73C89095-7DC2-4BD0-B5A8-547EF380E308}" srcId="{D860B831-CAB4-4934-AB16-CB8F8DCA48B5}" destId="{BAEE305E-95D2-41FE-B14A-8CCF1266D3A5}" srcOrd="3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065F85F1-94A0-48BA-A51B-5146EEC66048}" type="presOf" srcId="{1D96C114-E70E-4AC7-84DC-EBCAD72419E4}" destId="{F70FF80E-D2C0-4FBD-B167-4BD81AFFDD25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083F1FC8-5B12-4FC8-8477-DB504382B06D}" type="presParOf" srcId="{A566BC9E-7682-44FA-9666-CE64B2F4DE61}" destId="{F16E63A7-E56F-4F32-9368-E64EF8FFB425}" srcOrd="2" destOrd="0" presId="urn:microsoft.com/office/officeart/2005/8/layout/hChevron3"/>
    <dgm:cxn modelId="{AB141DAF-DAFB-41F2-A751-5839BA8F193D}" type="presParOf" srcId="{A566BC9E-7682-44FA-9666-CE64B2F4DE61}" destId="{B7D97900-D44A-4290-A0B4-8C0919B13DC1}" srcOrd="3" destOrd="0" presId="urn:microsoft.com/office/officeart/2005/8/layout/hChevron3"/>
    <dgm:cxn modelId="{1E4B1DAE-AD0F-4338-8AED-3EEE5680A057}" type="presParOf" srcId="{A566BC9E-7682-44FA-9666-CE64B2F4DE61}" destId="{CEFB97AA-1781-46A5-A810-CA025DF957D1}" srcOrd="4" destOrd="0" presId="urn:microsoft.com/office/officeart/2005/8/layout/hChevron3"/>
    <dgm:cxn modelId="{70FA5DC9-E1A8-4F8F-9C3E-94C51647A214}" type="presParOf" srcId="{A566BC9E-7682-44FA-9666-CE64B2F4DE61}" destId="{4A123E06-C4DB-425B-A4F8-A4CF425A7291}" srcOrd="5" destOrd="0" presId="urn:microsoft.com/office/officeart/2005/8/layout/hChevron3"/>
    <dgm:cxn modelId="{3E8C756A-3F94-413F-BEEE-FAAAD34EF169}" type="presParOf" srcId="{A566BC9E-7682-44FA-9666-CE64B2F4DE61}" destId="{AEA86D23-59B2-4671-A272-29A0B09526B2}" srcOrd="6" destOrd="0" presId="urn:microsoft.com/office/officeart/2005/8/layout/hChevron3"/>
    <dgm:cxn modelId="{A13D9E8A-6198-4E37-A5CA-7C6F882FD6FB}" type="presParOf" srcId="{A566BC9E-7682-44FA-9666-CE64B2F4DE61}" destId="{4A708F7F-8579-43DE-98FB-F9F4E0D856F5}" srcOrd="7" destOrd="0" presId="urn:microsoft.com/office/officeart/2005/8/layout/hChevron3"/>
    <dgm:cxn modelId="{0B78CDB2-65D0-4E3E-8B91-7EE7FA60A2E9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4" qsCatId="simple" csTypeId="urn:microsoft.com/office/officeart/2005/8/colors/accent4_4#4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B28D11CF-41D5-4CEA-9678-72A6C0ACADC4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思想文化</a:t>
          </a:r>
        </a:p>
      </dgm:t>
    </dgm:pt>
    <dgm:pt modelId="{94EE01A5-AEB7-4122-B41E-13D940B97F83}" type="parTrans" cxnId="{7C23B772-EB5E-4D87-85B8-CD8965C79CD9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1937856F-ACE2-4888-94D1-934FB2ED6A7A}" type="sibTrans" cxnId="{7C23B772-EB5E-4D87-85B8-CD8965C79CD9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出水遗珍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/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/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交通航线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/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/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影响意义</a:t>
          </a:r>
        </a:p>
      </dgm:t>
    </dgm:pt>
    <dgm:pt modelId="{6C2342D7-3A39-4DCD-85EE-8F5219162E23}" type="parTrans" cxnId="{EEE3E108-5C1C-4778-AFB1-1C640E76384F}">
      <dgm:prSet/>
      <dgm:spPr/>
      <dgm:t>
        <a:bodyPr/>
        <a:lstStyle/>
        <a:p>
          <a:endParaRPr lang="zh-CN" altLang="en-US"/>
        </a:p>
      </dgm:t>
    </dgm:pt>
    <dgm:pt modelId="{0E7B4B2F-8705-4E98-9DB3-ED2CE5FE60C3}" type="sibTrans" cxnId="{EEE3E108-5C1C-4778-AFB1-1C640E76384F}">
      <dgm:prSet/>
      <dgm:spPr/>
      <dgm:t>
        <a:bodyPr/>
        <a:lstStyle/>
        <a:p>
          <a:endParaRPr lang="zh-CN" altLang="en-US"/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575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F16E63A7-E56F-4F32-9368-E64EF8FFB425}" type="pres">
      <dgm:prSet presAssocID="{B28D11CF-41D5-4CEA-9678-72A6C0ACADC4}" presName="parTxOnly" presStyleLbl="node1" presStyleIdx="1" presStyleCnt="5">
        <dgm:presLayoutVars>
          <dgm:bulletEnabled val="1"/>
        </dgm:presLayoutVars>
      </dgm:prSet>
      <dgm:spPr/>
    </dgm:pt>
    <dgm:pt modelId="{B7D97900-D44A-4290-A0B4-8C0919B13DC1}" type="pres">
      <dgm:prSet presAssocID="{1937856F-ACE2-4888-94D1-934FB2ED6A7A}" presName="parSpace" presStyleCnt="0"/>
      <dgm:spPr/>
    </dgm:pt>
    <dgm:pt modelId="{CEFB97AA-1781-46A5-A810-CA025DF957D1}" type="pres">
      <dgm:prSet presAssocID="{48CC1E34-61C3-4FA4-B534-DF3D8B1587A3}" presName="parTxOnly" presStyleLbl="node1" presStyleIdx="2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AEA86D23-59B2-4671-A272-29A0B09526B2}" type="pres">
      <dgm:prSet presAssocID="{BAEE305E-95D2-41FE-B14A-8CCF1266D3A5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EEE3E108-5C1C-4778-AFB1-1C640E76384F}" srcId="{D860B831-CAB4-4934-AB16-CB8F8DCA48B5}" destId="{1D96C114-E70E-4AC7-84DC-EBCAD72419E4}" srcOrd="4" destOrd="0" parTransId="{6C2342D7-3A39-4DCD-85EE-8F5219162E23}" sibTransId="{0E7B4B2F-8705-4E98-9DB3-ED2CE5FE60C3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2" destOrd="0" parTransId="{2E584B48-94DC-4F4C-977A-931E4274FA5B}" sibTransId="{56DDF4F7-0854-4AC7-A52D-FC9A76602FAF}"/>
    <dgm:cxn modelId="{7C23B772-EB5E-4D87-85B8-CD8965C79CD9}" srcId="{D860B831-CAB4-4934-AB16-CB8F8DCA48B5}" destId="{B28D11CF-41D5-4CEA-9678-72A6C0ACADC4}" srcOrd="1" destOrd="0" parTransId="{94EE01A5-AEB7-4122-B41E-13D940B97F83}" sibTransId="{1937856F-ACE2-4888-94D1-934FB2ED6A7A}"/>
    <dgm:cxn modelId="{4ED1D180-545C-4BAE-B474-CF09393B47BB}" type="presOf" srcId="{B28D11CF-41D5-4CEA-9678-72A6C0ACADC4}" destId="{F16E63A7-E56F-4F32-9368-E64EF8FFB425}" srcOrd="0" destOrd="0" presId="urn:microsoft.com/office/officeart/2005/8/layout/hChevron3"/>
    <dgm:cxn modelId="{73C89095-7DC2-4BD0-B5A8-547EF380E308}" srcId="{D860B831-CAB4-4934-AB16-CB8F8DCA48B5}" destId="{BAEE305E-95D2-41FE-B14A-8CCF1266D3A5}" srcOrd="3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065F85F1-94A0-48BA-A51B-5146EEC66048}" type="presOf" srcId="{1D96C114-E70E-4AC7-84DC-EBCAD72419E4}" destId="{F70FF80E-D2C0-4FBD-B167-4BD81AFFDD25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083F1FC8-5B12-4FC8-8477-DB504382B06D}" type="presParOf" srcId="{A566BC9E-7682-44FA-9666-CE64B2F4DE61}" destId="{F16E63A7-E56F-4F32-9368-E64EF8FFB425}" srcOrd="2" destOrd="0" presId="urn:microsoft.com/office/officeart/2005/8/layout/hChevron3"/>
    <dgm:cxn modelId="{AB141DAF-DAFB-41F2-A751-5839BA8F193D}" type="presParOf" srcId="{A566BC9E-7682-44FA-9666-CE64B2F4DE61}" destId="{B7D97900-D44A-4290-A0B4-8C0919B13DC1}" srcOrd="3" destOrd="0" presId="urn:microsoft.com/office/officeart/2005/8/layout/hChevron3"/>
    <dgm:cxn modelId="{1E4B1DAE-AD0F-4338-8AED-3EEE5680A057}" type="presParOf" srcId="{A566BC9E-7682-44FA-9666-CE64B2F4DE61}" destId="{CEFB97AA-1781-46A5-A810-CA025DF957D1}" srcOrd="4" destOrd="0" presId="urn:microsoft.com/office/officeart/2005/8/layout/hChevron3"/>
    <dgm:cxn modelId="{70FA5DC9-E1A8-4F8F-9C3E-94C51647A214}" type="presParOf" srcId="{A566BC9E-7682-44FA-9666-CE64B2F4DE61}" destId="{4A123E06-C4DB-425B-A4F8-A4CF425A7291}" srcOrd="5" destOrd="0" presId="urn:microsoft.com/office/officeart/2005/8/layout/hChevron3"/>
    <dgm:cxn modelId="{3E8C756A-3F94-413F-BEEE-FAAAD34EF169}" type="presParOf" srcId="{A566BC9E-7682-44FA-9666-CE64B2F4DE61}" destId="{AEA86D23-59B2-4671-A272-29A0B09526B2}" srcOrd="6" destOrd="0" presId="urn:microsoft.com/office/officeart/2005/8/layout/hChevron3"/>
    <dgm:cxn modelId="{A13D9E8A-6198-4E37-A5CA-7C6F882FD6FB}" type="presParOf" srcId="{A566BC9E-7682-44FA-9666-CE64B2F4DE61}" destId="{4A708F7F-8579-43DE-98FB-F9F4E0D856F5}" srcOrd="7" destOrd="0" presId="urn:microsoft.com/office/officeart/2005/8/layout/hChevron3"/>
    <dgm:cxn modelId="{0B78CDB2-65D0-4E3E-8B91-7EE7FA60A2E9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6" qsCatId="simple" csTypeId="urn:microsoft.com/office/officeart/2005/8/colors/accent4_4#6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思想文化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/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/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交通航线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/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/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影响意义</a:t>
          </a:r>
        </a:p>
      </dgm:t>
    </dgm:pt>
    <dgm:pt modelId="{6C2342D7-3A39-4DCD-85EE-8F5219162E23}" type="parTrans" cxnId="{EEE3E108-5C1C-4778-AFB1-1C640E76384F}">
      <dgm:prSet/>
      <dgm:spPr/>
      <dgm:t>
        <a:bodyPr/>
        <a:lstStyle/>
        <a:p>
          <a:endParaRPr lang="zh-CN" altLang="en-US"/>
        </a:p>
      </dgm:t>
    </dgm:pt>
    <dgm:pt modelId="{0E7B4B2F-8705-4E98-9DB3-ED2CE5FE60C3}" type="sibTrans" cxnId="{EEE3E108-5C1C-4778-AFB1-1C640E76384F}">
      <dgm:prSet/>
      <dgm:spPr/>
      <dgm:t>
        <a:bodyPr/>
        <a:lstStyle/>
        <a:p>
          <a:endParaRPr lang="zh-CN" altLang="en-US"/>
        </a:p>
      </dgm:t>
    </dgm:pt>
    <dgm:pt modelId="{2DA39720-F274-46D6-8D85-F79E6BDF5156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dirty="0">
              <a:solidFill>
                <a:schemeClr val="tx1">
                  <a:lumMod val="50000"/>
                  <a:lumOff val="50000"/>
                </a:schemeClr>
              </a:solidFill>
            </a:rPr>
            <a:t>出水遗珍</a:t>
          </a:r>
        </a:p>
      </dgm:t>
    </dgm:pt>
    <dgm:pt modelId="{6634591E-137E-4274-890A-FDE3EA9F720A}" type="parTrans" cxnId="{CFF5A3C5-45E7-4D9C-A92B-31E0B790DB73}">
      <dgm:prSet/>
      <dgm:spPr/>
      <dgm:t>
        <a:bodyPr/>
        <a:lstStyle/>
        <a:p>
          <a:endParaRPr lang="zh-CN" altLang="en-US"/>
        </a:p>
      </dgm:t>
    </dgm:pt>
    <dgm:pt modelId="{9A88AC3E-49C5-4680-9781-675B3D274C6C}" type="sibTrans" cxnId="{CFF5A3C5-45E7-4D9C-A92B-31E0B790DB73}">
      <dgm:prSet/>
      <dgm:spPr/>
      <dgm:t>
        <a:bodyPr/>
        <a:lstStyle/>
        <a:p>
          <a:endParaRPr lang="zh-CN" altLang="en-US"/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3284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CEFB97AA-1781-46A5-A810-CA025DF957D1}" type="pres">
      <dgm:prSet presAssocID="{48CC1E34-61C3-4FA4-B534-DF3D8B1587A3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DABF3A32-2E24-46F1-8399-39E6E58A65F9}" type="pres">
      <dgm:prSet presAssocID="{2DA39720-F274-46D6-8D85-F79E6BDF5156}" presName="parTxOnly" presStyleLbl="node1" presStyleIdx="2" presStyleCnt="5">
        <dgm:presLayoutVars>
          <dgm:bulletEnabled val="1"/>
        </dgm:presLayoutVars>
      </dgm:prSet>
      <dgm:spPr/>
    </dgm:pt>
    <dgm:pt modelId="{B8AF7779-2C0C-4A46-AC5E-4A20991C0345}" type="pres">
      <dgm:prSet presAssocID="{9A88AC3E-49C5-4680-9781-675B3D274C6C}" presName="parSpace" presStyleCnt="0"/>
      <dgm:spPr/>
    </dgm:pt>
    <dgm:pt modelId="{AEA86D23-59B2-4671-A272-29A0B09526B2}" type="pres">
      <dgm:prSet presAssocID="{BAEE305E-95D2-41FE-B14A-8CCF1266D3A5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EEE3E108-5C1C-4778-AFB1-1C640E76384F}" srcId="{D860B831-CAB4-4934-AB16-CB8F8DCA48B5}" destId="{1D96C114-E70E-4AC7-84DC-EBCAD72419E4}" srcOrd="4" destOrd="0" parTransId="{6C2342D7-3A39-4DCD-85EE-8F5219162E23}" sibTransId="{0E7B4B2F-8705-4E98-9DB3-ED2CE5FE60C3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1" destOrd="0" parTransId="{2E584B48-94DC-4F4C-977A-931E4274FA5B}" sibTransId="{56DDF4F7-0854-4AC7-A52D-FC9A76602FAF}"/>
    <dgm:cxn modelId="{39B4033D-4393-4187-878E-F9D0259DBF89}" type="presOf" srcId="{2DA39720-F274-46D6-8D85-F79E6BDF5156}" destId="{DABF3A32-2E24-46F1-8399-39E6E58A65F9}" srcOrd="0" destOrd="0" presId="urn:microsoft.com/office/officeart/2005/8/layout/hChevron3"/>
    <dgm:cxn modelId="{73C89095-7DC2-4BD0-B5A8-547EF380E308}" srcId="{D860B831-CAB4-4934-AB16-CB8F8DCA48B5}" destId="{BAEE305E-95D2-41FE-B14A-8CCF1266D3A5}" srcOrd="3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CFF5A3C5-45E7-4D9C-A92B-31E0B790DB73}" srcId="{D860B831-CAB4-4934-AB16-CB8F8DCA48B5}" destId="{2DA39720-F274-46D6-8D85-F79E6BDF5156}" srcOrd="2" destOrd="0" parTransId="{6634591E-137E-4274-890A-FDE3EA9F720A}" sibTransId="{9A88AC3E-49C5-4680-9781-675B3D274C6C}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065F85F1-94A0-48BA-A51B-5146EEC66048}" type="presOf" srcId="{1D96C114-E70E-4AC7-84DC-EBCAD72419E4}" destId="{F70FF80E-D2C0-4FBD-B167-4BD81AFFDD25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1E4B1DAE-AD0F-4338-8AED-3EEE5680A057}" type="presParOf" srcId="{A566BC9E-7682-44FA-9666-CE64B2F4DE61}" destId="{CEFB97AA-1781-46A5-A810-CA025DF957D1}" srcOrd="2" destOrd="0" presId="urn:microsoft.com/office/officeart/2005/8/layout/hChevron3"/>
    <dgm:cxn modelId="{70FA5DC9-E1A8-4F8F-9C3E-94C51647A214}" type="presParOf" srcId="{A566BC9E-7682-44FA-9666-CE64B2F4DE61}" destId="{4A123E06-C4DB-425B-A4F8-A4CF425A7291}" srcOrd="3" destOrd="0" presId="urn:microsoft.com/office/officeart/2005/8/layout/hChevron3"/>
    <dgm:cxn modelId="{B7E2E1C6-A742-42C0-9E01-E96AFD991BB3}" type="presParOf" srcId="{A566BC9E-7682-44FA-9666-CE64B2F4DE61}" destId="{DABF3A32-2E24-46F1-8399-39E6E58A65F9}" srcOrd="4" destOrd="0" presId="urn:microsoft.com/office/officeart/2005/8/layout/hChevron3"/>
    <dgm:cxn modelId="{4582DA3F-48C5-496A-8E15-48224009845C}" type="presParOf" srcId="{A566BC9E-7682-44FA-9666-CE64B2F4DE61}" destId="{B8AF7779-2C0C-4A46-AC5E-4A20991C0345}" srcOrd="5" destOrd="0" presId="urn:microsoft.com/office/officeart/2005/8/layout/hChevron3"/>
    <dgm:cxn modelId="{3E8C756A-3F94-413F-BEEE-FAAAD34EF169}" type="presParOf" srcId="{A566BC9E-7682-44FA-9666-CE64B2F4DE61}" destId="{AEA86D23-59B2-4671-A272-29A0B09526B2}" srcOrd="6" destOrd="0" presId="urn:microsoft.com/office/officeart/2005/8/layout/hChevron3"/>
    <dgm:cxn modelId="{A13D9E8A-6198-4E37-A5CA-7C6F882FD6FB}" type="presParOf" srcId="{A566BC9E-7682-44FA-9666-CE64B2F4DE61}" destId="{4A708F7F-8579-43DE-98FB-F9F4E0D856F5}" srcOrd="7" destOrd="0" presId="urn:microsoft.com/office/officeart/2005/8/layout/hChevron3"/>
    <dgm:cxn modelId="{0B78CDB2-65D0-4E3E-8B91-7EE7FA60A2E9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7" qsCatId="simple" csTypeId="urn:microsoft.com/office/officeart/2005/8/colors/accent4_4#7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gm:t>
    </dgm:pt>
    <dgm:pt modelId="{6C2342D7-3A39-4DCD-85EE-8F5219162E23}" type="par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0E7B4B2F-8705-4E98-9DB3-ED2CE5FE60C3}" type="sib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2DA39720-F274-46D6-8D85-F79E6BDF5156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gm:t>
    </dgm:pt>
    <dgm:pt modelId="{6634591E-137E-4274-890A-FDE3EA9F720A}" type="parTrans" cxnId="{CFF5A3C5-45E7-4D9C-A92B-31E0B790DB73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9A88AC3E-49C5-4680-9781-675B3D274C6C}" type="sibTrans" cxnId="{CFF5A3C5-45E7-4D9C-A92B-31E0B790DB73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3284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CEFB97AA-1781-46A5-A810-CA025DF957D1}" type="pres">
      <dgm:prSet presAssocID="{48CC1E34-61C3-4FA4-B534-DF3D8B1587A3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DABF3A32-2E24-46F1-8399-39E6E58A65F9}" type="pres">
      <dgm:prSet presAssocID="{2DA39720-F274-46D6-8D85-F79E6BDF5156}" presName="parTxOnly" presStyleLbl="node1" presStyleIdx="2" presStyleCnt="5">
        <dgm:presLayoutVars>
          <dgm:bulletEnabled val="1"/>
        </dgm:presLayoutVars>
      </dgm:prSet>
      <dgm:spPr/>
    </dgm:pt>
    <dgm:pt modelId="{B8AF7779-2C0C-4A46-AC5E-4A20991C0345}" type="pres">
      <dgm:prSet presAssocID="{9A88AC3E-49C5-4680-9781-675B3D274C6C}" presName="parSpace" presStyleCnt="0"/>
      <dgm:spPr/>
    </dgm:pt>
    <dgm:pt modelId="{AEA86D23-59B2-4671-A272-29A0B09526B2}" type="pres">
      <dgm:prSet presAssocID="{BAEE305E-95D2-41FE-B14A-8CCF1266D3A5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EEE3E108-5C1C-4778-AFB1-1C640E76384F}" srcId="{D860B831-CAB4-4934-AB16-CB8F8DCA48B5}" destId="{1D96C114-E70E-4AC7-84DC-EBCAD72419E4}" srcOrd="4" destOrd="0" parTransId="{6C2342D7-3A39-4DCD-85EE-8F5219162E23}" sibTransId="{0E7B4B2F-8705-4E98-9DB3-ED2CE5FE60C3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1" destOrd="0" parTransId="{2E584B48-94DC-4F4C-977A-931E4274FA5B}" sibTransId="{56DDF4F7-0854-4AC7-A52D-FC9A76602FAF}"/>
    <dgm:cxn modelId="{39B4033D-4393-4187-878E-F9D0259DBF89}" type="presOf" srcId="{2DA39720-F274-46D6-8D85-F79E6BDF5156}" destId="{DABF3A32-2E24-46F1-8399-39E6E58A65F9}" srcOrd="0" destOrd="0" presId="urn:microsoft.com/office/officeart/2005/8/layout/hChevron3"/>
    <dgm:cxn modelId="{73C89095-7DC2-4BD0-B5A8-547EF380E308}" srcId="{D860B831-CAB4-4934-AB16-CB8F8DCA48B5}" destId="{BAEE305E-95D2-41FE-B14A-8CCF1266D3A5}" srcOrd="3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CFF5A3C5-45E7-4D9C-A92B-31E0B790DB73}" srcId="{D860B831-CAB4-4934-AB16-CB8F8DCA48B5}" destId="{2DA39720-F274-46D6-8D85-F79E6BDF5156}" srcOrd="2" destOrd="0" parTransId="{6634591E-137E-4274-890A-FDE3EA9F720A}" sibTransId="{9A88AC3E-49C5-4680-9781-675B3D274C6C}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065F85F1-94A0-48BA-A51B-5146EEC66048}" type="presOf" srcId="{1D96C114-E70E-4AC7-84DC-EBCAD72419E4}" destId="{F70FF80E-D2C0-4FBD-B167-4BD81AFFDD25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1E4B1DAE-AD0F-4338-8AED-3EEE5680A057}" type="presParOf" srcId="{A566BC9E-7682-44FA-9666-CE64B2F4DE61}" destId="{CEFB97AA-1781-46A5-A810-CA025DF957D1}" srcOrd="2" destOrd="0" presId="urn:microsoft.com/office/officeart/2005/8/layout/hChevron3"/>
    <dgm:cxn modelId="{70FA5DC9-E1A8-4F8F-9C3E-94C51647A214}" type="presParOf" srcId="{A566BC9E-7682-44FA-9666-CE64B2F4DE61}" destId="{4A123E06-C4DB-425B-A4F8-A4CF425A7291}" srcOrd="3" destOrd="0" presId="urn:microsoft.com/office/officeart/2005/8/layout/hChevron3"/>
    <dgm:cxn modelId="{B7E2E1C6-A742-42C0-9E01-E96AFD991BB3}" type="presParOf" srcId="{A566BC9E-7682-44FA-9666-CE64B2F4DE61}" destId="{DABF3A32-2E24-46F1-8399-39E6E58A65F9}" srcOrd="4" destOrd="0" presId="urn:microsoft.com/office/officeart/2005/8/layout/hChevron3"/>
    <dgm:cxn modelId="{4582DA3F-48C5-496A-8E15-48224009845C}" type="presParOf" srcId="{A566BC9E-7682-44FA-9666-CE64B2F4DE61}" destId="{B8AF7779-2C0C-4A46-AC5E-4A20991C0345}" srcOrd="5" destOrd="0" presId="urn:microsoft.com/office/officeart/2005/8/layout/hChevron3"/>
    <dgm:cxn modelId="{3E8C756A-3F94-413F-BEEE-FAAAD34EF169}" type="presParOf" srcId="{A566BC9E-7682-44FA-9666-CE64B2F4DE61}" destId="{AEA86D23-59B2-4671-A272-29A0B09526B2}" srcOrd="6" destOrd="0" presId="urn:microsoft.com/office/officeart/2005/8/layout/hChevron3"/>
    <dgm:cxn modelId="{A13D9E8A-6198-4E37-A5CA-7C6F882FD6FB}" type="presParOf" srcId="{A566BC9E-7682-44FA-9666-CE64B2F4DE61}" destId="{4A708F7F-8579-43DE-98FB-F9F4E0D856F5}" srcOrd="7" destOrd="0" presId="urn:microsoft.com/office/officeart/2005/8/layout/hChevron3"/>
    <dgm:cxn modelId="{0B78CDB2-65D0-4E3E-8B91-7EE7FA60A2E9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8" qsCatId="simple" csTypeId="urn:microsoft.com/office/officeart/2005/8/colors/accent4_4#8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gm:t>
    </dgm:pt>
    <dgm:pt modelId="{6C2342D7-3A39-4DCD-85EE-8F5219162E23}" type="par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0E7B4B2F-8705-4E98-9DB3-ED2CE5FE60C3}" type="sib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2DA39720-F274-46D6-8D85-F79E6BDF5156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gm:t>
    </dgm:pt>
    <dgm:pt modelId="{6634591E-137E-4274-890A-FDE3EA9F720A}" type="parTrans" cxnId="{CFF5A3C5-45E7-4D9C-A92B-31E0B790DB73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9A88AC3E-49C5-4680-9781-675B3D274C6C}" type="sibTrans" cxnId="{CFF5A3C5-45E7-4D9C-A92B-31E0B790DB73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575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CEFB97AA-1781-46A5-A810-CA025DF957D1}" type="pres">
      <dgm:prSet presAssocID="{48CC1E34-61C3-4FA4-B534-DF3D8B1587A3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DABF3A32-2E24-46F1-8399-39E6E58A65F9}" type="pres">
      <dgm:prSet presAssocID="{2DA39720-F274-46D6-8D85-F79E6BDF5156}" presName="parTxOnly" presStyleLbl="node1" presStyleIdx="2" presStyleCnt="5">
        <dgm:presLayoutVars>
          <dgm:bulletEnabled val="1"/>
        </dgm:presLayoutVars>
      </dgm:prSet>
      <dgm:spPr/>
    </dgm:pt>
    <dgm:pt modelId="{B8AF7779-2C0C-4A46-AC5E-4A20991C0345}" type="pres">
      <dgm:prSet presAssocID="{9A88AC3E-49C5-4680-9781-675B3D274C6C}" presName="parSpace" presStyleCnt="0"/>
      <dgm:spPr/>
    </dgm:pt>
    <dgm:pt modelId="{AEA86D23-59B2-4671-A272-29A0B09526B2}" type="pres">
      <dgm:prSet presAssocID="{BAEE305E-95D2-41FE-B14A-8CCF1266D3A5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EEE3E108-5C1C-4778-AFB1-1C640E76384F}" srcId="{D860B831-CAB4-4934-AB16-CB8F8DCA48B5}" destId="{1D96C114-E70E-4AC7-84DC-EBCAD72419E4}" srcOrd="4" destOrd="0" parTransId="{6C2342D7-3A39-4DCD-85EE-8F5219162E23}" sibTransId="{0E7B4B2F-8705-4E98-9DB3-ED2CE5FE60C3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1" destOrd="0" parTransId="{2E584B48-94DC-4F4C-977A-931E4274FA5B}" sibTransId="{56DDF4F7-0854-4AC7-A52D-FC9A76602FAF}"/>
    <dgm:cxn modelId="{39B4033D-4393-4187-878E-F9D0259DBF89}" type="presOf" srcId="{2DA39720-F274-46D6-8D85-F79E6BDF5156}" destId="{DABF3A32-2E24-46F1-8399-39E6E58A65F9}" srcOrd="0" destOrd="0" presId="urn:microsoft.com/office/officeart/2005/8/layout/hChevron3"/>
    <dgm:cxn modelId="{73C89095-7DC2-4BD0-B5A8-547EF380E308}" srcId="{D860B831-CAB4-4934-AB16-CB8F8DCA48B5}" destId="{BAEE305E-95D2-41FE-B14A-8CCF1266D3A5}" srcOrd="3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CFF5A3C5-45E7-4D9C-A92B-31E0B790DB73}" srcId="{D860B831-CAB4-4934-AB16-CB8F8DCA48B5}" destId="{2DA39720-F274-46D6-8D85-F79E6BDF5156}" srcOrd="2" destOrd="0" parTransId="{6634591E-137E-4274-890A-FDE3EA9F720A}" sibTransId="{9A88AC3E-49C5-4680-9781-675B3D274C6C}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065F85F1-94A0-48BA-A51B-5146EEC66048}" type="presOf" srcId="{1D96C114-E70E-4AC7-84DC-EBCAD72419E4}" destId="{F70FF80E-D2C0-4FBD-B167-4BD81AFFDD25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1E4B1DAE-AD0F-4338-8AED-3EEE5680A057}" type="presParOf" srcId="{A566BC9E-7682-44FA-9666-CE64B2F4DE61}" destId="{CEFB97AA-1781-46A5-A810-CA025DF957D1}" srcOrd="2" destOrd="0" presId="urn:microsoft.com/office/officeart/2005/8/layout/hChevron3"/>
    <dgm:cxn modelId="{70FA5DC9-E1A8-4F8F-9C3E-94C51647A214}" type="presParOf" srcId="{A566BC9E-7682-44FA-9666-CE64B2F4DE61}" destId="{4A123E06-C4DB-425B-A4F8-A4CF425A7291}" srcOrd="3" destOrd="0" presId="urn:microsoft.com/office/officeart/2005/8/layout/hChevron3"/>
    <dgm:cxn modelId="{B7E2E1C6-A742-42C0-9E01-E96AFD991BB3}" type="presParOf" srcId="{A566BC9E-7682-44FA-9666-CE64B2F4DE61}" destId="{DABF3A32-2E24-46F1-8399-39E6E58A65F9}" srcOrd="4" destOrd="0" presId="urn:microsoft.com/office/officeart/2005/8/layout/hChevron3"/>
    <dgm:cxn modelId="{4582DA3F-48C5-496A-8E15-48224009845C}" type="presParOf" srcId="{A566BC9E-7682-44FA-9666-CE64B2F4DE61}" destId="{B8AF7779-2C0C-4A46-AC5E-4A20991C0345}" srcOrd="5" destOrd="0" presId="urn:microsoft.com/office/officeart/2005/8/layout/hChevron3"/>
    <dgm:cxn modelId="{3E8C756A-3F94-413F-BEEE-FAAAD34EF169}" type="presParOf" srcId="{A566BC9E-7682-44FA-9666-CE64B2F4DE61}" destId="{AEA86D23-59B2-4671-A272-29A0B09526B2}" srcOrd="6" destOrd="0" presId="urn:microsoft.com/office/officeart/2005/8/layout/hChevron3"/>
    <dgm:cxn modelId="{A13D9E8A-6198-4E37-A5CA-7C6F882FD6FB}" type="presParOf" srcId="{A566BC9E-7682-44FA-9666-CE64B2F4DE61}" destId="{4A708F7F-8579-43DE-98FB-F9F4E0D856F5}" srcOrd="7" destOrd="0" presId="urn:microsoft.com/office/officeart/2005/8/layout/hChevron3"/>
    <dgm:cxn modelId="{0B78CDB2-65D0-4E3E-8B91-7EE7FA60A2E9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860B831-CAB4-4934-AB16-CB8F8DCA48B5}" type="doc">
      <dgm:prSet loTypeId="urn:microsoft.com/office/officeart/2005/8/layout/hChevron3" loCatId="process" qsTypeId="urn:microsoft.com/office/officeart/2005/8/quickstyle/simple5#9" qsCatId="simple" csTypeId="urn:microsoft.com/office/officeart/2005/8/colors/accent4_4#9" csCatId="accent4" phldr="1"/>
      <dgm:spPr/>
      <dgm:t>
        <a:bodyPr/>
        <a:lstStyle/>
        <a:p>
          <a:endParaRPr lang="zh-CN" altLang="en-US"/>
        </a:p>
      </dgm:t>
    </dgm:pt>
    <dgm:pt modelId="{7741195F-2F31-41AB-82B6-FCD87FED642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gm:t>
    </dgm:pt>
    <dgm:pt modelId="{38A0141D-8DF7-4732-AD2F-125C86B0EEB4}" type="par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A7E8581B-B247-43D5-AC2D-9CA6622228E6}" type="sibTrans" cxnId="{927B35BD-2A28-4F38-9DB2-B7FED9FD13CB}">
      <dgm:prSet/>
      <dgm:spPr/>
      <dgm:t>
        <a:bodyPr/>
        <a:lstStyle/>
        <a:p>
          <a:endParaRPr lang="zh-CN" altLang="en-US" b="0">
            <a:solidFill>
              <a:schemeClr val="tx1">
                <a:lumMod val="50000"/>
                <a:lumOff val="50000"/>
              </a:schemeClr>
            </a:solidFill>
            <a:effectLst/>
          </a:endParaRPr>
        </a:p>
      </dgm:t>
    </dgm:pt>
    <dgm:pt modelId="{48CC1E34-61C3-4FA4-B534-DF3D8B1587A3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gm:t>
    </dgm:pt>
    <dgm:pt modelId="{2E584B48-94DC-4F4C-977A-931E4274FA5B}" type="par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56DDF4F7-0854-4AC7-A52D-FC9A76602FAF}" type="sibTrans" cxnId="{ADDC672E-A9A0-4BAA-B372-A14E6154EBEC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AEE305E-95D2-41FE-B14A-8CCF1266D3A5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gm:t>
    </dgm:pt>
    <dgm:pt modelId="{0A975933-7F32-457E-8ADA-CF6F9C9CFCE9}" type="par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BB067397-86F7-43F9-BECE-75E673D0ABD2}" type="sibTrans" cxnId="{73C89095-7DC2-4BD0-B5A8-547EF380E308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1D96C114-E70E-4AC7-84DC-EBCAD72419E4}">
      <dgm:prSet phldrT="[文本]"/>
      <dgm:spPr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gm:t>
    </dgm:pt>
    <dgm:pt modelId="{6C2342D7-3A39-4DCD-85EE-8F5219162E23}" type="par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0E7B4B2F-8705-4E98-9DB3-ED2CE5FE60C3}" type="sibTrans" cxnId="{EEE3E108-5C1C-4778-AFB1-1C640E76384F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2DA39720-F274-46D6-8D85-F79E6BDF5156}">
      <dgm:prSet/>
      <dgm:spPr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</a:gradFill>
      </dgm:spPr>
      <dgm:t>
        <a:bodyPr/>
        <a:lstStyle/>
        <a:p>
          <a:r>
            <a:rPr lang="zh-CN" altLang="en-US" b="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gm:t>
    </dgm:pt>
    <dgm:pt modelId="{6634591E-137E-4274-890A-FDE3EA9F720A}" type="parTrans" cxnId="{CFF5A3C5-45E7-4D9C-A92B-31E0B790DB73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9A88AC3E-49C5-4680-9781-675B3D274C6C}" type="sibTrans" cxnId="{CFF5A3C5-45E7-4D9C-A92B-31E0B790DB73}">
      <dgm:prSet/>
      <dgm:spPr/>
      <dgm:t>
        <a:bodyPr/>
        <a:lstStyle/>
        <a:p>
          <a:endParaRPr lang="zh-CN" altLang="en-US" b="0">
            <a:effectLst/>
          </a:endParaRPr>
        </a:p>
      </dgm:t>
    </dgm:pt>
    <dgm:pt modelId="{A566BC9E-7682-44FA-9666-CE64B2F4DE61}" type="pres">
      <dgm:prSet presAssocID="{D860B831-CAB4-4934-AB16-CB8F8DCA48B5}" presName="Name0" presStyleCnt="0">
        <dgm:presLayoutVars>
          <dgm:dir/>
          <dgm:resizeHandles val="exact"/>
        </dgm:presLayoutVars>
      </dgm:prSet>
      <dgm:spPr/>
    </dgm:pt>
    <dgm:pt modelId="{0DB438C3-5AC1-43AF-A06A-AADF5E89817A}" type="pres">
      <dgm:prSet presAssocID="{7741195F-2F31-41AB-82B6-FCD87FED6423}" presName="parTxOnly" presStyleLbl="node1" presStyleIdx="0" presStyleCnt="5" custLinFactNeighborX="5248" custLinFactNeighborY="-1575">
        <dgm:presLayoutVars>
          <dgm:bulletEnabled val="1"/>
        </dgm:presLayoutVars>
      </dgm:prSet>
      <dgm:spPr/>
    </dgm:pt>
    <dgm:pt modelId="{6DA8AC8E-402A-48EF-9683-D371A7FF231D}" type="pres">
      <dgm:prSet presAssocID="{A7E8581B-B247-43D5-AC2D-9CA6622228E6}" presName="parSpace" presStyleCnt="0"/>
      <dgm:spPr/>
    </dgm:pt>
    <dgm:pt modelId="{CEFB97AA-1781-46A5-A810-CA025DF957D1}" type="pres">
      <dgm:prSet presAssocID="{48CC1E34-61C3-4FA4-B534-DF3D8B1587A3}" presName="parTxOnly" presStyleLbl="node1" presStyleIdx="1" presStyleCnt="5" custLinFactNeighborX="5248" custLinFactNeighborY="-1575">
        <dgm:presLayoutVars>
          <dgm:bulletEnabled val="1"/>
        </dgm:presLayoutVars>
      </dgm:prSet>
      <dgm:spPr/>
    </dgm:pt>
    <dgm:pt modelId="{4A123E06-C4DB-425B-A4F8-A4CF425A7291}" type="pres">
      <dgm:prSet presAssocID="{56DDF4F7-0854-4AC7-A52D-FC9A76602FAF}" presName="parSpace" presStyleCnt="0"/>
      <dgm:spPr/>
    </dgm:pt>
    <dgm:pt modelId="{DABF3A32-2E24-46F1-8399-39E6E58A65F9}" type="pres">
      <dgm:prSet presAssocID="{2DA39720-F274-46D6-8D85-F79E6BDF5156}" presName="parTxOnly" presStyleLbl="node1" presStyleIdx="2" presStyleCnt="5">
        <dgm:presLayoutVars>
          <dgm:bulletEnabled val="1"/>
        </dgm:presLayoutVars>
      </dgm:prSet>
      <dgm:spPr/>
    </dgm:pt>
    <dgm:pt modelId="{B8AF7779-2C0C-4A46-AC5E-4A20991C0345}" type="pres">
      <dgm:prSet presAssocID="{9A88AC3E-49C5-4680-9781-675B3D274C6C}" presName="parSpace" presStyleCnt="0"/>
      <dgm:spPr/>
    </dgm:pt>
    <dgm:pt modelId="{AEA86D23-59B2-4671-A272-29A0B09526B2}" type="pres">
      <dgm:prSet presAssocID="{BAEE305E-95D2-41FE-B14A-8CCF1266D3A5}" presName="parTxOnly" presStyleLbl="node1" presStyleIdx="3" presStyleCnt="5" custLinFactNeighborX="5248" custLinFactNeighborY="-1575">
        <dgm:presLayoutVars>
          <dgm:bulletEnabled val="1"/>
        </dgm:presLayoutVars>
      </dgm:prSet>
      <dgm:spPr/>
    </dgm:pt>
    <dgm:pt modelId="{4A708F7F-8579-43DE-98FB-F9F4E0D856F5}" type="pres">
      <dgm:prSet presAssocID="{BB067397-86F7-43F9-BECE-75E673D0ABD2}" presName="parSpace" presStyleCnt="0"/>
      <dgm:spPr/>
    </dgm:pt>
    <dgm:pt modelId="{F70FF80E-D2C0-4FBD-B167-4BD81AFFDD25}" type="pres">
      <dgm:prSet presAssocID="{1D96C114-E70E-4AC7-84DC-EBCAD72419E4}" presName="parTxOnly" presStyleLbl="node1" presStyleIdx="4" presStyleCnt="5" custLinFactNeighborX="5248" custLinFactNeighborY="-1575">
        <dgm:presLayoutVars>
          <dgm:bulletEnabled val="1"/>
        </dgm:presLayoutVars>
      </dgm:prSet>
      <dgm:spPr/>
    </dgm:pt>
  </dgm:ptLst>
  <dgm:cxnLst>
    <dgm:cxn modelId="{EEE3E108-5C1C-4778-AFB1-1C640E76384F}" srcId="{D860B831-CAB4-4934-AB16-CB8F8DCA48B5}" destId="{1D96C114-E70E-4AC7-84DC-EBCAD72419E4}" srcOrd="4" destOrd="0" parTransId="{6C2342D7-3A39-4DCD-85EE-8F5219162E23}" sibTransId="{0E7B4B2F-8705-4E98-9DB3-ED2CE5FE60C3}"/>
    <dgm:cxn modelId="{A76B5E13-9C20-455C-B1B6-B8CB895F1FCA}" type="presOf" srcId="{48CC1E34-61C3-4FA4-B534-DF3D8B1587A3}" destId="{CEFB97AA-1781-46A5-A810-CA025DF957D1}" srcOrd="0" destOrd="0" presId="urn:microsoft.com/office/officeart/2005/8/layout/hChevron3"/>
    <dgm:cxn modelId="{57D7D01D-EE00-49ED-8F27-473040BB2E85}" type="presOf" srcId="{D860B831-CAB4-4934-AB16-CB8F8DCA48B5}" destId="{A566BC9E-7682-44FA-9666-CE64B2F4DE61}" srcOrd="0" destOrd="0" presId="urn:microsoft.com/office/officeart/2005/8/layout/hChevron3"/>
    <dgm:cxn modelId="{ADDC672E-A9A0-4BAA-B372-A14E6154EBEC}" srcId="{D860B831-CAB4-4934-AB16-CB8F8DCA48B5}" destId="{48CC1E34-61C3-4FA4-B534-DF3D8B1587A3}" srcOrd="1" destOrd="0" parTransId="{2E584B48-94DC-4F4C-977A-931E4274FA5B}" sibTransId="{56DDF4F7-0854-4AC7-A52D-FC9A76602FAF}"/>
    <dgm:cxn modelId="{39B4033D-4393-4187-878E-F9D0259DBF89}" type="presOf" srcId="{2DA39720-F274-46D6-8D85-F79E6BDF5156}" destId="{DABF3A32-2E24-46F1-8399-39E6E58A65F9}" srcOrd="0" destOrd="0" presId="urn:microsoft.com/office/officeart/2005/8/layout/hChevron3"/>
    <dgm:cxn modelId="{73C89095-7DC2-4BD0-B5A8-547EF380E308}" srcId="{D860B831-CAB4-4934-AB16-CB8F8DCA48B5}" destId="{BAEE305E-95D2-41FE-B14A-8CCF1266D3A5}" srcOrd="3" destOrd="0" parTransId="{0A975933-7F32-457E-8ADA-CF6F9C9CFCE9}" sibTransId="{BB067397-86F7-43F9-BECE-75E673D0ABD2}"/>
    <dgm:cxn modelId="{D6F38CA4-46E7-4F39-9E17-43E22BCD0C11}" type="presOf" srcId="{7741195F-2F31-41AB-82B6-FCD87FED6423}" destId="{0DB438C3-5AC1-43AF-A06A-AADF5E89817A}" srcOrd="0" destOrd="0" presId="urn:microsoft.com/office/officeart/2005/8/layout/hChevron3"/>
    <dgm:cxn modelId="{927B35BD-2A28-4F38-9DB2-B7FED9FD13CB}" srcId="{D860B831-CAB4-4934-AB16-CB8F8DCA48B5}" destId="{7741195F-2F31-41AB-82B6-FCD87FED6423}" srcOrd="0" destOrd="0" parTransId="{38A0141D-8DF7-4732-AD2F-125C86B0EEB4}" sibTransId="{A7E8581B-B247-43D5-AC2D-9CA6622228E6}"/>
    <dgm:cxn modelId="{CFF5A3C5-45E7-4D9C-A92B-31E0B790DB73}" srcId="{D860B831-CAB4-4934-AB16-CB8F8DCA48B5}" destId="{2DA39720-F274-46D6-8D85-F79E6BDF5156}" srcOrd="2" destOrd="0" parTransId="{6634591E-137E-4274-890A-FDE3EA9F720A}" sibTransId="{9A88AC3E-49C5-4680-9781-675B3D274C6C}"/>
    <dgm:cxn modelId="{176956EE-C62F-428C-8AE9-D4D872896EDA}" type="presOf" srcId="{BAEE305E-95D2-41FE-B14A-8CCF1266D3A5}" destId="{AEA86D23-59B2-4671-A272-29A0B09526B2}" srcOrd="0" destOrd="0" presId="urn:microsoft.com/office/officeart/2005/8/layout/hChevron3"/>
    <dgm:cxn modelId="{065F85F1-94A0-48BA-A51B-5146EEC66048}" type="presOf" srcId="{1D96C114-E70E-4AC7-84DC-EBCAD72419E4}" destId="{F70FF80E-D2C0-4FBD-B167-4BD81AFFDD25}" srcOrd="0" destOrd="0" presId="urn:microsoft.com/office/officeart/2005/8/layout/hChevron3"/>
    <dgm:cxn modelId="{12338F0F-ABB9-4DC7-9D16-F7EFF1E11B68}" type="presParOf" srcId="{A566BC9E-7682-44FA-9666-CE64B2F4DE61}" destId="{0DB438C3-5AC1-43AF-A06A-AADF5E89817A}" srcOrd="0" destOrd="0" presId="urn:microsoft.com/office/officeart/2005/8/layout/hChevron3"/>
    <dgm:cxn modelId="{5EEB53F0-8313-4FD8-892E-80B83546B205}" type="presParOf" srcId="{A566BC9E-7682-44FA-9666-CE64B2F4DE61}" destId="{6DA8AC8E-402A-48EF-9683-D371A7FF231D}" srcOrd="1" destOrd="0" presId="urn:microsoft.com/office/officeart/2005/8/layout/hChevron3"/>
    <dgm:cxn modelId="{1E4B1DAE-AD0F-4338-8AED-3EEE5680A057}" type="presParOf" srcId="{A566BC9E-7682-44FA-9666-CE64B2F4DE61}" destId="{CEFB97AA-1781-46A5-A810-CA025DF957D1}" srcOrd="2" destOrd="0" presId="urn:microsoft.com/office/officeart/2005/8/layout/hChevron3"/>
    <dgm:cxn modelId="{70FA5DC9-E1A8-4F8F-9C3E-94C51647A214}" type="presParOf" srcId="{A566BC9E-7682-44FA-9666-CE64B2F4DE61}" destId="{4A123E06-C4DB-425B-A4F8-A4CF425A7291}" srcOrd="3" destOrd="0" presId="urn:microsoft.com/office/officeart/2005/8/layout/hChevron3"/>
    <dgm:cxn modelId="{B7E2E1C6-A742-42C0-9E01-E96AFD991BB3}" type="presParOf" srcId="{A566BC9E-7682-44FA-9666-CE64B2F4DE61}" destId="{DABF3A32-2E24-46F1-8399-39E6E58A65F9}" srcOrd="4" destOrd="0" presId="urn:microsoft.com/office/officeart/2005/8/layout/hChevron3"/>
    <dgm:cxn modelId="{4582DA3F-48C5-496A-8E15-48224009845C}" type="presParOf" srcId="{A566BC9E-7682-44FA-9666-CE64B2F4DE61}" destId="{B8AF7779-2C0C-4A46-AC5E-4A20991C0345}" srcOrd="5" destOrd="0" presId="urn:microsoft.com/office/officeart/2005/8/layout/hChevron3"/>
    <dgm:cxn modelId="{3E8C756A-3F94-413F-BEEE-FAAAD34EF169}" type="presParOf" srcId="{A566BC9E-7682-44FA-9666-CE64B2F4DE61}" destId="{AEA86D23-59B2-4671-A272-29A0B09526B2}" srcOrd="6" destOrd="0" presId="urn:microsoft.com/office/officeart/2005/8/layout/hChevron3"/>
    <dgm:cxn modelId="{A13D9E8A-6198-4E37-A5CA-7C6F882FD6FB}" type="presParOf" srcId="{A566BC9E-7682-44FA-9666-CE64B2F4DE61}" destId="{4A708F7F-8579-43DE-98FB-F9F4E0D856F5}" srcOrd="7" destOrd="0" presId="urn:microsoft.com/office/officeart/2005/8/layout/hChevron3"/>
    <dgm:cxn modelId="{0B78CDB2-65D0-4E3E-8B91-7EE7FA60A2E9}" type="presParOf" srcId="{A566BC9E-7682-44FA-9666-CE64B2F4DE61}" destId="{F70FF80E-D2C0-4FBD-B167-4BD81AFFDD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E63A7-E56F-4F32-9368-E64EF8FFB425}">
      <dsp:nvSpPr>
        <dsp:cNvPr id="0" name=""/>
        <dsp:cNvSpPr/>
      </dsp:nvSpPr>
      <dsp:spPr>
        <a:xfrm>
          <a:off x="51309" y="0"/>
          <a:ext cx="2180692" cy="572016"/>
        </a:xfrm>
        <a:prstGeom prst="homePlate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0" kern="1200" dirty="0">
              <a:solidFill>
                <a:schemeClr val="tx1">
                  <a:lumMod val="50000"/>
                  <a:lumOff val="50000"/>
                </a:schemeClr>
              </a:solidFill>
            </a:rPr>
            <a:t>政策法令</a:t>
          </a:r>
        </a:p>
      </dsp:txBody>
      <dsp:txXfrm>
        <a:off x="51309" y="0"/>
        <a:ext cx="2037688" cy="572016"/>
      </dsp:txXfrm>
    </dsp:sp>
    <dsp:sp modelId="{D65B34D9-FFCC-4CF3-B6F6-6B57883D475B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</a:rPr>
            <a:t>思想文化</a:t>
          </a:r>
        </a:p>
      </dsp:txBody>
      <dsp:txXfrm>
        <a:off x="2054568" y="0"/>
        <a:ext cx="1608676" cy="572016"/>
      </dsp:txXfrm>
    </dsp:sp>
    <dsp:sp modelId="{CEFB97AA-1781-46A5-A810-CA025DF957D1}">
      <dsp:nvSpPr>
        <dsp:cNvPr id="0" name=""/>
        <dsp:cNvSpPr/>
      </dsp:nvSpPr>
      <dsp:spPr>
        <a:xfrm>
          <a:off x="3513114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</a:rPr>
            <a:t>出水遗珍</a:t>
          </a:r>
        </a:p>
      </dsp:txBody>
      <dsp:txXfrm>
        <a:off x="3799122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</a:rPr>
            <a:t>交通航线</a:t>
          </a:r>
        </a:p>
      </dsp:txBody>
      <dsp:txXfrm>
        <a:off x="5543676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sp:txBody>
      <dsp:txXfrm>
        <a:off x="24006" y="0"/>
        <a:ext cx="2037688" cy="572016"/>
      </dsp:txXfrm>
    </dsp:sp>
    <dsp:sp modelId="{CEFB97AA-1781-46A5-A810-CA025DF957D1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sp:txBody>
      <dsp:txXfrm>
        <a:off x="2054568" y="0"/>
        <a:ext cx="1608676" cy="572016"/>
      </dsp:txXfrm>
    </dsp:sp>
    <dsp:sp modelId="{DABF3A32-2E24-46F1-8399-39E6E58A65F9}">
      <dsp:nvSpPr>
        <dsp:cNvPr id="0" name=""/>
        <dsp:cNvSpPr/>
      </dsp:nvSpPr>
      <dsp:spPr>
        <a:xfrm>
          <a:off x="3490226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sp:txBody>
      <dsp:txXfrm>
        <a:off x="3776234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sp:txBody>
      <dsp:txXfrm>
        <a:off x="5543676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sp:txBody>
      <dsp:txXfrm>
        <a:off x="24006" y="0"/>
        <a:ext cx="2037688" cy="572016"/>
      </dsp:txXfrm>
    </dsp:sp>
    <dsp:sp modelId="{CEFB97AA-1781-46A5-A810-CA025DF957D1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sp:txBody>
      <dsp:txXfrm>
        <a:off x="2054568" y="0"/>
        <a:ext cx="1608676" cy="572016"/>
      </dsp:txXfrm>
    </dsp:sp>
    <dsp:sp modelId="{DABF3A32-2E24-46F1-8399-39E6E58A65F9}">
      <dsp:nvSpPr>
        <dsp:cNvPr id="0" name=""/>
        <dsp:cNvSpPr/>
      </dsp:nvSpPr>
      <dsp:spPr>
        <a:xfrm>
          <a:off x="3490226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sp:txBody>
      <dsp:txXfrm>
        <a:off x="3776234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sp:txBody>
      <dsp:txXfrm>
        <a:off x="5543676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sp:txBody>
      <dsp:txXfrm>
        <a:off x="24006" y="0"/>
        <a:ext cx="2037688" cy="572016"/>
      </dsp:txXfrm>
    </dsp:sp>
    <dsp:sp modelId="{CEFB97AA-1781-46A5-A810-CA025DF957D1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sp:txBody>
      <dsp:txXfrm>
        <a:off x="2054568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3513114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sp:txBody>
      <dsp:txXfrm>
        <a:off x="3799122" y="0"/>
        <a:ext cx="1608676" cy="572016"/>
      </dsp:txXfrm>
    </dsp:sp>
    <dsp:sp modelId="{EE5021B6-E5B4-4F43-A65C-5DCD08742D56}">
      <dsp:nvSpPr>
        <dsp:cNvPr id="0" name=""/>
        <dsp:cNvSpPr/>
      </dsp:nvSpPr>
      <dsp:spPr>
        <a:xfrm>
          <a:off x="5234780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sp:txBody>
      <dsp:txXfrm>
        <a:off x="5520788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sp:txBody>
      <dsp:txXfrm>
        <a:off x="24006" y="0"/>
        <a:ext cx="2037688" cy="572016"/>
      </dsp:txXfrm>
    </dsp:sp>
    <dsp:sp modelId="{CEFB97AA-1781-46A5-A810-CA025DF957D1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sp:txBody>
      <dsp:txXfrm>
        <a:off x="2054568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3513114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sp:txBody>
      <dsp:txXfrm>
        <a:off x="3799122" y="0"/>
        <a:ext cx="1608676" cy="572016"/>
      </dsp:txXfrm>
    </dsp:sp>
    <dsp:sp modelId="{EE5021B6-E5B4-4F43-A65C-5DCD08742D56}">
      <dsp:nvSpPr>
        <dsp:cNvPr id="0" name=""/>
        <dsp:cNvSpPr/>
      </dsp:nvSpPr>
      <dsp:spPr>
        <a:xfrm>
          <a:off x="5234780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sp:txBody>
      <dsp:txXfrm>
        <a:off x="5520788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sp:txBody>
      <dsp:txXfrm>
        <a:off x="24006" y="0"/>
        <a:ext cx="2037688" cy="572016"/>
      </dsp:txXfrm>
    </dsp:sp>
    <dsp:sp modelId="{CEFB97AA-1781-46A5-A810-CA025DF957D1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sp:txBody>
      <dsp:txXfrm>
        <a:off x="2054568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3513114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sp:txBody>
      <dsp:txXfrm>
        <a:off x="3799122" y="0"/>
        <a:ext cx="1608676" cy="572016"/>
      </dsp:txXfrm>
    </dsp:sp>
    <dsp:sp modelId="{EE5021B6-E5B4-4F43-A65C-5DCD08742D56}">
      <dsp:nvSpPr>
        <dsp:cNvPr id="0" name=""/>
        <dsp:cNvSpPr/>
      </dsp:nvSpPr>
      <dsp:spPr>
        <a:xfrm>
          <a:off x="5234780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sp:txBody>
      <dsp:txXfrm>
        <a:off x="5520788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sp:txBody>
      <dsp:txXfrm>
        <a:off x="24006" y="0"/>
        <a:ext cx="2037688" cy="572016"/>
      </dsp:txXfrm>
    </dsp:sp>
    <dsp:sp modelId="{CEFB97AA-1781-46A5-A810-CA025DF957D1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sp:txBody>
      <dsp:txXfrm>
        <a:off x="2054568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3513114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sp:txBody>
      <dsp:txXfrm>
        <a:off x="3799122" y="0"/>
        <a:ext cx="1608676" cy="572016"/>
      </dsp:txXfrm>
    </dsp:sp>
    <dsp:sp modelId="{EE5021B6-E5B4-4F43-A65C-5DCD08742D56}">
      <dsp:nvSpPr>
        <dsp:cNvPr id="0" name=""/>
        <dsp:cNvSpPr/>
      </dsp:nvSpPr>
      <dsp:spPr>
        <a:xfrm>
          <a:off x="5234780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sp:txBody>
      <dsp:txXfrm>
        <a:off x="5520788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sp:txBody>
      <dsp:txXfrm>
        <a:off x="24006" y="0"/>
        <a:ext cx="2037688" cy="572016"/>
      </dsp:txXfrm>
    </dsp:sp>
    <dsp:sp modelId="{CEFB97AA-1781-46A5-A810-CA025DF957D1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sp:txBody>
      <dsp:txXfrm>
        <a:off x="2054568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3513114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sp:txBody>
      <dsp:txXfrm>
        <a:off x="3799122" y="0"/>
        <a:ext cx="1608676" cy="572016"/>
      </dsp:txXfrm>
    </dsp:sp>
    <dsp:sp modelId="{C5A3CAE9-5757-4BCA-A8FD-B2ADC4E62A18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sp:txBody>
      <dsp:txXfrm>
        <a:off x="5543676" y="0"/>
        <a:ext cx="1608676" cy="572016"/>
      </dsp:txXfrm>
    </dsp:sp>
    <dsp:sp modelId="{866302B7-809A-4341-A27E-3F18E952EAFD}">
      <dsp:nvSpPr>
        <dsp:cNvPr id="0" name=""/>
        <dsp:cNvSpPr/>
      </dsp:nvSpPr>
      <dsp:spPr>
        <a:xfrm>
          <a:off x="6979334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sp:txBody>
      <dsp:txXfrm>
        <a:off x="7265342" y="0"/>
        <a:ext cx="1608676" cy="57201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sp:txBody>
      <dsp:txXfrm>
        <a:off x="24006" y="0"/>
        <a:ext cx="2037688" cy="572016"/>
      </dsp:txXfrm>
    </dsp:sp>
    <dsp:sp modelId="{CEFB97AA-1781-46A5-A810-CA025DF957D1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sp:txBody>
      <dsp:txXfrm>
        <a:off x="2054568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3513114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sp:txBody>
      <dsp:txXfrm>
        <a:off x="3799122" y="0"/>
        <a:ext cx="1608676" cy="572016"/>
      </dsp:txXfrm>
    </dsp:sp>
    <dsp:sp modelId="{C5A3CAE9-5757-4BCA-A8FD-B2ADC4E62A18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sp:txBody>
      <dsp:txXfrm>
        <a:off x="5543676" y="0"/>
        <a:ext cx="1608676" cy="572016"/>
      </dsp:txXfrm>
    </dsp:sp>
    <dsp:sp modelId="{866302B7-809A-4341-A27E-3F18E952EAFD}">
      <dsp:nvSpPr>
        <dsp:cNvPr id="0" name=""/>
        <dsp:cNvSpPr/>
      </dsp:nvSpPr>
      <dsp:spPr>
        <a:xfrm>
          <a:off x="6979334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sp:txBody>
      <dsp:txXfrm>
        <a:off x="7265342" y="0"/>
        <a:ext cx="1608676" cy="57201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sp:txBody>
      <dsp:txXfrm>
        <a:off x="24006" y="0"/>
        <a:ext cx="2037688" cy="572016"/>
      </dsp:txXfrm>
    </dsp:sp>
    <dsp:sp modelId="{CEFB97AA-1781-46A5-A810-CA025DF957D1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sp:txBody>
      <dsp:txXfrm>
        <a:off x="2054568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3513114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sp:txBody>
      <dsp:txXfrm>
        <a:off x="3799122" y="0"/>
        <a:ext cx="1608676" cy="572016"/>
      </dsp:txXfrm>
    </dsp:sp>
    <dsp:sp modelId="{C5A3CAE9-5757-4BCA-A8FD-B2ADC4E62A18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sp:txBody>
      <dsp:txXfrm>
        <a:off x="5543676" y="0"/>
        <a:ext cx="1608676" cy="572016"/>
      </dsp:txXfrm>
    </dsp:sp>
    <dsp:sp modelId="{866302B7-809A-4341-A27E-3F18E952EAFD}">
      <dsp:nvSpPr>
        <dsp:cNvPr id="0" name=""/>
        <dsp:cNvSpPr/>
      </dsp:nvSpPr>
      <dsp:spPr>
        <a:xfrm>
          <a:off x="6979334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sp:txBody>
      <dsp:txXfrm>
        <a:off x="7265342" y="0"/>
        <a:ext cx="1608676" cy="57201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sp:txBody>
      <dsp:txXfrm>
        <a:off x="24006" y="0"/>
        <a:ext cx="2037688" cy="572016"/>
      </dsp:txXfrm>
    </dsp:sp>
    <dsp:sp modelId="{CEFB97AA-1781-46A5-A810-CA025DF957D1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sp:txBody>
      <dsp:txXfrm>
        <a:off x="2054568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3513114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sp:txBody>
      <dsp:txXfrm>
        <a:off x="3799122" y="0"/>
        <a:ext cx="1608676" cy="572016"/>
      </dsp:txXfrm>
    </dsp:sp>
    <dsp:sp modelId="{C5A3CAE9-5757-4BCA-A8FD-B2ADC4E62A18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sp:txBody>
      <dsp:txXfrm>
        <a:off x="5543676" y="0"/>
        <a:ext cx="1608676" cy="572016"/>
      </dsp:txXfrm>
    </dsp:sp>
    <dsp:sp modelId="{866302B7-809A-4341-A27E-3F18E952EAFD}">
      <dsp:nvSpPr>
        <dsp:cNvPr id="0" name=""/>
        <dsp:cNvSpPr/>
      </dsp:nvSpPr>
      <dsp:spPr>
        <a:xfrm>
          <a:off x="6979334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sp:txBody>
      <dsp:txXfrm>
        <a:off x="7265342" y="0"/>
        <a:ext cx="1608676" cy="572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政策法令</a:t>
          </a:r>
        </a:p>
      </dsp:txBody>
      <dsp:txXfrm>
        <a:off x="24006" y="0"/>
        <a:ext cx="2037688" cy="572016"/>
      </dsp:txXfrm>
    </dsp:sp>
    <dsp:sp modelId="{F16E63A7-E56F-4F32-9368-E64EF8FFB425}">
      <dsp:nvSpPr>
        <dsp:cNvPr id="0" name=""/>
        <dsp:cNvSpPr/>
      </dsp:nvSpPr>
      <dsp:spPr>
        <a:xfrm>
          <a:off x="1745672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思想文化</a:t>
          </a:r>
        </a:p>
      </dsp:txBody>
      <dsp:txXfrm>
        <a:off x="2031680" y="0"/>
        <a:ext cx="1608676" cy="572016"/>
      </dsp:txXfrm>
    </dsp:sp>
    <dsp:sp modelId="{CEFB97AA-1781-46A5-A810-CA025DF957D1}">
      <dsp:nvSpPr>
        <dsp:cNvPr id="0" name=""/>
        <dsp:cNvSpPr/>
      </dsp:nvSpPr>
      <dsp:spPr>
        <a:xfrm>
          <a:off x="3513114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出水遗珍</a:t>
          </a:r>
        </a:p>
      </dsp:txBody>
      <dsp:txXfrm>
        <a:off x="3799122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交通航线</a:t>
          </a:r>
        </a:p>
      </dsp:txBody>
      <dsp:txXfrm>
        <a:off x="5543676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政策法令</a:t>
          </a:r>
        </a:p>
      </dsp:txBody>
      <dsp:txXfrm>
        <a:off x="24006" y="0"/>
        <a:ext cx="2037688" cy="572016"/>
      </dsp:txXfrm>
    </dsp:sp>
    <dsp:sp modelId="{F16E63A7-E56F-4F32-9368-E64EF8FFB425}">
      <dsp:nvSpPr>
        <dsp:cNvPr id="0" name=""/>
        <dsp:cNvSpPr/>
      </dsp:nvSpPr>
      <dsp:spPr>
        <a:xfrm>
          <a:off x="1745672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思想文化</a:t>
          </a:r>
        </a:p>
      </dsp:txBody>
      <dsp:txXfrm>
        <a:off x="2031680" y="0"/>
        <a:ext cx="1608676" cy="572016"/>
      </dsp:txXfrm>
    </dsp:sp>
    <dsp:sp modelId="{CEFB97AA-1781-46A5-A810-CA025DF957D1}">
      <dsp:nvSpPr>
        <dsp:cNvPr id="0" name=""/>
        <dsp:cNvSpPr/>
      </dsp:nvSpPr>
      <dsp:spPr>
        <a:xfrm>
          <a:off x="3513114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出水遗珍</a:t>
          </a:r>
        </a:p>
      </dsp:txBody>
      <dsp:txXfrm>
        <a:off x="3799122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交通航线</a:t>
          </a:r>
        </a:p>
      </dsp:txBody>
      <dsp:txXfrm>
        <a:off x="5543676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政策法令</a:t>
          </a:r>
        </a:p>
      </dsp:txBody>
      <dsp:txXfrm>
        <a:off x="24006" y="0"/>
        <a:ext cx="2037688" cy="572016"/>
      </dsp:txXfrm>
    </dsp:sp>
    <dsp:sp modelId="{F16E63A7-E56F-4F32-9368-E64EF8FFB425}">
      <dsp:nvSpPr>
        <dsp:cNvPr id="0" name=""/>
        <dsp:cNvSpPr/>
      </dsp:nvSpPr>
      <dsp:spPr>
        <a:xfrm>
          <a:off x="1745672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思想文化</a:t>
          </a:r>
        </a:p>
      </dsp:txBody>
      <dsp:txXfrm>
        <a:off x="2031680" y="0"/>
        <a:ext cx="1608676" cy="572016"/>
      </dsp:txXfrm>
    </dsp:sp>
    <dsp:sp modelId="{CEFB97AA-1781-46A5-A810-CA025DF957D1}">
      <dsp:nvSpPr>
        <dsp:cNvPr id="0" name=""/>
        <dsp:cNvSpPr/>
      </dsp:nvSpPr>
      <dsp:spPr>
        <a:xfrm>
          <a:off x="3513114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出水遗珍</a:t>
          </a:r>
        </a:p>
      </dsp:txBody>
      <dsp:txXfrm>
        <a:off x="3799122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交通航线</a:t>
          </a:r>
        </a:p>
      </dsp:txBody>
      <dsp:txXfrm>
        <a:off x="5543676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政策法令</a:t>
          </a:r>
        </a:p>
      </dsp:txBody>
      <dsp:txXfrm>
        <a:off x="24006" y="0"/>
        <a:ext cx="2037688" cy="572016"/>
      </dsp:txXfrm>
    </dsp:sp>
    <dsp:sp modelId="{F16E63A7-E56F-4F32-9368-E64EF8FFB425}">
      <dsp:nvSpPr>
        <dsp:cNvPr id="0" name=""/>
        <dsp:cNvSpPr/>
      </dsp:nvSpPr>
      <dsp:spPr>
        <a:xfrm>
          <a:off x="1745672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思想文化</a:t>
          </a:r>
        </a:p>
      </dsp:txBody>
      <dsp:txXfrm>
        <a:off x="2031680" y="0"/>
        <a:ext cx="1608676" cy="572016"/>
      </dsp:txXfrm>
    </dsp:sp>
    <dsp:sp modelId="{CEFB97AA-1781-46A5-A810-CA025DF957D1}">
      <dsp:nvSpPr>
        <dsp:cNvPr id="0" name=""/>
        <dsp:cNvSpPr/>
      </dsp:nvSpPr>
      <dsp:spPr>
        <a:xfrm>
          <a:off x="3513114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出水遗珍</a:t>
          </a:r>
        </a:p>
      </dsp:txBody>
      <dsp:txXfrm>
        <a:off x="3799122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交通航线</a:t>
          </a:r>
        </a:p>
      </dsp:txBody>
      <dsp:txXfrm>
        <a:off x="5543676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政策法令</a:t>
          </a:r>
        </a:p>
      </dsp:txBody>
      <dsp:txXfrm>
        <a:off x="24006" y="0"/>
        <a:ext cx="2037688" cy="572016"/>
      </dsp:txXfrm>
    </dsp:sp>
    <dsp:sp modelId="{CEFB97AA-1781-46A5-A810-CA025DF957D1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思想文化</a:t>
          </a:r>
        </a:p>
      </dsp:txBody>
      <dsp:txXfrm>
        <a:off x="2054568" y="0"/>
        <a:ext cx="1608676" cy="572016"/>
      </dsp:txXfrm>
    </dsp:sp>
    <dsp:sp modelId="{DABF3A32-2E24-46F1-8399-39E6E58A65F9}">
      <dsp:nvSpPr>
        <dsp:cNvPr id="0" name=""/>
        <dsp:cNvSpPr/>
      </dsp:nvSpPr>
      <dsp:spPr>
        <a:xfrm>
          <a:off x="3490226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出水遗珍</a:t>
          </a:r>
        </a:p>
      </dsp:txBody>
      <dsp:txXfrm>
        <a:off x="3776234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交通航线</a:t>
          </a:r>
        </a:p>
      </dsp:txBody>
      <dsp:txXfrm>
        <a:off x="5543676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 dirty="0">
              <a:solidFill>
                <a:schemeClr val="tx1">
                  <a:lumMod val="50000"/>
                  <a:lumOff val="50000"/>
                </a:schemeClr>
              </a:solidFill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sp:txBody>
      <dsp:txXfrm>
        <a:off x="24006" y="0"/>
        <a:ext cx="2037688" cy="572016"/>
      </dsp:txXfrm>
    </dsp:sp>
    <dsp:sp modelId="{CEFB97AA-1781-46A5-A810-CA025DF957D1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sp:txBody>
      <dsp:txXfrm>
        <a:off x="2054568" y="0"/>
        <a:ext cx="1608676" cy="572016"/>
      </dsp:txXfrm>
    </dsp:sp>
    <dsp:sp modelId="{DABF3A32-2E24-46F1-8399-39E6E58A65F9}">
      <dsp:nvSpPr>
        <dsp:cNvPr id="0" name=""/>
        <dsp:cNvSpPr/>
      </dsp:nvSpPr>
      <dsp:spPr>
        <a:xfrm>
          <a:off x="3490226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sp:txBody>
      <dsp:txXfrm>
        <a:off x="3776234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sp:txBody>
      <dsp:txXfrm>
        <a:off x="5543676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sp:txBody>
      <dsp:txXfrm>
        <a:off x="24006" y="0"/>
        <a:ext cx="2037688" cy="572016"/>
      </dsp:txXfrm>
    </dsp:sp>
    <dsp:sp modelId="{CEFB97AA-1781-46A5-A810-CA025DF957D1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sp:txBody>
      <dsp:txXfrm>
        <a:off x="2054568" y="0"/>
        <a:ext cx="1608676" cy="572016"/>
      </dsp:txXfrm>
    </dsp:sp>
    <dsp:sp modelId="{DABF3A32-2E24-46F1-8399-39E6E58A65F9}">
      <dsp:nvSpPr>
        <dsp:cNvPr id="0" name=""/>
        <dsp:cNvSpPr/>
      </dsp:nvSpPr>
      <dsp:spPr>
        <a:xfrm>
          <a:off x="3490226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sp:txBody>
      <dsp:txXfrm>
        <a:off x="3776234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sp:txBody>
      <dsp:txXfrm>
        <a:off x="5543676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38C3-5AC1-43AF-A06A-AADF5E89817A}">
      <dsp:nvSpPr>
        <dsp:cNvPr id="0" name=""/>
        <dsp:cNvSpPr/>
      </dsp:nvSpPr>
      <dsp:spPr>
        <a:xfrm>
          <a:off x="24006" y="0"/>
          <a:ext cx="2180692" cy="572016"/>
        </a:xfrm>
        <a:prstGeom prst="homePlate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政策法令</a:t>
          </a:r>
        </a:p>
      </dsp:txBody>
      <dsp:txXfrm>
        <a:off x="24006" y="0"/>
        <a:ext cx="2037688" cy="572016"/>
      </dsp:txXfrm>
    </dsp:sp>
    <dsp:sp modelId="{CEFB97AA-1781-46A5-A810-CA025DF957D1}">
      <dsp:nvSpPr>
        <dsp:cNvPr id="0" name=""/>
        <dsp:cNvSpPr/>
      </dsp:nvSpPr>
      <dsp:spPr>
        <a:xfrm>
          <a:off x="1768560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思想文化</a:t>
          </a:r>
        </a:p>
      </dsp:txBody>
      <dsp:txXfrm>
        <a:off x="2054568" y="0"/>
        <a:ext cx="1608676" cy="572016"/>
      </dsp:txXfrm>
    </dsp:sp>
    <dsp:sp modelId="{DABF3A32-2E24-46F1-8399-39E6E58A65F9}">
      <dsp:nvSpPr>
        <dsp:cNvPr id="0" name=""/>
        <dsp:cNvSpPr/>
      </dsp:nvSpPr>
      <dsp:spPr>
        <a:xfrm>
          <a:off x="3490226" y="0"/>
          <a:ext cx="2180692" cy="572016"/>
        </a:xfrm>
        <a:prstGeom prst="chevron">
          <a:avLst/>
        </a:prstGeom>
        <a:gradFill rotWithShape="0">
          <a:gsLst>
            <a:gs pos="0">
              <a:srgbClr val="E2D3B6"/>
            </a:gs>
            <a:gs pos="50000">
              <a:srgbClr val="FFF6D9"/>
            </a:gs>
            <a:gs pos="100000">
              <a:srgbClr val="FFFDEA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出水遗珍</a:t>
          </a:r>
        </a:p>
      </dsp:txBody>
      <dsp:txXfrm>
        <a:off x="3776234" y="0"/>
        <a:ext cx="1608676" cy="572016"/>
      </dsp:txXfrm>
    </dsp:sp>
    <dsp:sp modelId="{AEA86D23-59B2-4671-A272-29A0B09526B2}">
      <dsp:nvSpPr>
        <dsp:cNvPr id="0" name=""/>
        <dsp:cNvSpPr/>
      </dsp:nvSpPr>
      <dsp:spPr>
        <a:xfrm>
          <a:off x="5257668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交通航线</a:t>
          </a:r>
        </a:p>
      </dsp:txBody>
      <dsp:txXfrm>
        <a:off x="5543676" y="0"/>
        <a:ext cx="1608676" cy="572016"/>
      </dsp:txXfrm>
    </dsp:sp>
    <dsp:sp modelId="{F70FF80E-D2C0-4FBD-B167-4BD81AFFDD25}">
      <dsp:nvSpPr>
        <dsp:cNvPr id="0" name=""/>
        <dsp:cNvSpPr/>
      </dsp:nvSpPr>
      <dsp:spPr>
        <a:xfrm>
          <a:off x="6980452" y="0"/>
          <a:ext cx="2180692" cy="572016"/>
        </a:xfrm>
        <a:prstGeom prst="chevron">
          <a:avLst/>
        </a:prstGeom>
        <a:gradFill rotWithShape="0">
          <a:gsLst>
            <a:gs pos="0">
              <a:srgbClr val="B2C0AE"/>
            </a:gs>
            <a:gs pos="50000">
              <a:srgbClr val="BFC7B0"/>
            </a:gs>
            <a:gs pos="100000">
              <a:srgbClr val="D5CDB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0" kern="1200" dirty="0">
              <a:solidFill>
                <a:schemeClr val="tx1">
                  <a:lumMod val="50000"/>
                  <a:lumOff val="50000"/>
                </a:schemeClr>
              </a:solidFill>
              <a:effectLst/>
            </a:rPr>
            <a:t>影响意义</a:t>
          </a:r>
        </a:p>
      </dsp:txBody>
      <dsp:txXfrm>
        <a:off x="7266460" y="0"/>
        <a:ext cx="1608676" cy="572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#10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#1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#12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#13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#14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#1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#16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#18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#18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#20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#2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#2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#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#4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#6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#7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#8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#9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2020/12/10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2020/12/10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054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F07A-4366-4C8D-9F0C-BAE3E6E07CB1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2020/12/10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248" y="1555115"/>
            <a:ext cx="3924776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2020/12/10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26.png"/><Relationship Id="rId7" Type="http://schemas.openxmlformats.org/officeDocument/2006/relationships/diagramLayout" Target="../diagrams/layout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9.xml"/><Relationship Id="rId5" Type="http://schemas.openxmlformats.org/officeDocument/2006/relationships/image" Target="../media/image28.png"/><Relationship Id="rId10" Type="http://schemas.microsoft.com/office/2007/relationships/diagramDrawing" Target="../diagrams/drawing9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32.png"/><Relationship Id="rId7" Type="http://schemas.openxmlformats.org/officeDocument/2006/relationships/diagramQuickStyle" Target="../diagrams/quickStyle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33.png"/><Relationship Id="rId9" Type="http://schemas.microsoft.com/office/2007/relationships/diagramDrawing" Target="../diagrams/drawin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37.jpeg"/><Relationship Id="rId7" Type="http://schemas.openxmlformats.org/officeDocument/2006/relationships/diagramQuickStyle" Target="../diagrams/quickStyle16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image" Target="../media/image38.jpeg"/><Relationship Id="rId9" Type="http://schemas.microsoft.com/office/2007/relationships/diagramDrawing" Target="../diagrams/drawing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40.jpeg"/><Relationship Id="rId7" Type="http://schemas.openxmlformats.org/officeDocument/2006/relationships/diagramQuickStyle" Target="../diagrams/quickStyle17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10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microsoft.com/office/2007/relationships/diagramDrawing" Target="../diagrams/drawing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openxmlformats.org/officeDocument/2006/relationships/tags" Target="../tags/tag68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7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tags" Target="../tags/tag70.xml"/><Relationship Id="rId10" Type="http://schemas.openxmlformats.org/officeDocument/2006/relationships/image" Target="../media/image5.jpeg"/><Relationship Id="rId4" Type="http://schemas.openxmlformats.org/officeDocument/2006/relationships/tags" Target="../tags/tag69.xml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44.jpeg"/><Relationship Id="rId7" Type="http://schemas.openxmlformats.org/officeDocument/2006/relationships/diagramColors" Target="../diagrams/colors18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image" Target="../media/image45.jpeg"/><Relationship Id="rId7" Type="http://schemas.openxmlformats.org/officeDocument/2006/relationships/diagramQuickStyle" Target="../diagrams/quickStyle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9.xml"/><Relationship Id="rId5" Type="http://schemas.openxmlformats.org/officeDocument/2006/relationships/diagramData" Target="../diagrams/data19.xml"/><Relationship Id="rId4" Type="http://schemas.openxmlformats.org/officeDocument/2006/relationships/image" Target="../media/image46.jpeg"/><Relationship Id="rId9" Type="http://schemas.microsoft.com/office/2007/relationships/diagramDrawing" Target="../diagrams/drawing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3.png"/><Relationship Id="rId18" Type="http://schemas.microsoft.com/office/2007/relationships/diagramDrawing" Target="../diagrams/drawing1.xml"/><Relationship Id="rId3" Type="http://schemas.openxmlformats.org/officeDocument/2006/relationships/tags" Target="../tags/tag7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17" Type="http://schemas.openxmlformats.org/officeDocument/2006/relationships/diagramColors" Target="../diagrams/colors1.xml"/><Relationship Id="rId2" Type="http://schemas.openxmlformats.org/officeDocument/2006/relationships/tags" Target="../tags/tag72.xml"/><Relationship Id="rId16" Type="http://schemas.openxmlformats.org/officeDocument/2006/relationships/diagramQuickStyle" Target="../diagrams/quickStyle1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11.jpeg"/><Relationship Id="rId5" Type="http://schemas.openxmlformats.org/officeDocument/2006/relationships/tags" Target="../tags/tag75.xml"/><Relationship Id="rId1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tags" Target="../tags/tag74.xml"/><Relationship Id="rId9" Type="http://schemas.openxmlformats.org/officeDocument/2006/relationships/image" Target="../media/image9.jpeg"/><Relationship Id="rId1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8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9.jpeg"/><Relationship Id="rId9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2.png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000" y="-99000"/>
            <a:ext cx="11412000" cy="6976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988000" y="693000"/>
            <a:ext cx="6383057" cy="2232316"/>
          </a:xfrm>
        </p:spPr>
        <p:txBody>
          <a:bodyPr>
            <a:noAutofit/>
          </a:bodyPr>
          <a:lstStyle/>
          <a:p>
            <a:pPr algn="r"/>
            <a:r>
              <a:rPr lang="zh-CN" altLang="en-US" sz="54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唤醒</a:t>
            </a:r>
            <a:r>
              <a:rPr altLang="zh-CN" sz="54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沉船“黑石号”</a:t>
            </a:r>
            <a:br>
              <a:rPr altLang="zh-CN" sz="54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</a:br>
            <a:endParaRPr altLang="zh-CN" sz="5400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副标题 2"/>
          <p:cNvSpPr txBox="1"/>
          <p:nvPr>
            <p:custDataLst>
              <p:tags r:id="rId3"/>
            </p:custDataLst>
          </p:nvPr>
        </p:nvSpPr>
        <p:spPr>
          <a:xfrm>
            <a:off x="5652000" y="4079598"/>
            <a:ext cx="3102898" cy="309340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zh-CN" altLang="en-US" sz="1800" b="1" dirty="0">
                <a:solidFill>
                  <a:srgbClr val="512B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英语笔译一班</a:t>
            </a:r>
          </a:p>
          <a:p>
            <a:pPr lvl="1" algn="just"/>
            <a:r>
              <a:rPr lang="zh-CN" altLang="en-US" sz="1800" b="1" dirty="0">
                <a:solidFill>
                  <a:srgbClr val="512B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李雨晴 </a:t>
            </a:r>
            <a:r>
              <a:rPr lang="en-US" altLang="zh-CN" sz="1800" b="1" dirty="0">
                <a:solidFill>
                  <a:srgbClr val="512B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0203700992</a:t>
            </a:r>
          </a:p>
          <a:p>
            <a:pPr lvl="1" algn="just"/>
            <a:r>
              <a:rPr lang="zh-CN" altLang="en-US" sz="1800" b="1" dirty="0">
                <a:solidFill>
                  <a:srgbClr val="512B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邢  悦 </a:t>
            </a:r>
            <a:r>
              <a:rPr lang="en-US" altLang="zh-CN" sz="1800" b="1" dirty="0">
                <a:solidFill>
                  <a:srgbClr val="512B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0203700993</a:t>
            </a:r>
          </a:p>
          <a:p>
            <a:pPr lvl="1" algn="just"/>
            <a:r>
              <a:rPr lang="zh-CN" altLang="en-US" sz="1800" b="1" dirty="0">
                <a:solidFill>
                  <a:srgbClr val="512B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黄丹丹 </a:t>
            </a:r>
            <a:r>
              <a:rPr lang="en-US" altLang="zh-CN" sz="1800" b="1" dirty="0">
                <a:solidFill>
                  <a:srgbClr val="512B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0203700981</a:t>
            </a:r>
          </a:p>
          <a:p>
            <a:pPr lvl="1" algn="just"/>
            <a:r>
              <a:rPr lang="zh-CN" altLang="en-US" sz="1800" b="1" dirty="0">
                <a:solidFill>
                  <a:srgbClr val="512B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周泓洽 </a:t>
            </a:r>
            <a:r>
              <a:rPr lang="en-US" altLang="zh-CN" sz="1800" b="1" dirty="0">
                <a:solidFill>
                  <a:srgbClr val="512B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0203701026</a:t>
            </a:r>
          </a:p>
          <a:p>
            <a:pPr lvl="1" algn="just"/>
            <a:r>
              <a:rPr lang="zh-CN" altLang="en-US" sz="1800" b="1" dirty="0">
                <a:solidFill>
                  <a:srgbClr val="512B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张丽娜 </a:t>
            </a:r>
            <a:r>
              <a:rPr lang="en-US" altLang="zh-CN" sz="1800" b="1" dirty="0">
                <a:solidFill>
                  <a:srgbClr val="512B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0203700991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636000" y="2277000"/>
            <a:ext cx="8208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</a:t>
            </a:r>
            <a:r>
              <a:rPr lang="zh-CN" altLang="en-US" sz="3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回望唐朝辉煌对外贸易</a:t>
            </a:r>
            <a:endParaRPr kumimoji="1" lang="zh-CN" altLang="en-US" sz="3800" dirty="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图示 19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1270" y="1052830"/>
            <a:ext cx="8615045" cy="62471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en-US" altLang="zh-CN" sz="3200" b="1" dirty="0">
                <a:solidFill>
                  <a:srgbClr val="333333"/>
                </a:solidFill>
                <a:latin typeface="+mj-ea"/>
                <a:ea typeface="+mj-ea"/>
                <a:cs typeface="宋体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333333"/>
                </a:solidFill>
                <a:latin typeface="+mj-ea"/>
                <a:ea typeface="+mj-ea"/>
                <a:cs typeface="宋体" panose="02010600030101010101" pitchFamily="2" charset="-122"/>
              </a:rPr>
              <a:t>黑石号</a:t>
            </a:r>
            <a:r>
              <a:rPr lang="en-US" altLang="zh-CN" sz="3200" b="1" dirty="0">
                <a:solidFill>
                  <a:srgbClr val="333333"/>
                </a:solidFill>
                <a:latin typeface="+mj-ea"/>
                <a:ea typeface="+mj-ea"/>
                <a:cs typeface="宋体" panose="02010600030101010101" pitchFamily="2" charset="-122"/>
              </a:rPr>
              <a:t>”</a:t>
            </a:r>
            <a:r>
              <a:rPr lang="zh-CN" altLang="en-US" sz="3200" b="1" dirty="0">
                <a:solidFill>
                  <a:srgbClr val="333333"/>
                </a:solidFill>
                <a:latin typeface="+mj-ea"/>
                <a:ea typeface="+mj-ea"/>
                <a:cs typeface="宋体" panose="02010600030101010101" pitchFamily="2" charset="-122"/>
              </a:rPr>
              <a:t>出水遗珍</a:t>
            </a:r>
            <a:r>
              <a:rPr lang="zh-CN" altLang="en-US" sz="3600" b="1" dirty="0">
                <a:solidFill>
                  <a:srgbClr val="333333"/>
                </a:solidFill>
                <a:latin typeface="+mj-ea"/>
                <a:ea typeface="+mj-ea"/>
                <a:cs typeface="宋体" panose="02010600030101010101" pitchFamily="2" charset="-122"/>
              </a:rPr>
              <a:t>（</a:t>
            </a:r>
            <a:r>
              <a:rPr lang="zh-CN" altLang="en-US" sz="3600" b="1" dirty="0">
                <a:solidFill>
                  <a:srgbClr val="333333"/>
                </a:solidFill>
                <a:latin typeface="+mj-ea"/>
                <a:ea typeface="+mj-ea"/>
                <a:cs typeface="Times New Roman" panose="02020603050405020304" pitchFamily="18" charset="0"/>
              </a:rPr>
              <a:t>Salvaged Antiques</a:t>
            </a:r>
            <a:r>
              <a:rPr lang="zh-CN" altLang="en-US" sz="3600" b="1" dirty="0">
                <a:solidFill>
                  <a:srgbClr val="333333"/>
                </a:solidFill>
                <a:latin typeface="+mj-ea"/>
                <a:ea typeface="+mj-ea"/>
                <a:cs typeface="宋体" panose="02010600030101010101" pitchFamily="2" charset="-122"/>
              </a:rPr>
              <a:t>）</a:t>
            </a:r>
            <a:endParaRPr lang="zh-CN" altLang="en-US" sz="3200" b="1" dirty="0">
              <a:solidFill>
                <a:srgbClr val="333333"/>
              </a:solidFill>
              <a:latin typeface="+mj-ea"/>
              <a:ea typeface="+mj-ea"/>
              <a:cs typeface="楷体" panose="02010609060101010101" pitchFamily="49" charset="-122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+mj-ea"/>
              <a:ea typeface="+mj-ea"/>
              <a:cs typeface="楷体" panose="02010609060101010101" pitchFamily="49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8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共计</a:t>
            </a:r>
            <a:r>
              <a:rPr lang="en-US" altLang="zh-C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28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万多件</a:t>
            </a: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8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包括：瓷器</a:t>
            </a:r>
            <a:r>
              <a:rPr lang="en-US" altLang="zh-C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ceramics</a:t>
            </a:r>
            <a:r>
              <a:rPr lang="zh-CN" altLang="en-US" sz="28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（</a:t>
            </a:r>
            <a:r>
              <a:rPr lang="en-US" altLang="zh-C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8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万多件</a:t>
            </a:r>
            <a:r>
              <a:rPr lang="zh-CN" altLang="en-US" sz="28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）</a:t>
            </a:r>
            <a:endParaRPr lang="zh-CN" altLang="en-US" sz="28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8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金属、玻璃制品及香料</a:t>
            </a:r>
            <a:endParaRPr lang="zh-CN" altLang="en-US" sz="28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8840" y="4293235"/>
            <a:ext cx="75444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长沙窑瓷器占瓷器总数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90%，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高达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57500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余件，而出水青瓷、白瓷等不过数百件。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530" y="1231190"/>
            <a:ext cx="5313680" cy="84792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zh-CN" altLang="en-US" sz="3200" b="1" dirty="0">
                <a:solidFill>
                  <a:srgbClr val="333333"/>
                </a:solidFill>
                <a:latin typeface="+mj-ea"/>
                <a:ea typeface="+mj-ea"/>
                <a:sym typeface="+mn-ea"/>
              </a:rPr>
              <a:t>长沙窑 </a:t>
            </a:r>
            <a:r>
              <a:rPr lang="zh-CN" altLang="en-US" sz="3200" b="1" dirty="0">
                <a:solidFill>
                  <a:srgbClr val="333333"/>
                </a:solidFill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vs</a:t>
            </a:r>
            <a:r>
              <a:rPr lang="zh-CN" altLang="en-US" sz="3200" b="1" dirty="0">
                <a:solidFill>
                  <a:srgbClr val="333333"/>
                </a:solidFill>
                <a:latin typeface="+mj-ea"/>
                <a:ea typeface="+mj-ea"/>
                <a:sym typeface="+mn-ea"/>
              </a:rPr>
              <a:t> 邢窑、越窑</a:t>
            </a:r>
          </a:p>
          <a:p>
            <a:pPr indent="0"/>
            <a:endParaRPr lang="zh-CN" altLang="en-US" sz="2700" dirty="0"/>
          </a:p>
          <a:p>
            <a:pPr indent="0"/>
            <a:r>
              <a:rPr lang="zh-CN" altLang="en-US" sz="27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长沙窑瓷器：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7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技术</a:t>
            </a:r>
            <a:endParaRPr lang="en-US" altLang="zh-CN" sz="27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altLang="en-US" sz="27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成</a:t>
            </a:r>
            <a:r>
              <a:rPr lang="en-US" altLang="zh-CN" sz="2700" b="1" dirty="0" err="1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功烧造出釉下褐绿彩交流的</a:t>
            </a:r>
            <a:endParaRPr lang="en-US" altLang="zh-CN" sz="27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en-US" altLang="zh-CN" sz="2700" b="1" dirty="0" err="1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瓷器</a:t>
            </a:r>
            <a:r>
              <a:rPr lang="zh-CN" altLang="en-US" sz="27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，为瓷器审美打开“彩”的维度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7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市场</a:t>
            </a:r>
          </a:p>
          <a:p>
            <a:pPr indent="0"/>
            <a:r>
              <a:rPr lang="zh-CN" altLang="en-US" sz="27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外销定制</a:t>
            </a:r>
            <a:r>
              <a:rPr lang="en-US" altLang="zh-CN" sz="27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7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常绘制异域元素迎合</a:t>
            </a:r>
          </a:p>
          <a:p>
            <a:pPr indent="0"/>
            <a:r>
              <a:rPr lang="zh-CN" altLang="en-US" sz="27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海外消费者喜好</a:t>
            </a:r>
          </a:p>
          <a:p>
            <a:pPr indent="0"/>
            <a:endParaRPr lang="zh-CN" altLang="en-US" dirty="0"/>
          </a:p>
          <a:p>
            <a:pPr indent="0"/>
            <a:endParaRPr lang="zh-CN" altLang="en-US" dirty="0"/>
          </a:p>
          <a:p>
            <a:pPr indent="0"/>
            <a:endParaRPr lang="zh-CN" altLang="en-US" dirty="0"/>
          </a:p>
          <a:p>
            <a:pPr indent="0"/>
            <a:endParaRPr lang="zh-CN" altLang="en-US" dirty="0"/>
          </a:p>
          <a:p>
            <a:pPr indent="0"/>
            <a:endParaRPr lang="zh-CN" altLang="en-US" dirty="0"/>
          </a:p>
          <a:p>
            <a:pPr indent="0"/>
            <a:endParaRPr lang="zh-CN" altLang="en-US" dirty="0"/>
          </a:p>
          <a:p>
            <a:pPr indent="0"/>
            <a:endParaRPr lang="zh-CN" altLang="en-US" dirty="0"/>
          </a:p>
          <a:p>
            <a:pPr indent="0"/>
            <a:endParaRPr lang="zh-CN" altLang="en-US" dirty="0"/>
          </a:p>
          <a:p>
            <a:pPr indent="0"/>
            <a:endParaRPr lang="zh-CN" altLang="en-US" dirty="0"/>
          </a:p>
          <a:p>
            <a:pPr indent="0"/>
            <a:endParaRPr lang="zh-CN" altLang="en-US" dirty="0"/>
          </a:p>
          <a:p>
            <a:pPr indent="0"/>
            <a:endParaRPr lang="zh-CN" altLang="en-US" dirty="0"/>
          </a:p>
          <a:p>
            <a:pPr indent="0"/>
            <a:endParaRPr lang="zh-CN" altLang="en-US" dirty="0"/>
          </a:p>
          <a:p>
            <a:pPr indent="0"/>
            <a:endParaRPr lang="zh-CN" altLang="en-US" dirty="0"/>
          </a:p>
          <a:p>
            <a:pPr indent="0"/>
            <a:endParaRPr lang="zh-CN" altLang="en-US" dirty="0"/>
          </a:p>
          <a:p>
            <a:pPr indent="0"/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5234940" y="1100050"/>
            <a:ext cx="1824355" cy="2271597"/>
            <a:chOff x="7748" y="668"/>
            <a:chExt cx="2974" cy="3743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rcRect b="8073"/>
            <a:stretch>
              <a:fillRect/>
            </a:stretch>
          </p:blipFill>
          <p:spPr>
            <a:xfrm>
              <a:off x="7748" y="668"/>
              <a:ext cx="2974" cy="263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813" y="3551"/>
              <a:ext cx="2765" cy="860"/>
            </a:xfrm>
            <a:prstGeom prst="rect">
              <a:avLst/>
            </a:prstGeom>
            <a:solidFill>
              <a:srgbClr val="FFE7A5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褐绿彩阿拉伯文</a:t>
              </a:r>
            </a:p>
            <a:p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“</a:t>
              </a:r>
              <a:r>
                <a:rPr lang="zh-CN" altLang="en-US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我是阿拉的仆人</a:t>
              </a:r>
              <a:r>
                <a:rPr lang="en-US" altLang="zh-CN" sz="14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”</a:t>
              </a: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rcRect r="2119" b="10021"/>
          <a:stretch>
            <a:fillRect/>
          </a:stretch>
        </p:blipFill>
        <p:spPr>
          <a:xfrm>
            <a:off x="7348220" y="1113385"/>
            <a:ext cx="1756410" cy="15849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665" y="3727045"/>
            <a:ext cx="1516380" cy="213296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035" y="3706725"/>
            <a:ext cx="1458595" cy="212661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468235" y="5931765"/>
            <a:ext cx="1585595" cy="737235"/>
          </a:xfrm>
          <a:prstGeom prst="rect">
            <a:avLst/>
          </a:prstGeom>
          <a:solidFill>
            <a:srgbClr val="FFE7A5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褐绿彩灵芝纹附 </a:t>
            </a:r>
          </a:p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周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字铭</a:t>
            </a:r>
          </a:p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（佛教纹饰）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746625" y="6039080"/>
            <a:ext cx="2474595" cy="521970"/>
          </a:xfrm>
          <a:prstGeom prst="rect">
            <a:avLst/>
          </a:prstGeom>
          <a:solidFill>
            <a:srgbClr val="FFE7A5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蓝彩带执壶</a:t>
            </a:r>
          </a:p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（波斯地毯，伊斯兰教纹饰）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455535" y="2778355"/>
            <a:ext cx="1585595" cy="737235"/>
          </a:xfrm>
          <a:prstGeom prst="rect">
            <a:avLst/>
          </a:prstGeom>
          <a:solidFill>
            <a:srgbClr val="FFE7A5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褐绿彩灵芝纹附 </a:t>
            </a:r>
          </a:p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周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字铭</a:t>
            </a:r>
          </a:p>
          <a:p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（佛教纹饰）</a:t>
            </a:r>
          </a:p>
        </p:txBody>
      </p:sp>
      <p:graphicFrame>
        <p:nvGraphicFramePr>
          <p:cNvPr id="31" name="图示 30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0047" y="851914"/>
            <a:ext cx="11083290" cy="1508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丝瓷茶是丝绸之路上对外贸易输出的三大宗中国产品</a:t>
            </a:r>
            <a:endParaRPr lang="zh-CN" sz="28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indent="0"/>
            <a:endParaRPr lang="zh-CN" sz="16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indent="0"/>
            <a:endParaRPr lang="zh-CN" altLang="en-US" sz="2400" b="0" dirty="0">
              <a:ea typeface="宋体" panose="02010600030101010101" pitchFamily="2" charset="-122"/>
            </a:endParaRPr>
          </a:p>
          <a:p>
            <a:pPr indent="0"/>
            <a:endParaRPr lang="zh-CN" altLang="en-US" sz="2400" b="0" dirty="0">
              <a:ea typeface="宋体" panose="02010600030101010101" pitchFamily="2" charset="-122"/>
            </a:endParaRPr>
          </a:p>
        </p:txBody>
      </p:sp>
      <p:pic>
        <p:nvPicPr>
          <p:cNvPr id="12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83" y="4365000"/>
            <a:ext cx="1708150" cy="229298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2673350" y="5061585"/>
            <a:ext cx="826312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蜀锦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7076287" y="4830671"/>
            <a:ext cx="181571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sz="2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唐代花鸟纹锦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000" y="4501515"/>
            <a:ext cx="3101340" cy="1948180"/>
          </a:xfrm>
          <a:prstGeom prst="rect">
            <a:avLst/>
          </a:prstGeom>
        </p:spPr>
      </p:pic>
      <p:graphicFrame>
        <p:nvGraphicFramePr>
          <p:cNvPr id="18" name="图示 17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78765" y="1619250"/>
            <a:ext cx="8613140" cy="2922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sz="2800" b="1" dirty="0">
                <a:latin typeface="+mj-ea"/>
                <a:ea typeface="+mj-ea"/>
              </a:rPr>
              <a:t>丝绸</a:t>
            </a:r>
          </a:p>
          <a:p>
            <a:pPr indent="0"/>
            <a:r>
              <a:rPr lang="zh-CN" altLang="zh-CN" sz="28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纺织业：品种繁多，丝织工艺精湛，蜀锦冠于全国</a:t>
            </a:r>
            <a:endParaRPr lang="zh-CN" altLang="zh-CN" sz="2400" b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altLang="zh-CN" sz="24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锦 </a:t>
            </a:r>
            <a:r>
              <a:rPr lang="en-US" altLang="zh-CN" sz="24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brocade</a:t>
            </a:r>
            <a:endParaRPr lang="zh-CN" altLang="zh-CN" sz="2400" b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altLang="zh-CN" sz="24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绣</a:t>
            </a:r>
            <a:r>
              <a:rPr lang="en-US" altLang="zh-CN" sz="24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4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embroidery</a:t>
            </a:r>
            <a:endParaRPr lang="zh-CN" altLang="zh-CN" sz="2400" b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altLang="zh-CN" sz="24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缂丝</a:t>
            </a:r>
            <a:r>
              <a:rPr lang="en-US" altLang="zh-CN" sz="24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400" b="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Kesi</a:t>
            </a:r>
            <a:endParaRPr lang="zh-CN" altLang="zh-CN" sz="2400" b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endParaRPr lang="zh-CN" altLang="zh-CN" sz="1400" b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altLang="zh-CN" sz="24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规模扩充：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宫廷手工业、农村副业和独立手工业</a:t>
            </a:r>
            <a:endParaRPr lang="zh-CN" altLang="zh-CN" sz="2400" b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31937" y="936020"/>
            <a:ext cx="7651750" cy="5354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 dirty="0">
                <a:solidFill>
                  <a:schemeClr val="tx1"/>
                </a:solidFill>
                <a:latin typeface="+mj-ea"/>
                <a:ea typeface="+mj-ea"/>
              </a:rPr>
              <a:t>茶叶</a:t>
            </a:r>
          </a:p>
          <a:p>
            <a:pPr indent="0"/>
            <a:endParaRPr lang="zh-CN" sz="3200" b="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8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饮茶风尚盛行</a:t>
            </a:r>
            <a:endParaRPr 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经济：茶业日兴</a:t>
            </a:r>
          </a:p>
          <a:p>
            <a:pPr indent="0"/>
            <a:r>
              <a:rPr 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政治：贡茶制度</a:t>
            </a:r>
          </a:p>
          <a:p>
            <a:pPr indent="0"/>
            <a:r>
              <a:rPr 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文化：佛教影响；唐人雅致的生活情调</a:t>
            </a:r>
            <a:endParaRPr lang="zh-CN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endParaRPr lang="zh-CN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sz="28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世界上第一部茶叶专著《茶经》</a:t>
            </a:r>
            <a:r>
              <a:rPr lang="en-US" altLang="zh-CN" sz="28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陆羽</a:t>
            </a:r>
            <a:endParaRPr lang="zh-CN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endParaRPr lang="zh-CN" altLang="en-US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endParaRPr lang="zh-CN" altLang="en-US" sz="1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altLang="en-US" sz="28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《膳夫经手录》所载:“今关西、山东、闾阎村落皆吃之，累日不食犹得， 不得一日无茶”。</a:t>
            </a:r>
          </a:p>
        </p:txBody>
      </p:sp>
      <p:graphicFrame>
        <p:nvGraphicFramePr>
          <p:cNvPr id="14" name="图示 13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5585" y="775335"/>
            <a:ext cx="3550920" cy="2586990"/>
          </a:xfrm>
          <a:prstGeom prst="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3" name="文本框 2"/>
          <p:cNvSpPr txBox="1"/>
          <p:nvPr/>
        </p:nvSpPr>
        <p:spPr>
          <a:xfrm>
            <a:off x="6614160" y="3362325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/>
              <a:t>《茶经》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00" y="1389456"/>
            <a:ext cx="5975524" cy="4259895"/>
          </a:xfrm>
          <a:prstGeom prst="rect">
            <a:avLst/>
          </a:prstGeom>
        </p:spPr>
      </p:pic>
      <p:sp>
        <p:nvSpPr>
          <p:cNvPr id="20" name="副标题 2"/>
          <p:cNvSpPr>
            <a:spLocks noGrp="1"/>
          </p:cNvSpPr>
          <p:nvPr>
            <p:ph type="subTitle" idx="1"/>
          </p:nvPr>
        </p:nvSpPr>
        <p:spPr>
          <a:xfrm>
            <a:off x="1052195" y="5755640"/>
            <a:ext cx="6840855" cy="1052830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lnSpc>
                <a:spcPct val="11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东起长安（今西安），西经甘肃河西走廊、新疆、中亚、西亚，西亚抵达黑海、地中海。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80000" y="681570"/>
            <a:ext cx="8054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陆上丝绸之路</a:t>
            </a:r>
          </a:p>
        </p:txBody>
      </p:sp>
      <p:graphicFrame>
        <p:nvGraphicFramePr>
          <p:cNvPr id="16" name="图示 15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内容占位符 2"/>
          <p:cNvSpPr txBox="1"/>
          <p:nvPr/>
        </p:nvSpPr>
        <p:spPr>
          <a:xfrm>
            <a:off x="544660" y="4566851"/>
            <a:ext cx="439801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走陆路：              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耗时，强盗和小偷常出没；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贿赂官员，佣金庞大；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沙漠旅途艰辛；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5112660" y="4682124"/>
            <a:ext cx="41766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走水路：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快捷方便；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免佣金；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海上风暴、疾病、海盗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8" name="Picture 4" descr="卡通强盗】素材_免费卡通强盗图片素材_卡通强盗素材大全_万素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00" y="1571149"/>
            <a:ext cx="3225851" cy="322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卡通强盗】素材_免费卡通强盗图片素材_卡通强盗素材大全_万素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0" y="1716909"/>
            <a:ext cx="2471552" cy="264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标题 1"/>
          <p:cNvSpPr txBox="1"/>
          <p:nvPr/>
        </p:nvSpPr>
        <p:spPr>
          <a:xfrm>
            <a:off x="-1111975" y="873273"/>
            <a:ext cx="10515600" cy="6976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latin typeface="+mj-ea"/>
                <a:cs typeface="+mj-ea"/>
              </a:rPr>
              <a:t>陆上丝绸之路 </a:t>
            </a:r>
            <a:r>
              <a:rPr lang="en-US" altLang="zh-CN" sz="4000" b="1" dirty="0">
                <a:latin typeface="+mj-ea"/>
                <a:cs typeface="+mj-ea"/>
              </a:rPr>
              <a:t>VS </a:t>
            </a:r>
            <a:r>
              <a:rPr lang="zh-CN" altLang="en-US" sz="4000" b="1" dirty="0">
                <a:latin typeface="+mj-ea"/>
                <a:cs typeface="+mj-ea"/>
              </a:rPr>
              <a:t>海上丝绸之路</a:t>
            </a:r>
          </a:p>
        </p:txBody>
      </p:sp>
      <p:graphicFrame>
        <p:nvGraphicFramePr>
          <p:cNvPr id="18" name="图示 17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标题 1"/>
          <p:cNvSpPr txBox="1"/>
          <p:nvPr/>
        </p:nvSpPr>
        <p:spPr>
          <a:xfrm>
            <a:off x="-1819491" y="688430"/>
            <a:ext cx="10011310" cy="6472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5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latin typeface="+mj-ea"/>
                <a:cs typeface="+mj-ea"/>
              </a:rPr>
              <a:t>唐代的 “海上丝绸之路”</a:t>
            </a:r>
          </a:p>
        </p:txBody>
      </p:sp>
      <p:sp>
        <p:nvSpPr>
          <p:cNvPr id="31" name="内容占位符 2"/>
          <p:cNvSpPr txBox="1"/>
          <p:nvPr/>
        </p:nvSpPr>
        <p:spPr>
          <a:xfrm>
            <a:off x="210568" y="4797000"/>
            <a:ext cx="8722873" cy="2176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在怛罗斯（</a:t>
            </a:r>
            <a:r>
              <a:rPr lang="en-US" altLang="zh-CN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Talas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）之战失利后，通向西亚的陆上丝绸之路被切断，只好将对外贸易的重心转向海路，于是出现了从广州通阿拉伯的 “海上丝绸之路” 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也就是在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新唐书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卷四十三下“地理志”记载的贾耽“广州通海夷道”。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0" name="Picture 2" descr="恒罗斯之战是引发安史之乱的“元凶”？一场无关痛痒的战役- 每日头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0" y="1335702"/>
            <a:ext cx="6747779" cy="338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图示 15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maritime silk roa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6" y="1457771"/>
            <a:ext cx="7528865" cy="440921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内容占位符 2"/>
          <p:cNvSpPr txBox="1"/>
          <p:nvPr/>
        </p:nvSpPr>
        <p:spPr>
          <a:xfrm>
            <a:off x="543918" y="5889363"/>
            <a:ext cx="7864011" cy="1071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从广州起航，经越南 沿海、马六甲海峡、孟加拉湾、印度洋、阿拉伯海、波斯湾至巴格达。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43560" y="763270"/>
            <a:ext cx="75615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+mj-ea"/>
                <a:ea typeface="+mj-ea"/>
                <a:cs typeface="+mj-cs"/>
              </a:rPr>
              <a:t>海上丝绸之路</a:t>
            </a:r>
          </a:p>
        </p:txBody>
      </p:sp>
      <p:graphicFrame>
        <p:nvGraphicFramePr>
          <p:cNvPr id="20" name="图示 19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r="22628" b="3"/>
          <a:stretch>
            <a:fillRect/>
          </a:stretch>
        </p:blipFill>
        <p:spPr>
          <a:xfrm>
            <a:off x="1613914" y="2770048"/>
            <a:ext cx="2629626" cy="2691934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sp>
        <p:nvSpPr>
          <p:cNvPr id="14" name="文本框 13"/>
          <p:cNvSpPr txBox="1"/>
          <p:nvPr/>
        </p:nvSpPr>
        <p:spPr>
          <a:xfrm>
            <a:off x="3416580" y="1621950"/>
            <a:ext cx="5728373" cy="197228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kumimoji="1" lang="zh-CN" altLang="en-US" sz="3600" b="1" dirty="0">
                <a:latin typeface="+mj-ea"/>
                <a:ea typeface="+mj-ea"/>
                <a:cs typeface="宋体" panose="02010600030101010101" pitchFamily="2" charset="-122"/>
              </a:rPr>
              <a:t>唐朝对外贸易对世界的影响</a:t>
            </a:r>
            <a:endParaRPr kumimoji="1" lang="en-US" altLang="zh-CN" sz="3600" b="1" dirty="0">
              <a:latin typeface="+mj-ea"/>
              <a:ea typeface="+mj-ea"/>
              <a:cs typeface="宋体" panose="02010600030101010101" pitchFamily="2" charset="-122"/>
            </a:endParaRPr>
          </a:p>
        </p:txBody>
      </p:sp>
      <p:pic>
        <p:nvPicPr>
          <p:cNvPr id="16" name="内容占位符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r="19812" b="2"/>
          <a:stretch>
            <a:fillRect/>
          </a:stretch>
        </p:blipFill>
        <p:spPr>
          <a:xfrm>
            <a:off x="3680" y="185477"/>
            <a:ext cx="3696828" cy="3304222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0" r="14762"/>
          <a:stretch>
            <a:fillRect/>
          </a:stretch>
        </p:blipFill>
        <p:spPr>
          <a:xfrm>
            <a:off x="3619" y="3932999"/>
            <a:ext cx="3116480" cy="2965455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文本框 2"/>
          <p:cNvSpPr txBox="1"/>
          <p:nvPr/>
        </p:nvSpPr>
        <p:spPr>
          <a:xfrm>
            <a:off x="4225511" y="3348415"/>
            <a:ext cx="4996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欧美国家茶文化的形成和创新</a:t>
            </a:r>
            <a:endParaRPr kumimoji="1"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kumimoji="1"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瓷器形式的茶器皿风靡</a:t>
            </a:r>
            <a:endParaRPr kumimoji="1"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aphicFrame>
        <p:nvGraphicFramePr>
          <p:cNvPr id="20" name="图示 19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07" y="2300281"/>
            <a:ext cx="2653009" cy="18609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52" y="1911831"/>
            <a:ext cx="2637840" cy="263784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08000" y="694669"/>
            <a:ext cx="6028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+mj-ea"/>
                <a:ea typeface="+mj-ea"/>
                <a:cs typeface="宋体" panose="02010600030101010101" pitchFamily="2" charset="-122"/>
              </a:rPr>
              <a:t>唐朝对外贸易对本朝的影响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54956" y="4581000"/>
            <a:ext cx="8351454" cy="287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endParaRPr kumimoji="1" lang="en-US" altLang="zh-CN" sz="2400" dirty="0"/>
          </a:p>
          <a:p>
            <a:pPr marL="457200" indent="-457200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kumimoji="1"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西域瓜果蔬菜的传入丰富了人们的饮食生活，为人们提供更多饮食选择</a:t>
            </a:r>
            <a:endParaRPr kumimoji="1"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葡萄酒的传入丰富了中国传统酒文化，影响了中国后来的酿酒技艺乃至文化进程 </a:t>
            </a:r>
            <a:endParaRPr kumimoji="1"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spcAft>
                <a:spcPts val="450"/>
              </a:spcAft>
            </a:pPr>
            <a:endParaRPr kumimoji="1"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spcAft>
                <a:spcPts val="450"/>
              </a:spcAft>
            </a:pPr>
            <a:endParaRPr kumimoji="1" lang="zh-CN" altLang="en-US" sz="2400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93" y="1981601"/>
            <a:ext cx="2725178" cy="2440044"/>
          </a:xfrm>
          <a:prstGeom prst="rect">
            <a:avLst/>
          </a:prstGeom>
        </p:spPr>
      </p:pic>
      <p:graphicFrame>
        <p:nvGraphicFramePr>
          <p:cNvPr id="26" name="图示 25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557000"/>
            <a:ext cx="7117366" cy="316411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04936" y="4339694"/>
            <a:ext cx="884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酒晕妆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中华文化概要pre\快递起火.jpg快递起火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l="10315" r="13927"/>
          <a:stretch>
            <a:fillRect/>
          </a:stretch>
        </p:blipFill>
        <p:spPr>
          <a:xfrm>
            <a:off x="303530" y="1219200"/>
            <a:ext cx="6731635" cy="4314190"/>
          </a:xfrm>
          <a:prstGeom prst="rect">
            <a:avLst/>
          </a:prstGeom>
        </p:spPr>
      </p:pic>
      <p:pic>
        <p:nvPicPr>
          <p:cNvPr id="24" name="图片 23" descr="沉船照片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764405" y="210185"/>
            <a:ext cx="4025900" cy="2816860"/>
          </a:xfrm>
          <a:prstGeom prst="rect">
            <a:avLst/>
          </a:prstGeom>
        </p:spPr>
      </p:pic>
      <p:pic>
        <p:nvPicPr>
          <p:cNvPr id="27" name="图片 26" descr="C:\Users\Administrator\Desktop\沉船青花瓷.jpg沉船青花瓷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4764405" y="3803015"/>
            <a:ext cx="4025900" cy="2579370"/>
          </a:xfrm>
          <a:prstGeom prst="rect">
            <a:avLst/>
          </a:prstGeom>
        </p:spPr>
      </p:pic>
      <p:pic>
        <p:nvPicPr>
          <p:cNvPr id="10" name="图片 9" descr="E:\中华文化概要pre\地图.png地图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 r="17865"/>
          <a:stretch>
            <a:fillRect/>
          </a:stretch>
        </p:blipFill>
        <p:spPr>
          <a:xfrm>
            <a:off x="0" y="0"/>
            <a:ext cx="9155430" cy="685800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6645275" y="5154930"/>
            <a:ext cx="4889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</a:rPr>
              <a:t>☠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03530" y="1710690"/>
            <a:ext cx="6920230" cy="2430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黑石号</a:t>
            </a: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沉船</a:t>
            </a:r>
          </a:p>
          <a:p>
            <a:pPr algn="l">
              <a:buClrTx/>
              <a:buSzTx/>
              <a:buFontTx/>
            </a:pP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Belitung shipwreck/Tang shipwreck</a:t>
            </a:r>
            <a:endParaRPr lang="en-US" altLang="zh-CN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  <a:cs typeface="+mj-ea"/>
            </a:endParaRPr>
          </a:p>
          <a:p>
            <a:pPr algn="l"/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>
              <a:buClrTx/>
              <a:buSzTx/>
              <a:buFontTx/>
            </a:pP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公元830年 </a:t>
            </a:r>
            <a:r>
              <a:rPr lang="en-US" altLang="zh-CN" sz="2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扬州→中东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en-US" altLang="zh-CN" sz="2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非洲</a:t>
            </a: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“最大和最丰富的9世纪早期中国南方</a:t>
            </a:r>
            <a:r>
              <a:rPr lang="en-US" altLang="zh-CN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金器及陶瓷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货物窖藏”</a:t>
            </a:r>
          </a:p>
          <a:p>
            <a:pPr algn="l"/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 descr="G:\中华文化概要pre\图标.png图标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253605" y="2069465"/>
            <a:ext cx="461010" cy="461010"/>
          </a:xfrm>
          <a:prstGeom prst="rect">
            <a:avLst/>
          </a:prstGeom>
        </p:spPr>
      </p:pic>
      <p:pic>
        <p:nvPicPr>
          <p:cNvPr id="5" name="图片 4" descr="帆船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95515" y="2111375"/>
            <a:ext cx="377825" cy="3778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2 0.011019 L 0.001042 -0.209352 " pathEditMode="relative" rAng="0" ptsTypes="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5 0.000000 L 0.007498 0.009444 L 0.013956 0.018981 L 0.017845 0.028519 L 0.018470 0.037963 L 0.018470 0.047500 L 0.017151 0.056944 L 0.013956 0.067315 L 0.011387 0.076852 L 0.007498 0.086389 L 0.002289 0.095833 L -0.002919 0.105370 L -0.010002 0.112222 L -0.017155 0.119167 L -0.024238 0.123519 L -0.031391 0.126111 L -0.038544 0.127778 L -0.045627 0.135556 L -0.050141 0.145093 L -0.052780 0.154537 L -0.055349 0.164074 L -0.057919 0.173519 L -0.061183 0.183056 L -0.063127 0.192593 L -0.063752 0.202037 L -0.064447 0.211574 L -0.063752 0.221019 L -0.063127 0.230556 L -0.061808 0.240093 L -0.061808 0.249537 L -0.061808 0.259074 L -0.062502 0.268519 L -0.064447 0.278889 L -0.069586 0.288426 L -0.075419 0.297963 L -0.081877 0.307407 L -0.088405 0.316944 L -0.092919 0.326389 L -0.095488 0.335926 L -0.096183 0.345370 L -0.096808 0.354907 L -0.097433 0.364444 L -0.097433 0.373889 L -0.098127 0.383426 L -0.100697 0.392870 L -0.107849 0.399815 L -0.114933 0.400648 L -0.122086 0.395463 L -0.127919 0.386019 L -0.133058 0.376481 L -0.138266 0.367037 L -0.142155 0.356667 L -0.146669 0.347130 L -0.149238 0.337685 L -0.153127 0.328148 L -0.156391 0.317778 L -0.158336 0.308241 L -0.160905 0.297963 L -0.162224 0.287593 L -0.164169 0.278056 L -0.166113 0.268519 L -0.168058 0.259074 L -0.170002 0.249537 L -0.172572 0.240093 L -0.179030 0.230556 L -0.184863 0.221019 L -0.189447 0.211574 L -0.194586 0.202037 L -0.198474 0.192593 L -0.203683 0.183056 L -0.209516 0.173519 L -0.214030 0.164074 L -0.219238 0.154537 L -0.226322 0.146759 L -0.235419 0.145093 L -0.242502 0.144167 L -0.250280 0.148519 L -0.257433 0.151944 L -0.264586 0.158889 L -0.271669 0.165833 L -0.278822 0.175278 L -0.284655 0.184815 L -0.291113 0.196019 L -0.295627 0.205556 L -0.300141 0.215833 L -0.302780 0.225370 L -0.305349 0.234907 L -0.309238 0.244352 L -0.311183 0.253889 L -0.311808 0.263333 L -0.312502 0.272870 L -0.313127 0.282407 L -0.316391 0.291852 L -0.323474 0.299630 L -0.330627 0.303056 L -0.337711 0.303981 L -0.344862 0.301389 L -0.349376 0.291852 L -0.354586 0.282407 L -0.359099 0.272037 L -0.362363 0.262500 L -0.365558 0.253056 L -0.366877 0.243519 L -0.368197 0.233148 L -0.368822 0.223611 L -0.370141 0.214167 L -0.372086 0.203796 L -0.374030 0.194259 L -0.376599 0.184815 L -0.378544 0.175278 L -0.380487 0.165833 L -0.382433 0.156296 L -0.385002 0.145926 L -0.392155 0.148519 L -0.399238 0.152870 L -0.406391 0.152870 L -0.413544 0.143333 L -0.420627 0.135556 L -0.427085 0.126111 L -0.434237 0.117407 L -0.441391 0.108796 L -0.448474 0.104444 L -0.455627 0.102778 L -0.463405 0.101852 L -0.470488 0.100185 L -0.478961 0.098426 L -0.486044 0.096667 L -0.493196 0.094074 L -0.500279 0.093241 L -0.507433 0.093241 " pathEditMode="relative" rAng="0" ptsTypes="">
                                      <p:cBhvr>
                                        <p:cTn id="4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L 0.007083 0.008611 L 0.014236 0.016389 L 0.018750 0.025926 L 0.021319 0.035370 L 0.022639 0.044907 L 0.022639 0.054444 L 0.021319 0.063889 L 0.018750 0.073426 L 0.016181 0.082870 L 0.012917 0.092407 L 0.009028 0.101852 L 0.001944 0.110556 L -0.005208 0.117407 L -0.012986 0.126944 L -0.020069 0.133889 L -0.027222 0.138148 L -0.034375 0.143333 L -0.041458 0.151111 L -0.046667 0.160648 L -0.051181 0.170093 L -0.054444 0.179630 L -0.057014 0.189074 L -0.058333 0.198611 L -0.058958 0.208148 L -0.058333 0.217593 L -0.057639 0.227130 L -0.055694 0.236574 L -0.054444 0.246111 L -0.053750 0.255648 L -0.055069 0.265093 L -0.057639 0.274630 L -0.060278 0.284074 L -0.062847 0.293611 L -0.066111 0.303148 L -0.071250 0.312593 L -0.076458 0.322130 L -0.080347 0.332500 L -0.082292 0.341944 L -0.082917 0.351481 L -0.082917 0.362685 L -0.082292 0.372222 L -0.081597 0.381667 L -0.081597 0.391204 L -0.080347 0.400648 L -0.077708 0.410185 L -0.075139 0.419722 L -0.072569 0.429167 L -0.071250 0.438704 L -0.068681 0.448148 " pathEditMode="relative" rAng="0" ptsTypes="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" y="2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4"/>
      <p:bldP spid="25" grpId="0"/>
      <p:bldP spid="2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1259" b="3"/>
          <a:stretch>
            <a:fillRect/>
          </a:stretch>
        </p:blipFill>
        <p:spPr>
          <a:xfrm>
            <a:off x="4064448" y="3594008"/>
            <a:ext cx="4779406" cy="31469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r="17556" b="-2"/>
          <a:stretch>
            <a:fillRect/>
          </a:stretch>
        </p:blipFill>
        <p:spPr>
          <a:xfrm>
            <a:off x="338182" y="776259"/>
            <a:ext cx="4706454" cy="3372741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6" name="文本框 15"/>
          <p:cNvSpPr txBox="1"/>
          <p:nvPr/>
        </p:nvSpPr>
        <p:spPr>
          <a:xfrm>
            <a:off x="5439781" y="1591275"/>
            <a:ext cx="3289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奇珍异宝的传入激发人们的消费欲望</a:t>
            </a:r>
            <a:endParaRPr kumimoji="1"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kumimoji="1"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82265" y="4666129"/>
            <a:ext cx="3446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丰富人们的日常生活和业余活动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061200" y="5723751"/>
            <a:ext cx="1600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dirty="0">
                <a:solidFill>
                  <a:srgbClr val="303B4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kumimoji="1" lang="zh-CN" altLang="en-US" sz="1350" dirty="0">
                <a:solidFill>
                  <a:srgbClr val="303B4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大唐丝路盛景图</a:t>
            </a:r>
            <a:r>
              <a:rPr kumimoji="1" lang="en-US" altLang="zh-CN" sz="1350" dirty="0">
                <a:solidFill>
                  <a:srgbClr val="303B4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kumimoji="1" lang="zh-CN" altLang="en-US" sz="1350" dirty="0">
              <a:solidFill>
                <a:srgbClr val="303B4A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444434" y="883954"/>
            <a:ext cx="1600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350" dirty="0">
                <a:solidFill>
                  <a:srgbClr val="303B4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kumimoji="1" lang="zh-CN" altLang="en-US" sz="1350" dirty="0">
                <a:solidFill>
                  <a:srgbClr val="303B4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大唐丝路盛景图</a:t>
            </a:r>
            <a:r>
              <a:rPr kumimoji="1" lang="en-US" altLang="zh-CN" sz="1350" dirty="0">
                <a:solidFill>
                  <a:srgbClr val="303B4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kumimoji="1" lang="zh-CN" altLang="en-US" sz="1350" dirty="0">
              <a:solidFill>
                <a:srgbClr val="303B4A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aphicFrame>
        <p:nvGraphicFramePr>
          <p:cNvPr id="26" name="图示 25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67" y="765000"/>
            <a:ext cx="4654012" cy="288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67" y="3789000"/>
            <a:ext cx="4654012" cy="27623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7621" y="2441188"/>
            <a:ext cx="3738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在如今逆全球化浪潮下，重新讨论和认识黑石号沉船具有深刻的意义。</a:t>
            </a:r>
          </a:p>
        </p:txBody>
      </p:sp>
      <p:graphicFrame>
        <p:nvGraphicFramePr>
          <p:cNvPr id="20" name="图示 19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95" y="0"/>
            <a:ext cx="9180195" cy="72605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943985" y="717540"/>
            <a:ext cx="4995545" cy="1775460"/>
            <a:chOff x="6209" y="7665"/>
            <a:chExt cx="7867" cy="2796"/>
          </a:xfrm>
        </p:grpSpPr>
        <p:sp>
          <p:nvSpPr>
            <p:cNvPr id="2" name="文本框 1"/>
            <p:cNvSpPr txBox="1"/>
            <p:nvPr/>
          </p:nvSpPr>
          <p:spPr>
            <a:xfrm>
              <a:off x="6653" y="8429"/>
              <a:ext cx="7423" cy="1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</a:t>
              </a:r>
              <a:r>
                <a:rPr lang="zh-CN" altLang="en-US" sz="2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通财鬻货，生民常业</a:t>
              </a:r>
              <a:r>
                <a:rPr lang="en-US" altLang="zh-CN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”</a:t>
              </a:r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algn="r"/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《册府元龟》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653" y="9445"/>
              <a:ext cx="7423" cy="10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</a:t>
              </a:r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乐迁就宽乡者，并听卖口分</a:t>
              </a:r>
              <a:r>
                <a:rPr lang="en-US" altLang="zh-CN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”</a:t>
              </a:r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algn="r"/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《通典》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209" y="7665"/>
              <a:ext cx="6522" cy="7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sz="2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  <a:cs typeface="+mj-ea"/>
                </a:rPr>
                <a:t>扶商 </a:t>
              </a:r>
              <a:r>
                <a:rPr lang="en-US" altLang="zh-CN" sz="2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  <a:cs typeface="+mj-ea"/>
                </a:rPr>
                <a:t> </a:t>
              </a:r>
              <a:r>
                <a:rPr lang="zh-CN" altLang="en-US" sz="2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  <a:cs typeface="+mj-ea"/>
                </a:rPr>
                <a:t>（手工业、商业）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943985" y="2349000"/>
            <a:ext cx="4995545" cy="4516755"/>
            <a:chOff x="6210" y="327"/>
            <a:chExt cx="7867" cy="7113"/>
          </a:xfrm>
        </p:grpSpPr>
        <p:sp>
          <p:nvSpPr>
            <p:cNvPr id="6" name="文本框 5"/>
            <p:cNvSpPr txBox="1"/>
            <p:nvPr/>
          </p:nvSpPr>
          <p:spPr>
            <a:xfrm>
              <a:off x="6654" y="4336"/>
              <a:ext cx="7423" cy="1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</a:t>
              </a:r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设</a:t>
              </a:r>
              <a:r>
                <a:rPr lang="zh-CN" altLang="en-US" sz="2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参军事</a:t>
              </a:r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四，掌出使、导赞</a:t>
              </a:r>
              <a:r>
                <a:rPr lang="en-US" altLang="zh-CN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”</a:t>
              </a:r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algn="r"/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《新唐书》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654" y="5455"/>
              <a:ext cx="7423" cy="19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</a:t>
              </a:r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南海蕃舶本以慕华而来，固在</a:t>
              </a:r>
              <a:r>
                <a:rPr lang="zh-CN" altLang="en-US" sz="2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接以恩仁，使其感悦</a:t>
              </a:r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。</a:t>
              </a:r>
              <a:r>
                <a:rPr 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……</a:t>
              </a:r>
              <a:r>
                <a:rPr lang="zh-CN" alt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任其往来流通，自为贸易，不得重加税率</a:t>
              </a:r>
              <a:r>
                <a:rPr lang="en-US" altLang="zh-CN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”</a:t>
              </a:r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（唐文宗）</a:t>
              </a:r>
            </a:p>
            <a:p>
              <a:pPr algn="r"/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《全唐书》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654" y="1104"/>
              <a:ext cx="7423" cy="15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“我无尔诈，尔无我虞。</a:t>
              </a:r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彼以好来，废关弛禁</a:t>
              </a:r>
              <a:r>
                <a: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。”</a:t>
              </a:r>
            </a:p>
            <a:p>
              <a:pPr algn="r"/>
              <a:r>
                <a: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《送秘书晁监还日本国〈并序〉王维》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210" y="327"/>
              <a:ext cx="3222" cy="7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sz="2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开放贸易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654" y="2768"/>
              <a:ext cx="7423" cy="15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“</a:t>
              </a:r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鸿胪卿</a:t>
              </a:r>
              <a:r>
                <a: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之职，掌宾客及凶仪之事……凡四方夷狄君长朝见者，辨其等位，</a:t>
              </a:r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以宾待之</a:t>
              </a:r>
              <a:r>
                <a: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。”</a:t>
              </a:r>
            </a:p>
            <a:p>
              <a:pPr algn="r"/>
              <a:r>
                <a: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《唐六典》</a:t>
              </a:r>
            </a:p>
          </p:txBody>
        </p:sp>
      </p:grpSp>
      <p:pic>
        <p:nvPicPr>
          <p:cNvPr id="49" name="PA-图片 1" descr="C:\Users\2GGTFQ2\Desktop\tuwen(1)\图片\169\scooter-10-a.jpgscooter-10-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t="12902" b="12902"/>
          <a:stretch>
            <a:fillRect/>
          </a:stretch>
        </p:blipFill>
        <p:spPr>
          <a:xfrm>
            <a:off x="254635" y="-1587500"/>
            <a:ext cx="3435350" cy="2064385"/>
          </a:xfrm>
          <a:prstGeom prst="rect">
            <a:avLst/>
          </a:prstGeom>
        </p:spPr>
      </p:pic>
      <p:pic>
        <p:nvPicPr>
          <p:cNvPr id="50" name="PA-图片 2" descr="C:\Users\2GGTFQ2\Desktop\tuwen(1)\图片\169\scooter-11-1442.jpgscooter-11-144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t="7220" b="7220"/>
          <a:stretch>
            <a:fillRect/>
          </a:stretch>
        </p:blipFill>
        <p:spPr>
          <a:xfrm>
            <a:off x="254530" y="632679"/>
            <a:ext cx="3433728" cy="1932566"/>
          </a:xfrm>
          <a:prstGeom prst="rect">
            <a:avLst/>
          </a:prstGeom>
        </p:spPr>
      </p:pic>
      <p:pic>
        <p:nvPicPr>
          <p:cNvPr id="51" name="PA-图片 3" descr="C:\Users\2GGTFQ2\Desktop\tuwen(1)\图片\169\scooter-10-c.jpgscooter-10-c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t="8233" b="8233"/>
          <a:stretch>
            <a:fillRect/>
          </a:stretch>
        </p:blipFill>
        <p:spPr>
          <a:xfrm>
            <a:off x="254000" y="2721024"/>
            <a:ext cx="3434879" cy="1931976"/>
          </a:xfrm>
          <a:prstGeom prst="rect">
            <a:avLst/>
          </a:prstGeom>
        </p:spPr>
      </p:pic>
      <p:pic>
        <p:nvPicPr>
          <p:cNvPr id="52" name="PA-图片 4" descr="C:\Users\2GGTFQ2\Desktop\tuwen(1)\图片\169\scooter-10-a.jpgscooter-10-a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 t="4656" b="4656"/>
          <a:stretch>
            <a:fillRect/>
          </a:stretch>
        </p:blipFill>
        <p:spPr>
          <a:xfrm>
            <a:off x="254663" y="4808779"/>
            <a:ext cx="3434407" cy="1931976"/>
          </a:xfrm>
          <a:prstGeom prst="rect">
            <a:avLst/>
          </a:prstGeom>
        </p:spPr>
      </p:pic>
      <p:pic>
        <p:nvPicPr>
          <p:cNvPr id="53" name="PA-图片 5" descr="C:\Users\2GGTFQ2\Desktop\tuwen(1)\图片\169\scooter-10-a.jpgscooter-10-a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rcRect t="5211" b="5211"/>
          <a:stretch>
            <a:fillRect/>
          </a:stretch>
        </p:blipFill>
        <p:spPr>
          <a:xfrm>
            <a:off x="254635" y="6894830"/>
            <a:ext cx="3435350" cy="2092960"/>
          </a:xfrm>
          <a:prstGeom prst="rect">
            <a:avLst/>
          </a:prstGeom>
        </p:spPr>
      </p:pic>
      <p:graphicFrame>
        <p:nvGraphicFramePr>
          <p:cNvPr id="19" name="图示 18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9.4435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20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00188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4.9803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19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00125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8.60144e-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4.66718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28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5.1668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4.27829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28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001146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8.60144e-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1.75141"/>
                                          </p:val>
                                        </p:tav>
                                        <p:tav tm="55000">
                                          <p:val>
                                            <p:fltVal val="1.75141"/>
                                          </p:val>
                                        </p:tav>
                                        <p:tav tm="60000">
                                          <p:val>
                                            <p:fltVal val="0.21569"/>
                                          </p:val>
                                        </p:tav>
                                        <p:tav tm="100000">
                                          <p:val>
                                            <p:fltVal val="0.215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fltVal val="1.2818"/>
                                          </p:val>
                                        </p:tav>
                                        <p:tav tm="50000">
                                          <p:val>
                                            <p:fltVal val="1.2818"/>
                                          </p:val>
                                        </p:tav>
                                        <p:tav tm="55000">
                                          <p:val>
                                            <p:fltVal val="-0.2818"/>
                                          </p:val>
                                        </p:tav>
                                        <p:tav tm="60000">
                                          <p:val>
                                            <p:fltVal val="-0.2818"/>
                                          </p:val>
                                        </p:tav>
                                        <p:tav tm="100000">
                                          <p:val>
                                            <p:fltVal val="-0.124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8.94547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6240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6.29849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8.60144e-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5.16521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6248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7.42171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8.60144e-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8.94547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6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6.29849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8.60144e-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1.75141"/>
                                          </p:val>
                                        </p:tav>
                                        <p:tav tm="55000">
                                          <p:val>
                                            <p:fltVal val="1.75141"/>
                                          </p:val>
                                        </p:tav>
                                        <p:tav tm="60000">
                                          <p:val>
                                            <p:fltVal val="0.21569"/>
                                          </p:val>
                                        </p:tav>
                                        <p:tav tm="100000">
                                          <p:val>
                                            <p:fltVal val="0.215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fltVal val="1.2818"/>
                                          </p:val>
                                        </p:tav>
                                        <p:tav tm="50000">
                                          <p:val>
                                            <p:fltVal val="1.2818"/>
                                          </p:val>
                                        </p:tav>
                                        <p:tav tm="55000">
                                          <p:val>
                                            <p:fltVal val="-0.2818"/>
                                          </p:val>
                                        </p:tav>
                                        <p:tav tm="60000">
                                          <p:val>
                                            <p:fltVal val="-0.2818"/>
                                          </p:val>
                                        </p:tav>
                                        <p:tav tm="100000">
                                          <p:val>
                                            <p:fltVal val="-0.124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001146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8.60144e-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9.4435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9376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00188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4.27829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9368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001146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8.60144e-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9.4435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9376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00188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1.75141"/>
                                          </p:val>
                                        </p:tav>
                                        <p:tav tm="55000">
                                          <p:val>
                                            <p:fltVal val="1.75141"/>
                                          </p:val>
                                        </p:tav>
                                        <p:tav tm="60000">
                                          <p:val>
                                            <p:fltVal val="0.21569"/>
                                          </p:val>
                                        </p:tav>
                                        <p:tav tm="100000">
                                          <p:val>
                                            <p:fltVal val="0.215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fltVal val="1.2818"/>
                                          </p:val>
                                        </p:tav>
                                        <p:tav tm="50000">
                                          <p:val>
                                            <p:fltVal val="1.2818"/>
                                          </p:val>
                                        </p:tav>
                                        <p:tav tm="55000">
                                          <p:val>
                                            <p:fltVal val="-0.2818"/>
                                          </p:val>
                                        </p:tav>
                                        <p:tav tm="60000">
                                          <p:val>
                                            <p:fltVal val="-0.2818"/>
                                          </p:val>
                                        </p:tav>
                                        <p:tav tm="100000">
                                          <p:val>
                                            <p:fltVal val="-0.124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6.29849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8.60144e-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5.16521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6248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7.42171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8.60144e-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8.94547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6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6.29849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8.60144e-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.249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1.75141"/>
                                          </p:val>
                                        </p:tav>
                                        <p:tav tm="55000">
                                          <p:val>
                                            <p:fltVal val="1.75141"/>
                                          </p:val>
                                        </p:tav>
                                        <p:tav tm="60000">
                                          <p:val>
                                            <p:fltVal val="0.21569"/>
                                          </p:val>
                                        </p:tav>
                                        <p:tav tm="100000">
                                          <p:val>
                                            <p:fltVal val="0.215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fltVal val="1.2818"/>
                                          </p:val>
                                        </p:tav>
                                        <p:tav tm="50000">
                                          <p:val>
                                            <p:fltVal val="1.2818"/>
                                          </p:val>
                                        </p:tav>
                                        <p:tav tm="55000">
                                          <p:val>
                                            <p:fltVal val="-0.2818"/>
                                          </p:val>
                                        </p:tav>
                                        <p:tav tm="60000">
                                          <p:val>
                                            <p:fltVal val="-0.2818"/>
                                          </p:val>
                                        </p:tav>
                                        <p:tav tm="100000">
                                          <p:val>
                                            <p:fltVal val="-0.124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00188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4.9803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3119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00125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8.60144e-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4.66718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3128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5.1668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4.27829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3128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001146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8.60144e-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/>
          <p:nvPr/>
        </p:nvSpPr>
        <p:spPr>
          <a:xfrm>
            <a:off x="-36057" y="727717"/>
            <a:ext cx="6840001" cy="1136563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400" dirty="0">
                <a:latin typeface="+mj-ea"/>
                <a:ea typeface="+mj-ea"/>
                <a:cs typeface="+mj-ea"/>
              </a:rPr>
              <a:t>唐太宗“华夷如一”</a:t>
            </a:r>
          </a:p>
        </p:txBody>
      </p:sp>
      <p:sp>
        <p:nvSpPr>
          <p:cNvPr id="16" name="内容占位符 2"/>
          <p:cNvSpPr txBox="1"/>
          <p:nvPr/>
        </p:nvSpPr>
        <p:spPr>
          <a:xfrm>
            <a:off x="487137" y="2665631"/>
            <a:ext cx="4022939" cy="435133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“自古皆贵中华，贱夷、狄，朕独爱之如一，故其种落皆依朕如父母。</a:t>
            </a:r>
            <a:r>
              <a:rPr lang="en-US" altLang="zh-CN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朕所以成今日之功也。”</a:t>
            </a:r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861" y="2047514"/>
            <a:ext cx="4108125" cy="3072878"/>
          </a:xfrm>
          <a:prstGeom prst="rect">
            <a:avLst/>
          </a:prstGeom>
        </p:spPr>
      </p:pic>
      <p:graphicFrame>
        <p:nvGraphicFramePr>
          <p:cNvPr id="26" name="图示 25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861" y="2047514"/>
            <a:ext cx="4108125" cy="3072878"/>
          </a:xfrm>
          <a:prstGeom prst="rect">
            <a:avLst/>
          </a:prstGeom>
        </p:spPr>
      </p:pic>
      <p:graphicFrame>
        <p:nvGraphicFramePr>
          <p:cNvPr id="26" name="图示 25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内容占位符 2"/>
          <p:cNvSpPr txBox="1"/>
          <p:nvPr/>
        </p:nvSpPr>
        <p:spPr>
          <a:xfrm>
            <a:off x="321956" y="2634817"/>
            <a:ext cx="4022939" cy="435133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“万国”</a:t>
            </a:r>
            <a:r>
              <a:rPr lang="en-US" altLang="zh-CN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“四海”</a:t>
            </a:r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“华夷”</a:t>
            </a:r>
            <a:r>
              <a:rPr lang="en-US" altLang="zh-CN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“胡汉”</a:t>
            </a:r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-36057" y="727717"/>
            <a:ext cx="6840001" cy="1136563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400" dirty="0">
                <a:latin typeface="+mj-ea"/>
                <a:ea typeface="+mj-ea"/>
                <a:cs typeface="+mj-ea"/>
              </a:rPr>
              <a:t>唐太宗“华夷如一”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194" y="1258997"/>
            <a:ext cx="3846453" cy="23860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95" y="3840176"/>
            <a:ext cx="3846453" cy="218082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90579" y="2428173"/>
            <a:ext cx="4763386" cy="2186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饮茶之风盛行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茶具茶器发展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促进贸易交流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aphicFrame>
        <p:nvGraphicFramePr>
          <p:cNvPr id="20" name="图示 19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标题 1"/>
          <p:cNvSpPr txBox="1"/>
          <p:nvPr/>
        </p:nvSpPr>
        <p:spPr>
          <a:xfrm>
            <a:off x="259715" y="654685"/>
            <a:ext cx="4565015" cy="113665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400" dirty="0">
                <a:latin typeface="+mj-ea"/>
                <a:ea typeface="+mj-ea"/>
                <a:cs typeface="+mj-ea"/>
              </a:rPr>
              <a:t>禅宗茶文化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965686" y="2416650"/>
            <a:ext cx="4254314" cy="145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文学 雕塑 音乐 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书法 绘画 舞蹈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-345835" y="659641"/>
            <a:ext cx="6318803" cy="1136563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400" dirty="0">
                <a:latin typeface="+mj-ea"/>
                <a:ea typeface="+mj-ea"/>
              </a:rPr>
              <a:t>文学艺术繁荣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795" y="797007"/>
            <a:ext cx="2243522" cy="17679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4" b="16498"/>
          <a:stretch>
            <a:fillRect/>
          </a:stretch>
        </p:blipFill>
        <p:spPr>
          <a:xfrm>
            <a:off x="6325795" y="2741734"/>
            <a:ext cx="2231939" cy="17672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8" t="-135" r="13626" b="135"/>
          <a:stretch>
            <a:fillRect/>
          </a:stretch>
        </p:blipFill>
        <p:spPr>
          <a:xfrm>
            <a:off x="6340537" y="4682177"/>
            <a:ext cx="2243522" cy="1948343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85425" y="4611177"/>
            <a:ext cx="47740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唐代 艺术创作高峰期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22" name="图示 21"/>
          <p:cNvGraphicFramePr/>
          <p:nvPr/>
        </p:nvGraphicFramePr>
        <p:xfrm>
          <a:off x="-36000" y="-23016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1037590"/>
            <a:ext cx="8867140" cy="62471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en-US" altLang="zh-CN" sz="3200" b="1" dirty="0">
                <a:solidFill>
                  <a:srgbClr val="333333"/>
                </a:solidFill>
                <a:latin typeface="+mj-ea"/>
                <a:ea typeface="+mj-ea"/>
                <a:cs typeface="宋体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333333"/>
                </a:solidFill>
                <a:latin typeface="+mj-ea"/>
                <a:ea typeface="+mj-ea"/>
                <a:cs typeface="宋体" panose="02010600030101010101" pitchFamily="2" charset="-122"/>
              </a:rPr>
              <a:t>黑石号</a:t>
            </a:r>
            <a:r>
              <a:rPr lang="en-US" altLang="zh-CN" sz="3200" b="1" dirty="0">
                <a:solidFill>
                  <a:srgbClr val="333333"/>
                </a:solidFill>
                <a:latin typeface="+mj-ea"/>
                <a:ea typeface="+mj-ea"/>
                <a:cs typeface="宋体" panose="02010600030101010101" pitchFamily="2" charset="-122"/>
              </a:rPr>
              <a:t>”</a:t>
            </a:r>
            <a:r>
              <a:rPr lang="zh-CN" altLang="en-US" sz="3200" b="1" dirty="0">
                <a:solidFill>
                  <a:srgbClr val="333333"/>
                </a:solidFill>
                <a:latin typeface="+mj-ea"/>
                <a:ea typeface="+mj-ea"/>
                <a:cs typeface="宋体" panose="02010600030101010101" pitchFamily="2" charset="-122"/>
              </a:rPr>
              <a:t>出水遗珍</a:t>
            </a:r>
            <a:r>
              <a:rPr lang="zh-CN" altLang="en-US" sz="3600" b="1" dirty="0">
                <a:solidFill>
                  <a:srgbClr val="333333"/>
                </a:solidFill>
                <a:latin typeface="+mj-ea"/>
                <a:ea typeface="+mj-ea"/>
                <a:cs typeface="宋体" panose="02010600030101010101" pitchFamily="2" charset="-122"/>
              </a:rPr>
              <a:t>（</a:t>
            </a:r>
            <a:r>
              <a:rPr lang="zh-CN" altLang="en-US" sz="3600" b="1" dirty="0">
                <a:solidFill>
                  <a:srgbClr val="333333"/>
                </a:solidFill>
                <a:latin typeface="+mj-ea"/>
                <a:ea typeface="+mj-ea"/>
                <a:cs typeface="Times New Roman" panose="02020603050405020304" pitchFamily="18" charset="0"/>
              </a:rPr>
              <a:t>Salvaged Antiques</a:t>
            </a:r>
            <a:r>
              <a:rPr lang="zh-CN" altLang="en-US" sz="3600" b="1" dirty="0">
                <a:solidFill>
                  <a:srgbClr val="333333"/>
                </a:solidFill>
                <a:latin typeface="+mj-ea"/>
                <a:ea typeface="+mj-ea"/>
                <a:cs typeface="宋体" panose="02010600030101010101" pitchFamily="2" charset="-122"/>
              </a:rPr>
              <a:t>）</a:t>
            </a:r>
            <a:endParaRPr lang="zh-CN" altLang="en-US" sz="3600" b="1" dirty="0">
              <a:solidFill>
                <a:srgbClr val="333333"/>
              </a:solidFill>
              <a:latin typeface="+mj-ea"/>
              <a:ea typeface="+mj-ea"/>
              <a:cs typeface="楷体" panose="02010609060101010101" pitchFamily="49" charset="-122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+mj-ea"/>
              <a:ea typeface="+mj-ea"/>
              <a:cs typeface="楷体" panose="02010609060101010101" pitchFamily="49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8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共计</a:t>
            </a:r>
            <a:r>
              <a:rPr lang="en-US" altLang="zh-C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28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万多件</a:t>
            </a: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8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包括：瓷器</a:t>
            </a:r>
            <a:r>
              <a:rPr lang="en-US" altLang="zh-C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ceramics</a:t>
            </a:r>
            <a:r>
              <a:rPr lang="zh-CN" altLang="en-US" sz="28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（</a:t>
            </a:r>
            <a:r>
              <a:rPr lang="en-US" altLang="zh-C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8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万多件</a:t>
            </a:r>
            <a:r>
              <a:rPr lang="zh-CN" altLang="en-US" sz="2800" b="1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）</a:t>
            </a:r>
            <a:endParaRPr lang="zh-CN" altLang="en-US" sz="28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8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金属、玻璃制品及香料</a:t>
            </a:r>
            <a:endParaRPr lang="zh-CN" altLang="en-US" sz="28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8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长沙窑瓷器占瓷器总数</a:t>
            </a:r>
            <a:r>
              <a:rPr lang="en-US" altLang="zh-C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90%</a:t>
            </a:r>
            <a:endParaRPr lang="zh-CN" altLang="en-US" sz="28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673850" y="1668044"/>
            <a:ext cx="2334895" cy="4784956"/>
            <a:chOff x="13008" y="724"/>
            <a:chExt cx="5150" cy="975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08" y="724"/>
              <a:ext cx="5084" cy="4088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3844" y="4812"/>
              <a:ext cx="4000" cy="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350" b="1">
                  <a:latin typeface="宋体" panose="02010600030101010101" pitchFamily="2" charset="-122"/>
                  <a:ea typeface="宋体" panose="02010600030101010101" pitchFamily="2" charset="-122"/>
                </a:rPr>
                <a:t>歌舞胡人鎏金八棱杯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45" y="5392"/>
              <a:ext cx="5025" cy="4398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4158" y="9866"/>
              <a:ext cx="4000" cy="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350" b="1">
                  <a:latin typeface="宋体" panose="02010600030101010101" pitchFamily="2" charset="-122"/>
                  <a:ea typeface="宋体" panose="02010600030101010101" pitchFamily="2" charset="-122"/>
                </a:rPr>
                <a:t>长沙窑釉下彩陶盘</a:t>
              </a:r>
              <a:endParaRPr lang="zh-CN" altLang="en-US" sz="135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92265" y="1718844"/>
            <a:ext cx="2204720" cy="4641215"/>
            <a:chOff x="7914" y="2032"/>
            <a:chExt cx="3472" cy="730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4" y="2032"/>
              <a:ext cx="3473" cy="677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8520" y="8811"/>
              <a:ext cx="2867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 b="1">
                  <a:latin typeface="宋体" panose="02010600030101010101" pitchFamily="2" charset="-122"/>
                  <a:ea typeface="宋体" panose="02010600030101010101" pitchFamily="2" charset="-122"/>
                </a:rPr>
                <a:t>绿彩陶制胡瓶</a:t>
              </a:r>
            </a:p>
          </p:txBody>
        </p:sp>
      </p:grpSp>
      <p:graphicFrame>
        <p:nvGraphicFramePr>
          <p:cNvPr id="22" name="图示 21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98505" y="909000"/>
            <a:ext cx="6925310" cy="1166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 dirty="0">
                <a:solidFill>
                  <a:srgbClr val="333333"/>
                </a:solidFill>
                <a:latin typeface="+mj-ea"/>
                <a:ea typeface="+mj-ea"/>
              </a:rPr>
              <a:t>陶瓷</a:t>
            </a:r>
          </a:p>
          <a:p>
            <a:pPr indent="0"/>
            <a:endParaRPr lang="zh-CN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r>
              <a:rPr lang="zh-CN" sz="30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制瓷业：</a:t>
            </a:r>
          </a:p>
          <a:p>
            <a:pPr indent="0"/>
            <a:r>
              <a:rPr lang="zh-CN" sz="30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成为独立生产部门</a:t>
            </a:r>
          </a:p>
          <a:p>
            <a:pPr indent="0"/>
            <a:r>
              <a:rPr lang="zh-CN" sz="30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形成</a:t>
            </a:r>
            <a:r>
              <a:rPr lang="en-US" altLang="zh-CN" sz="30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30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南青北白</a:t>
            </a:r>
            <a:r>
              <a:rPr lang="en-US" altLang="zh-CN" sz="30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30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格局</a:t>
            </a:r>
          </a:p>
          <a:p>
            <a:pPr indent="0"/>
            <a:endParaRPr lang="zh-CN" altLang="en-US" sz="30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endParaRPr lang="zh-CN" altLang="en-US" sz="30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altLang="en-US" sz="30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越窑青瓷：如冰如玉</a:t>
            </a:r>
            <a:endParaRPr lang="zh-CN" altLang="en-US" sz="30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endParaRPr lang="zh-CN" altLang="en-US" sz="30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zh-CN" altLang="en-US" sz="3000" b="1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邢窑白瓷：类雪似银</a:t>
            </a:r>
            <a:endParaRPr lang="zh-CN" altLang="en-US" sz="3200" b="1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endParaRPr lang="zh-CN" altLang="en-US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altLang="en-US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altLang="en-US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altLang="en-US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altLang="en-US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altLang="en-US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altLang="en-US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altLang="en-US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altLang="en-US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altLang="en-US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altLang="en-US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altLang="en-US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altLang="en-US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/>
            <a:endParaRPr lang="zh-CN" altLang="en-US" sz="3200" b="1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310" y="1504315"/>
            <a:ext cx="1915160" cy="3066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585" y="1537335"/>
            <a:ext cx="2358390" cy="303339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4526915" y="4650105"/>
            <a:ext cx="21856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zh-CN" altLang="en-US" sz="1600" b="1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“九秋风露越窑开，夺得千峰翠色来”</a:t>
            </a:r>
          </a:p>
          <a:p>
            <a:pPr indent="0"/>
            <a:r>
              <a:rPr lang="zh-CN" altLang="en-US" sz="1600" b="1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         </a:t>
            </a:r>
            <a:r>
              <a:rPr lang="en-US" altLang="zh-CN" sz="1600" b="1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——陆龟蒙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757035" y="4650105"/>
            <a:ext cx="28143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zh-CN" altLang="en-US" sz="1600" b="1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“天下无贵贱通用之”</a:t>
            </a:r>
          </a:p>
          <a:p>
            <a:pPr indent="0"/>
            <a:r>
              <a:rPr lang="zh-CN" altLang="en-US" sz="1600" b="1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   ——《国史补》</a:t>
            </a:r>
          </a:p>
          <a:p>
            <a:pPr indent="0"/>
            <a:r>
              <a:rPr lang="zh-CN" altLang="en-US" sz="1600" b="1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广销国内且远销海外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748780" y="1523365"/>
            <a:ext cx="17602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邢窑白瓷</a:t>
            </a:r>
          </a:p>
        </p:txBody>
      </p:sp>
      <p:graphicFrame>
        <p:nvGraphicFramePr>
          <p:cNvPr id="21" name="图示 20"/>
          <p:cNvGraphicFramePr/>
          <p:nvPr/>
        </p:nvGraphicFramePr>
        <p:xfrm>
          <a:off x="-36000" y="-27000"/>
          <a:ext cx="9161145" cy="57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063,&quot;width&quot;:6340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36,&quot;width&quot;:6340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062,&quot;width&quot;:634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36,&quot;width&quot;:6024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UNIT_FLASH_PICTURE_TYPE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KSO_WM_UNIT_DIAGRAM_MODELTYPE" val="flashPicture"/>
  <p:tag name="KSO_WM_UNIT_VALUE" val="592*105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22_1*ζ_h_d*1_1_1"/>
  <p:tag name="KSO_WM_TEMPLATE_CATEGORY" val="mixed"/>
  <p:tag name="KSO_WM_TEMPLATE_INDEX" val="20199722"/>
  <p:tag name="KSO_WM_UNIT_LAYERLEVEL" val="1_1_1"/>
  <p:tag name="KSO_WM_TAG_VERSION" val="1.0"/>
  <p:tag name="KSO_WM_BEAUTIFY_FLAG" val="#wm#"/>
  <p:tag name="RESOURCELIBID_ANIM" val="557083"/>
  <p:tag name="KSO_WM_UNIT_FLASH_PICTURE_RATE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KSO_WM_UNIT_DIAGRAM_MODELTYPE" val="flashPicture"/>
  <p:tag name="KSO_WM_UNIT_VALUE" val="592*10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22_1*ζ_h_d*1_2_1"/>
  <p:tag name="KSO_WM_TEMPLATE_CATEGORY" val="mixed"/>
  <p:tag name="KSO_WM_TEMPLATE_INDEX" val="20199722"/>
  <p:tag name="KSO_WM_UNIT_LAYERLEVEL" val="1_1_1"/>
  <p:tag name="KSO_WM_TAG_VERSION" val="1.0"/>
  <p:tag name="KSO_WM_BEAUTIFY_FLAG" val="#wm#"/>
  <p:tag name="RESOURCELIBID_ANIM" val="557083"/>
  <p:tag name="KSO_WM_UNIT_FLASH_PICTURE_RATE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KSO_WM_UNIT_DIAGRAM_MODELTYPE" val="flashPicture"/>
  <p:tag name="KSO_WM_UNIT_VALUE" val="592*105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22_1*ζ_h_d*1_3_1"/>
  <p:tag name="KSO_WM_TEMPLATE_CATEGORY" val="mixed"/>
  <p:tag name="KSO_WM_TEMPLATE_INDEX" val="20199722"/>
  <p:tag name="KSO_WM_UNIT_LAYERLEVEL" val="1_1_1"/>
  <p:tag name="KSO_WM_TAG_VERSION" val="1.0"/>
  <p:tag name="KSO_WM_BEAUTIFY_FLAG" val="#wm#"/>
  <p:tag name="RESOURCELIBID_ANIM" val="557083"/>
  <p:tag name="KSO_WM_UNIT_FLASH_PICTURE_RATE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KSO_WM_UNIT_DIAGRAM_MODELTYPE" val="flashPicture"/>
  <p:tag name="KSO_WM_UNIT_VALUE" val="592*105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22_1*ζ_h_d*1_4_1"/>
  <p:tag name="KSO_WM_TEMPLATE_CATEGORY" val="mixed"/>
  <p:tag name="KSO_WM_TEMPLATE_INDEX" val="20199722"/>
  <p:tag name="KSO_WM_UNIT_LAYERLEVEL" val="1_1_1"/>
  <p:tag name="KSO_WM_TAG_VERSION" val="1.0"/>
  <p:tag name="KSO_WM_BEAUTIFY_FLAG" val="#wm#"/>
  <p:tag name="RESOURCELIBID_ANIM" val="557083"/>
  <p:tag name="KSO_WM_UNIT_FLASH_PICTURE_RATE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KSO_WM_UNIT_DIAGRAM_MODELTYPE" val="flashPicture"/>
  <p:tag name="KSO_WM_UNIT_VALUE" val="592*105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5_1"/>
  <p:tag name="KSO_WM_UNIT_ID" val="mixed20199722_1*ζ_h_d*1_5_1"/>
  <p:tag name="KSO_WM_TEMPLATE_CATEGORY" val="mixed"/>
  <p:tag name="KSO_WM_TEMPLATE_INDEX" val="20199722"/>
  <p:tag name="KSO_WM_UNIT_LAYERLEVEL" val="1_1_1"/>
  <p:tag name="KSO_WM_TAG_VERSION" val="1.0"/>
  <p:tag name="KSO_WM_BEAUTIFY_FLAG" val="#wm#"/>
  <p:tag name="RESOURCELIBID_ANIM" val="557083"/>
  <p:tag name="KSO_WM_UNIT_FLASH_PICTURE_RATE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1150</Words>
  <Application>Microsoft Office PowerPoint</Application>
  <PresentationFormat>全屏显示(4:3)</PresentationFormat>
  <Paragraphs>282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黑体</vt:lpstr>
      <vt:lpstr>楷体</vt:lpstr>
      <vt:lpstr>宋体</vt:lpstr>
      <vt:lpstr>微软雅黑</vt:lpstr>
      <vt:lpstr>Arial</vt:lpstr>
      <vt:lpstr>Calibri</vt:lpstr>
      <vt:lpstr>Times New Roman</vt:lpstr>
      <vt:lpstr>Wingdings</vt:lpstr>
      <vt:lpstr>Office 主题​​</vt:lpstr>
      <vt:lpstr>唤醒沉船“黑石号”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从沉船“黑石号” 看唐朝辉煌对外贸易</dc:title>
  <dc:creator>listopian方唐</dc:creator>
  <cp:lastModifiedBy>listopian 方唐</cp:lastModifiedBy>
  <cp:revision>234</cp:revision>
  <dcterms:created xsi:type="dcterms:W3CDTF">2019-06-19T02:08:00Z</dcterms:created>
  <dcterms:modified xsi:type="dcterms:W3CDTF">2020-12-10T05:57:00Z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