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5747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2018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9123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093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2998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1112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6382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2618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56575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1184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908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DC7D0-E742-4D6A-9B57-CF75C3E770C4}" type="datetimeFigureOut">
              <a:rPr lang="ro-RO" smtClean="0"/>
              <a:t>03.04.2017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F8053-AC6A-4412-B20D-7E7D0A3E727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0761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87594"/>
            <a:ext cx="9144000" cy="998775"/>
          </a:xfrm>
        </p:spPr>
        <p:txBody>
          <a:bodyPr/>
          <a:lstStyle/>
          <a:p>
            <a:r>
              <a:rPr lang="en-NZ" dirty="0" smtClean="0">
                <a:latin typeface="Arial Black" panose="020B0A04020102020204" pitchFamily="34" charset="0"/>
              </a:rPr>
              <a:t>ESSAY WRITING</a:t>
            </a:r>
            <a:endParaRPr lang="ro-RO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05729"/>
            <a:ext cx="9144000" cy="3673151"/>
          </a:xfrm>
        </p:spPr>
        <p:txBody>
          <a:bodyPr>
            <a:normAutofit/>
          </a:bodyPr>
          <a:lstStyle/>
          <a:p>
            <a:r>
              <a:rPr lang="en-NZ" sz="5400" dirty="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PLANNING </a:t>
            </a:r>
            <a:r>
              <a:rPr lang="en-NZ" sz="5400" dirty="0" smtClean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TECHNIQUES</a:t>
            </a:r>
          </a:p>
          <a:p>
            <a:r>
              <a:rPr lang="en-NZ" dirty="0" smtClean="0">
                <a:latin typeface="Arial Black" panose="020B0A04020102020204" pitchFamily="34" charset="0"/>
              </a:rPr>
              <a:t>WITH </a:t>
            </a:r>
            <a:r>
              <a:rPr lang="en-NZ" dirty="0" smtClean="0">
                <a:latin typeface="Arial Black" panose="020B0A04020102020204" pitchFamily="34" charset="0"/>
              </a:rPr>
              <a:t>EXAMPLES</a:t>
            </a:r>
            <a:endParaRPr lang="ro-RO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68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WRITING A PLAN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0660" y="1211466"/>
            <a:ext cx="10373139" cy="5348360"/>
          </a:xfrm>
        </p:spPr>
        <p:txBody>
          <a:bodyPr>
            <a:normAutofit/>
          </a:bodyPr>
          <a:lstStyle/>
          <a:p>
            <a:r>
              <a:rPr lang="en-NZ" sz="3600" b="1" dirty="0" smtClean="0">
                <a:latin typeface="Baskerville Old Face" panose="02020602080505020303" pitchFamily="18" charset="0"/>
              </a:rPr>
              <a:t>Writing a plan will help you to:</a:t>
            </a:r>
          </a:p>
          <a:p>
            <a:pPr marL="457200" lvl="1" indent="0">
              <a:buNone/>
            </a:pPr>
            <a:r>
              <a:rPr lang="en-NZ" sz="3200" b="1" dirty="0" smtClean="0">
                <a:latin typeface="Baskerville Old Face" panose="02020602080505020303" pitchFamily="18" charset="0"/>
              </a:rPr>
              <a:t>1) Write more logically</a:t>
            </a:r>
          </a:p>
          <a:p>
            <a:pPr marL="457200" lvl="1" indent="0">
              <a:buNone/>
            </a:pPr>
            <a:r>
              <a:rPr lang="en-NZ" sz="3200" b="1" dirty="0" smtClean="0">
                <a:latin typeface="Baskerville Old Face" panose="02020602080505020303" pitchFamily="18" charset="0"/>
              </a:rPr>
              <a:t>2) Write to a particular direction so what you write will have a clear point.</a:t>
            </a:r>
          </a:p>
          <a:p>
            <a:pPr marL="457200" lvl="1" indent="0">
              <a:buNone/>
            </a:pPr>
            <a:r>
              <a:rPr lang="en-NZ" sz="3200" b="1" dirty="0" smtClean="0">
                <a:latin typeface="Baskerville Old Face" panose="02020602080505020303" pitchFamily="18" charset="0"/>
              </a:rPr>
              <a:t>3) Write more coherently, with your ideas linking together.</a:t>
            </a:r>
          </a:p>
          <a:p>
            <a:pPr marL="457200" lvl="1" indent="0">
              <a:buNone/>
            </a:pPr>
            <a:r>
              <a:rPr lang="en-NZ" sz="3200" b="1" dirty="0" smtClean="0">
                <a:latin typeface="Baskerville Old Face" panose="02020602080505020303" pitchFamily="18" charset="0"/>
              </a:rPr>
              <a:t>4) Write faster, so you will get your writing work done in less time. </a:t>
            </a:r>
          </a:p>
          <a:p>
            <a:r>
              <a:rPr lang="en-NZ" sz="3600" b="1" dirty="0" smtClean="0">
                <a:latin typeface="Baskerville Old Face" panose="02020602080505020303" pitchFamily="18" charset="0"/>
              </a:rPr>
              <a:t>As you get used in your practice time, you will speed up considerably, to the point where you will be able to knock up a quick essay plan in 3-4 minutes. </a:t>
            </a:r>
            <a:endParaRPr lang="ro-RO" sz="3600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1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THE LIST PLAN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96" y="1228293"/>
            <a:ext cx="10515600" cy="5158859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List on a piece of paper all the ideas that you think you would like to write about in your essay.</a:t>
            </a:r>
          </a:p>
          <a:p>
            <a:pPr marL="457200" lvl="1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Here’s a list plan exploring economic development in the USSR under Stalin: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Trotsky ousted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Few safety standards in factories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Stalin outmanoeuvres other committee members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5-years plan for economic development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Large increase in coal, oil, and iron production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By 1921 Russian economy collapsed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Many factory workers illiterate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Famine in 1932-1934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Introduction of collectivism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Purges, people sent to slave labour camps (gulags)</a:t>
            </a:r>
          </a:p>
          <a:p>
            <a:pPr marL="914400" lvl="2" indent="0">
              <a:buNone/>
            </a:pPr>
            <a:r>
              <a:rPr lang="en-NZ" b="1" i="1" dirty="0" smtClean="0">
                <a:latin typeface="Baskerville Old Face" panose="02020602080505020303" pitchFamily="18" charset="0"/>
              </a:rPr>
              <a:t>1941 USSR second strongest industrial power in the world</a:t>
            </a:r>
          </a:p>
          <a:p>
            <a:pPr marL="457200" lvl="1" indent="0">
              <a:buNone/>
            </a:pPr>
            <a:endParaRPr lang="ro-RO" b="1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377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REFINE YOUR LIST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96" y="1228294"/>
            <a:ext cx="2624464" cy="4166666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If your essay is five paragraphs long, then your list should have numbers 1, 2, 3, 4, 5 next to relevant ideas on the list.</a:t>
            </a:r>
            <a:endParaRPr lang="ro-RO" sz="2000" b="1" dirty="0">
              <a:latin typeface="Baskerville Old Face" panose="020206020805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892" y="1228293"/>
            <a:ext cx="6803708" cy="540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2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THE BOXES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96" y="1228294"/>
            <a:ext cx="6556384" cy="5416346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Draw the number of boxes equal to the number of paragraphs that you have to write. If your essay is 800 words long, draw 8 boxes.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The first box is the introduction.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The final box is the conclusion.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In the top of the remaining boxes you write the main idea that you would like to write about in that paragraph.</a:t>
            </a:r>
          </a:p>
          <a:p>
            <a:r>
              <a:rPr lang="en-NZ" b="1" dirty="0" smtClean="0">
                <a:latin typeface="Baskerville Old Face" panose="02020602080505020303" pitchFamily="18" charset="0"/>
              </a:rPr>
              <a:t>Underneath that big idea, write down 2-3 facts or information about the idea which will help you write the paragraph. </a:t>
            </a:r>
          </a:p>
          <a:p>
            <a:endParaRPr lang="en-NZ" b="1" dirty="0" smtClean="0">
              <a:latin typeface="Baskerville Old Face" panose="02020602080505020303" pitchFamily="18" charset="0"/>
            </a:endParaRPr>
          </a:p>
          <a:p>
            <a:endParaRPr lang="ro-RO" sz="2000" b="1" dirty="0">
              <a:latin typeface="Baskerville Old Face" panose="020206020805050203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0" y="1228294"/>
            <a:ext cx="4114800" cy="51877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sz="3600" dirty="0" smtClean="0"/>
              <a:t>Paragraph 1</a:t>
            </a:r>
          </a:p>
          <a:p>
            <a:pPr algn="ctr"/>
            <a:r>
              <a:rPr lang="en-NZ" sz="3600" dirty="0" smtClean="0"/>
              <a:t>Main Idea:</a:t>
            </a:r>
          </a:p>
          <a:p>
            <a:pPr algn="ctr"/>
            <a:r>
              <a:rPr lang="en-NZ" sz="3600" dirty="0" smtClean="0"/>
              <a:t>-------------------------</a:t>
            </a:r>
          </a:p>
          <a:p>
            <a:pPr algn="ctr"/>
            <a:r>
              <a:rPr lang="en-NZ" sz="3600" dirty="0" smtClean="0"/>
              <a:t>Fact 1:</a:t>
            </a:r>
          </a:p>
          <a:p>
            <a:pPr algn="ctr"/>
            <a:r>
              <a:rPr lang="en-NZ" sz="3600" dirty="0" smtClean="0"/>
              <a:t>------------------------- </a:t>
            </a:r>
          </a:p>
          <a:p>
            <a:pPr algn="ctr"/>
            <a:r>
              <a:rPr lang="en-NZ" sz="3600" dirty="0" smtClean="0"/>
              <a:t>Fact 2:</a:t>
            </a:r>
          </a:p>
          <a:p>
            <a:pPr algn="ctr"/>
            <a:r>
              <a:rPr lang="en-NZ" sz="3600" dirty="0" smtClean="0"/>
              <a:t>-------------------------</a:t>
            </a:r>
          </a:p>
          <a:p>
            <a:pPr algn="ctr"/>
            <a:r>
              <a:rPr lang="en-NZ" sz="3600" dirty="0" smtClean="0"/>
              <a:t>Fact 3:</a:t>
            </a:r>
          </a:p>
          <a:p>
            <a:pPr algn="ctr"/>
            <a:r>
              <a:rPr lang="en-NZ" sz="3600" dirty="0" smtClean="0"/>
              <a:t>-------------------------</a:t>
            </a:r>
            <a:endParaRPr lang="ro-RO" sz="3600" dirty="0"/>
          </a:p>
        </p:txBody>
      </p:sp>
    </p:spTree>
    <p:extLst>
      <p:ext uri="{BB962C8B-B14F-4D97-AF65-F5344CB8AC3E}">
        <p14:creationId xmlns:p14="http://schemas.microsoft.com/office/powerpoint/2010/main" val="269016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182"/>
            <a:ext cx="10515600" cy="808582"/>
          </a:xfrm>
        </p:spPr>
        <p:txBody>
          <a:bodyPr>
            <a:normAutofit/>
          </a:bodyPr>
          <a:lstStyle/>
          <a:p>
            <a:r>
              <a:rPr lang="en-NZ" b="1" dirty="0" smtClean="0">
                <a:latin typeface="Baskerville Old Face" panose="02020602080505020303" pitchFamily="18" charset="0"/>
              </a:rPr>
              <a:t>TOOLS TO HELP YOU PLAN</a:t>
            </a:r>
            <a:endParaRPr lang="ro-RO" b="1" dirty="0"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774" y="1228294"/>
            <a:ext cx="11860696" cy="5503810"/>
          </a:xfrm>
        </p:spPr>
        <p:txBody>
          <a:bodyPr>
            <a:noAutofit/>
          </a:bodyPr>
          <a:lstStyle/>
          <a:p>
            <a:r>
              <a:rPr lang="en-NZ" sz="3200" b="1" dirty="0" smtClean="0">
                <a:latin typeface="Baskerville Old Face" panose="02020602080505020303" pitchFamily="18" charset="0"/>
              </a:rPr>
              <a:t>This is an idea sheet</a:t>
            </a:r>
            <a:r>
              <a:rPr lang="en-NZ" sz="3200" b="1" dirty="0" smtClean="0">
                <a:latin typeface="Baskerville Old Face" panose="02020602080505020303" pitchFamily="18" charset="0"/>
              </a:rPr>
              <a:t>.</a:t>
            </a:r>
            <a:endParaRPr lang="cs-CZ" sz="3200" b="1" dirty="0" smtClean="0">
              <a:latin typeface="Baskerville Old Face" panose="02020602080505020303" pitchFamily="18" charset="0"/>
            </a:endParaRPr>
          </a:p>
          <a:p>
            <a:endParaRPr lang="en-NZ" sz="3200" b="1" dirty="0" smtClean="0">
              <a:latin typeface="Baskerville Old Face" panose="02020602080505020303" pitchFamily="18" charset="0"/>
            </a:endParaRPr>
          </a:p>
          <a:p>
            <a:pPr marL="457200" lvl="1" indent="0">
              <a:buNone/>
            </a:pPr>
            <a:r>
              <a:rPr lang="en-NZ" sz="2800" b="1" dirty="0" smtClean="0">
                <a:latin typeface="Baskerville Old Face" panose="02020602080505020303" pitchFamily="18" charset="0"/>
              </a:rPr>
              <a:t>AUTHOR: (the name)</a:t>
            </a:r>
          </a:p>
          <a:p>
            <a:pPr marL="457200" lvl="1" indent="0">
              <a:buNone/>
            </a:pPr>
            <a:r>
              <a:rPr lang="en-NZ" sz="2800" b="1" dirty="0" smtClean="0">
                <a:latin typeface="Baskerville Old Face" panose="02020602080505020303" pitchFamily="18" charset="0"/>
              </a:rPr>
              <a:t>TITLE: (of the book/film)</a:t>
            </a:r>
          </a:p>
          <a:p>
            <a:pPr marL="457200" lvl="1" indent="0">
              <a:buNone/>
            </a:pPr>
            <a:r>
              <a:rPr lang="en-NZ" sz="2800" b="1" dirty="0" smtClean="0">
                <a:latin typeface="Baskerville Old Face" panose="02020602080505020303" pitchFamily="18" charset="0"/>
              </a:rPr>
              <a:t>BRIEF SUMMARY: (brief outline of what the book or play or film is about: This film describes…., This source states….)</a:t>
            </a:r>
          </a:p>
          <a:p>
            <a:pPr marL="457200" lvl="1" indent="0">
              <a:buNone/>
            </a:pPr>
            <a:r>
              <a:rPr lang="en-NZ" sz="2800" b="1" dirty="0" smtClean="0">
                <a:latin typeface="Baskerville Old Face" panose="02020602080505020303" pitchFamily="18" charset="0"/>
              </a:rPr>
              <a:t>SETTING: (were the book/film/play takes place)</a:t>
            </a:r>
          </a:p>
          <a:p>
            <a:pPr marL="457200" lvl="1" indent="0">
              <a:buNone/>
            </a:pPr>
            <a:r>
              <a:rPr lang="en-NZ" sz="2800" b="1" dirty="0" smtClean="0">
                <a:latin typeface="Baskerville Old Face" panose="02020602080505020303" pitchFamily="18" charset="0"/>
              </a:rPr>
              <a:t>PLOT: (what happens in the story)</a:t>
            </a:r>
          </a:p>
          <a:p>
            <a:pPr marL="457200" lvl="1" indent="0">
              <a:buNone/>
            </a:pPr>
            <a:r>
              <a:rPr lang="en-NZ" sz="2800" b="1" dirty="0" smtClean="0">
                <a:latin typeface="Baskerville Old Face" panose="02020602080505020303" pitchFamily="18" charset="0"/>
              </a:rPr>
              <a:t>CHARACTERS: (list the main characters)</a:t>
            </a:r>
          </a:p>
          <a:p>
            <a:pPr marL="457200" lvl="1" indent="0">
              <a:buNone/>
            </a:pPr>
            <a:r>
              <a:rPr lang="en-NZ" sz="2800" b="1" dirty="0" smtClean="0">
                <a:latin typeface="Baskerville Old Face" panose="02020602080505020303" pitchFamily="18" charset="0"/>
              </a:rPr>
              <a:t>KEY THEMES: (the key themes for the work: revenge, social injustice, war)</a:t>
            </a:r>
          </a:p>
          <a:p>
            <a:pPr marL="457200" lvl="1" indent="0">
              <a:buNone/>
            </a:pPr>
            <a:r>
              <a:rPr lang="en-NZ" sz="2800" b="1" dirty="0" smtClean="0">
                <a:latin typeface="Baskerville Old Face" panose="02020602080505020303" pitchFamily="18" charset="0"/>
              </a:rPr>
              <a:t>QUOTES: (one per theme)</a:t>
            </a:r>
            <a:endParaRPr lang="ro-RO" sz="2800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606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444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Baskerville Old Face</vt:lpstr>
      <vt:lpstr>Calibri</vt:lpstr>
      <vt:lpstr>Calibri Light</vt:lpstr>
      <vt:lpstr>Office Theme</vt:lpstr>
      <vt:lpstr>ESSAY WRITING</vt:lpstr>
      <vt:lpstr>WRITING A PLAN</vt:lpstr>
      <vt:lpstr>THE LIST PLAN</vt:lpstr>
      <vt:lpstr>REFINE YOUR LIST</vt:lpstr>
      <vt:lpstr>THE BOXES</vt:lpstr>
      <vt:lpstr>TOOLS TO HELP YOU PLAN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Dumitrache</dc:creator>
  <cp:lastModifiedBy>Olga</cp:lastModifiedBy>
  <cp:revision>62</cp:revision>
  <dcterms:created xsi:type="dcterms:W3CDTF">2016-10-02T22:05:53Z</dcterms:created>
  <dcterms:modified xsi:type="dcterms:W3CDTF">2017-04-03T14:22:06Z</dcterms:modified>
</cp:coreProperties>
</file>