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68" r:id="rId5"/>
    <p:sldId id="259" r:id="rId6"/>
    <p:sldId id="269" r:id="rId7"/>
    <p:sldId id="265" r:id="rId8"/>
    <p:sldId id="270" r:id="rId9"/>
    <p:sldId id="257" r:id="rId10"/>
    <p:sldId id="258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78003" y="2048795"/>
            <a:ext cx="7965407" cy="3136816"/>
          </a:xfrm>
        </p:spPr>
        <p:txBody>
          <a:bodyPr>
            <a:normAutofit/>
          </a:bodyPr>
          <a:lstStyle/>
          <a:p>
            <a:r>
              <a:rPr lang="cs-CZ" sz="8800" dirty="0" smtClean="0"/>
              <a:t>SCIENCE AND TECHNOLOGY</a:t>
            </a:r>
            <a:endParaRPr lang="cs-CZ" sz="8800" dirty="0"/>
          </a:p>
        </p:txBody>
      </p:sp>
    </p:spTree>
    <p:extLst>
      <p:ext uri="{BB962C8B-B14F-4D97-AF65-F5344CB8AC3E}">
        <p14:creationId xmlns:p14="http://schemas.microsoft.com/office/powerpoint/2010/main" val="343095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6108" y="144380"/>
            <a:ext cx="9662945" cy="1940677"/>
          </a:xfrm>
        </p:spPr>
        <p:txBody>
          <a:bodyPr>
            <a:normAutofit fontScale="90000"/>
          </a:bodyPr>
          <a:lstStyle/>
          <a:p>
            <a:r>
              <a:rPr lang="cs-CZ" sz="4900" b="1" dirty="0" smtClean="0"/>
              <a:t>The development of technology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can you recognise these pieces of technology?</a:t>
            </a:r>
            <a:br>
              <a:rPr lang="cs-CZ" dirty="0" smtClean="0"/>
            </a:br>
            <a:r>
              <a:rPr lang="cs-CZ" dirty="0" smtClean="0"/>
              <a:t>How have they changed over time?</a:t>
            </a:r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108" y="2578629"/>
            <a:ext cx="4116386" cy="31438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6" name="Picture 2" descr="http://www.applevisualgraphics.com/blog/wp-content/uploads/2012/02/ADAST_757_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528" y="2579269"/>
            <a:ext cx="4581525" cy="3143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5414212" y="3753853"/>
            <a:ext cx="1179094" cy="85424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2240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41413" y="108284"/>
            <a:ext cx="9905998" cy="1852863"/>
          </a:xfrm>
        </p:spPr>
        <p:txBody>
          <a:bodyPr>
            <a:normAutofit fontScale="90000"/>
          </a:bodyPr>
          <a:lstStyle/>
          <a:p>
            <a:r>
              <a:rPr lang="cs-CZ" sz="4900" b="1" dirty="0" smtClean="0"/>
              <a:t>The development of technology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can you recognise these pieces of technology?</a:t>
            </a:r>
            <a:br>
              <a:rPr lang="cs-CZ" dirty="0" smtClean="0"/>
            </a:br>
            <a:r>
              <a:rPr lang="cs-CZ" dirty="0" smtClean="0"/>
              <a:t>How have they changed over time?</a:t>
            </a:r>
            <a:endParaRPr lang="cs-CZ" dirty="0"/>
          </a:p>
        </p:txBody>
      </p:sp>
      <p:pic>
        <p:nvPicPr>
          <p:cNvPr id="2050" name="Picture 2" descr="https://s-media-cache-ak0.pinimg.com/originals/d8/a0/fa/d8a0fa8a29989f8b370fe4c119879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018" y="2117557"/>
            <a:ext cx="2962275" cy="42767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699" y="2117557"/>
            <a:ext cx="5702301" cy="427672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ight Arrow 6"/>
          <p:cNvSpPr/>
          <p:nvPr/>
        </p:nvSpPr>
        <p:spPr>
          <a:xfrm>
            <a:off x="4343401" y="3828799"/>
            <a:ext cx="1179094" cy="85424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77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334"/>
          <a:stretch/>
        </p:blipFill>
        <p:spPr>
          <a:xfrm>
            <a:off x="1419726" y="2502569"/>
            <a:ext cx="7475622" cy="38966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75348" y="324853"/>
            <a:ext cx="9905998" cy="1736141"/>
          </a:xfrm>
        </p:spPr>
        <p:txBody>
          <a:bodyPr>
            <a:normAutofit fontScale="90000"/>
          </a:bodyPr>
          <a:lstStyle/>
          <a:p>
            <a:r>
              <a:rPr lang="cs-CZ" sz="4900" b="1" dirty="0" smtClean="0"/>
              <a:t>The development of technology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can you recognise these pieces of technology?</a:t>
            </a:r>
            <a:br>
              <a:rPr lang="cs-CZ" dirty="0" smtClean="0"/>
            </a:br>
            <a:r>
              <a:rPr lang="cs-CZ" dirty="0" smtClean="0"/>
              <a:t>How have they changed over time?</a:t>
            </a:r>
            <a:endParaRPr lang="cs-CZ" dirty="0"/>
          </a:p>
        </p:txBody>
      </p:sp>
      <p:sp>
        <p:nvSpPr>
          <p:cNvPr id="6" name="Action Button: Help 5">
            <a:hlinkClick r:id="" action="ppaction://noaction" highlightClick="1"/>
          </p:cNvPr>
          <p:cNvSpPr/>
          <p:nvPr/>
        </p:nvSpPr>
        <p:spPr>
          <a:xfrm>
            <a:off x="9865894" y="2968540"/>
            <a:ext cx="1780674" cy="1708485"/>
          </a:xfrm>
          <a:prstGeom prst="actionButtonHelp">
            <a:avLst/>
          </a:prstGeom>
          <a:solidFill>
            <a:schemeClr val="tx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8791074" y="3395661"/>
            <a:ext cx="1179094" cy="85424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392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7"/>
            <a:ext cx="10264524" cy="2605945"/>
          </a:xfrm>
        </p:spPr>
        <p:txBody>
          <a:bodyPr>
            <a:noAutofit/>
          </a:bodyPr>
          <a:lstStyle/>
          <a:p>
            <a:r>
              <a:rPr lang="cs-CZ" sz="4400" dirty="0" smtClean="0"/>
              <a:t>Tell your classmates </a:t>
            </a:r>
            <a:r>
              <a:rPr lang="cs-CZ" sz="4400" b="1" dirty="0" smtClean="0"/>
              <a:t>what</a:t>
            </a:r>
            <a:r>
              <a:rPr lang="cs-CZ" sz="4400" dirty="0" smtClean="0"/>
              <a:t> </a:t>
            </a:r>
            <a:r>
              <a:rPr lang="cs-CZ" sz="4400" dirty="0" smtClean="0"/>
              <a:t>PIECE OF TECHNOLOGY is </a:t>
            </a:r>
            <a:r>
              <a:rPr lang="cs-CZ" sz="4400" dirty="0" smtClean="0"/>
              <a:t>the most important one in your life, and </a:t>
            </a:r>
            <a:r>
              <a:rPr lang="cs-CZ" sz="4400" b="1" dirty="0" smtClean="0"/>
              <a:t>why</a:t>
            </a:r>
            <a:r>
              <a:rPr lang="cs-CZ" sz="4400" dirty="0" smtClean="0"/>
              <a:t>.</a:t>
            </a:r>
            <a:br>
              <a:rPr lang="cs-CZ" sz="4400" dirty="0" smtClean="0"/>
            </a:br>
            <a:r>
              <a:rPr lang="cs-CZ" sz="2800" dirty="0" smtClean="0"/>
              <a:t>It can be anything – your phone, computer, watch, washing machine...</a:t>
            </a:r>
            <a:endParaRPr lang="cs-CZ" sz="2800" dirty="0"/>
          </a:p>
        </p:txBody>
      </p:sp>
      <p:pic>
        <p:nvPicPr>
          <p:cNvPr id="2050" name="Picture 2" descr="http://a.abcnews.com/images/Business/gty_computer_phone_ll_130204_wm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092" y="3453063"/>
            <a:ext cx="5436640" cy="305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499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379" y="192506"/>
            <a:ext cx="9760032" cy="1792706"/>
          </a:xfrm>
        </p:spPr>
        <p:txBody>
          <a:bodyPr>
            <a:normAutofit/>
          </a:bodyPr>
          <a:lstStyle/>
          <a:p>
            <a:r>
              <a:rPr lang="cs-CZ" dirty="0" smtClean="0"/>
              <a:t>Read the situation below.</a:t>
            </a:r>
            <a:br>
              <a:rPr lang="cs-CZ" dirty="0" smtClean="0"/>
            </a:br>
            <a:r>
              <a:rPr lang="cs-CZ" dirty="0" smtClean="0"/>
              <a:t>Pay attention to the expressions in </a:t>
            </a:r>
            <a:r>
              <a:rPr lang="cs-CZ" dirty="0" smtClean="0">
                <a:solidFill>
                  <a:srgbClr val="FFFF00"/>
                </a:solidFill>
              </a:rPr>
              <a:t>yellow</a:t>
            </a:r>
            <a:r>
              <a:rPr lang="cs-CZ" dirty="0" smtClean="0"/>
              <a:t>.</a:t>
            </a:r>
            <a:br>
              <a:rPr lang="cs-CZ" dirty="0" smtClean="0"/>
            </a:br>
            <a:r>
              <a:rPr lang="cs-CZ" dirty="0" smtClean="0"/>
              <a:t>Who should jim go to for help?</a:t>
            </a:r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621" y="2107154"/>
            <a:ext cx="5766636" cy="46287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78305" y="1985212"/>
            <a:ext cx="4411581" cy="4283241"/>
            <a:chOff x="1036720" y="2107154"/>
            <a:chExt cx="4253166" cy="41612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6720" y="2107154"/>
              <a:ext cx="4253166" cy="28354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Oval 5"/>
            <p:cNvSpPr/>
            <p:nvPr/>
          </p:nvSpPr>
          <p:spPr>
            <a:xfrm>
              <a:off x="3657601" y="5064540"/>
              <a:ext cx="625642" cy="602334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  <a:effectLst>
              <a:softEdge rad="6350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val 7"/>
            <p:cNvSpPr/>
            <p:nvPr/>
          </p:nvSpPr>
          <p:spPr>
            <a:xfrm>
              <a:off x="4357436" y="5666874"/>
              <a:ext cx="413083" cy="397797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  <a:effectLst>
              <a:softEdge rad="6350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9" name="Oval 8"/>
            <p:cNvSpPr/>
            <p:nvPr/>
          </p:nvSpPr>
          <p:spPr>
            <a:xfrm>
              <a:off x="4844712" y="5955632"/>
              <a:ext cx="340899" cy="312821"/>
            </a:xfrm>
            <a:prstGeom prst="ellipse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tx1">
                  <a:lumMod val="95000"/>
                </a:schemeClr>
              </a:solidFill>
            </a:ln>
            <a:effectLst>
              <a:softEdge rad="63500"/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4106532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57570"/>
            <a:ext cx="9581144" cy="1306533"/>
          </a:xfrm>
        </p:spPr>
        <p:txBody>
          <a:bodyPr>
            <a:normAutofit/>
          </a:bodyPr>
          <a:lstStyle/>
          <a:p>
            <a:r>
              <a:rPr lang="cs-CZ" sz="6000" dirty="0" smtClean="0"/>
              <a:t>Find someone who...</a:t>
            </a:r>
            <a:endParaRPr lang="cs-CZ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20516"/>
            <a:ext cx="10413527" cy="50051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600" dirty="0" smtClean="0"/>
              <a:t>…</a:t>
            </a:r>
            <a:r>
              <a:rPr lang="cs-CZ" sz="3600" dirty="0" smtClean="0"/>
              <a:t> </a:t>
            </a:r>
            <a:r>
              <a:rPr lang="cs-CZ" sz="3600" b="1" dirty="0" smtClean="0"/>
              <a:t>might be able to </a:t>
            </a:r>
            <a:r>
              <a:rPr lang="cs-CZ" sz="3600" dirty="0" smtClean="0"/>
              <a:t>change a tire</a:t>
            </a:r>
          </a:p>
          <a:p>
            <a:pPr>
              <a:lnSpc>
                <a:spcPct val="100000"/>
              </a:lnSpc>
            </a:pPr>
            <a:r>
              <a:rPr lang="en-GB" sz="3600" dirty="0" smtClean="0"/>
              <a:t>… </a:t>
            </a:r>
            <a:r>
              <a:rPr lang="cs-CZ" sz="3600" b="1" dirty="0" smtClean="0"/>
              <a:t>is pretty good at </a:t>
            </a:r>
            <a:r>
              <a:rPr lang="cs-CZ" sz="3600" dirty="0" smtClean="0"/>
              <a:t>typing on an English keyboard</a:t>
            </a:r>
            <a:endParaRPr lang="en-GB" sz="3600" dirty="0" smtClean="0"/>
          </a:p>
          <a:p>
            <a:pPr>
              <a:lnSpc>
                <a:spcPct val="100000"/>
              </a:lnSpc>
            </a:pPr>
            <a:r>
              <a:rPr lang="en-GB" sz="3600" dirty="0" smtClean="0"/>
              <a:t>… </a:t>
            </a:r>
            <a:r>
              <a:rPr lang="en-GB" sz="3600" b="1" dirty="0" smtClean="0"/>
              <a:t>is pretty good at </a:t>
            </a:r>
            <a:r>
              <a:rPr lang="en-GB" sz="3600" dirty="0" smtClean="0"/>
              <a:t>golf</a:t>
            </a:r>
          </a:p>
          <a:p>
            <a:pPr>
              <a:lnSpc>
                <a:spcPct val="100000"/>
              </a:lnSpc>
            </a:pPr>
            <a:r>
              <a:rPr lang="en-GB" sz="3600" dirty="0" smtClean="0"/>
              <a:t>… </a:t>
            </a:r>
            <a:r>
              <a:rPr lang="cs-CZ" sz="3600" b="1" dirty="0" smtClean="0"/>
              <a:t>has tried </a:t>
            </a:r>
            <a:r>
              <a:rPr lang="en-GB" sz="3600" dirty="0" smtClean="0"/>
              <a:t>scuba diving</a:t>
            </a:r>
          </a:p>
          <a:p>
            <a:pPr>
              <a:lnSpc>
                <a:spcPct val="100000"/>
              </a:lnSpc>
            </a:pPr>
            <a:r>
              <a:rPr lang="en-GB" sz="3600" dirty="0" smtClean="0"/>
              <a:t>… </a:t>
            </a:r>
            <a:r>
              <a:rPr lang="en-GB" sz="3600" b="1" dirty="0" smtClean="0"/>
              <a:t>knows something about </a:t>
            </a:r>
            <a:r>
              <a:rPr lang="en-GB" sz="3600" dirty="0" smtClean="0"/>
              <a:t>computers</a:t>
            </a:r>
          </a:p>
          <a:p>
            <a:pPr>
              <a:lnSpc>
                <a:spcPct val="100000"/>
              </a:lnSpc>
            </a:pPr>
            <a:r>
              <a:rPr lang="en-GB" sz="3600" dirty="0" smtClean="0"/>
              <a:t>… </a:t>
            </a:r>
            <a:r>
              <a:rPr lang="en-GB" sz="3600" b="1" dirty="0" smtClean="0"/>
              <a:t>is </a:t>
            </a:r>
            <a:r>
              <a:rPr lang="cs-CZ" sz="3600" b="1" dirty="0" smtClean="0"/>
              <a:t>really </a:t>
            </a:r>
            <a:r>
              <a:rPr lang="en-GB" sz="3600" b="1" dirty="0" smtClean="0"/>
              <a:t>good at </a:t>
            </a:r>
            <a:r>
              <a:rPr lang="en-GB" sz="3600" dirty="0" smtClean="0"/>
              <a:t>karaoke</a:t>
            </a:r>
          </a:p>
          <a:p>
            <a:pPr>
              <a:lnSpc>
                <a:spcPct val="100000"/>
              </a:lnSpc>
            </a:pPr>
            <a:r>
              <a:rPr lang="en-GB" sz="3600" dirty="0" smtClean="0"/>
              <a:t>… </a:t>
            </a:r>
            <a:r>
              <a:rPr lang="cs-CZ" sz="3600" b="1" dirty="0" smtClean="0"/>
              <a:t>is great at</a:t>
            </a:r>
            <a:r>
              <a:rPr lang="en-GB" sz="3600" b="1" dirty="0" smtClean="0"/>
              <a:t> </a:t>
            </a:r>
            <a:r>
              <a:rPr lang="en-GB" sz="3600" dirty="0" smtClean="0"/>
              <a:t>cook</a:t>
            </a:r>
            <a:r>
              <a:rPr lang="cs-CZ" sz="3600" dirty="0" smtClean="0"/>
              <a:t>ing</a:t>
            </a:r>
            <a:r>
              <a:rPr lang="en-GB" sz="3600" dirty="0" smtClean="0"/>
              <a:t> Italian food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6932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08178">
            <a:off x="9680435" y="61419"/>
            <a:ext cx="1765897" cy="4238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411" y="341792"/>
            <a:ext cx="8527658" cy="1258408"/>
          </a:xfrm>
        </p:spPr>
        <p:txBody>
          <a:bodyPr>
            <a:normAutofit/>
          </a:bodyPr>
          <a:lstStyle/>
          <a:p>
            <a:r>
              <a:rPr lang="cs-CZ" sz="4400" dirty="0" smtClean="0"/>
              <a:t>what are you really good at?</a:t>
            </a:r>
            <a:endParaRPr lang="cs-CZ" sz="4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55202">
            <a:off x="6419271" y="2719350"/>
            <a:ext cx="3718105" cy="3774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06" y="1600200"/>
            <a:ext cx="7748335" cy="5149515"/>
          </a:xfrm>
        </p:spPr>
        <p:txBody>
          <a:bodyPr>
            <a:normAutofit/>
          </a:bodyPr>
          <a:lstStyle/>
          <a:p>
            <a:r>
              <a:rPr lang="cs-CZ" sz="3200" dirty="0" smtClean="0"/>
              <a:t>Interview your classmates, and find out what they are really good at!</a:t>
            </a:r>
          </a:p>
          <a:p>
            <a:r>
              <a:rPr lang="cs-CZ" sz="3200" dirty="0" smtClean="0"/>
              <a:t>Ask about these details:</a:t>
            </a:r>
          </a:p>
          <a:p>
            <a:pPr lvl="1"/>
            <a:r>
              <a:rPr lang="cs-CZ" sz="2800" dirty="0" smtClean="0"/>
              <a:t>when they learnt it</a:t>
            </a:r>
          </a:p>
          <a:p>
            <a:pPr lvl="1"/>
            <a:r>
              <a:rPr lang="cs-CZ" sz="2800" dirty="0" smtClean="0"/>
              <a:t>how long it took them to learn it</a:t>
            </a:r>
          </a:p>
          <a:p>
            <a:pPr lvl="1"/>
            <a:r>
              <a:rPr lang="cs-CZ" sz="2800" dirty="0" smtClean="0"/>
              <a:t>how they learnt it (from a friend, in a course, ...)</a:t>
            </a:r>
          </a:p>
          <a:p>
            <a:pPr lvl="1"/>
            <a:r>
              <a:rPr lang="cs-CZ" sz="2800" dirty="0" smtClean="0"/>
              <a:t>why they chose this particular skill</a:t>
            </a:r>
          </a:p>
          <a:p>
            <a:pPr lvl="1"/>
            <a:r>
              <a:rPr lang="cs-CZ" sz="2800" dirty="0" smtClean="0"/>
              <a:t>... and anything else you may be curious about!</a:t>
            </a:r>
            <a:endParaRPr lang="cs-CZ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34654">
            <a:off x="9798717" y="3767150"/>
            <a:ext cx="2908904" cy="2609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316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432" y="618518"/>
            <a:ext cx="10274968" cy="1478570"/>
          </a:xfrm>
        </p:spPr>
        <p:txBody>
          <a:bodyPr/>
          <a:lstStyle/>
          <a:p>
            <a:r>
              <a:rPr lang="cs-CZ" dirty="0" smtClean="0"/>
              <a:t>In science and technology we speak about...</a:t>
            </a:r>
            <a:endParaRPr lang="cs-C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448819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sz="8600" b="1" dirty="0" smtClean="0"/>
              <a:t>DISCOVERIES</a:t>
            </a:r>
          </a:p>
          <a:p>
            <a:pPr marL="0" indent="0">
              <a:buNone/>
            </a:pPr>
            <a:r>
              <a:rPr lang="cs-CZ" sz="8600" dirty="0" smtClean="0"/>
              <a:t>and</a:t>
            </a:r>
          </a:p>
          <a:p>
            <a:pPr marL="0" indent="0">
              <a:buNone/>
            </a:pPr>
            <a:r>
              <a:rPr lang="cs-CZ" sz="8600" b="1" dirty="0" smtClean="0"/>
              <a:t>INVENTIONS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sz="4600" dirty="0" smtClean="0"/>
              <a:t>... what is the difference?</a:t>
            </a:r>
            <a:endParaRPr lang="cs-CZ" sz="46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 descr="hqdefault.jpg (480×36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11" y="2249487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65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890566"/>
          </a:xfrm>
        </p:spPr>
        <p:txBody>
          <a:bodyPr>
            <a:normAutofit fontScale="90000"/>
          </a:bodyPr>
          <a:lstStyle/>
          <a:p>
            <a:r>
              <a:rPr lang="cs-CZ" sz="4000" dirty="0" smtClean="0"/>
              <a:t>can you name any...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6600" dirty="0" smtClean="0"/>
              <a:t/>
            </a:r>
            <a:br>
              <a:rPr lang="cs-CZ" sz="6600" dirty="0" smtClean="0"/>
            </a:br>
            <a:r>
              <a:rPr lang="cs-CZ" sz="6600" dirty="0" smtClean="0"/>
              <a:t>... IMPORTANT </a:t>
            </a:r>
            <a:r>
              <a:rPr lang="cs-CZ" sz="6600" b="1" dirty="0" smtClean="0"/>
              <a:t>DISCOVERIES</a:t>
            </a:r>
            <a:r>
              <a:rPr lang="cs-CZ" sz="6600" dirty="0" smtClean="0"/>
              <a:t>?</a:t>
            </a:r>
            <a:br>
              <a:rPr lang="cs-CZ" sz="6600" dirty="0" smtClean="0"/>
            </a:br>
            <a:r>
              <a:rPr lang="cs-CZ" sz="6600" dirty="0" smtClean="0"/>
              <a:t/>
            </a:r>
            <a:br>
              <a:rPr lang="cs-CZ" sz="6600" dirty="0" smtClean="0"/>
            </a:br>
            <a:r>
              <a:rPr lang="cs-CZ" sz="6600" dirty="0"/>
              <a:t/>
            </a:r>
            <a:br>
              <a:rPr lang="cs-CZ" sz="6600" dirty="0"/>
            </a:br>
            <a:r>
              <a:rPr lang="cs-CZ" sz="6600" dirty="0" smtClean="0"/>
              <a:t>... IMPORTANT </a:t>
            </a:r>
            <a:r>
              <a:rPr lang="cs-CZ" sz="6600" b="1" dirty="0" smtClean="0"/>
              <a:t>INVENTIONS</a:t>
            </a:r>
            <a:r>
              <a:rPr lang="cs-CZ" sz="6600" dirty="0" smtClean="0"/>
              <a:t>?</a:t>
            </a:r>
            <a:br>
              <a:rPr lang="cs-CZ" sz="6600" dirty="0" smtClean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1166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558" y="257570"/>
            <a:ext cx="10696073" cy="1872020"/>
          </a:xfrm>
        </p:spPr>
        <p:txBody>
          <a:bodyPr>
            <a:normAutofit/>
          </a:bodyPr>
          <a:lstStyle/>
          <a:p>
            <a:r>
              <a:rPr lang="cs-CZ" sz="4400" dirty="0" smtClean="0"/>
              <a:t>What about these inventions?</a:t>
            </a:r>
            <a:br>
              <a:rPr lang="cs-CZ" sz="4400" dirty="0" smtClean="0"/>
            </a:br>
            <a:r>
              <a:rPr lang="cs-CZ" sz="4400" dirty="0" smtClean="0"/>
              <a:t>What do you think they</a:t>
            </a:r>
            <a:r>
              <a:rPr lang="en-GB" sz="4400" dirty="0" smtClean="0"/>
              <a:t>’re good for?</a:t>
            </a:r>
            <a:endParaRPr lang="cs-CZ" sz="4400" dirty="0"/>
          </a:p>
        </p:txBody>
      </p:sp>
      <p:pic>
        <p:nvPicPr>
          <p:cNvPr id="3074" name="Picture 2" descr="http://static.boredpanda.com/blog/wp-content/uuuploads/crazy-inventions/crazy-inventions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16" y="2032668"/>
            <a:ext cx="46101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tatic.boredpanda.com/blog/wp-content/uuuploads/crazy-inventions/crazy-inventions-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259" y="2032668"/>
            <a:ext cx="5762625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165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400" dirty="0" smtClean="0"/>
              <a:t>What about these inventions?</a:t>
            </a:r>
            <a:br>
              <a:rPr lang="cs-CZ" sz="4400" dirty="0" smtClean="0"/>
            </a:br>
            <a:r>
              <a:rPr lang="cs-CZ" sz="4400" dirty="0" smtClean="0"/>
              <a:t>What do you think they</a:t>
            </a:r>
            <a:r>
              <a:rPr lang="en-GB" sz="4400" dirty="0" smtClean="0"/>
              <a:t>’re good for?</a:t>
            </a:r>
            <a:endParaRPr lang="cs-CZ" sz="4400" dirty="0"/>
          </a:p>
        </p:txBody>
      </p:sp>
      <p:pic>
        <p:nvPicPr>
          <p:cNvPr id="4102" name="Picture 6" descr="http://static.boredpanda.com/blog/wp-content/uuuploads/crazy-inventions/crazy-inventions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621" y="2015205"/>
            <a:ext cx="4426286" cy="442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static.boredpanda.com/blog/wp-content/uuuploads/crazy-inventions/crazy-inventions-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59" y="2612440"/>
            <a:ext cx="5762625" cy="3829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886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What about these inventions?</a:t>
            </a:r>
            <a:br>
              <a:rPr lang="cs-CZ" dirty="0"/>
            </a:br>
            <a:r>
              <a:rPr lang="cs-CZ" dirty="0"/>
              <a:t>What do you think they</a:t>
            </a:r>
            <a:r>
              <a:rPr lang="en-GB" dirty="0"/>
              <a:t>’re good for?</a:t>
            </a:r>
            <a:endParaRPr lang="cs-CZ" dirty="0"/>
          </a:p>
        </p:txBody>
      </p:sp>
      <p:pic>
        <p:nvPicPr>
          <p:cNvPr id="5122" name="Picture 2" descr="http://static.boredpanda.com/blog/wp-content/uuuploads/crazy-inventions/crazy-inventions-24-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24"/>
          <a:stretch/>
        </p:blipFill>
        <p:spPr bwMode="auto">
          <a:xfrm>
            <a:off x="1141413" y="2418867"/>
            <a:ext cx="4512676" cy="428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static.boredpanda.com/blog/wp-content/uuuploads/crazy-inventions/crazy-inventions-16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r="21024"/>
          <a:stretch/>
        </p:blipFill>
        <p:spPr bwMode="auto">
          <a:xfrm>
            <a:off x="6153262" y="2418867"/>
            <a:ext cx="4894149" cy="428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73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90" y="630550"/>
            <a:ext cx="11369841" cy="1478570"/>
          </a:xfrm>
        </p:spPr>
        <p:txBody>
          <a:bodyPr>
            <a:noAutofit/>
          </a:bodyPr>
          <a:lstStyle/>
          <a:p>
            <a:pPr algn="ctr"/>
            <a:r>
              <a:rPr lang="en-GB" sz="4800" dirty="0" smtClean="0"/>
              <a:t>now </a:t>
            </a:r>
            <a:r>
              <a:rPr lang="en-GB" sz="4800" b="1" dirty="0" smtClean="0"/>
              <a:t>you invent</a:t>
            </a:r>
            <a:r>
              <a:rPr lang="en-GB" sz="4800" dirty="0" smtClean="0"/>
              <a:t> something new!</a:t>
            </a:r>
            <a:endParaRPr lang="cs-CZ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9949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t</a:t>
            </a:r>
            <a:r>
              <a:rPr lang="en-GB" dirty="0" smtClean="0"/>
              <a:t>ry to invent a COMPLETELY NEW PIECE OF TECHNOLOGY that could make your life easier or more fun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give it a name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you can try to draw it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describe its functions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USE YOUR IMAGINATION</a:t>
            </a:r>
            <a:endParaRPr lang="cs-C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277" t="6428" r="4315" b="6076"/>
          <a:stretch/>
        </p:blipFill>
        <p:spPr>
          <a:xfrm>
            <a:off x="4889636" y="3236495"/>
            <a:ext cx="6157775" cy="27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833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172</TotalTime>
  <Words>236</Words>
  <Application>Microsoft Office PowerPoint</Application>
  <PresentationFormat>Widescreen</PresentationFormat>
  <Paragraphs>39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Tw Cen MT</vt:lpstr>
      <vt:lpstr>Circuit</vt:lpstr>
      <vt:lpstr>SCIENCE AND TECHNOLOGY</vt:lpstr>
      <vt:lpstr>The development of technology can you recognise these pieces of technology? How have they changed over time?</vt:lpstr>
      <vt:lpstr>The development of technology can you recognise these pieces of technology? How have they changed over time?</vt:lpstr>
      <vt:lpstr>The development of technology can you recognise these pieces of technology? How have they changed over time?</vt:lpstr>
      <vt:lpstr>Tell your classmates what PIECE OF TECHNOLOGY is the most important one in your life, and why. It can be anything – your phone, computer, watch, washing machine...</vt:lpstr>
      <vt:lpstr>Read the situation below. Pay attention to the expressions in yellow. Who should jim go to for help?</vt:lpstr>
      <vt:lpstr>Find someone who...</vt:lpstr>
      <vt:lpstr>what are you really good at?</vt:lpstr>
      <vt:lpstr>In science and technology we speak about...</vt:lpstr>
      <vt:lpstr>can you name any...  ... IMPORTANT DISCOVERIES?   ... IMPORTANT INVENTIONS?  </vt:lpstr>
      <vt:lpstr>What about these inventions? What do you think they’re good for?</vt:lpstr>
      <vt:lpstr>What about these inventions? What do you think they’re good for?</vt:lpstr>
      <vt:lpstr>What about these inventions? What do you think they’re good for?</vt:lpstr>
      <vt:lpstr>now you invent something new!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AND TECHNOLOGY</dc:title>
  <dc:creator>Olga</dc:creator>
  <cp:lastModifiedBy>Olga</cp:lastModifiedBy>
  <cp:revision>17</cp:revision>
  <dcterms:created xsi:type="dcterms:W3CDTF">2016-10-07T10:50:14Z</dcterms:created>
  <dcterms:modified xsi:type="dcterms:W3CDTF">2017-03-10T08:32:02Z</dcterms:modified>
</cp:coreProperties>
</file>