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302" r:id="rId3"/>
    <p:sldId id="309" r:id="rId4"/>
    <p:sldId id="334" r:id="rId5"/>
    <p:sldId id="257" r:id="rId6"/>
    <p:sldId id="301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262" r:id="rId15"/>
    <p:sldId id="273" r:id="rId16"/>
    <p:sldId id="263" r:id="rId17"/>
    <p:sldId id="265" r:id="rId18"/>
    <p:sldId id="274" r:id="rId19"/>
    <p:sldId id="324" r:id="rId20"/>
    <p:sldId id="328" r:id="rId21"/>
    <p:sldId id="329" r:id="rId22"/>
    <p:sldId id="330" r:id="rId23"/>
    <p:sldId id="331" r:id="rId24"/>
    <p:sldId id="332" r:id="rId25"/>
    <p:sldId id="333" r:id="rId26"/>
    <p:sldId id="300" r:id="rId27"/>
    <p:sldId id="293" r:id="rId28"/>
    <p:sldId id="294" r:id="rId29"/>
    <p:sldId id="295" r:id="rId30"/>
    <p:sldId id="296" r:id="rId31"/>
    <p:sldId id="323" r:id="rId32"/>
    <p:sldId id="271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5070"/>
    <a:srgbClr val="2C3C5E"/>
    <a:srgbClr val="A3A9B7"/>
    <a:srgbClr val="626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7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A4717-9246-4F9C-9F7C-944B487DFFFA}" type="datetimeFigureOut">
              <a:rPr lang="zh-CN" altLang="en-US" smtClean="0"/>
              <a:t>2020/12/4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51DBA-3E00-4BF4-A968-83A0708587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51DBA-3E00-4BF4-A968-83A0708587D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763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090" y="4634667"/>
            <a:ext cx="12115119" cy="1880432"/>
          </a:xfrm>
          <a:prstGeom prst="rect">
            <a:avLst/>
          </a:prstGeom>
        </p:spPr>
      </p:pic>
      <p:grpSp>
        <p:nvGrpSpPr>
          <p:cNvPr id="8" name="Group 696"/>
          <p:cNvGrpSpPr>
            <a:grpSpLocks noChangeAspect="1"/>
          </p:cNvGrpSpPr>
          <p:nvPr userDrawn="1"/>
        </p:nvGrpSpPr>
        <p:grpSpPr bwMode="auto">
          <a:xfrm>
            <a:off x="197951" y="1887793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9" name="Freeform 697"/>
            <p:cNvSpPr/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698"/>
            <p:cNvSpPr/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699"/>
            <p:cNvSpPr/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0"/>
            <p:cNvSpPr/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1"/>
            <p:cNvSpPr/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2"/>
            <p:cNvSpPr/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3"/>
            <p:cNvSpPr/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4"/>
            <p:cNvSpPr/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05"/>
            <p:cNvSpPr/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06"/>
            <p:cNvSpPr/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07"/>
            <p:cNvSpPr/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08"/>
            <p:cNvSpPr/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09"/>
            <p:cNvSpPr/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0"/>
            <p:cNvSpPr/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2"/>
            <p:cNvSpPr/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3"/>
            <p:cNvSpPr/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4"/>
            <p:cNvSpPr/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15"/>
            <p:cNvSpPr/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16"/>
            <p:cNvSpPr/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17"/>
            <p:cNvSpPr/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18"/>
            <p:cNvSpPr/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19"/>
            <p:cNvSpPr/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0"/>
            <p:cNvSpPr/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1"/>
            <p:cNvSpPr/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2"/>
            <p:cNvSpPr/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3"/>
            <p:cNvSpPr/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4"/>
            <p:cNvSpPr/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25"/>
            <p:cNvSpPr/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26"/>
            <p:cNvSpPr/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27"/>
            <p:cNvSpPr/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28"/>
            <p:cNvSpPr/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29"/>
            <p:cNvSpPr/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0"/>
            <p:cNvSpPr/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1"/>
            <p:cNvSpPr/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2"/>
            <p:cNvSpPr/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3"/>
            <p:cNvSpPr/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4"/>
            <p:cNvSpPr/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35"/>
            <p:cNvSpPr/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36"/>
            <p:cNvSpPr/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37"/>
            <p:cNvSpPr/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38"/>
            <p:cNvSpPr/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39"/>
            <p:cNvSpPr/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0"/>
            <p:cNvSpPr/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1"/>
            <p:cNvSpPr/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2"/>
            <p:cNvSpPr/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3"/>
            <p:cNvSpPr/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4"/>
            <p:cNvSpPr/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45"/>
            <p:cNvSpPr/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46"/>
            <p:cNvSpPr/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47"/>
            <p:cNvSpPr/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48"/>
            <p:cNvSpPr/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49"/>
            <p:cNvSpPr/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1"/>
            <p:cNvSpPr/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2"/>
            <p:cNvSpPr/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3"/>
            <p:cNvSpPr/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4"/>
            <p:cNvSpPr/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55"/>
            <p:cNvSpPr/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56"/>
            <p:cNvSpPr/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57"/>
            <p:cNvSpPr/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58"/>
            <p:cNvSpPr/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59"/>
            <p:cNvSpPr/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0"/>
            <p:cNvSpPr/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1"/>
            <p:cNvSpPr/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2"/>
            <p:cNvSpPr/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3"/>
            <p:cNvSpPr/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4"/>
            <p:cNvSpPr/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65"/>
            <p:cNvSpPr/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66"/>
            <p:cNvSpPr/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67"/>
            <p:cNvSpPr/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68"/>
            <p:cNvSpPr/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69"/>
            <p:cNvSpPr/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0"/>
            <p:cNvSpPr/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1"/>
            <p:cNvSpPr/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2"/>
            <p:cNvSpPr/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3"/>
            <p:cNvSpPr/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4"/>
            <p:cNvSpPr/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75"/>
            <p:cNvSpPr/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76"/>
            <p:cNvSpPr/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77"/>
            <p:cNvSpPr/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78"/>
            <p:cNvSpPr/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79"/>
            <p:cNvSpPr/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0"/>
            <p:cNvSpPr/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1"/>
            <p:cNvSpPr/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2"/>
            <p:cNvSpPr/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783"/>
            <p:cNvSpPr/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784"/>
            <p:cNvSpPr/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Freeform 786"/>
            <p:cNvSpPr/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787"/>
            <p:cNvSpPr/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0" name="矩形 99"/>
          <p:cNvSpPr/>
          <p:nvPr userDrawn="1"/>
        </p:nvSpPr>
        <p:spPr>
          <a:xfrm>
            <a:off x="0" y="6035148"/>
            <a:ext cx="12192000" cy="822852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1" name="矩形 100"/>
          <p:cNvSpPr/>
          <p:nvPr userDrawn="1"/>
        </p:nvSpPr>
        <p:spPr>
          <a:xfrm>
            <a:off x="0" y="5998788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 noEditPoints="1"/>
          </p:cNvSpPr>
          <p:nvPr userDrawn="1"/>
        </p:nvSpPr>
        <p:spPr bwMode="auto">
          <a:xfrm>
            <a:off x="1223991" y="2278551"/>
            <a:ext cx="3441990" cy="2124044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Group 696"/>
          <p:cNvGrpSpPr>
            <a:grpSpLocks noChangeAspect="1"/>
          </p:cNvGrpSpPr>
          <p:nvPr userDrawn="1"/>
        </p:nvGrpSpPr>
        <p:grpSpPr bwMode="auto">
          <a:xfrm>
            <a:off x="197951" y="2371556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4" name="Freeform 697"/>
            <p:cNvSpPr/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Freeform 698"/>
            <p:cNvSpPr/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699"/>
            <p:cNvSpPr/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700"/>
            <p:cNvSpPr/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701"/>
            <p:cNvSpPr/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702"/>
            <p:cNvSpPr/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703"/>
            <p:cNvSpPr/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704"/>
            <p:cNvSpPr/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5"/>
            <p:cNvSpPr/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6"/>
            <p:cNvSpPr/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7"/>
            <p:cNvSpPr/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8"/>
            <p:cNvSpPr/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9"/>
            <p:cNvSpPr/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10"/>
            <p:cNvSpPr/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12"/>
            <p:cNvSpPr/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13"/>
            <p:cNvSpPr/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14"/>
            <p:cNvSpPr/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5"/>
            <p:cNvSpPr/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716"/>
            <p:cNvSpPr/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7"/>
            <p:cNvSpPr/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8"/>
            <p:cNvSpPr/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9"/>
            <p:cNvSpPr/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20"/>
            <p:cNvSpPr/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21"/>
            <p:cNvSpPr/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22"/>
            <p:cNvSpPr/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23"/>
            <p:cNvSpPr/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24"/>
            <p:cNvSpPr/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5"/>
            <p:cNvSpPr/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6"/>
            <p:cNvSpPr/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7"/>
            <p:cNvSpPr/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8"/>
            <p:cNvSpPr/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9"/>
            <p:cNvSpPr/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30"/>
            <p:cNvSpPr/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31"/>
            <p:cNvSpPr/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32"/>
            <p:cNvSpPr/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33"/>
            <p:cNvSpPr/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34"/>
            <p:cNvSpPr/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5"/>
            <p:cNvSpPr/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6"/>
            <p:cNvSpPr/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7"/>
            <p:cNvSpPr/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8"/>
            <p:cNvSpPr/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9"/>
            <p:cNvSpPr/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40"/>
            <p:cNvSpPr/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41"/>
            <p:cNvSpPr/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42"/>
            <p:cNvSpPr/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43"/>
            <p:cNvSpPr/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44"/>
            <p:cNvSpPr/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5"/>
            <p:cNvSpPr/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6"/>
            <p:cNvSpPr/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7"/>
            <p:cNvSpPr/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8"/>
            <p:cNvSpPr/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9"/>
            <p:cNvSpPr/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51"/>
            <p:cNvSpPr/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52"/>
            <p:cNvSpPr/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53"/>
            <p:cNvSpPr/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54"/>
            <p:cNvSpPr/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5"/>
            <p:cNvSpPr/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6"/>
            <p:cNvSpPr/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7"/>
            <p:cNvSpPr/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8"/>
            <p:cNvSpPr/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9"/>
            <p:cNvSpPr/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60"/>
            <p:cNvSpPr/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61"/>
            <p:cNvSpPr/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62"/>
            <p:cNvSpPr/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63"/>
            <p:cNvSpPr/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64"/>
            <p:cNvSpPr/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5"/>
            <p:cNvSpPr/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6"/>
            <p:cNvSpPr/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7"/>
            <p:cNvSpPr/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8"/>
            <p:cNvSpPr/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9"/>
            <p:cNvSpPr/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70"/>
            <p:cNvSpPr/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71"/>
            <p:cNvSpPr/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72"/>
            <p:cNvSpPr/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73"/>
            <p:cNvSpPr/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74"/>
            <p:cNvSpPr/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5"/>
            <p:cNvSpPr/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6"/>
            <p:cNvSpPr/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7"/>
            <p:cNvSpPr/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8"/>
            <p:cNvSpPr/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9"/>
            <p:cNvSpPr/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80"/>
            <p:cNvSpPr/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81"/>
            <p:cNvSpPr/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82"/>
            <p:cNvSpPr/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83"/>
            <p:cNvSpPr/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84"/>
            <p:cNvSpPr/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6"/>
            <p:cNvSpPr/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7"/>
            <p:cNvSpPr/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5" name="矩形 94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6" name="矩形 95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8" name="矩形 97"/>
          <p:cNvSpPr/>
          <p:nvPr userDrawn="1"/>
        </p:nvSpPr>
        <p:spPr>
          <a:xfrm>
            <a:off x="0" y="-11659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矩形 98"/>
          <p:cNvSpPr/>
          <p:nvPr userDrawn="1"/>
        </p:nvSpPr>
        <p:spPr>
          <a:xfrm>
            <a:off x="0" y="308990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96"/>
          <p:cNvGrpSpPr>
            <a:grpSpLocks noChangeAspect="1"/>
          </p:cNvGrpSpPr>
          <p:nvPr userDrawn="1"/>
        </p:nvGrpSpPr>
        <p:grpSpPr bwMode="auto">
          <a:xfrm>
            <a:off x="197951" y="2371556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5" name="Freeform 697"/>
            <p:cNvSpPr/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698"/>
            <p:cNvSpPr/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699"/>
            <p:cNvSpPr/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700"/>
            <p:cNvSpPr/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701"/>
            <p:cNvSpPr/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702"/>
            <p:cNvSpPr/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703"/>
            <p:cNvSpPr/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4"/>
            <p:cNvSpPr/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5"/>
            <p:cNvSpPr/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6"/>
            <p:cNvSpPr/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7"/>
            <p:cNvSpPr/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8"/>
            <p:cNvSpPr/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09"/>
            <p:cNvSpPr/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10"/>
            <p:cNvSpPr/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12"/>
            <p:cNvSpPr/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13"/>
            <p:cNvSpPr/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4"/>
            <p:cNvSpPr/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715"/>
            <p:cNvSpPr/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6"/>
            <p:cNvSpPr/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7"/>
            <p:cNvSpPr/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8"/>
            <p:cNvSpPr/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19"/>
            <p:cNvSpPr/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20"/>
            <p:cNvSpPr/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21"/>
            <p:cNvSpPr/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22"/>
            <p:cNvSpPr/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23"/>
            <p:cNvSpPr/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4"/>
            <p:cNvSpPr/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5"/>
            <p:cNvSpPr/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6"/>
            <p:cNvSpPr/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7"/>
            <p:cNvSpPr/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8"/>
            <p:cNvSpPr/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29"/>
            <p:cNvSpPr/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30"/>
            <p:cNvSpPr/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31"/>
            <p:cNvSpPr/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32"/>
            <p:cNvSpPr/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33"/>
            <p:cNvSpPr/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4"/>
            <p:cNvSpPr/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5"/>
            <p:cNvSpPr/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6"/>
            <p:cNvSpPr/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7"/>
            <p:cNvSpPr/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8"/>
            <p:cNvSpPr/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39"/>
            <p:cNvSpPr/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40"/>
            <p:cNvSpPr/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41"/>
            <p:cNvSpPr/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42"/>
            <p:cNvSpPr/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43"/>
            <p:cNvSpPr/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4"/>
            <p:cNvSpPr/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5"/>
            <p:cNvSpPr/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6"/>
            <p:cNvSpPr/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7"/>
            <p:cNvSpPr/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8"/>
            <p:cNvSpPr/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49"/>
            <p:cNvSpPr/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51"/>
            <p:cNvSpPr/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52"/>
            <p:cNvSpPr/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53"/>
            <p:cNvSpPr/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4"/>
            <p:cNvSpPr/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5"/>
            <p:cNvSpPr/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6"/>
            <p:cNvSpPr/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7"/>
            <p:cNvSpPr/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8"/>
            <p:cNvSpPr/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59"/>
            <p:cNvSpPr/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60"/>
            <p:cNvSpPr/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61"/>
            <p:cNvSpPr/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62"/>
            <p:cNvSpPr/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63"/>
            <p:cNvSpPr/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4"/>
            <p:cNvSpPr/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5"/>
            <p:cNvSpPr/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6"/>
            <p:cNvSpPr/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7"/>
            <p:cNvSpPr/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8"/>
            <p:cNvSpPr/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69"/>
            <p:cNvSpPr/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70"/>
            <p:cNvSpPr/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71"/>
            <p:cNvSpPr/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72"/>
            <p:cNvSpPr/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73"/>
            <p:cNvSpPr/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4"/>
            <p:cNvSpPr/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5"/>
            <p:cNvSpPr/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6"/>
            <p:cNvSpPr/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7"/>
            <p:cNvSpPr/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8"/>
            <p:cNvSpPr/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79"/>
            <p:cNvSpPr/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80"/>
            <p:cNvSpPr/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81"/>
            <p:cNvSpPr/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82"/>
            <p:cNvSpPr/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83"/>
            <p:cNvSpPr/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4"/>
            <p:cNvSpPr/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6"/>
            <p:cNvSpPr/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787"/>
            <p:cNvSpPr/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6" name="矩形 95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7" name="矩形 96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8" name="Freeform 9"/>
          <p:cNvSpPr>
            <a:spLocks noEditPoints="1"/>
          </p:cNvSpPr>
          <p:nvPr userDrawn="1"/>
        </p:nvSpPr>
        <p:spPr bwMode="auto">
          <a:xfrm>
            <a:off x="639750" y="988014"/>
            <a:ext cx="6519646" cy="4392470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00" name="Group 4"/>
          <p:cNvGrpSpPr>
            <a:grpSpLocks noChangeAspect="1"/>
          </p:cNvGrpSpPr>
          <p:nvPr userDrawn="1"/>
        </p:nvGrpSpPr>
        <p:grpSpPr bwMode="auto">
          <a:xfrm flipH="1">
            <a:off x="6049843" y="4835455"/>
            <a:ext cx="1387297" cy="618743"/>
            <a:chOff x="3027" y="1795"/>
            <a:chExt cx="1565" cy="698"/>
          </a:xfrm>
        </p:grpSpPr>
        <p:sp>
          <p:nvSpPr>
            <p:cNvPr id="101" name="Freeform 5"/>
            <p:cNvSpPr/>
            <p:nvPr/>
          </p:nvSpPr>
          <p:spPr bwMode="auto">
            <a:xfrm>
              <a:off x="3027" y="1795"/>
              <a:ext cx="1508" cy="698"/>
            </a:xfrm>
            <a:custGeom>
              <a:avLst/>
              <a:gdLst>
                <a:gd name="T0" fmla="*/ 411 w 920"/>
                <a:gd name="T1" fmla="*/ 186 h 424"/>
                <a:gd name="T2" fmla="*/ 280 w 920"/>
                <a:gd name="T3" fmla="*/ 198 h 424"/>
                <a:gd name="T4" fmla="*/ 237 w 920"/>
                <a:gd name="T5" fmla="*/ 260 h 424"/>
                <a:gd name="T6" fmla="*/ 298 w 920"/>
                <a:gd name="T7" fmla="*/ 289 h 424"/>
                <a:gd name="T8" fmla="*/ 509 w 920"/>
                <a:gd name="T9" fmla="*/ 390 h 424"/>
                <a:gd name="T10" fmla="*/ 294 w 920"/>
                <a:gd name="T11" fmla="*/ 350 h 424"/>
                <a:gd name="T12" fmla="*/ 191 w 920"/>
                <a:gd name="T13" fmla="*/ 302 h 424"/>
                <a:gd name="T14" fmla="*/ 126 w 920"/>
                <a:gd name="T15" fmla="*/ 365 h 424"/>
                <a:gd name="T16" fmla="*/ 190 w 920"/>
                <a:gd name="T17" fmla="*/ 359 h 424"/>
                <a:gd name="T18" fmla="*/ 109 w 920"/>
                <a:gd name="T19" fmla="*/ 419 h 424"/>
                <a:gd name="T20" fmla="*/ 58 w 920"/>
                <a:gd name="T21" fmla="*/ 310 h 424"/>
                <a:gd name="T22" fmla="*/ 115 w 920"/>
                <a:gd name="T23" fmla="*/ 235 h 424"/>
                <a:gd name="T24" fmla="*/ 177 w 920"/>
                <a:gd name="T25" fmla="*/ 251 h 424"/>
                <a:gd name="T26" fmla="*/ 231 w 920"/>
                <a:gd name="T27" fmla="*/ 206 h 424"/>
                <a:gd name="T28" fmla="*/ 175 w 920"/>
                <a:gd name="T29" fmla="*/ 172 h 424"/>
                <a:gd name="T30" fmla="*/ 222 w 920"/>
                <a:gd name="T31" fmla="*/ 206 h 424"/>
                <a:gd name="T32" fmla="*/ 134 w 920"/>
                <a:gd name="T33" fmla="*/ 226 h 424"/>
                <a:gd name="T34" fmla="*/ 169 w 920"/>
                <a:gd name="T35" fmla="*/ 147 h 424"/>
                <a:gd name="T36" fmla="*/ 250 w 920"/>
                <a:gd name="T37" fmla="*/ 82 h 424"/>
                <a:gd name="T38" fmla="*/ 397 w 920"/>
                <a:gd name="T39" fmla="*/ 56 h 424"/>
                <a:gd name="T40" fmla="*/ 475 w 920"/>
                <a:gd name="T41" fmla="*/ 83 h 424"/>
                <a:gd name="T42" fmla="*/ 436 w 920"/>
                <a:gd name="T43" fmla="*/ 151 h 424"/>
                <a:gd name="T44" fmla="*/ 431 w 920"/>
                <a:gd name="T45" fmla="*/ 89 h 424"/>
                <a:gd name="T46" fmla="*/ 400 w 920"/>
                <a:gd name="T47" fmla="*/ 141 h 424"/>
                <a:gd name="T48" fmla="*/ 446 w 920"/>
                <a:gd name="T49" fmla="*/ 162 h 424"/>
                <a:gd name="T50" fmla="*/ 490 w 920"/>
                <a:gd name="T51" fmla="*/ 109 h 424"/>
                <a:gd name="T52" fmla="*/ 551 w 920"/>
                <a:gd name="T53" fmla="*/ 97 h 424"/>
                <a:gd name="T54" fmla="*/ 622 w 920"/>
                <a:gd name="T55" fmla="*/ 162 h 424"/>
                <a:gd name="T56" fmla="*/ 658 w 920"/>
                <a:gd name="T57" fmla="*/ 241 h 424"/>
                <a:gd name="T58" fmla="*/ 585 w 920"/>
                <a:gd name="T59" fmla="*/ 229 h 424"/>
                <a:gd name="T60" fmla="*/ 620 w 920"/>
                <a:gd name="T61" fmla="*/ 196 h 424"/>
                <a:gd name="T62" fmla="*/ 629 w 920"/>
                <a:gd name="T63" fmla="*/ 225 h 424"/>
                <a:gd name="T64" fmla="*/ 629 w 920"/>
                <a:gd name="T65" fmla="*/ 189 h 424"/>
                <a:gd name="T66" fmla="*/ 569 w 920"/>
                <a:gd name="T67" fmla="*/ 219 h 424"/>
                <a:gd name="T68" fmla="*/ 615 w 920"/>
                <a:gd name="T69" fmla="*/ 266 h 424"/>
                <a:gd name="T70" fmla="*/ 702 w 920"/>
                <a:gd name="T71" fmla="*/ 224 h 424"/>
                <a:gd name="T72" fmla="*/ 827 w 920"/>
                <a:gd name="T73" fmla="*/ 244 h 424"/>
                <a:gd name="T74" fmla="*/ 920 w 920"/>
                <a:gd name="T75" fmla="*/ 298 h 424"/>
                <a:gd name="T76" fmla="*/ 759 w 920"/>
                <a:gd name="T77" fmla="*/ 242 h 424"/>
                <a:gd name="T78" fmla="*/ 657 w 920"/>
                <a:gd name="T79" fmla="*/ 283 h 424"/>
                <a:gd name="T80" fmla="*/ 495 w 920"/>
                <a:gd name="T81" fmla="*/ 297 h 424"/>
                <a:gd name="T82" fmla="*/ 492 w 920"/>
                <a:gd name="T83" fmla="*/ 199 h 424"/>
                <a:gd name="T84" fmla="*/ 411 w 920"/>
                <a:gd name="T85" fmla="*/ 1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0" h="424">
                  <a:moveTo>
                    <a:pt x="411" y="186"/>
                  </a:moveTo>
                  <a:cubicBezTo>
                    <a:pt x="383" y="127"/>
                    <a:pt x="293" y="147"/>
                    <a:pt x="280" y="198"/>
                  </a:cubicBezTo>
                  <a:cubicBezTo>
                    <a:pt x="248" y="202"/>
                    <a:pt x="233" y="240"/>
                    <a:pt x="237" y="260"/>
                  </a:cubicBezTo>
                  <a:cubicBezTo>
                    <a:pt x="242" y="287"/>
                    <a:pt x="270" y="304"/>
                    <a:pt x="298" y="289"/>
                  </a:cubicBezTo>
                  <a:cubicBezTo>
                    <a:pt x="340" y="374"/>
                    <a:pt x="404" y="390"/>
                    <a:pt x="509" y="390"/>
                  </a:cubicBezTo>
                  <a:cubicBezTo>
                    <a:pt x="382" y="416"/>
                    <a:pt x="338" y="391"/>
                    <a:pt x="294" y="350"/>
                  </a:cubicBezTo>
                  <a:cubicBezTo>
                    <a:pt x="260" y="318"/>
                    <a:pt x="217" y="298"/>
                    <a:pt x="191" y="302"/>
                  </a:cubicBezTo>
                  <a:cubicBezTo>
                    <a:pt x="139" y="308"/>
                    <a:pt x="97" y="332"/>
                    <a:pt x="126" y="365"/>
                  </a:cubicBezTo>
                  <a:cubicBezTo>
                    <a:pt x="106" y="311"/>
                    <a:pt x="186" y="317"/>
                    <a:pt x="190" y="359"/>
                  </a:cubicBezTo>
                  <a:cubicBezTo>
                    <a:pt x="194" y="397"/>
                    <a:pt x="156" y="424"/>
                    <a:pt x="109" y="419"/>
                  </a:cubicBezTo>
                  <a:cubicBezTo>
                    <a:pt x="46" y="414"/>
                    <a:pt x="39" y="336"/>
                    <a:pt x="58" y="310"/>
                  </a:cubicBezTo>
                  <a:cubicBezTo>
                    <a:pt x="0" y="264"/>
                    <a:pt x="84" y="207"/>
                    <a:pt x="115" y="235"/>
                  </a:cubicBezTo>
                  <a:cubicBezTo>
                    <a:pt x="136" y="254"/>
                    <a:pt x="160" y="253"/>
                    <a:pt x="177" y="251"/>
                  </a:cubicBezTo>
                  <a:cubicBezTo>
                    <a:pt x="199" y="247"/>
                    <a:pt x="231" y="233"/>
                    <a:pt x="231" y="206"/>
                  </a:cubicBezTo>
                  <a:cubicBezTo>
                    <a:pt x="232" y="156"/>
                    <a:pt x="183" y="159"/>
                    <a:pt x="175" y="172"/>
                  </a:cubicBezTo>
                  <a:cubicBezTo>
                    <a:pt x="195" y="168"/>
                    <a:pt x="223" y="175"/>
                    <a:pt x="222" y="206"/>
                  </a:cubicBezTo>
                  <a:cubicBezTo>
                    <a:pt x="221" y="241"/>
                    <a:pt x="151" y="254"/>
                    <a:pt x="134" y="226"/>
                  </a:cubicBezTo>
                  <a:cubicBezTo>
                    <a:pt x="116" y="198"/>
                    <a:pt x="116" y="155"/>
                    <a:pt x="169" y="147"/>
                  </a:cubicBezTo>
                  <a:cubicBezTo>
                    <a:pt x="149" y="113"/>
                    <a:pt x="202" y="59"/>
                    <a:pt x="250" y="82"/>
                  </a:cubicBezTo>
                  <a:cubicBezTo>
                    <a:pt x="269" y="26"/>
                    <a:pt x="347" y="0"/>
                    <a:pt x="397" y="56"/>
                  </a:cubicBezTo>
                  <a:cubicBezTo>
                    <a:pt x="426" y="34"/>
                    <a:pt x="464" y="41"/>
                    <a:pt x="475" y="83"/>
                  </a:cubicBezTo>
                  <a:cubicBezTo>
                    <a:pt x="486" y="125"/>
                    <a:pt x="468" y="151"/>
                    <a:pt x="436" y="151"/>
                  </a:cubicBezTo>
                  <a:cubicBezTo>
                    <a:pt x="412" y="151"/>
                    <a:pt x="383" y="110"/>
                    <a:pt x="431" y="89"/>
                  </a:cubicBezTo>
                  <a:cubicBezTo>
                    <a:pt x="402" y="88"/>
                    <a:pt x="387" y="114"/>
                    <a:pt x="400" y="141"/>
                  </a:cubicBezTo>
                  <a:cubicBezTo>
                    <a:pt x="407" y="154"/>
                    <a:pt x="423" y="165"/>
                    <a:pt x="446" y="162"/>
                  </a:cubicBezTo>
                  <a:cubicBezTo>
                    <a:pt x="477" y="157"/>
                    <a:pt x="488" y="136"/>
                    <a:pt x="490" y="109"/>
                  </a:cubicBezTo>
                  <a:cubicBezTo>
                    <a:pt x="493" y="59"/>
                    <a:pt x="545" y="75"/>
                    <a:pt x="551" y="97"/>
                  </a:cubicBezTo>
                  <a:cubicBezTo>
                    <a:pt x="595" y="75"/>
                    <a:pt x="643" y="108"/>
                    <a:pt x="622" y="162"/>
                  </a:cubicBezTo>
                  <a:cubicBezTo>
                    <a:pt x="674" y="155"/>
                    <a:pt x="695" y="217"/>
                    <a:pt x="658" y="241"/>
                  </a:cubicBezTo>
                  <a:cubicBezTo>
                    <a:pt x="622" y="265"/>
                    <a:pt x="588" y="252"/>
                    <a:pt x="585" y="229"/>
                  </a:cubicBezTo>
                  <a:cubicBezTo>
                    <a:pt x="581" y="200"/>
                    <a:pt x="603" y="188"/>
                    <a:pt x="620" y="196"/>
                  </a:cubicBezTo>
                  <a:cubicBezTo>
                    <a:pt x="633" y="203"/>
                    <a:pt x="638" y="215"/>
                    <a:pt x="629" y="225"/>
                  </a:cubicBezTo>
                  <a:cubicBezTo>
                    <a:pt x="648" y="223"/>
                    <a:pt x="648" y="204"/>
                    <a:pt x="629" y="189"/>
                  </a:cubicBezTo>
                  <a:cubicBezTo>
                    <a:pt x="608" y="172"/>
                    <a:pt x="568" y="191"/>
                    <a:pt x="569" y="219"/>
                  </a:cubicBezTo>
                  <a:cubicBezTo>
                    <a:pt x="569" y="247"/>
                    <a:pt x="585" y="266"/>
                    <a:pt x="615" y="266"/>
                  </a:cubicBezTo>
                  <a:cubicBezTo>
                    <a:pt x="669" y="265"/>
                    <a:pt x="671" y="235"/>
                    <a:pt x="702" y="224"/>
                  </a:cubicBezTo>
                  <a:cubicBezTo>
                    <a:pt x="744" y="210"/>
                    <a:pt x="794" y="208"/>
                    <a:pt x="827" y="244"/>
                  </a:cubicBezTo>
                  <a:cubicBezTo>
                    <a:pt x="850" y="269"/>
                    <a:pt x="881" y="284"/>
                    <a:pt x="920" y="298"/>
                  </a:cubicBezTo>
                  <a:cubicBezTo>
                    <a:pt x="855" y="306"/>
                    <a:pt x="815" y="249"/>
                    <a:pt x="759" y="242"/>
                  </a:cubicBezTo>
                  <a:cubicBezTo>
                    <a:pt x="724" y="238"/>
                    <a:pt x="693" y="253"/>
                    <a:pt x="657" y="283"/>
                  </a:cubicBezTo>
                  <a:cubicBezTo>
                    <a:pt x="616" y="317"/>
                    <a:pt x="555" y="336"/>
                    <a:pt x="495" y="297"/>
                  </a:cubicBezTo>
                  <a:cubicBezTo>
                    <a:pt x="539" y="272"/>
                    <a:pt x="514" y="224"/>
                    <a:pt x="492" y="199"/>
                  </a:cubicBezTo>
                  <a:cubicBezTo>
                    <a:pt x="476" y="182"/>
                    <a:pt x="439" y="170"/>
                    <a:pt x="411" y="186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6"/>
            <p:cNvSpPr/>
            <p:nvPr/>
          </p:nvSpPr>
          <p:spPr bwMode="auto">
            <a:xfrm>
              <a:off x="3430" y="2012"/>
              <a:ext cx="1162" cy="415"/>
            </a:xfrm>
            <a:custGeom>
              <a:avLst/>
              <a:gdLst>
                <a:gd name="T0" fmla="*/ 57 w 709"/>
                <a:gd name="T1" fmla="*/ 138 h 252"/>
                <a:gd name="T2" fmla="*/ 8 w 709"/>
                <a:gd name="T3" fmla="*/ 133 h 252"/>
                <a:gd name="T4" fmla="*/ 44 w 709"/>
                <a:gd name="T5" fmla="*/ 77 h 252"/>
                <a:gd name="T6" fmla="*/ 163 w 709"/>
                <a:gd name="T7" fmla="*/ 68 h 252"/>
                <a:gd name="T8" fmla="*/ 259 w 709"/>
                <a:gd name="T9" fmla="*/ 118 h 252"/>
                <a:gd name="T10" fmla="*/ 194 w 709"/>
                <a:gd name="T11" fmla="*/ 156 h 252"/>
                <a:gd name="T12" fmla="*/ 205 w 709"/>
                <a:gd name="T13" fmla="*/ 115 h 252"/>
                <a:gd name="T14" fmla="*/ 227 w 709"/>
                <a:gd name="T15" fmla="*/ 137 h 252"/>
                <a:gd name="T16" fmla="*/ 213 w 709"/>
                <a:gd name="T17" fmla="*/ 100 h 252"/>
                <a:gd name="T18" fmla="*/ 180 w 709"/>
                <a:gd name="T19" fmla="*/ 155 h 252"/>
                <a:gd name="T20" fmla="*/ 241 w 709"/>
                <a:gd name="T21" fmla="*/ 174 h 252"/>
                <a:gd name="T22" fmla="*/ 321 w 709"/>
                <a:gd name="T23" fmla="*/ 199 h 252"/>
                <a:gd name="T24" fmla="*/ 437 w 709"/>
                <a:gd name="T25" fmla="*/ 147 h 252"/>
                <a:gd name="T26" fmla="*/ 554 w 709"/>
                <a:gd name="T27" fmla="*/ 135 h 252"/>
                <a:gd name="T28" fmla="*/ 709 w 709"/>
                <a:gd name="T29" fmla="*/ 170 h 252"/>
                <a:gd name="T30" fmla="*/ 592 w 709"/>
                <a:gd name="T31" fmla="*/ 184 h 252"/>
                <a:gd name="T32" fmla="*/ 492 w 709"/>
                <a:gd name="T33" fmla="*/ 159 h 252"/>
                <a:gd name="T34" fmla="*/ 361 w 709"/>
                <a:gd name="T35" fmla="*/ 228 h 252"/>
                <a:gd name="T36" fmla="*/ 186 w 709"/>
                <a:gd name="T37" fmla="*/ 239 h 252"/>
                <a:gd name="T38" fmla="*/ 57 w 709"/>
                <a:gd name="T39" fmla="*/ 1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9" h="252">
                  <a:moveTo>
                    <a:pt x="57" y="138"/>
                  </a:moveTo>
                  <a:cubicBezTo>
                    <a:pt x="38" y="158"/>
                    <a:pt x="16" y="152"/>
                    <a:pt x="8" y="133"/>
                  </a:cubicBezTo>
                  <a:cubicBezTo>
                    <a:pt x="0" y="113"/>
                    <a:pt x="8" y="83"/>
                    <a:pt x="44" y="77"/>
                  </a:cubicBezTo>
                  <a:cubicBezTo>
                    <a:pt x="45" y="42"/>
                    <a:pt x="123" y="0"/>
                    <a:pt x="163" y="68"/>
                  </a:cubicBezTo>
                  <a:cubicBezTo>
                    <a:pt x="205" y="49"/>
                    <a:pt x="249" y="70"/>
                    <a:pt x="259" y="118"/>
                  </a:cubicBezTo>
                  <a:cubicBezTo>
                    <a:pt x="266" y="153"/>
                    <a:pt x="212" y="180"/>
                    <a:pt x="194" y="156"/>
                  </a:cubicBezTo>
                  <a:cubicBezTo>
                    <a:pt x="185" y="143"/>
                    <a:pt x="185" y="119"/>
                    <a:pt x="205" y="115"/>
                  </a:cubicBezTo>
                  <a:cubicBezTo>
                    <a:pt x="218" y="112"/>
                    <a:pt x="229" y="122"/>
                    <a:pt x="227" y="137"/>
                  </a:cubicBezTo>
                  <a:cubicBezTo>
                    <a:pt x="238" y="134"/>
                    <a:pt x="228" y="101"/>
                    <a:pt x="213" y="100"/>
                  </a:cubicBezTo>
                  <a:cubicBezTo>
                    <a:pt x="184" y="99"/>
                    <a:pt x="168" y="131"/>
                    <a:pt x="180" y="155"/>
                  </a:cubicBezTo>
                  <a:cubicBezTo>
                    <a:pt x="193" y="181"/>
                    <a:pt x="211" y="183"/>
                    <a:pt x="241" y="174"/>
                  </a:cubicBezTo>
                  <a:cubicBezTo>
                    <a:pt x="267" y="192"/>
                    <a:pt x="290" y="201"/>
                    <a:pt x="321" y="199"/>
                  </a:cubicBezTo>
                  <a:cubicBezTo>
                    <a:pt x="381" y="194"/>
                    <a:pt x="400" y="177"/>
                    <a:pt x="437" y="147"/>
                  </a:cubicBezTo>
                  <a:cubicBezTo>
                    <a:pt x="482" y="110"/>
                    <a:pt x="528" y="118"/>
                    <a:pt x="554" y="135"/>
                  </a:cubicBezTo>
                  <a:cubicBezTo>
                    <a:pt x="593" y="160"/>
                    <a:pt x="630" y="188"/>
                    <a:pt x="709" y="170"/>
                  </a:cubicBezTo>
                  <a:cubicBezTo>
                    <a:pt x="668" y="191"/>
                    <a:pt x="626" y="199"/>
                    <a:pt x="592" y="184"/>
                  </a:cubicBezTo>
                  <a:cubicBezTo>
                    <a:pt x="551" y="166"/>
                    <a:pt x="525" y="154"/>
                    <a:pt x="492" y="159"/>
                  </a:cubicBezTo>
                  <a:cubicBezTo>
                    <a:pt x="463" y="163"/>
                    <a:pt x="424" y="211"/>
                    <a:pt x="361" y="228"/>
                  </a:cubicBezTo>
                  <a:cubicBezTo>
                    <a:pt x="302" y="245"/>
                    <a:pt x="248" y="252"/>
                    <a:pt x="186" y="239"/>
                  </a:cubicBezTo>
                  <a:cubicBezTo>
                    <a:pt x="136" y="229"/>
                    <a:pt x="89" y="211"/>
                    <a:pt x="57" y="138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"/>
            <p:cNvSpPr/>
            <p:nvPr/>
          </p:nvSpPr>
          <p:spPr bwMode="auto">
            <a:xfrm>
              <a:off x="4197" y="1992"/>
              <a:ext cx="213" cy="208"/>
            </a:xfrm>
            <a:custGeom>
              <a:avLst/>
              <a:gdLst>
                <a:gd name="T0" fmla="*/ 27 w 130"/>
                <a:gd name="T1" fmla="*/ 55 h 126"/>
                <a:gd name="T2" fmla="*/ 35 w 130"/>
                <a:gd name="T3" fmla="*/ 18 h 126"/>
                <a:gd name="T4" fmla="*/ 2 w 130"/>
                <a:gd name="T5" fmla="*/ 49 h 126"/>
                <a:gd name="T6" fmla="*/ 29 w 130"/>
                <a:gd name="T7" fmla="*/ 82 h 126"/>
                <a:gd name="T8" fmla="*/ 130 w 130"/>
                <a:gd name="T9" fmla="*/ 126 h 126"/>
                <a:gd name="T10" fmla="*/ 80 w 130"/>
                <a:gd name="T11" fmla="*/ 73 h 126"/>
                <a:gd name="T12" fmla="*/ 51 w 130"/>
                <a:gd name="T13" fmla="*/ 47 h 126"/>
                <a:gd name="T14" fmla="*/ 71 w 130"/>
                <a:gd name="T15" fmla="*/ 23 h 126"/>
                <a:gd name="T16" fmla="*/ 89 w 130"/>
                <a:gd name="T17" fmla="*/ 44 h 126"/>
                <a:gd name="T18" fmla="*/ 75 w 130"/>
                <a:gd name="T19" fmla="*/ 32 h 126"/>
                <a:gd name="T20" fmla="*/ 61 w 130"/>
                <a:gd name="T21" fmla="*/ 55 h 126"/>
                <a:gd name="T22" fmla="*/ 99 w 130"/>
                <a:gd name="T23" fmla="*/ 60 h 126"/>
                <a:gd name="T24" fmla="*/ 108 w 130"/>
                <a:gd name="T25" fmla="*/ 27 h 126"/>
                <a:gd name="T26" fmla="*/ 65 w 130"/>
                <a:gd name="T27" fmla="*/ 4 h 126"/>
                <a:gd name="T28" fmla="*/ 27 w 130"/>
                <a:gd name="T29" fmla="*/ 5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26">
                  <a:moveTo>
                    <a:pt x="27" y="55"/>
                  </a:moveTo>
                  <a:cubicBezTo>
                    <a:pt x="12" y="40"/>
                    <a:pt x="24" y="24"/>
                    <a:pt x="35" y="18"/>
                  </a:cubicBezTo>
                  <a:cubicBezTo>
                    <a:pt x="17" y="8"/>
                    <a:pt x="0" y="31"/>
                    <a:pt x="2" y="49"/>
                  </a:cubicBezTo>
                  <a:cubicBezTo>
                    <a:pt x="3" y="65"/>
                    <a:pt x="10" y="82"/>
                    <a:pt x="29" y="82"/>
                  </a:cubicBezTo>
                  <a:cubicBezTo>
                    <a:pt x="53" y="83"/>
                    <a:pt x="103" y="90"/>
                    <a:pt x="130" y="126"/>
                  </a:cubicBezTo>
                  <a:cubicBezTo>
                    <a:pt x="121" y="98"/>
                    <a:pt x="99" y="75"/>
                    <a:pt x="80" y="73"/>
                  </a:cubicBezTo>
                  <a:cubicBezTo>
                    <a:pt x="61" y="70"/>
                    <a:pt x="51" y="61"/>
                    <a:pt x="51" y="47"/>
                  </a:cubicBezTo>
                  <a:cubicBezTo>
                    <a:pt x="51" y="35"/>
                    <a:pt x="61" y="23"/>
                    <a:pt x="71" y="23"/>
                  </a:cubicBezTo>
                  <a:cubicBezTo>
                    <a:pt x="84" y="22"/>
                    <a:pt x="89" y="30"/>
                    <a:pt x="89" y="44"/>
                  </a:cubicBezTo>
                  <a:cubicBezTo>
                    <a:pt x="84" y="39"/>
                    <a:pt x="83" y="31"/>
                    <a:pt x="75" y="32"/>
                  </a:cubicBezTo>
                  <a:cubicBezTo>
                    <a:pt x="63" y="32"/>
                    <a:pt x="55" y="43"/>
                    <a:pt x="61" y="55"/>
                  </a:cubicBezTo>
                  <a:cubicBezTo>
                    <a:pt x="67" y="66"/>
                    <a:pt x="88" y="67"/>
                    <a:pt x="99" y="60"/>
                  </a:cubicBezTo>
                  <a:cubicBezTo>
                    <a:pt x="109" y="54"/>
                    <a:pt x="111" y="40"/>
                    <a:pt x="108" y="27"/>
                  </a:cubicBezTo>
                  <a:cubicBezTo>
                    <a:pt x="105" y="13"/>
                    <a:pt x="88" y="0"/>
                    <a:pt x="65" y="4"/>
                  </a:cubicBezTo>
                  <a:cubicBezTo>
                    <a:pt x="41" y="9"/>
                    <a:pt x="20" y="40"/>
                    <a:pt x="27" y="5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7" name="文本占位符 104"/>
          <p:cNvSpPr>
            <a:spLocks noGrp="1"/>
          </p:cNvSpPr>
          <p:nvPr>
            <p:ph type="body" sz="quarter" idx="11" hasCustomPrompt="1"/>
          </p:nvPr>
        </p:nvSpPr>
        <p:spPr>
          <a:xfrm>
            <a:off x="7356656" y="2803174"/>
            <a:ext cx="3883721" cy="11235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>
                <a:solidFill>
                  <a:srgbClr val="3D5070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请在此处添加标题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361590"/>
            <a:ext cx="180000" cy="432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74522" y="361590"/>
            <a:ext cx="36000" cy="432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文本占位符 104"/>
          <p:cNvSpPr>
            <a:spLocks noGrp="1"/>
          </p:cNvSpPr>
          <p:nvPr>
            <p:ph type="body" sz="quarter" idx="11" hasCustomPrompt="1"/>
          </p:nvPr>
        </p:nvSpPr>
        <p:spPr>
          <a:xfrm>
            <a:off x="307396" y="319579"/>
            <a:ext cx="6433669" cy="5160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200">
                <a:solidFill>
                  <a:srgbClr val="3D5070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请在此处添加标题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g"/><Relationship Id="rId7" Type="http://schemas.openxmlformats.org/officeDocument/2006/relationships/image" Target="../media/image65.png"/><Relationship Id="rId2" Type="http://schemas.openxmlformats.org/officeDocument/2006/relationships/image" Target="../media/image60.jf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jf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2.jf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png"/><Relationship Id="rId5" Type="http://schemas.openxmlformats.org/officeDocument/2006/relationships/image" Target="../media/image88.png"/><Relationship Id="rId4" Type="http://schemas.openxmlformats.org/officeDocument/2006/relationships/image" Target="../media/image9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7.png"/><Relationship Id="rId5" Type="http://schemas.openxmlformats.org/officeDocument/2006/relationships/image" Target="../media/image88.png"/><Relationship Id="rId4" Type="http://schemas.openxmlformats.org/officeDocument/2006/relationships/image" Target="../media/image9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45AC89D-CAF9-DE4E-AF9D-03EED33427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700" y="1841500"/>
            <a:ext cx="6578600" cy="15875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30F6D2F-E747-CD42-87B0-827F4871C9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8919" y="3429000"/>
            <a:ext cx="5368412" cy="87753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0C855AA-4108-AC4B-B456-76EA5052DFFA}"/>
              </a:ext>
            </a:extLst>
          </p:cNvPr>
          <p:cNvSpPr txBox="1"/>
          <p:nvPr/>
        </p:nvSpPr>
        <p:spPr>
          <a:xfrm>
            <a:off x="10695710" y="143058"/>
            <a:ext cx="1409369" cy="2146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rgbClr val="3D5070"/>
                </a:solidFill>
              </a:rPr>
              <a:t>组长：</a:t>
            </a:r>
            <a:endParaRPr lang="en-US" altLang="zh-CN" sz="1000" dirty="0">
              <a:solidFill>
                <a:srgbClr val="3D5070"/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rgbClr val="3D5070"/>
                </a:solidFill>
              </a:rPr>
              <a:t>蔡哲予 </a:t>
            </a:r>
            <a:r>
              <a:rPr lang="en-US" altLang="zh-CN" sz="1000" dirty="0">
                <a:solidFill>
                  <a:srgbClr val="3D5070"/>
                </a:solidFill>
              </a:rPr>
              <a:t>0203701049</a:t>
            </a:r>
          </a:p>
          <a:p>
            <a:pPr lvl="0" algn="r">
              <a:lnSpc>
                <a:spcPct val="150000"/>
              </a:lnSpc>
            </a:pPr>
            <a:r>
              <a:rPr lang="zh-CN" altLang="en-US" sz="1000" dirty="0">
                <a:solidFill>
                  <a:srgbClr val="3D5070"/>
                </a:solidFill>
              </a:rPr>
              <a:t>组员：</a:t>
            </a:r>
            <a:r>
              <a:rPr lang="en-US" altLang="zh-CN" sz="1000" dirty="0">
                <a:solidFill>
                  <a:srgbClr val="3D5070"/>
                </a:solidFill>
              </a:rPr>
              <a:t> </a:t>
            </a:r>
          </a:p>
          <a:p>
            <a:pPr lvl="0" algn="r">
              <a:lnSpc>
                <a:spcPct val="150000"/>
              </a:lnSpc>
            </a:pPr>
            <a:r>
              <a:rPr lang="zh-CN" altLang="en-US" sz="1000" dirty="0">
                <a:solidFill>
                  <a:srgbClr val="3D5070"/>
                </a:solidFill>
              </a:rPr>
              <a:t>李扬 </a:t>
            </a:r>
            <a:r>
              <a:rPr lang="en-US" altLang="zh-CN" sz="1000" dirty="0">
                <a:solidFill>
                  <a:srgbClr val="3D5070"/>
                </a:solidFill>
              </a:rPr>
              <a:t>0203701047 </a:t>
            </a: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rgbClr val="3D5070"/>
                </a:solidFill>
              </a:rPr>
              <a:t>江穹 </a:t>
            </a:r>
            <a:r>
              <a:rPr lang="en-US" altLang="zh-CN" sz="1000" dirty="0">
                <a:solidFill>
                  <a:srgbClr val="3D5070"/>
                </a:solidFill>
              </a:rPr>
              <a:t>0203701044 </a:t>
            </a:r>
          </a:p>
          <a:p>
            <a:pPr lvl="0" algn="r">
              <a:lnSpc>
                <a:spcPct val="150000"/>
              </a:lnSpc>
            </a:pPr>
            <a:r>
              <a:rPr lang="zh-CN" altLang="en-US" sz="1000" dirty="0">
                <a:solidFill>
                  <a:srgbClr val="3D5070"/>
                </a:solidFill>
              </a:rPr>
              <a:t>张汶珊 </a:t>
            </a:r>
            <a:r>
              <a:rPr lang="en-US" altLang="zh-CN" sz="1000" dirty="0">
                <a:solidFill>
                  <a:srgbClr val="3D5070"/>
                </a:solidFill>
              </a:rPr>
              <a:t>0203701091 </a:t>
            </a:r>
          </a:p>
          <a:p>
            <a:pPr lvl="0" algn="r">
              <a:lnSpc>
                <a:spcPct val="150000"/>
              </a:lnSpc>
            </a:pPr>
            <a:r>
              <a:rPr lang="zh-CN" altLang="en-US" sz="1000" dirty="0">
                <a:solidFill>
                  <a:srgbClr val="3D5070"/>
                </a:solidFill>
              </a:rPr>
              <a:t>卢楚怡 </a:t>
            </a:r>
            <a:r>
              <a:rPr lang="en-US" altLang="zh-CN" sz="1000" dirty="0">
                <a:solidFill>
                  <a:srgbClr val="3D5070"/>
                </a:solidFill>
              </a:rPr>
              <a:t>0203701090 </a:t>
            </a:r>
          </a:p>
          <a:p>
            <a:pPr lvl="0" algn="r">
              <a:lnSpc>
                <a:spcPct val="150000"/>
              </a:lnSpc>
            </a:pPr>
            <a:r>
              <a:rPr lang="zh-CN" altLang="en-US" sz="1000" dirty="0">
                <a:solidFill>
                  <a:srgbClr val="3D5070"/>
                </a:solidFill>
              </a:rPr>
              <a:t>冯仁人 </a:t>
            </a:r>
            <a:r>
              <a:rPr lang="en-US" altLang="zh-CN" sz="1000" dirty="0">
                <a:solidFill>
                  <a:srgbClr val="3D5070"/>
                </a:solidFill>
              </a:rPr>
              <a:t>0203701085 </a:t>
            </a:r>
          </a:p>
          <a:p>
            <a:pPr algn="r">
              <a:lnSpc>
                <a:spcPct val="150000"/>
              </a:lnSpc>
            </a:pPr>
            <a:endParaRPr lang="en-US" altLang="zh-CN" sz="1000" dirty="0">
              <a:solidFill>
                <a:srgbClr val="3D50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026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4E1D2E-4A24-0E49-B4C9-57C3AF84ED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842" y="378402"/>
            <a:ext cx="2002302" cy="4748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78CF013-5FAE-CA48-B17B-BA41C5CEEE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2314" y="1720693"/>
            <a:ext cx="4495800" cy="370154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013AFC3-FCBF-B14B-968D-C0B1B6E7D0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02" b="13366"/>
          <a:stretch/>
        </p:blipFill>
        <p:spPr>
          <a:xfrm>
            <a:off x="630533" y="1720693"/>
            <a:ext cx="5465467" cy="344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43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D35A265-43D7-0D4F-B372-AE1275928C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11" b="501"/>
          <a:stretch/>
        </p:blipFill>
        <p:spPr>
          <a:xfrm>
            <a:off x="5924340" y="1966546"/>
            <a:ext cx="5915968" cy="29102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036240E-D94F-154A-ADE8-ACF9654D5F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842" y="378402"/>
            <a:ext cx="2002302" cy="47485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252DF1D-F6A3-FD45-A027-CA3527B0A6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741" y="2778465"/>
            <a:ext cx="4199656" cy="130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12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45AC89D-CAF9-DE4E-AF9D-03EED33427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700" y="1841500"/>
            <a:ext cx="6578600" cy="15875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30F6D2F-E747-CD42-87B0-827F4871C9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8919" y="3429000"/>
            <a:ext cx="5368412" cy="87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09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B1EDB17-84DC-0F40-8464-1B783CCC6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930" y="386255"/>
            <a:ext cx="10818649" cy="608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025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195AB76-B03E-DD45-88F3-1398255EC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4680" y="2480310"/>
            <a:ext cx="1331017" cy="783082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EA261EA-54BF-A94B-BBFF-C18205F6C3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78" t="18161" b="73103"/>
          <a:stretch/>
        </p:blipFill>
        <p:spPr>
          <a:xfrm>
            <a:off x="7401731" y="2993984"/>
            <a:ext cx="14859180" cy="87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36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67583FB-36C7-2C49-8692-D963C16D34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37" name="Freeform 192">
            <a:extLst>
              <a:ext uri="{FF2B5EF4-FFF2-40B4-BE49-F238E27FC236}">
                <a16:creationId xmlns:a16="http://schemas.microsoft.com/office/drawing/2014/main" id="{80A481AF-9011-244A-8FB7-9CE5B73853A1}"/>
              </a:ext>
            </a:extLst>
          </p:cNvPr>
          <p:cNvSpPr>
            <a:spLocks noEditPoints="1"/>
          </p:cNvSpPr>
          <p:nvPr/>
        </p:nvSpPr>
        <p:spPr bwMode="auto">
          <a:xfrm rot="10800000" flipH="1" flipV="1">
            <a:off x="66806" y="917108"/>
            <a:ext cx="6029194" cy="58229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43" name="Freeform 10428">
            <a:extLst>
              <a:ext uri="{FF2B5EF4-FFF2-40B4-BE49-F238E27FC236}">
                <a16:creationId xmlns:a16="http://schemas.microsoft.com/office/drawing/2014/main" id="{C99B5264-8F27-C745-A1B3-444C74ABB592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5924851" y="2041472"/>
            <a:ext cx="844188" cy="788240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Freeform 10428">
            <a:extLst>
              <a:ext uri="{FF2B5EF4-FFF2-40B4-BE49-F238E27FC236}">
                <a16:creationId xmlns:a16="http://schemas.microsoft.com/office/drawing/2014/main" id="{6651CDA2-2A64-6847-9104-A8EA3FEAB7E1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5924851" y="3993207"/>
            <a:ext cx="844188" cy="788240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55022B7-489B-0543-875E-91EBE3BFE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395" y="357811"/>
            <a:ext cx="2797941" cy="93377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C8F68A9-1242-B243-8DB2-1B201C90CC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566" y="2638162"/>
            <a:ext cx="4426580" cy="181603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CE496A0C-E8CF-5345-8EDD-2B12321AC4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566" y="4700920"/>
            <a:ext cx="2907825" cy="76330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E977CD92-6E7D-F94B-8305-F62143FD98A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434" y="4173730"/>
            <a:ext cx="4670104" cy="15003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7FDC2BC-B0DA-9E4B-BDFC-7CF2567433F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177" y="1007336"/>
            <a:ext cx="4112148" cy="41042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673A674-385C-294A-8F30-51BC15130A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508" t="30954" r="34469" b="54166"/>
          <a:stretch/>
        </p:blipFill>
        <p:spPr>
          <a:xfrm>
            <a:off x="6830627" y="2175996"/>
            <a:ext cx="4688911" cy="156838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109FF86-773B-524F-B28A-471E63A3BCB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567" y="2175996"/>
            <a:ext cx="3500678" cy="20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06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192">
            <a:extLst>
              <a:ext uri="{FF2B5EF4-FFF2-40B4-BE49-F238E27FC236}">
                <a16:creationId xmlns:a16="http://schemas.microsoft.com/office/drawing/2014/main" id="{80A481AF-9011-244A-8FB7-9CE5B73853A1}"/>
              </a:ext>
            </a:extLst>
          </p:cNvPr>
          <p:cNvSpPr>
            <a:spLocks noEditPoints="1"/>
          </p:cNvSpPr>
          <p:nvPr/>
        </p:nvSpPr>
        <p:spPr bwMode="auto">
          <a:xfrm rot="10800000" flipH="1" flipV="1">
            <a:off x="66806" y="917108"/>
            <a:ext cx="6029194" cy="58229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33" name="虚尾箭头 32">
            <a:extLst>
              <a:ext uri="{FF2B5EF4-FFF2-40B4-BE49-F238E27FC236}">
                <a16:creationId xmlns:a16="http://schemas.microsoft.com/office/drawing/2014/main" id="{CFC5EE09-72F1-CC45-939D-02562FA54690}"/>
              </a:ext>
            </a:extLst>
          </p:cNvPr>
          <p:cNvSpPr/>
          <p:nvPr/>
        </p:nvSpPr>
        <p:spPr>
          <a:xfrm>
            <a:off x="1111640" y="4088468"/>
            <a:ext cx="882849" cy="292184"/>
          </a:xfrm>
          <a:prstGeom prst="stripedRightArrow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虚尾箭头 33">
            <a:extLst>
              <a:ext uri="{FF2B5EF4-FFF2-40B4-BE49-F238E27FC236}">
                <a16:creationId xmlns:a16="http://schemas.microsoft.com/office/drawing/2014/main" id="{503CC19A-B134-8044-9DC2-262F6377F7EB}"/>
              </a:ext>
            </a:extLst>
          </p:cNvPr>
          <p:cNvSpPr/>
          <p:nvPr/>
        </p:nvSpPr>
        <p:spPr>
          <a:xfrm>
            <a:off x="3802175" y="4109176"/>
            <a:ext cx="882849" cy="292184"/>
          </a:xfrm>
          <a:prstGeom prst="stripedRightArrow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虚尾箭头 35">
            <a:extLst>
              <a:ext uri="{FF2B5EF4-FFF2-40B4-BE49-F238E27FC236}">
                <a16:creationId xmlns:a16="http://schemas.microsoft.com/office/drawing/2014/main" id="{D3ABC06E-E122-494C-B756-9AA80A443EC8}"/>
              </a:ext>
            </a:extLst>
          </p:cNvPr>
          <p:cNvSpPr/>
          <p:nvPr/>
        </p:nvSpPr>
        <p:spPr>
          <a:xfrm>
            <a:off x="9993794" y="4088468"/>
            <a:ext cx="882849" cy="292184"/>
          </a:xfrm>
          <a:prstGeom prst="stripedRightArrow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虚尾箭头 44">
            <a:extLst>
              <a:ext uri="{FF2B5EF4-FFF2-40B4-BE49-F238E27FC236}">
                <a16:creationId xmlns:a16="http://schemas.microsoft.com/office/drawing/2014/main" id="{FE763263-9B9E-094D-BBD9-0E85D21A0DA9}"/>
              </a:ext>
            </a:extLst>
          </p:cNvPr>
          <p:cNvSpPr/>
          <p:nvPr/>
        </p:nvSpPr>
        <p:spPr>
          <a:xfrm>
            <a:off x="6832473" y="4109176"/>
            <a:ext cx="882849" cy="292184"/>
          </a:xfrm>
          <a:prstGeom prst="stripedRightArrow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AEC5078-3B28-584F-9F75-1AAD97B84D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394" y="359212"/>
            <a:ext cx="3231866" cy="93514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E3F005C-8F9B-1A4C-8DED-027C56916A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839" y="1028222"/>
            <a:ext cx="2578257" cy="35582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7BA8361-EB1E-EE4C-9115-55BC9F744F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394" y="1646044"/>
            <a:ext cx="7951361" cy="72285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1466DC9-2FA6-9244-A919-E8780A70B9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394" y="2235418"/>
            <a:ext cx="6289350" cy="92039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3317E3E-6A87-CD44-8DF0-F458FE88396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393" y="3617604"/>
            <a:ext cx="1608493" cy="61695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9A3D43A-A87D-0149-8439-0B741E6097A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32" y="4489105"/>
            <a:ext cx="2055708" cy="145955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0FDCD1C-A60A-8144-9708-A90DADEEFED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3462" y="4489105"/>
            <a:ext cx="1279224" cy="6633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BA0623F-4486-8546-BF22-2D245B21D5F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0677" y="4489105"/>
            <a:ext cx="2078402" cy="89074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BCF6BAD-9F77-0244-82E8-080BD2B9C55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6335" y="4489105"/>
            <a:ext cx="1320397" cy="60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72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85C2C09-6132-B04B-AC32-55EB0E085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750" y="1127130"/>
            <a:ext cx="9334500" cy="48895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D25D269-8553-834E-87D8-11147C3732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1" y="378402"/>
            <a:ext cx="4661645" cy="9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5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92">
            <a:extLst>
              <a:ext uri="{FF2B5EF4-FFF2-40B4-BE49-F238E27FC236}">
                <a16:creationId xmlns:a16="http://schemas.microsoft.com/office/drawing/2014/main" id="{6A7D58C9-CE06-D94E-91B7-3B46362CA75D}"/>
              </a:ext>
            </a:extLst>
          </p:cNvPr>
          <p:cNvSpPr>
            <a:spLocks noEditPoints="1"/>
          </p:cNvSpPr>
          <p:nvPr/>
        </p:nvSpPr>
        <p:spPr bwMode="auto">
          <a:xfrm rot="10800000" flipH="1" flipV="1">
            <a:off x="66806" y="917108"/>
            <a:ext cx="6029194" cy="58229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pic>
        <p:nvPicPr>
          <p:cNvPr id="8" name="Picture 2" descr="C:\Users\Administrator\Desktop\38dbb6fd5266d0169f51ef73942bd40735fa3524.jpg">
            <a:extLst>
              <a:ext uri="{FF2B5EF4-FFF2-40B4-BE49-F238E27FC236}">
                <a16:creationId xmlns:a16="http://schemas.microsoft.com/office/drawing/2014/main" id="{243D815B-B8C4-0B42-AB96-43EB829D6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396" y="1918741"/>
            <a:ext cx="5542324" cy="356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BA7A051-356E-EF49-8E1F-8F07050BA0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1" y="378402"/>
            <a:ext cx="4661645" cy="93833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C42D9DF-6AFE-2A40-B21B-E9C7C041577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27" y="1045311"/>
            <a:ext cx="2733293" cy="34096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134A9C1-EFB0-0242-B217-596C69C19E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2249" y="2012949"/>
            <a:ext cx="3682093" cy="364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241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92">
            <a:extLst>
              <a:ext uri="{FF2B5EF4-FFF2-40B4-BE49-F238E27FC236}">
                <a16:creationId xmlns:a16="http://schemas.microsoft.com/office/drawing/2014/main" id="{6A7D58C9-CE06-D94E-91B7-3B46362CA75D}"/>
              </a:ext>
            </a:extLst>
          </p:cNvPr>
          <p:cNvSpPr>
            <a:spLocks noEditPoints="1"/>
          </p:cNvSpPr>
          <p:nvPr/>
        </p:nvSpPr>
        <p:spPr bwMode="auto">
          <a:xfrm rot="10800000" flipH="1" flipV="1">
            <a:off x="66806" y="917108"/>
            <a:ext cx="6029194" cy="58229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pic>
        <p:nvPicPr>
          <p:cNvPr id="10" name="Picture 2" descr="C:\Users\Administrator\Desktop\c995d143ad4bd113d4cbb54255afa40f4bfb05bf.jpg">
            <a:extLst>
              <a:ext uri="{FF2B5EF4-FFF2-40B4-BE49-F238E27FC236}">
                <a16:creationId xmlns:a16="http://schemas.microsoft.com/office/drawing/2014/main" id="{77D90930-46FA-1D4C-AC57-A12DFA3E9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4111" y="1439086"/>
            <a:ext cx="3910940" cy="46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6A58BDC-7CA0-1F41-A4F5-2DB3F4AB19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1" y="378402"/>
            <a:ext cx="4661645" cy="93833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B018C39-4983-174E-A1F3-2A3E0EFCC5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27" y="1045311"/>
            <a:ext cx="2733293" cy="34096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41A537A-4457-664F-BB7D-46DC873967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421" y="2038104"/>
            <a:ext cx="4433397" cy="324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3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92">
            <a:extLst>
              <a:ext uri="{FF2B5EF4-FFF2-40B4-BE49-F238E27FC236}">
                <a16:creationId xmlns:a16="http://schemas.microsoft.com/office/drawing/2014/main" id="{6A7D58C9-CE06-D94E-91B7-3B46362CA75D}"/>
              </a:ext>
            </a:extLst>
          </p:cNvPr>
          <p:cNvSpPr>
            <a:spLocks noEditPoints="1"/>
          </p:cNvSpPr>
          <p:nvPr/>
        </p:nvSpPr>
        <p:spPr bwMode="auto">
          <a:xfrm rot="10800000" flipH="1" flipV="1">
            <a:off x="66806" y="917108"/>
            <a:ext cx="6029194" cy="58229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sp>
        <p:nvSpPr>
          <p:cNvPr id="12" name="Freeform 192">
            <a:extLst>
              <a:ext uri="{FF2B5EF4-FFF2-40B4-BE49-F238E27FC236}">
                <a16:creationId xmlns:a16="http://schemas.microsoft.com/office/drawing/2014/main" id="{91FA39ED-8E90-1A46-8EC2-F8600C4E8DA5}"/>
              </a:ext>
            </a:extLst>
          </p:cNvPr>
          <p:cNvSpPr>
            <a:spLocks noEditPoints="1"/>
          </p:cNvSpPr>
          <p:nvPr/>
        </p:nvSpPr>
        <p:spPr bwMode="auto">
          <a:xfrm rot="10800000" flipH="1" flipV="1">
            <a:off x="6163553" y="917107"/>
            <a:ext cx="6029194" cy="58229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1C7A0B6-C461-164D-8F4C-999EA9C574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1" y="378402"/>
            <a:ext cx="4661645" cy="93833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0B0BA87-03DA-A048-979F-948296EFF8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786" y="1041623"/>
            <a:ext cx="3716310" cy="3208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35D5F58-B3FE-9A48-935B-24F98255EB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438" y="1041623"/>
            <a:ext cx="4039847" cy="32448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7791C3F-BF93-A842-BA3D-020283C590C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942" y="4426862"/>
            <a:ext cx="3568700" cy="1270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9C5BB0D-FFDB-A146-90D2-066540C7F83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438" y="4429231"/>
            <a:ext cx="4965700" cy="1016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608FD5B-C693-744D-9294-569E279100D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0704" y="2177209"/>
            <a:ext cx="1735177" cy="176409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8ED0FC18-01C8-9B43-94F1-06EACF2E6E0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5571" y="2177209"/>
            <a:ext cx="5899598" cy="208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88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虚尾箭头 12">
            <a:extLst>
              <a:ext uri="{FF2B5EF4-FFF2-40B4-BE49-F238E27FC236}">
                <a16:creationId xmlns:a16="http://schemas.microsoft.com/office/drawing/2014/main" id="{EC4D24AC-C67D-8A4D-82F6-F8B4A42183F0}"/>
              </a:ext>
            </a:extLst>
          </p:cNvPr>
          <p:cNvSpPr/>
          <p:nvPr/>
        </p:nvSpPr>
        <p:spPr>
          <a:xfrm>
            <a:off x="1906600" y="2223409"/>
            <a:ext cx="882849" cy="292184"/>
          </a:xfrm>
          <a:prstGeom prst="stripedRightArrow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虚尾箭头 13">
            <a:extLst>
              <a:ext uri="{FF2B5EF4-FFF2-40B4-BE49-F238E27FC236}">
                <a16:creationId xmlns:a16="http://schemas.microsoft.com/office/drawing/2014/main" id="{5CB62457-13E9-0E42-8FA5-41EB83F8AD98}"/>
              </a:ext>
            </a:extLst>
          </p:cNvPr>
          <p:cNvSpPr/>
          <p:nvPr/>
        </p:nvSpPr>
        <p:spPr>
          <a:xfrm>
            <a:off x="5714750" y="2223409"/>
            <a:ext cx="882849" cy="292184"/>
          </a:xfrm>
          <a:prstGeom prst="stripedRightArrow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虚尾箭头 14">
            <a:extLst>
              <a:ext uri="{FF2B5EF4-FFF2-40B4-BE49-F238E27FC236}">
                <a16:creationId xmlns:a16="http://schemas.microsoft.com/office/drawing/2014/main" id="{3E000859-2C1A-B64E-8A69-B99A79CFEEAE}"/>
              </a:ext>
            </a:extLst>
          </p:cNvPr>
          <p:cNvSpPr/>
          <p:nvPr/>
        </p:nvSpPr>
        <p:spPr>
          <a:xfrm>
            <a:off x="9528310" y="2223409"/>
            <a:ext cx="882849" cy="292184"/>
          </a:xfrm>
          <a:prstGeom prst="stripedRightArrow">
            <a:avLst/>
          </a:prstGeom>
          <a:solidFill>
            <a:srgbClr val="2C3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BB4DB8C1-2109-1B46-B016-9CA1CBEEE2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1" y="378402"/>
            <a:ext cx="4661645" cy="93833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F6D3C51-56BB-7041-BD4B-2D56AC089D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456" y="2767447"/>
            <a:ext cx="1733535" cy="17097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2149E8-1555-C449-A4A1-FC6EE01DF0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116" y="2767447"/>
            <a:ext cx="2303464" cy="204224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8C4DBFB-9A5D-7344-A608-10B0709DD04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9196" y="2767447"/>
            <a:ext cx="1401076" cy="66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64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29712E4-B1A1-3745-8FB2-9B1A5060A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982832" y="2256356"/>
            <a:ext cx="1706723" cy="184895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AAB1649-DFA0-2144-8C09-E7134A89AB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3439" y="1947597"/>
            <a:ext cx="10467559" cy="588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10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242" y="1073180"/>
            <a:ext cx="6686612" cy="5069823"/>
          </a:xfrm>
          <a:prstGeom prst="rect">
            <a:avLst/>
          </a:prstGeom>
          <a:ln w="50800">
            <a:solidFill>
              <a:srgbClr val="2C3C5E"/>
            </a:solidFill>
          </a:ln>
        </p:spPr>
      </p:pic>
      <p:sp>
        <p:nvSpPr>
          <p:cNvPr id="19" name="Freeform 10428"/>
          <p:cNvSpPr>
            <a:spLocks noEditPoints="1"/>
          </p:cNvSpPr>
          <p:nvPr/>
        </p:nvSpPr>
        <p:spPr bwMode="auto">
          <a:xfrm rot="10800000" flipV="1">
            <a:off x="8633651" y="2147722"/>
            <a:ext cx="315402" cy="29449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400" dirty="0">
              <a:solidFill>
                <a:schemeClr val="bg1"/>
              </a:solidFill>
              <a:latin typeface="Bodoni 72 Book" pitchFamily="2" charset="0"/>
              <a:ea typeface="+mj-ea"/>
            </a:endParaRPr>
          </a:p>
        </p:txBody>
      </p:sp>
      <p:sp>
        <p:nvSpPr>
          <p:cNvPr id="20" name="Freeform 10428"/>
          <p:cNvSpPr>
            <a:spLocks noEditPoints="1"/>
          </p:cNvSpPr>
          <p:nvPr/>
        </p:nvSpPr>
        <p:spPr bwMode="auto">
          <a:xfrm rot="10800000" flipV="1">
            <a:off x="8633651" y="2804283"/>
            <a:ext cx="315402" cy="29449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400" dirty="0">
              <a:solidFill>
                <a:schemeClr val="bg1"/>
              </a:solidFill>
              <a:latin typeface="Bodoni 72 Book" pitchFamily="2" charset="0"/>
              <a:ea typeface="+mj-ea"/>
            </a:endParaRPr>
          </a:p>
        </p:txBody>
      </p:sp>
      <p:sp>
        <p:nvSpPr>
          <p:cNvPr id="21" name="Freeform 10428"/>
          <p:cNvSpPr>
            <a:spLocks noEditPoints="1"/>
          </p:cNvSpPr>
          <p:nvPr/>
        </p:nvSpPr>
        <p:spPr bwMode="auto">
          <a:xfrm rot="10800000" flipV="1">
            <a:off x="8633651" y="3460843"/>
            <a:ext cx="315402" cy="29449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400" dirty="0">
              <a:solidFill>
                <a:schemeClr val="bg1"/>
              </a:solidFill>
              <a:latin typeface="Bodoni 72 Book" pitchFamily="2" charset="0"/>
              <a:ea typeface="+mj-ea"/>
            </a:endParaRPr>
          </a:p>
        </p:txBody>
      </p:sp>
      <p:sp>
        <p:nvSpPr>
          <p:cNvPr id="22" name="Freeform 10428"/>
          <p:cNvSpPr>
            <a:spLocks noEditPoints="1"/>
          </p:cNvSpPr>
          <p:nvPr/>
        </p:nvSpPr>
        <p:spPr bwMode="auto">
          <a:xfrm rot="10800000" flipV="1">
            <a:off x="8633651" y="4117404"/>
            <a:ext cx="315402" cy="294498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400" dirty="0">
              <a:solidFill>
                <a:schemeClr val="bg1"/>
              </a:solidFill>
              <a:latin typeface="Bodoni 72 Book" pitchFamily="2" charset="0"/>
              <a:ea typeface="+mj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9F54366-39F2-0043-9DBA-15A0DDE0FC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396" y="365578"/>
            <a:ext cx="1740860" cy="99364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838FBF0-4D64-4E42-A9EB-2CFA8D058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9750" y="2147721"/>
            <a:ext cx="2497336" cy="38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04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6217845-4678-4CAB-A3D2-C2B0FB040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396" y="1137977"/>
            <a:ext cx="5162218" cy="354128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BEA28C9-F132-4A95-B36A-6AC132A91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137977"/>
            <a:ext cx="4998699" cy="35546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4C8BE6F-375A-CB4B-9D01-12A1D292C14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396" y="378177"/>
            <a:ext cx="1448252" cy="45734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FB3D26D-3234-3444-8AF9-2A025110B15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97" y="5008822"/>
            <a:ext cx="4375731" cy="108907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906456B-2C49-984F-9BC9-BB6305EA8B3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5008822"/>
            <a:ext cx="4861923" cy="108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7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2301EED-B5E5-EB4C-8C68-CC2AE2C91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994659" y="2327158"/>
            <a:ext cx="1672433" cy="18118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F16C65B-C03E-2C46-9B71-43BE7498EB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651" y="1481959"/>
            <a:ext cx="14995707" cy="843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842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835" y="1641688"/>
            <a:ext cx="5331964" cy="4042722"/>
          </a:xfrm>
          <a:prstGeom prst="rect">
            <a:avLst/>
          </a:prstGeom>
          <a:ln w="50800">
            <a:solidFill>
              <a:srgbClr val="2C3C5E"/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D853295-DAD7-ED43-A0C4-4508C3DF3B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107" y="377963"/>
            <a:ext cx="5304615" cy="4632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4E7FAD8-B93B-164A-935E-172407F168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593" y="2852057"/>
            <a:ext cx="4977246" cy="162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50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230AAC8-3809-46F4-A9E3-82EA8B1FF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01" y="1335096"/>
            <a:ext cx="2958100" cy="241710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EDF3DC4-F645-4117-B961-138AF6932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1775" y="1335096"/>
            <a:ext cx="3014424" cy="241710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DD510C5-15FE-4C52-932F-C7B7FB670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190" y="1335096"/>
            <a:ext cx="3014424" cy="251171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466CDC8-F447-1D4B-99BF-B3A3093A0F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4" y="408032"/>
            <a:ext cx="4162091" cy="40938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CD6DF72-41F1-294F-8C7A-36F3718C84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452" y="4269876"/>
            <a:ext cx="2486986" cy="129965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9452ED1-E77F-1E43-AB2F-5D60C8F058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171" b="13550"/>
          <a:stretch/>
        </p:blipFill>
        <p:spPr>
          <a:xfrm>
            <a:off x="9329980" y="4205917"/>
            <a:ext cx="1378094" cy="112353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B98F517-8609-DB4A-9BEB-9AA903D08AE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1774" y="3981343"/>
            <a:ext cx="3014425" cy="137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128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F04A7D5B-6504-AF46-AD34-128CA80B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750" y="1352550"/>
            <a:ext cx="4152900" cy="41529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C53EA6B-A67A-8D46-87FC-27AEC01379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627" y="376333"/>
            <a:ext cx="3437082" cy="43415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21A9EEC-E5D6-9D42-B5FD-51BF438FC41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438" y="1952877"/>
            <a:ext cx="3658937" cy="355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4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364F70B-C9E9-BB4D-BCFA-60A524A557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212" y="1250168"/>
            <a:ext cx="4246035" cy="43576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43C1EED-F1CB-CF46-9CCD-89E4BBA731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095" y="394852"/>
            <a:ext cx="3327695" cy="4364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07BA2BB-DAA9-F048-9560-6BF1B56EAB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438" y="2039686"/>
            <a:ext cx="4601745" cy="324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36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4473BBD-B068-714F-8901-40639EDE0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3488" y="1738097"/>
            <a:ext cx="5820722" cy="34924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6BC1332-3776-1B4E-BEAE-97E972B798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9039" y="835602"/>
            <a:ext cx="3106507" cy="19563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20A2C97-E51E-FF43-B3B1-6962200E156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568" y="355102"/>
            <a:ext cx="3343479" cy="4805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390017B-DC8D-054E-A5E6-4E9F1B1D9B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258" y="1738097"/>
            <a:ext cx="3134894" cy="148580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B2DB6B6-3FB3-0244-B413-24010FECD5F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258" y="3620948"/>
            <a:ext cx="2187895" cy="15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73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40F6CE62-E456-B445-82C7-A6C2EF50C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84" y="1733550"/>
            <a:ext cx="5599829" cy="3390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1979C06-EA57-3B4C-88B1-AB486A1E17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93" y="353291"/>
            <a:ext cx="2315730" cy="49183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DE7B75B-C21F-D345-9EFF-3F5549760C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638" y="2396128"/>
            <a:ext cx="4166716" cy="40266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B54FFBF-5B9F-C548-8187-D2F6D4A0F05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638" y="3088758"/>
            <a:ext cx="4166716" cy="232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61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51695F3D-16FE-4943-928D-B2F8B2557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382" y="872620"/>
            <a:ext cx="7988687" cy="511276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9146E7D-D85C-1441-9C58-DE07C9D406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6361" y="872620"/>
            <a:ext cx="2458649" cy="527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77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A835BFE-C613-A844-90C4-636563BFFB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888" y="1306105"/>
            <a:ext cx="6486526" cy="41666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2E4FC65-7361-7444-A7ED-3D3464DB32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057" y="4087729"/>
            <a:ext cx="3517153" cy="169344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89FB65E-2368-2E44-8AE9-9CF75B6EE1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057" y="1976120"/>
            <a:ext cx="3517153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31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478A44E-C0C9-B141-9F74-065AF4780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2925" y="2393112"/>
            <a:ext cx="1574809" cy="35958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59FF262-2A48-3F48-8D1F-4AE43AC7F8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7277" y="1353786"/>
            <a:ext cx="10836201" cy="609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47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33DE7F6-91EC-3442-B1DC-8CE8E8789F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746" y="364117"/>
            <a:ext cx="7359214" cy="104061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3F0C01C-760C-7741-B3DF-A1BB76C926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6608" y="1992277"/>
            <a:ext cx="8011809" cy="372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87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9CA2746-9010-4945-AE3B-3BCAAF24300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107" y="2681868"/>
            <a:ext cx="3193200" cy="244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3DE9112-2BC1-4A49-BF60-23B0481F510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5913" y="2681868"/>
            <a:ext cx="3193200" cy="24461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6A8B36-29D1-4B91-A2DC-60251E0A0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2719" y="2683842"/>
            <a:ext cx="3188295" cy="24441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FB27650-4BCC-A64B-BC1E-3D274883421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746" y="364117"/>
            <a:ext cx="7359214" cy="104061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B50AFFE-06A8-3D4C-8019-0B90D3F3D5E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107" y="1404730"/>
            <a:ext cx="9852212" cy="127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77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1CB4B87-FCD0-4CA6-9BF6-DFD25FA16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8709" y="1249087"/>
            <a:ext cx="2764118" cy="195071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401F6D8-B470-4AB7-A08D-D73868869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746" y="1249087"/>
            <a:ext cx="3296943" cy="49454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78C4706-3A40-4382-9BE1-1061FACC33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5537" y="1249087"/>
            <a:ext cx="2600959" cy="195071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086D3B0-B97D-1143-8CD8-BA336215679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746" y="364117"/>
            <a:ext cx="7359214" cy="104061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FF9EA0E-C349-C148-87EF-FF5592D2501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8709" y="3780160"/>
            <a:ext cx="6737787" cy="277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85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CB280D0-301E-934C-A9A1-6FF3C66A2E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746" y="364117"/>
            <a:ext cx="7359214" cy="104061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BE53309-09E5-934D-A704-FCFD67F535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71" t="19887" r="40721" b="11639"/>
          <a:stretch/>
        </p:blipFill>
        <p:spPr>
          <a:xfrm>
            <a:off x="3091154" y="775935"/>
            <a:ext cx="4633994" cy="469598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B76AAEA-79D6-5142-A20A-79F21211EE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98" t="20776" r="41204" b="12896"/>
          <a:stretch/>
        </p:blipFill>
        <p:spPr>
          <a:xfrm>
            <a:off x="6881247" y="2042149"/>
            <a:ext cx="5047281" cy="405856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DE579F3-4C04-7944-B3E9-F827B6B5EC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70" t="16949" r="68220" b="21793"/>
          <a:stretch/>
        </p:blipFill>
        <p:spPr>
          <a:xfrm>
            <a:off x="582495" y="1062897"/>
            <a:ext cx="2765138" cy="440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77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占位符 28">
            <a:extLst>
              <a:ext uri="{FF2B5EF4-FFF2-40B4-BE49-F238E27FC236}">
                <a16:creationId xmlns:a16="http://schemas.microsoft.com/office/drawing/2014/main" id="{E355620D-2BAA-4646-86CA-0AE0FC926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7396" y="319579"/>
            <a:ext cx="6433669" cy="516023"/>
          </a:xfrm>
        </p:spPr>
        <p:txBody>
          <a:bodyPr/>
          <a:lstStyle/>
          <a:p>
            <a:r>
              <a:rPr lang="en-US" altLang="zh-CN" dirty="0">
                <a:latin typeface="Bodoni 72 Smallcaps Book" pitchFamily="2" charset="0"/>
              </a:rPr>
              <a:t>Conclusion</a:t>
            </a:r>
            <a:endParaRPr lang="zh-CN" altLang="en-US" dirty="0">
              <a:latin typeface="Bodoni 72 Smallcaps Book" pitchFamily="2" charset="0"/>
            </a:endParaRPr>
          </a:p>
        </p:txBody>
      </p:sp>
      <p:sp>
        <p:nvSpPr>
          <p:cNvPr id="5" name="Freeform 10428">
            <a:extLst>
              <a:ext uri="{FF2B5EF4-FFF2-40B4-BE49-F238E27FC236}">
                <a16:creationId xmlns:a16="http://schemas.microsoft.com/office/drawing/2014/main" id="{430294DD-243D-5740-9F00-F2014F0E4220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2271721" y="1444181"/>
            <a:ext cx="664750" cy="620694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Freeform 10428">
            <a:extLst>
              <a:ext uri="{FF2B5EF4-FFF2-40B4-BE49-F238E27FC236}">
                <a16:creationId xmlns:a16="http://schemas.microsoft.com/office/drawing/2014/main" id="{E8B6C3F4-F773-7047-8A2B-0924162ACA93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2271721" y="2737798"/>
            <a:ext cx="664750" cy="620694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Freeform 10428">
            <a:extLst>
              <a:ext uri="{FF2B5EF4-FFF2-40B4-BE49-F238E27FC236}">
                <a16:creationId xmlns:a16="http://schemas.microsoft.com/office/drawing/2014/main" id="{3D1CC196-220A-0A40-8AE3-571F7F8B8080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2271721" y="4031414"/>
            <a:ext cx="664750" cy="620694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AD9ED33-B635-F54F-BA78-1C7F7D701C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92" t="12184" r="36568" b="60985"/>
          <a:stretch/>
        </p:blipFill>
        <p:spPr>
          <a:xfrm>
            <a:off x="2914443" y="1422153"/>
            <a:ext cx="8543270" cy="22844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26752AD-3D18-354A-938F-EC46D68650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92" t="49042" r="36568" b="44181"/>
          <a:stretch/>
        </p:blipFill>
        <p:spPr>
          <a:xfrm>
            <a:off x="2914443" y="4173360"/>
            <a:ext cx="8543270" cy="57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58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3864404" y="3454758"/>
            <a:ext cx="459622" cy="378347"/>
          </a:xfrm>
          <a:custGeom>
            <a:avLst/>
            <a:gdLst>
              <a:gd name="T0" fmla="*/ 278 w 600"/>
              <a:gd name="T1" fmla="*/ 301 h 493"/>
              <a:gd name="T2" fmla="*/ 313 w 600"/>
              <a:gd name="T3" fmla="*/ 267 h 493"/>
              <a:gd name="T4" fmla="*/ 600 w 600"/>
              <a:gd name="T5" fmla="*/ 108 h 493"/>
              <a:gd name="T6" fmla="*/ 559 w 600"/>
              <a:gd name="T7" fmla="*/ 152 h 493"/>
              <a:gd name="T8" fmla="*/ 506 w 600"/>
              <a:gd name="T9" fmla="*/ 5 h 493"/>
              <a:gd name="T10" fmla="*/ 494 w 600"/>
              <a:gd name="T11" fmla="*/ 208 h 493"/>
              <a:gd name="T12" fmla="*/ 443 w 600"/>
              <a:gd name="T13" fmla="*/ 252 h 493"/>
              <a:gd name="T14" fmla="*/ 467 w 600"/>
              <a:gd name="T15" fmla="*/ 410 h 493"/>
              <a:gd name="T16" fmla="*/ 480 w 600"/>
              <a:gd name="T17" fmla="*/ 361 h 493"/>
              <a:gd name="T18" fmla="*/ 555 w 600"/>
              <a:gd name="T19" fmla="*/ 452 h 493"/>
              <a:gd name="T20" fmla="*/ 416 w 600"/>
              <a:gd name="T21" fmla="*/ 270 h 493"/>
              <a:gd name="T22" fmla="*/ 252 w 600"/>
              <a:gd name="T23" fmla="*/ 324 h 493"/>
              <a:gd name="T24" fmla="*/ 244 w 600"/>
              <a:gd name="T25" fmla="*/ 323 h 493"/>
              <a:gd name="T26" fmla="*/ 174 w 600"/>
              <a:gd name="T27" fmla="*/ 314 h 493"/>
              <a:gd name="T28" fmla="*/ 183 w 600"/>
              <a:gd name="T29" fmla="*/ 295 h 493"/>
              <a:gd name="T30" fmla="*/ 110 w 600"/>
              <a:gd name="T31" fmla="*/ 344 h 493"/>
              <a:gd name="T32" fmla="*/ 125 w 600"/>
              <a:gd name="T33" fmla="*/ 275 h 493"/>
              <a:gd name="T34" fmla="*/ 141 w 600"/>
              <a:gd name="T35" fmla="*/ 266 h 493"/>
              <a:gd name="T36" fmla="*/ 124 w 600"/>
              <a:gd name="T37" fmla="*/ 257 h 493"/>
              <a:gd name="T38" fmla="*/ 89 w 600"/>
              <a:gd name="T39" fmla="*/ 213 h 493"/>
              <a:gd name="T40" fmla="*/ 135 w 600"/>
              <a:gd name="T41" fmla="*/ 243 h 493"/>
              <a:gd name="T42" fmla="*/ 142 w 600"/>
              <a:gd name="T43" fmla="*/ 241 h 493"/>
              <a:gd name="T44" fmla="*/ 174 w 600"/>
              <a:gd name="T45" fmla="*/ 275 h 493"/>
              <a:gd name="T46" fmla="*/ 14 w 600"/>
              <a:gd name="T47" fmla="*/ 227 h 493"/>
              <a:gd name="T48" fmla="*/ 47 w 600"/>
              <a:gd name="T49" fmla="*/ 229 h 493"/>
              <a:gd name="T50" fmla="*/ 59 w 600"/>
              <a:gd name="T51" fmla="*/ 264 h 493"/>
              <a:gd name="T52" fmla="*/ 184 w 600"/>
              <a:gd name="T53" fmla="*/ 257 h 493"/>
              <a:gd name="T54" fmla="*/ 306 w 600"/>
              <a:gd name="T55" fmla="*/ 165 h 493"/>
              <a:gd name="T56" fmla="*/ 347 w 600"/>
              <a:gd name="T57" fmla="*/ 257 h 493"/>
              <a:gd name="T58" fmla="*/ 366 w 600"/>
              <a:gd name="T59" fmla="*/ 274 h 493"/>
              <a:gd name="T60" fmla="*/ 302 w 600"/>
              <a:gd name="T61" fmla="*/ 258 h 493"/>
              <a:gd name="T62" fmla="*/ 249 w 600"/>
              <a:gd name="T63" fmla="*/ 200 h 493"/>
              <a:gd name="T64" fmla="*/ 275 w 600"/>
              <a:gd name="T65" fmla="*/ 227 h 493"/>
              <a:gd name="T66" fmla="*/ 261 w 600"/>
              <a:gd name="T67" fmla="*/ 209 h 493"/>
              <a:gd name="T68" fmla="*/ 272 w 600"/>
              <a:gd name="T69" fmla="*/ 260 h 493"/>
              <a:gd name="T70" fmla="*/ 274 w 600"/>
              <a:gd name="T71" fmla="*/ 158 h 493"/>
              <a:gd name="T72" fmla="*/ 232 w 600"/>
              <a:gd name="T73" fmla="*/ 310 h 493"/>
              <a:gd name="T74" fmla="*/ 275 w 600"/>
              <a:gd name="T75" fmla="*/ 322 h 493"/>
              <a:gd name="T76" fmla="*/ 439 w 600"/>
              <a:gd name="T77" fmla="*/ 242 h 493"/>
              <a:gd name="T78" fmla="*/ 423 w 600"/>
              <a:gd name="T79" fmla="*/ 135 h 493"/>
              <a:gd name="T80" fmla="*/ 411 w 600"/>
              <a:gd name="T81" fmla="*/ 178 h 493"/>
              <a:gd name="T82" fmla="*/ 367 w 600"/>
              <a:gd name="T83" fmla="*/ 192 h 493"/>
              <a:gd name="T84" fmla="*/ 478 w 600"/>
              <a:gd name="T85" fmla="*/ 211 h 493"/>
              <a:gd name="T86" fmla="*/ 458 w 600"/>
              <a:gd name="T87" fmla="*/ 21 h 493"/>
              <a:gd name="T88" fmla="*/ 459 w 600"/>
              <a:gd name="T89" fmla="*/ 59 h 493"/>
              <a:gd name="T90" fmla="*/ 473 w 600"/>
              <a:gd name="T91" fmla="*/ 87 h 493"/>
              <a:gd name="T92" fmla="*/ 467 w 600"/>
              <a:gd name="T93" fmla="*/ 64 h 493"/>
              <a:gd name="T94" fmla="*/ 518 w 600"/>
              <a:gd name="T95" fmla="*/ 43 h 493"/>
              <a:gd name="T96" fmla="*/ 485 w 600"/>
              <a:gd name="T97" fmla="*/ 95 h 493"/>
              <a:gd name="T98" fmla="*/ 487 w 600"/>
              <a:gd name="T99" fmla="*/ 0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0" h="493">
                <a:moveTo>
                  <a:pt x="302" y="265"/>
                </a:moveTo>
                <a:cubicBezTo>
                  <a:pt x="297" y="269"/>
                  <a:pt x="292" y="271"/>
                  <a:pt x="290" y="274"/>
                </a:cubicBezTo>
                <a:cubicBezTo>
                  <a:pt x="287" y="276"/>
                  <a:pt x="284" y="281"/>
                  <a:pt x="283" y="288"/>
                </a:cubicBezTo>
                <a:cubicBezTo>
                  <a:pt x="281" y="294"/>
                  <a:pt x="279" y="299"/>
                  <a:pt x="278" y="301"/>
                </a:cubicBezTo>
                <a:cubicBezTo>
                  <a:pt x="280" y="301"/>
                  <a:pt x="282" y="300"/>
                  <a:pt x="283" y="300"/>
                </a:cubicBezTo>
                <a:cubicBezTo>
                  <a:pt x="291" y="299"/>
                  <a:pt x="298" y="297"/>
                  <a:pt x="302" y="294"/>
                </a:cubicBezTo>
                <a:cubicBezTo>
                  <a:pt x="309" y="289"/>
                  <a:pt x="312" y="282"/>
                  <a:pt x="313" y="275"/>
                </a:cubicBezTo>
                <a:cubicBezTo>
                  <a:pt x="314" y="272"/>
                  <a:pt x="314" y="269"/>
                  <a:pt x="313" y="267"/>
                </a:cubicBezTo>
                <a:cubicBezTo>
                  <a:pt x="313" y="264"/>
                  <a:pt x="312" y="261"/>
                  <a:pt x="312" y="258"/>
                </a:cubicBezTo>
                <a:cubicBezTo>
                  <a:pt x="311" y="260"/>
                  <a:pt x="307" y="262"/>
                  <a:pt x="302" y="265"/>
                </a:cubicBezTo>
                <a:close/>
                <a:moveTo>
                  <a:pt x="585" y="84"/>
                </a:moveTo>
                <a:cubicBezTo>
                  <a:pt x="589" y="94"/>
                  <a:pt x="594" y="102"/>
                  <a:pt x="600" y="108"/>
                </a:cubicBezTo>
                <a:cubicBezTo>
                  <a:pt x="598" y="111"/>
                  <a:pt x="595" y="113"/>
                  <a:pt x="592" y="113"/>
                </a:cubicBezTo>
                <a:cubicBezTo>
                  <a:pt x="588" y="113"/>
                  <a:pt x="584" y="110"/>
                  <a:pt x="581" y="106"/>
                </a:cubicBezTo>
                <a:cubicBezTo>
                  <a:pt x="581" y="110"/>
                  <a:pt x="582" y="114"/>
                  <a:pt x="582" y="118"/>
                </a:cubicBezTo>
                <a:cubicBezTo>
                  <a:pt x="582" y="136"/>
                  <a:pt x="574" y="147"/>
                  <a:pt x="559" y="152"/>
                </a:cubicBezTo>
                <a:cubicBezTo>
                  <a:pt x="565" y="132"/>
                  <a:pt x="569" y="122"/>
                  <a:pt x="569" y="120"/>
                </a:cubicBezTo>
                <a:cubicBezTo>
                  <a:pt x="570" y="113"/>
                  <a:pt x="571" y="104"/>
                  <a:pt x="571" y="92"/>
                </a:cubicBezTo>
                <a:cubicBezTo>
                  <a:pt x="571" y="61"/>
                  <a:pt x="561" y="38"/>
                  <a:pt x="543" y="22"/>
                </a:cubicBezTo>
                <a:cubicBezTo>
                  <a:pt x="532" y="13"/>
                  <a:pt x="520" y="8"/>
                  <a:pt x="506" y="5"/>
                </a:cubicBezTo>
                <a:cubicBezTo>
                  <a:pt x="516" y="10"/>
                  <a:pt x="525" y="18"/>
                  <a:pt x="532" y="30"/>
                </a:cubicBezTo>
                <a:cubicBezTo>
                  <a:pt x="535" y="29"/>
                  <a:pt x="543" y="37"/>
                  <a:pt x="549" y="51"/>
                </a:cubicBezTo>
                <a:cubicBezTo>
                  <a:pt x="564" y="91"/>
                  <a:pt x="551" y="134"/>
                  <a:pt x="527" y="169"/>
                </a:cubicBezTo>
                <a:cubicBezTo>
                  <a:pt x="518" y="182"/>
                  <a:pt x="506" y="196"/>
                  <a:pt x="494" y="208"/>
                </a:cubicBezTo>
                <a:cubicBezTo>
                  <a:pt x="486" y="215"/>
                  <a:pt x="479" y="222"/>
                  <a:pt x="471" y="228"/>
                </a:cubicBezTo>
                <a:cubicBezTo>
                  <a:pt x="465" y="232"/>
                  <a:pt x="460" y="236"/>
                  <a:pt x="454" y="240"/>
                </a:cubicBezTo>
                <a:cubicBezTo>
                  <a:pt x="454" y="240"/>
                  <a:pt x="454" y="240"/>
                  <a:pt x="454" y="240"/>
                </a:cubicBezTo>
                <a:cubicBezTo>
                  <a:pt x="450" y="244"/>
                  <a:pt x="447" y="248"/>
                  <a:pt x="443" y="252"/>
                </a:cubicBezTo>
                <a:cubicBezTo>
                  <a:pt x="412" y="293"/>
                  <a:pt x="388" y="349"/>
                  <a:pt x="417" y="397"/>
                </a:cubicBezTo>
                <a:cubicBezTo>
                  <a:pt x="423" y="408"/>
                  <a:pt x="432" y="417"/>
                  <a:pt x="439" y="421"/>
                </a:cubicBezTo>
                <a:cubicBezTo>
                  <a:pt x="452" y="428"/>
                  <a:pt x="461" y="424"/>
                  <a:pt x="464" y="420"/>
                </a:cubicBezTo>
                <a:cubicBezTo>
                  <a:pt x="467" y="417"/>
                  <a:pt x="468" y="413"/>
                  <a:pt x="467" y="410"/>
                </a:cubicBezTo>
                <a:cubicBezTo>
                  <a:pt x="485" y="422"/>
                  <a:pt x="504" y="422"/>
                  <a:pt x="518" y="406"/>
                </a:cubicBezTo>
                <a:cubicBezTo>
                  <a:pt x="528" y="394"/>
                  <a:pt x="528" y="381"/>
                  <a:pt x="521" y="371"/>
                </a:cubicBezTo>
                <a:cubicBezTo>
                  <a:pt x="513" y="361"/>
                  <a:pt x="500" y="355"/>
                  <a:pt x="488" y="358"/>
                </a:cubicBezTo>
                <a:cubicBezTo>
                  <a:pt x="485" y="358"/>
                  <a:pt x="482" y="359"/>
                  <a:pt x="480" y="361"/>
                </a:cubicBezTo>
                <a:cubicBezTo>
                  <a:pt x="478" y="359"/>
                  <a:pt x="477" y="356"/>
                  <a:pt x="476" y="354"/>
                </a:cubicBezTo>
                <a:cubicBezTo>
                  <a:pt x="475" y="348"/>
                  <a:pt x="478" y="342"/>
                  <a:pt x="482" y="337"/>
                </a:cubicBezTo>
                <a:cubicBezTo>
                  <a:pt x="500" y="316"/>
                  <a:pt x="531" y="325"/>
                  <a:pt x="550" y="341"/>
                </a:cubicBezTo>
                <a:cubicBezTo>
                  <a:pt x="582" y="369"/>
                  <a:pt x="584" y="420"/>
                  <a:pt x="555" y="452"/>
                </a:cubicBezTo>
                <a:cubicBezTo>
                  <a:pt x="516" y="493"/>
                  <a:pt x="457" y="489"/>
                  <a:pt x="422" y="449"/>
                </a:cubicBezTo>
                <a:cubicBezTo>
                  <a:pt x="399" y="423"/>
                  <a:pt x="386" y="390"/>
                  <a:pt x="387" y="355"/>
                </a:cubicBezTo>
                <a:cubicBezTo>
                  <a:pt x="388" y="331"/>
                  <a:pt x="395" y="306"/>
                  <a:pt x="406" y="285"/>
                </a:cubicBezTo>
                <a:cubicBezTo>
                  <a:pt x="409" y="279"/>
                  <a:pt x="412" y="275"/>
                  <a:pt x="416" y="270"/>
                </a:cubicBezTo>
                <a:cubicBezTo>
                  <a:pt x="384" y="295"/>
                  <a:pt x="356" y="312"/>
                  <a:pt x="332" y="321"/>
                </a:cubicBezTo>
                <a:cubicBezTo>
                  <a:pt x="312" y="329"/>
                  <a:pt x="294" y="332"/>
                  <a:pt x="276" y="330"/>
                </a:cubicBezTo>
                <a:cubicBezTo>
                  <a:pt x="273" y="329"/>
                  <a:pt x="269" y="328"/>
                  <a:pt x="264" y="327"/>
                </a:cubicBezTo>
                <a:cubicBezTo>
                  <a:pt x="260" y="326"/>
                  <a:pt x="256" y="325"/>
                  <a:pt x="252" y="324"/>
                </a:cubicBezTo>
                <a:cubicBezTo>
                  <a:pt x="252" y="326"/>
                  <a:pt x="252" y="327"/>
                  <a:pt x="251" y="329"/>
                </a:cubicBezTo>
                <a:cubicBezTo>
                  <a:pt x="251" y="330"/>
                  <a:pt x="249" y="330"/>
                  <a:pt x="246" y="329"/>
                </a:cubicBezTo>
                <a:cubicBezTo>
                  <a:pt x="244" y="328"/>
                  <a:pt x="243" y="327"/>
                  <a:pt x="243" y="326"/>
                </a:cubicBezTo>
                <a:cubicBezTo>
                  <a:pt x="243" y="324"/>
                  <a:pt x="244" y="323"/>
                  <a:pt x="244" y="323"/>
                </a:cubicBezTo>
                <a:cubicBezTo>
                  <a:pt x="230" y="320"/>
                  <a:pt x="230" y="320"/>
                  <a:pt x="230" y="320"/>
                </a:cubicBezTo>
                <a:cubicBezTo>
                  <a:pt x="216" y="318"/>
                  <a:pt x="204" y="318"/>
                  <a:pt x="194" y="320"/>
                </a:cubicBezTo>
                <a:cubicBezTo>
                  <a:pt x="184" y="322"/>
                  <a:pt x="176" y="325"/>
                  <a:pt x="171" y="330"/>
                </a:cubicBezTo>
                <a:cubicBezTo>
                  <a:pt x="171" y="322"/>
                  <a:pt x="172" y="317"/>
                  <a:pt x="174" y="314"/>
                </a:cubicBezTo>
                <a:cubicBezTo>
                  <a:pt x="177" y="308"/>
                  <a:pt x="182" y="304"/>
                  <a:pt x="188" y="302"/>
                </a:cubicBezTo>
                <a:cubicBezTo>
                  <a:pt x="192" y="301"/>
                  <a:pt x="196" y="300"/>
                  <a:pt x="201" y="301"/>
                </a:cubicBezTo>
                <a:cubicBezTo>
                  <a:pt x="202" y="301"/>
                  <a:pt x="202" y="301"/>
                  <a:pt x="203" y="301"/>
                </a:cubicBezTo>
                <a:cubicBezTo>
                  <a:pt x="197" y="298"/>
                  <a:pt x="191" y="295"/>
                  <a:pt x="183" y="295"/>
                </a:cubicBezTo>
                <a:cubicBezTo>
                  <a:pt x="181" y="292"/>
                  <a:pt x="184" y="287"/>
                  <a:pt x="188" y="289"/>
                </a:cubicBezTo>
                <a:cubicBezTo>
                  <a:pt x="169" y="280"/>
                  <a:pt x="126" y="271"/>
                  <a:pt x="106" y="309"/>
                </a:cubicBezTo>
                <a:cubicBezTo>
                  <a:pt x="103" y="309"/>
                  <a:pt x="101" y="304"/>
                  <a:pt x="102" y="301"/>
                </a:cubicBezTo>
                <a:cubicBezTo>
                  <a:pt x="92" y="309"/>
                  <a:pt x="95" y="340"/>
                  <a:pt x="110" y="344"/>
                </a:cubicBezTo>
                <a:cubicBezTo>
                  <a:pt x="112" y="339"/>
                  <a:pt x="116" y="341"/>
                  <a:pt x="117" y="344"/>
                </a:cubicBezTo>
                <a:cubicBezTo>
                  <a:pt x="119" y="348"/>
                  <a:pt x="116" y="350"/>
                  <a:pt x="113" y="351"/>
                </a:cubicBezTo>
                <a:cubicBezTo>
                  <a:pt x="108" y="352"/>
                  <a:pt x="95" y="344"/>
                  <a:pt x="92" y="329"/>
                </a:cubicBezTo>
                <a:cubicBezTo>
                  <a:pt x="88" y="314"/>
                  <a:pt x="90" y="288"/>
                  <a:pt x="125" y="275"/>
                </a:cubicBezTo>
                <a:cubicBezTo>
                  <a:pt x="136" y="271"/>
                  <a:pt x="149" y="270"/>
                  <a:pt x="160" y="272"/>
                </a:cubicBezTo>
                <a:cubicBezTo>
                  <a:pt x="159" y="271"/>
                  <a:pt x="158" y="270"/>
                  <a:pt x="156" y="270"/>
                </a:cubicBezTo>
                <a:cubicBezTo>
                  <a:pt x="152" y="268"/>
                  <a:pt x="149" y="267"/>
                  <a:pt x="148" y="267"/>
                </a:cubicBezTo>
                <a:cubicBezTo>
                  <a:pt x="146" y="267"/>
                  <a:pt x="144" y="266"/>
                  <a:pt x="141" y="266"/>
                </a:cubicBezTo>
                <a:cubicBezTo>
                  <a:pt x="139" y="265"/>
                  <a:pt x="136" y="265"/>
                  <a:pt x="133" y="266"/>
                </a:cubicBezTo>
                <a:cubicBezTo>
                  <a:pt x="128" y="266"/>
                  <a:pt x="122" y="269"/>
                  <a:pt x="113" y="273"/>
                </a:cubicBezTo>
                <a:cubicBezTo>
                  <a:pt x="113" y="270"/>
                  <a:pt x="113" y="267"/>
                  <a:pt x="113" y="264"/>
                </a:cubicBezTo>
                <a:cubicBezTo>
                  <a:pt x="114" y="260"/>
                  <a:pt x="118" y="258"/>
                  <a:pt x="124" y="257"/>
                </a:cubicBezTo>
                <a:cubicBezTo>
                  <a:pt x="120" y="255"/>
                  <a:pt x="117" y="253"/>
                  <a:pt x="115" y="251"/>
                </a:cubicBezTo>
                <a:cubicBezTo>
                  <a:pt x="111" y="248"/>
                  <a:pt x="107" y="245"/>
                  <a:pt x="105" y="242"/>
                </a:cubicBezTo>
                <a:cubicBezTo>
                  <a:pt x="100" y="236"/>
                  <a:pt x="97" y="232"/>
                  <a:pt x="96" y="231"/>
                </a:cubicBezTo>
                <a:cubicBezTo>
                  <a:pt x="92" y="226"/>
                  <a:pt x="90" y="220"/>
                  <a:pt x="89" y="213"/>
                </a:cubicBezTo>
                <a:cubicBezTo>
                  <a:pt x="96" y="214"/>
                  <a:pt x="102" y="216"/>
                  <a:pt x="108" y="219"/>
                </a:cubicBezTo>
                <a:cubicBezTo>
                  <a:pt x="112" y="221"/>
                  <a:pt x="116" y="223"/>
                  <a:pt x="119" y="226"/>
                </a:cubicBezTo>
                <a:cubicBezTo>
                  <a:pt x="124" y="230"/>
                  <a:pt x="127" y="233"/>
                  <a:pt x="130" y="238"/>
                </a:cubicBezTo>
                <a:cubicBezTo>
                  <a:pt x="132" y="240"/>
                  <a:pt x="133" y="241"/>
                  <a:pt x="135" y="243"/>
                </a:cubicBezTo>
                <a:cubicBezTo>
                  <a:pt x="134" y="241"/>
                  <a:pt x="134" y="240"/>
                  <a:pt x="134" y="238"/>
                </a:cubicBezTo>
                <a:cubicBezTo>
                  <a:pt x="133" y="233"/>
                  <a:pt x="133" y="230"/>
                  <a:pt x="134" y="228"/>
                </a:cubicBezTo>
                <a:cubicBezTo>
                  <a:pt x="134" y="226"/>
                  <a:pt x="135" y="225"/>
                  <a:pt x="137" y="223"/>
                </a:cubicBezTo>
                <a:cubicBezTo>
                  <a:pt x="139" y="232"/>
                  <a:pt x="141" y="237"/>
                  <a:pt x="142" y="241"/>
                </a:cubicBezTo>
                <a:cubicBezTo>
                  <a:pt x="143" y="244"/>
                  <a:pt x="145" y="248"/>
                  <a:pt x="148" y="251"/>
                </a:cubicBezTo>
                <a:cubicBezTo>
                  <a:pt x="149" y="254"/>
                  <a:pt x="151" y="256"/>
                  <a:pt x="154" y="259"/>
                </a:cubicBezTo>
                <a:cubicBezTo>
                  <a:pt x="158" y="264"/>
                  <a:pt x="162" y="268"/>
                  <a:pt x="166" y="273"/>
                </a:cubicBezTo>
                <a:cubicBezTo>
                  <a:pt x="168" y="274"/>
                  <a:pt x="171" y="274"/>
                  <a:pt x="174" y="275"/>
                </a:cubicBezTo>
                <a:cubicBezTo>
                  <a:pt x="182" y="278"/>
                  <a:pt x="189" y="281"/>
                  <a:pt x="196" y="285"/>
                </a:cubicBezTo>
                <a:cubicBezTo>
                  <a:pt x="163" y="238"/>
                  <a:pt x="124" y="206"/>
                  <a:pt x="99" y="194"/>
                </a:cubicBezTo>
                <a:cubicBezTo>
                  <a:pt x="76" y="183"/>
                  <a:pt x="49" y="178"/>
                  <a:pt x="32" y="186"/>
                </a:cubicBezTo>
                <a:cubicBezTo>
                  <a:pt x="18" y="191"/>
                  <a:pt x="9" y="210"/>
                  <a:pt x="14" y="227"/>
                </a:cubicBezTo>
                <a:cubicBezTo>
                  <a:pt x="20" y="245"/>
                  <a:pt x="33" y="258"/>
                  <a:pt x="53" y="254"/>
                </a:cubicBezTo>
                <a:cubicBezTo>
                  <a:pt x="64" y="252"/>
                  <a:pt x="72" y="239"/>
                  <a:pt x="67" y="228"/>
                </a:cubicBezTo>
                <a:cubicBezTo>
                  <a:pt x="65" y="225"/>
                  <a:pt x="63" y="222"/>
                  <a:pt x="60" y="221"/>
                </a:cubicBezTo>
                <a:cubicBezTo>
                  <a:pt x="57" y="224"/>
                  <a:pt x="56" y="232"/>
                  <a:pt x="47" y="229"/>
                </a:cubicBezTo>
                <a:cubicBezTo>
                  <a:pt x="44" y="228"/>
                  <a:pt x="42" y="224"/>
                  <a:pt x="42" y="221"/>
                </a:cubicBezTo>
                <a:cubicBezTo>
                  <a:pt x="42" y="214"/>
                  <a:pt x="47" y="210"/>
                  <a:pt x="54" y="209"/>
                </a:cubicBezTo>
                <a:cubicBezTo>
                  <a:pt x="64" y="207"/>
                  <a:pt x="73" y="216"/>
                  <a:pt x="76" y="225"/>
                </a:cubicBezTo>
                <a:cubicBezTo>
                  <a:pt x="81" y="240"/>
                  <a:pt x="75" y="259"/>
                  <a:pt x="59" y="264"/>
                </a:cubicBezTo>
                <a:cubicBezTo>
                  <a:pt x="34" y="272"/>
                  <a:pt x="15" y="257"/>
                  <a:pt x="6" y="229"/>
                </a:cubicBezTo>
                <a:cubicBezTo>
                  <a:pt x="0" y="209"/>
                  <a:pt x="8" y="184"/>
                  <a:pt x="28" y="175"/>
                </a:cubicBezTo>
                <a:cubicBezTo>
                  <a:pt x="44" y="168"/>
                  <a:pt x="69" y="167"/>
                  <a:pt x="101" y="186"/>
                </a:cubicBezTo>
                <a:cubicBezTo>
                  <a:pt x="128" y="201"/>
                  <a:pt x="158" y="226"/>
                  <a:pt x="184" y="257"/>
                </a:cubicBezTo>
                <a:cubicBezTo>
                  <a:pt x="181" y="245"/>
                  <a:pt x="180" y="233"/>
                  <a:pt x="181" y="220"/>
                </a:cubicBezTo>
                <a:cubicBezTo>
                  <a:pt x="184" y="198"/>
                  <a:pt x="194" y="180"/>
                  <a:pt x="212" y="167"/>
                </a:cubicBezTo>
                <a:cubicBezTo>
                  <a:pt x="229" y="154"/>
                  <a:pt x="251" y="149"/>
                  <a:pt x="277" y="153"/>
                </a:cubicBezTo>
                <a:cubicBezTo>
                  <a:pt x="288" y="154"/>
                  <a:pt x="298" y="158"/>
                  <a:pt x="306" y="165"/>
                </a:cubicBezTo>
                <a:cubicBezTo>
                  <a:pt x="317" y="174"/>
                  <a:pt x="324" y="185"/>
                  <a:pt x="328" y="198"/>
                </a:cubicBezTo>
                <a:cubicBezTo>
                  <a:pt x="329" y="203"/>
                  <a:pt x="330" y="210"/>
                  <a:pt x="330" y="219"/>
                </a:cubicBezTo>
                <a:cubicBezTo>
                  <a:pt x="330" y="228"/>
                  <a:pt x="331" y="235"/>
                  <a:pt x="332" y="239"/>
                </a:cubicBezTo>
                <a:cubicBezTo>
                  <a:pt x="334" y="250"/>
                  <a:pt x="339" y="256"/>
                  <a:pt x="347" y="257"/>
                </a:cubicBezTo>
                <a:cubicBezTo>
                  <a:pt x="353" y="257"/>
                  <a:pt x="358" y="257"/>
                  <a:pt x="361" y="254"/>
                </a:cubicBezTo>
                <a:cubicBezTo>
                  <a:pt x="365" y="252"/>
                  <a:pt x="368" y="247"/>
                  <a:pt x="370" y="240"/>
                </a:cubicBezTo>
                <a:cubicBezTo>
                  <a:pt x="374" y="245"/>
                  <a:pt x="375" y="252"/>
                  <a:pt x="374" y="259"/>
                </a:cubicBezTo>
                <a:cubicBezTo>
                  <a:pt x="373" y="265"/>
                  <a:pt x="371" y="270"/>
                  <a:pt x="366" y="274"/>
                </a:cubicBezTo>
                <a:cubicBezTo>
                  <a:pt x="362" y="278"/>
                  <a:pt x="356" y="280"/>
                  <a:pt x="349" y="279"/>
                </a:cubicBezTo>
                <a:cubicBezTo>
                  <a:pt x="340" y="278"/>
                  <a:pt x="333" y="272"/>
                  <a:pt x="328" y="263"/>
                </a:cubicBezTo>
                <a:cubicBezTo>
                  <a:pt x="322" y="254"/>
                  <a:pt x="321" y="246"/>
                  <a:pt x="323" y="238"/>
                </a:cubicBezTo>
                <a:cubicBezTo>
                  <a:pt x="317" y="247"/>
                  <a:pt x="310" y="254"/>
                  <a:pt x="302" y="258"/>
                </a:cubicBezTo>
                <a:cubicBezTo>
                  <a:pt x="292" y="264"/>
                  <a:pt x="282" y="266"/>
                  <a:pt x="271" y="265"/>
                </a:cubicBezTo>
                <a:cubicBezTo>
                  <a:pt x="260" y="263"/>
                  <a:pt x="252" y="259"/>
                  <a:pt x="246" y="250"/>
                </a:cubicBezTo>
                <a:cubicBezTo>
                  <a:pt x="240" y="242"/>
                  <a:pt x="238" y="233"/>
                  <a:pt x="239" y="224"/>
                </a:cubicBezTo>
                <a:cubicBezTo>
                  <a:pt x="240" y="214"/>
                  <a:pt x="243" y="206"/>
                  <a:pt x="249" y="200"/>
                </a:cubicBezTo>
                <a:cubicBezTo>
                  <a:pt x="255" y="194"/>
                  <a:pt x="263" y="191"/>
                  <a:pt x="273" y="192"/>
                </a:cubicBezTo>
                <a:cubicBezTo>
                  <a:pt x="277" y="193"/>
                  <a:pt x="280" y="195"/>
                  <a:pt x="283" y="198"/>
                </a:cubicBezTo>
                <a:cubicBezTo>
                  <a:pt x="287" y="202"/>
                  <a:pt x="289" y="208"/>
                  <a:pt x="288" y="214"/>
                </a:cubicBezTo>
                <a:cubicBezTo>
                  <a:pt x="287" y="221"/>
                  <a:pt x="283" y="226"/>
                  <a:pt x="275" y="227"/>
                </a:cubicBezTo>
                <a:cubicBezTo>
                  <a:pt x="274" y="227"/>
                  <a:pt x="272" y="227"/>
                  <a:pt x="269" y="227"/>
                </a:cubicBezTo>
                <a:cubicBezTo>
                  <a:pt x="270" y="226"/>
                  <a:pt x="270" y="225"/>
                  <a:pt x="270" y="222"/>
                </a:cubicBezTo>
                <a:cubicBezTo>
                  <a:pt x="271" y="218"/>
                  <a:pt x="270" y="214"/>
                  <a:pt x="269" y="212"/>
                </a:cubicBezTo>
                <a:cubicBezTo>
                  <a:pt x="267" y="210"/>
                  <a:pt x="264" y="209"/>
                  <a:pt x="261" y="209"/>
                </a:cubicBezTo>
                <a:cubicBezTo>
                  <a:pt x="257" y="208"/>
                  <a:pt x="254" y="210"/>
                  <a:pt x="251" y="213"/>
                </a:cubicBezTo>
                <a:cubicBezTo>
                  <a:pt x="247" y="216"/>
                  <a:pt x="245" y="220"/>
                  <a:pt x="245" y="224"/>
                </a:cubicBezTo>
                <a:cubicBezTo>
                  <a:pt x="244" y="233"/>
                  <a:pt x="245" y="241"/>
                  <a:pt x="249" y="247"/>
                </a:cubicBezTo>
                <a:cubicBezTo>
                  <a:pt x="255" y="254"/>
                  <a:pt x="262" y="259"/>
                  <a:pt x="272" y="260"/>
                </a:cubicBezTo>
                <a:cubicBezTo>
                  <a:pt x="284" y="261"/>
                  <a:pt x="295" y="258"/>
                  <a:pt x="305" y="251"/>
                </a:cubicBezTo>
                <a:cubicBezTo>
                  <a:pt x="315" y="244"/>
                  <a:pt x="321" y="233"/>
                  <a:pt x="323" y="220"/>
                </a:cubicBezTo>
                <a:cubicBezTo>
                  <a:pt x="325" y="203"/>
                  <a:pt x="320" y="188"/>
                  <a:pt x="309" y="176"/>
                </a:cubicBezTo>
                <a:cubicBezTo>
                  <a:pt x="299" y="165"/>
                  <a:pt x="288" y="159"/>
                  <a:pt x="274" y="158"/>
                </a:cubicBezTo>
                <a:cubicBezTo>
                  <a:pt x="247" y="154"/>
                  <a:pt x="227" y="161"/>
                  <a:pt x="212" y="177"/>
                </a:cubicBezTo>
                <a:cubicBezTo>
                  <a:pt x="200" y="189"/>
                  <a:pt x="194" y="204"/>
                  <a:pt x="192" y="222"/>
                </a:cubicBezTo>
                <a:cubicBezTo>
                  <a:pt x="189" y="244"/>
                  <a:pt x="193" y="264"/>
                  <a:pt x="203" y="280"/>
                </a:cubicBezTo>
                <a:cubicBezTo>
                  <a:pt x="211" y="293"/>
                  <a:pt x="220" y="302"/>
                  <a:pt x="232" y="310"/>
                </a:cubicBezTo>
                <a:cubicBezTo>
                  <a:pt x="237" y="313"/>
                  <a:pt x="242" y="314"/>
                  <a:pt x="245" y="315"/>
                </a:cubicBezTo>
                <a:cubicBezTo>
                  <a:pt x="245" y="311"/>
                  <a:pt x="247" y="310"/>
                  <a:pt x="250" y="310"/>
                </a:cubicBezTo>
                <a:cubicBezTo>
                  <a:pt x="254" y="311"/>
                  <a:pt x="256" y="313"/>
                  <a:pt x="254" y="318"/>
                </a:cubicBezTo>
                <a:cubicBezTo>
                  <a:pt x="262" y="320"/>
                  <a:pt x="269" y="322"/>
                  <a:pt x="275" y="322"/>
                </a:cubicBezTo>
                <a:cubicBezTo>
                  <a:pt x="298" y="325"/>
                  <a:pt x="323" y="320"/>
                  <a:pt x="349" y="307"/>
                </a:cubicBezTo>
                <a:cubicBezTo>
                  <a:pt x="369" y="298"/>
                  <a:pt x="392" y="283"/>
                  <a:pt x="418" y="261"/>
                </a:cubicBezTo>
                <a:cubicBezTo>
                  <a:pt x="425" y="255"/>
                  <a:pt x="432" y="249"/>
                  <a:pt x="438" y="244"/>
                </a:cubicBezTo>
                <a:cubicBezTo>
                  <a:pt x="439" y="243"/>
                  <a:pt x="439" y="243"/>
                  <a:pt x="439" y="242"/>
                </a:cubicBezTo>
                <a:cubicBezTo>
                  <a:pt x="430" y="245"/>
                  <a:pt x="420" y="247"/>
                  <a:pt x="410" y="247"/>
                </a:cubicBezTo>
                <a:cubicBezTo>
                  <a:pt x="386" y="247"/>
                  <a:pt x="364" y="237"/>
                  <a:pt x="347" y="221"/>
                </a:cubicBezTo>
                <a:cubicBezTo>
                  <a:pt x="319" y="196"/>
                  <a:pt x="318" y="155"/>
                  <a:pt x="347" y="130"/>
                </a:cubicBezTo>
                <a:cubicBezTo>
                  <a:pt x="370" y="110"/>
                  <a:pt x="404" y="113"/>
                  <a:pt x="423" y="135"/>
                </a:cubicBezTo>
                <a:cubicBezTo>
                  <a:pt x="434" y="149"/>
                  <a:pt x="439" y="170"/>
                  <a:pt x="425" y="182"/>
                </a:cubicBezTo>
                <a:cubicBezTo>
                  <a:pt x="421" y="185"/>
                  <a:pt x="417" y="186"/>
                  <a:pt x="413" y="185"/>
                </a:cubicBezTo>
                <a:cubicBezTo>
                  <a:pt x="411" y="185"/>
                  <a:pt x="410" y="184"/>
                  <a:pt x="408" y="182"/>
                </a:cubicBezTo>
                <a:cubicBezTo>
                  <a:pt x="409" y="181"/>
                  <a:pt x="410" y="180"/>
                  <a:pt x="411" y="178"/>
                </a:cubicBezTo>
                <a:cubicBezTo>
                  <a:pt x="412" y="169"/>
                  <a:pt x="408" y="160"/>
                  <a:pt x="402" y="155"/>
                </a:cubicBezTo>
                <a:cubicBezTo>
                  <a:pt x="395" y="149"/>
                  <a:pt x="387" y="149"/>
                  <a:pt x="378" y="156"/>
                </a:cubicBezTo>
                <a:cubicBezTo>
                  <a:pt x="367" y="165"/>
                  <a:pt x="366" y="179"/>
                  <a:pt x="375" y="191"/>
                </a:cubicBezTo>
                <a:cubicBezTo>
                  <a:pt x="372" y="190"/>
                  <a:pt x="369" y="190"/>
                  <a:pt x="367" y="192"/>
                </a:cubicBezTo>
                <a:cubicBezTo>
                  <a:pt x="365" y="195"/>
                  <a:pt x="361" y="201"/>
                  <a:pt x="366" y="210"/>
                </a:cubicBezTo>
                <a:cubicBezTo>
                  <a:pt x="369" y="215"/>
                  <a:pt x="375" y="221"/>
                  <a:pt x="382" y="225"/>
                </a:cubicBezTo>
                <a:cubicBezTo>
                  <a:pt x="407" y="241"/>
                  <a:pt x="436" y="236"/>
                  <a:pt x="462" y="223"/>
                </a:cubicBezTo>
                <a:cubicBezTo>
                  <a:pt x="467" y="218"/>
                  <a:pt x="473" y="214"/>
                  <a:pt x="478" y="211"/>
                </a:cubicBezTo>
                <a:cubicBezTo>
                  <a:pt x="493" y="197"/>
                  <a:pt x="506" y="182"/>
                  <a:pt x="516" y="168"/>
                </a:cubicBezTo>
                <a:cubicBezTo>
                  <a:pt x="539" y="135"/>
                  <a:pt x="549" y="94"/>
                  <a:pt x="537" y="56"/>
                </a:cubicBezTo>
                <a:cubicBezTo>
                  <a:pt x="531" y="37"/>
                  <a:pt x="520" y="21"/>
                  <a:pt x="501" y="14"/>
                </a:cubicBezTo>
                <a:cubicBezTo>
                  <a:pt x="478" y="6"/>
                  <a:pt x="461" y="18"/>
                  <a:pt x="458" y="21"/>
                </a:cubicBezTo>
                <a:cubicBezTo>
                  <a:pt x="455" y="21"/>
                  <a:pt x="454" y="13"/>
                  <a:pt x="460" y="9"/>
                </a:cubicBezTo>
                <a:cubicBezTo>
                  <a:pt x="449" y="17"/>
                  <a:pt x="438" y="25"/>
                  <a:pt x="440" y="43"/>
                </a:cubicBezTo>
                <a:cubicBezTo>
                  <a:pt x="441" y="61"/>
                  <a:pt x="453" y="69"/>
                  <a:pt x="458" y="64"/>
                </a:cubicBezTo>
                <a:cubicBezTo>
                  <a:pt x="460" y="62"/>
                  <a:pt x="456" y="60"/>
                  <a:pt x="459" y="59"/>
                </a:cubicBezTo>
                <a:cubicBezTo>
                  <a:pt x="462" y="58"/>
                  <a:pt x="462" y="62"/>
                  <a:pt x="462" y="64"/>
                </a:cubicBezTo>
                <a:cubicBezTo>
                  <a:pt x="462" y="68"/>
                  <a:pt x="446" y="78"/>
                  <a:pt x="436" y="52"/>
                </a:cubicBezTo>
                <a:cubicBezTo>
                  <a:pt x="438" y="61"/>
                  <a:pt x="442" y="72"/>
                  <a:pt x="448" y="79"/>
                </a:cubicBezTo>
                <a:cubicBezTo>
                  <a:pt x="454" y="86"/>
                  <a:pt x="464" y="90"/>
                  <a:pt x="473" y="87"/>
                </a:cubicBezTo>
                <a:cubicBezTo>
                  <a:pt x="481" y="85"/>
                  <a:pt x="486" y="76"/>
                  <a:pt x="482" y="69"/>
                </a:cubicBezTo>
                <a:cubicBezTo>
                  <a:pt x="481" y="67"/>
                  <a:pt x="480" y="65"/>
                  <a:pt x="478" y="63"/>
                </a:cubicBezTo>
                <a:cubicBezTo>
                  <a:pt x="475" y="60"/>
                  <a:pt x="472" y="63"/>
                  <a:pt x="472" y="64"/>
                </a:cubicBezTo>
                <a:cubicBezTo>
                  <a:pt x="472" y="66"/>
                  <a:pt x="467" y="68"/>
                  <a:pt x="467" y="64"/>
                </a:cubicBezTo>
                <a:cubicBezTo>
                  <a:pt x="466" y="59"/>
                  <a:pt x="473" y="57"/>
                  <a:pt x="477" y="58"/>
                </a:cubicBezTo>
                <a:cubicBezTo>
                  <a:pt x="476" y="55"/>
                  <a:pt x="478" y="41"/>
                  <a:pt x="492" y="43"/>
                </a:cubicBezTo>
                <a:cubicBezTo>
                  <a:pt x="491" y="37"/>
                  <a:pt x="498" y="34"/>
                  <a:pt x="503" y="33"/>
                </a:cubicBezTo>
                <a:cubicBezTo>
                  <a:pt x="509" y="31"/>
                  <a:pt x="520" y="37"/>
                  <a:pt x="518" y="43"/>
                </a:cubicBezTo>
                <a:cubicBezTo>
                  <a:pt x="522" y="44"/>
                  <a:pt x="522" y="55"/>
                  <a:pt x="517" y="54"/>
                </a:cubicBezTo>
                <a:cubicBezTo>
                  <a:pt x="517" y="49"/>
                  <a:pt x="515" y="46"/>
                  <a:pt x="511" y="48"/>
                </a:cubicBezTo>
                <a:cubicBezTo>
                  <a:pt x="509" y="48"/>
                  <a:pt x="508" y="51"/>
                  <a:pt x="508" y="53"/>
                </a:cubicBezTo>
                <a:cubicBezTo>
                  <a:pt x="511" y="70"/>
                  <a:pt x="501" y="88"/>
                  <a:pt x="485" y="95"/>
                </a:cubicBezTo>
                <a:cubicBezTo>
                  <a:pt x="461" y="105"/>
                  <a:pt x="441" y="92"/>
                  <a:pt x="433" y="74"/>
                </a:cubicBezTo>
                <a:cubicBezTo>
                  <a:pt x="421" y="48"/>
                  <a:pt x="430" y="13"/>
                  <a:pt x="460" y="4"/>
                </a:cubicBezTo>
                <a:cubicBezTo>
                  <a:pt x="470" y="1"/>
                  <a:pt x="479" y="0"/>
                  <a:pt x="487" y="0"/>
                </a:cubicBezTo>
                <a:cubicBezTo>
                  <a:pt x="487" y="0"/>
                  <a:pt x="487" y="0"/>
                  <a:pt x="487" y="0"/>
                </a:cubicBezTo>
                <a:cubicBezTo>
                  <a:pt x="506" y="0"/>
                  <a:pt x="524" y="5"/>
                  <a:pt x="540" y="16"/>
                </a:cubicBezTo>
                <a:cubicBezTo>
                  <a:pt x="554" y="24"/>
                  <a:pt x="565" y="34"/>
                  <a:pt x="571" y="46"/>
                </a:cubicBezTo>
                <a:cubicBezTo>
                  <a:pt x="575" y="54"/>
                  <a:pt x="580" y="66"/>
                  <a:pt x="585" y="84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 rot="10800000">
            <a:off x="7888637" y="3454758"/>
            <a:ext cx="459622" cy="378347"/>
          </a:xfrm>
          <a:custGeom>
            <a:avLst/>
            <a:gdLst>
              <a:gd name="T0" fmla="*/ 278 w 600"/>
              <a:gd name="T1" fmla="*/ 301 h 493"/>
              <a:gd name="T2" fmla="*/ 313 w 600"/>
              <a:gd name="T3" fmla="*/ 267 h 493"/>
              <a:gd name="T4" fmla="*/ 600 w 600"/>
              <a:gd name="T5" fmla="*/ 108 h 493"/>
              <a:gd name="T6" fmla="*/ 559 w 600"/>
              <a:gd name="T7" fmla="*/ 152 h 493"/>
              <a:gd name="T8" fmla="*/ 506 w 600"/>
              <a:gd name="T9" fmla="*/ 5 h 493"/>
              <a:gd name="T10" fmla="*/ 494 w 600"/>
              <a:gd name="T11" fmla="*/ 208 h 493"/>
              <a:gd name="T12" fmla="*/ 443 w 600"/>
              <a:gd name="T13" fmla="*/ 252 h 493"/>
              <a:gd name="T14" fmla="*/ 467 w 600"/>
              <a:gd name="T15" fmla="*/ 410 h 493"/>
              <a:gd name="T16" fmla="*/ 480 w 600"/>
              <a:gd name="T17" fmla="*/ 361 h 493"/>
              <a:gd name="T18" fmla="*/ 555 w 600"/>
              <a:gd name="T19" fmla="*/ 452 h 493"/>
              <a:gd name="T20" fmla="*/ 416 w 600"/>
              <a:gd name="T21" fmla="*/ 270 h 493"/>
              <a:gd name="T22" fmla="*/ 252 w 600"/>
              <a:gd name="T23" fmla="*/ 324 h 493"/>
              <a:gd name="T24" fmla="*/ 244 w 600"/>
              <a:gd name="T25" fmla="*/ 323 h 493"/>
              <a:gd name="T26" fmla="*/ 174 w 600"/>
              <a:gd name="T27" fmla="*/ 314 h 493"/>
              <a:gd name="T28" fmla="*/ 183 w 600"/>
              <a:gd name="T29" fmla="*/ 295 h 493"/>
              <a:gd name="T30" fmla="*/ 110 w 600"/>
              <a:gd name="T31" fmla="*/ 344 h 493"/>
              <a:gd name="T32" fmla="*/ 125 w 600"/>
              <a:gd name="T33" fmla="*/ 275 h 493"/>
              <a:gd name="T34" fmla="*/ 141 w 600"/>
              <a:gd name="T35" fmla="*/ 266 h 493"/>
              <a:gd name="T36" fmla="*/ 124 w 600"/>
              <a:gd name="T37" fmla="*/ 257 h 493"/>
              <a:gd name="T38" fmla="*/ 89 w 600"/>
              <a:gd name="T39" fmla="*/ 213 h 493"/>
              <a:gd name="T40" fmla="*/ 135 w 600"/>
              <a:gd name="T41" fmla="*/ 243 h 493"/>
              <a:gd name="T42" fmla="*/ 142 w 600"/>
              <a:gd name="T43" fmla="*/ 241 h 493"/>
              <a:gd name="T44" fmla="*/ 174 w 600"/>
              <a:gd name="T45" fmla="*/ 275 h 493"/>
              <a:gd name="T46" fmla="*/ 14 w 600"/>
              <a:gd name="T47" fmla="*/ 227 h 493"/>
              <a:gd name="T48" fmla="*/ 47 w 600"/>
              <a:gd name="T49" fmla="*/ 229 h 493"/>
              <a:gd name="T50" fmla="*/ 59 w 600"/>
              <a:gd name="T51" fmla="*/ 264 h 493"/>
              <a:gd name="T52" fmla="*/ 184 w 600"/>
              <a:gd name="T53" fmla="*/ 257 h 493"/>
              <a:gd name="T54" fmla="*/ 306 w 600"/>
              <a:gd name="T55" fmla="*/ 165 h 493"/>
              <a:gd name="T56" fmla="*/ 347 w 600"/>
              <a:gd name="T57" fmla="*/ 257 h 493"/>
              <a:gd name="T58" fmla="*/ 366 w 600"/>
              <a:gd name="T59" fmla="*/ 274 h 493"/>
              <a:gd name="T60" fmla="*/ 302 w 600"/>
              <a:gd name="T61" fmla="*/ 258 h 493"/>
              <a:gd name="T62" fmla="*/ 249 w 600"/>
              <a:gd name="T63" fmla="*/ 200 h 493"/>
              <a:gd name="T64" fmla="*/ 275 w 600"/>
              <a:gd name="T65" fmla="*/ 227 h 493"/>
              <a:gd name="T66" fmla="*/ 261 w 600"/>
              <a:gd name="T67" fmla="*/ 209 h 493"/>
              <a:gd name="T68" fmla="*/ 272 w 600"/>
              <a:gd name="T69" fmla="*/ 260 h 493"/>
              <a:gd name="T70" fmla="*/ 274 w 600"/>
              <a:gd name="T71" fmla="*/ 158 h 493"/>
              <a:gd name="T72" fmla="*/ 232 w 600"/>
              <a:gd name="T73" fmla="*/ 310 h 493"/>
              <a:gd name="T74" fmla="*/ 275 w 600"/>
              <a:gd name="T75" fmla="*/ 322 h 493"/>
              <a:gd name="T76" fmla="*/ 439 w 600"/>
              <a:gd name="T77" fmla="*/ 242 h 493"/>
              <a:gd name="T78" fmla="*/ 423 w 600"/>
              <a:gd name="T79" fmla="*/ 135 h 493"/>
              <a:gd name="T80" fmla="*/ 411 w 600"/>
              <a:gd name="T81" fmla="*/ 178 h 493"/>
              <a:gd name="T82" fmla="*/ 367 w 600"/>
              <a:gd name="T83" fmla="*/ 192 h 493"/>
              <a:gd name="T84" fmla="*/ 478 w 600"/>
              <a:gd name="T85" fmla="*/ 211 h 493"/>
              <a:gd name="T86" fmla="*/ 458 w 600"/>
              <a:gd name="T87" fmla="*/ 21 h 493"/>
              <a:gd name="T88" fmla="*/ 459 w 600"/>
              <a:gd name="T89" fmla="*/ 59 h 493"/>
              <a:gd name="T90" fmla="*/ 473 w 600"/>
              <a:gd name="T91" fmla="*/ 87 h 493"/>
              <a:gd name="T92" fmla="*/ 467 w 600"/>
              <a:gd name="T93" fmla="*/ 64 h 493"/>
              <a:gd name="T94" fmla="*/ 518 w 600"/>
              <a:gd name="T95" fmla="*/ 43 h 493"/>
              <a:gd name="T96" fmla="*/ 485 w 600"/>
              <a:gd name="T97" fmla="*/ 95 h 493"/>
              <a:gd name="T98" fmla="*/ 487 w 600"/>
              <a:gd name="T99" fmla="*/ 0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00" h="493">
                <a:moveTo>
                  <a:pt x="302" y="265"/>
                </a:moveTo>
                <a:cubicBezTo>
                  <a:pt x="297" y="269"/>
                  <a:pt x="292" y="271"/>
                  <a:pt x="290" y="274"/>
                </a:cubicBezTo>
                <a:cubicBezTo>
                  <a:pt x="287" y="276"/>
                  <a:pt x="284" y="281"/>
                  <a:pt x="283" y="288"/>
                </a:cubicBezTo>
                <a:cubicBezTo>
                  <a:pt x="281" y="294"/>
                  <a:pt x="279" y="299"/>
                  <a:pt x="278" y="301"/>
                </a:cubicBezTo>
                <a:cubicBezTo>
                  <a:pt x="280" y="301"/>
                  <a:pt x="282" y="300"/>
                  <a:pt x="283" y="300"/>
                </a:cubicBezTo>
                <a:cubicBezTo>
                  <a:pt x="291" y="299"/>
                  <a:pt x="298" y="297"/>
                  <a:pt x="302" y="294"/>
                </a:cubicBezTo>
                <a:cubicBezTo>
                  <a:pt x="309" y="289"/>
                  <a:pt x="312" y="282"/>
                  <a:pt x="313" y="275"/>
                </a:cubicBezTo>
                <a:cubicBezTo>
                  <a:pt x="314" y="272"/>
                  <a:pt x="314" y="269"/>
                  <a:pt x="313" y="267"/>
                </a:cubicBezTo>
                <a:cubicBezTo>
                  <a:pt x="313" y="264"/>
                  <a:pt x="312" y="261"/>
                  <a:pt x="312" y="258"/>
                </a:cubicBezTo>
                <a:cubicBezTo>
                  <a:pt x="311" y="260"/>
                  <a:pt x="307" y="262"/>
                  <a:pt x="302" y="265"/>
                </a:cubicBezTo>
                <a:close/>
                <a:moveTo>
                  <a:pt x="585" y="84"/>
                </a:moveTo>
                <a:cubicBezTo>
                  <a:pt x="589" y="94"/>
                  <a:pt x="594" y="102"/>
                  <a:pt x="600" y="108"/>
                </a:cubicBezTo>
                <a:cubicBezTo>
                  <a:pt x="598" y="111"/>
                  <a:pt x="595" y="113"/>
                  <a:pt x="592" y="113"/>
                </a:cubicBezTo>
                <a:cubicBezTo>
                  <a:pt x="588" y="113"/>
                  <a:pt x="584" y="110"/>
                  <a:pt x="581" y="106"/>
                </a:cubicBezTo>
                <a:cubicBezTo>
                  <a:pt x="581" y="110"/>
                  <a:pt x="582" y="114"/>
                  <a:pt x="582" y="118"/>
                </a:cubicBezTo>
                <a:cubicBezTo>
                  <a:pt x="582" y="136"/>
                  <a:pt x="574" y="147"/>
                  <a:pt x="559" y="152"/>
                </a:cubicBezTo>
                <a:cubicBezTo>
                  <a:pt x="565" y="132"/>
                  <a:pt x="569" y="122"/>
                  <a:pt x="569" y="120"/>
                </a:cubicBezTo>
                <a:cubicBezTo>
                  <a:pt x="570" y="113"/>
                  <a:pt x="571" y="104"/>
                  <a:pt x="571" y="92"/>
                </a:cubicBezTo>
                <a:cubicBezTo>
                  <a:pt x="571" y="61"/>
                  <a:pt x="561" y="38"/>
                  <a:pt x="543" y="22"/>
                </a:cubicBezTo>
                <a:cubicBezTo>
                  <a:pt x="532" y="13"/>
                  <a:pt x="520" y="8"/>
                  <a:pt x="506" y="5"/>
                </a:cubicBezTo>
                <a:cubicBezTo>
                  <a:pt x="516" y="10"/>
                  <a:pt x="525" y="18"/>
                  <a:pt x="532" y="30"/>
                </a:cubicBezTo>
                <a:cubicBezTo>
                  <a:pt x="535" y="29"/>
                  <a:pt x="543" y="37"/>
                  <a:pt x="549" y="51"/>
                </a:cubicBezTo>
                <a:cubicBezTo>
                  <a:pt x="564" y="91"/>
                  <a:pt x="551" y="134"/>
                  <a:pt x="527" y="169"/>
                </a:cubicBezTo>
                <a:cubicBezTo>
                  <a:pt x="518" y="182"/>
                  <a:pt x="506" y="196"/>
                  <a:pt x="494" y="208"/>
                </a:cubicBezTo>
                <a:cubicBezTo>
                  <a:pt x="486" y="215"/>
                  <a:pt x="479" y="222"/>
                  <a:pt x="471" y="228"/>
                </a:cubicBezTo>
                <a:cubicBezTo>
                  <a:pt x="465" y="232"/>
                  <a:pt x="460" y="236"/>
                  <a:pt x="454" y="240"/>
                </a:cubicBezTo>
                <a:cubicBezTo>
                  <a:pt x="454" y="240"/>
                  <a:pt x="454" y="240"/>
                  <a:pt x="454" y="240"/>
                </a:cubicBezTo>
                <a:cubicBezTo>
                  <a:pt x="450" y="244"/>
                  <a:pt x="447" y="248"/>
                  <a:pt x="443" y="252"/>
                </a:cubicBezTo>
                <a:cubicBezTo>
                  <a:pt x="412" y="293"/>
                  <a:pt x="388" y="349"/>
                  <a:pt x="417" y="397"/>
                </a:cubicBezTo>
                <a:cubicBezTo>
                  <a:pt x="423" y="408"/>
                  <a:pt x="432" y="417"/>
                  <a:pt x="439" y="421"/>
                </a:cubicBezTo>
                <a:cubicBezTo>
                  <a:pt x="452" y="428"/>
                  <a:pt x="461" y="424"/>
                  <a:pt x="464" y="420"/>
                </a:cubicBezTo>
                <a:cubicBezTo>
                  <a:pt x="467" y="417"/>
                  <a:pt x="468" y="413"/>
                  <a:pt x="467" y="410"/>
                </a:cubicBezTo>
                <a:cubicBezTo>
                  <a:pt x="485" y="422"/>
                  <a:pt x="504" y="422"/>
                  <a:pt x="518" y="406"/>
                </a:cubicBezTo>
                <a:cubicBezTo>
                  <a:pt x="528" y="394"/>
                  <a:pt x="528" y="381"/>
                  <a:pt x="521" y="371"/>
                </a:cubicBezTo>
                <a:cubicBezTo>
                  <a:pt x="513" y="361"/>
                  <a:pt x="500" y="355"/>
                  <a:pt x="488" y="358"/>
                </a:cubicBezTo>
                <a:cubicBezTo>
                  <a:pt x="485" y="358"/>
                  <a:pt x="482" y="359"/>
                  <a:pt x="480" y="361"/>
                </a:cubicBezTo>
                <a:cubicBezTo>
                  <a:pt x="478" y="359"/>
                  <a:pt x="477" y="356"/>
                  <a:pt x="476" y="354"/>
                </a:cubicBezTo>
                <a:cubicBezTo>
                  <a:pt x="475" y="348"/>
                  <a:pt x="478" y="342"/>
                  <a:pt x="482" y="337"/>
                </a:cubicBezTo>
                <a:cubicBezTo>
                  <a:pt x="500" y="316"/>
                  <a:pt x="531" y="325"/>
                  <a:pt x="550" y="341"/>
                </a:cubicBezTo>
                <a:cubicBezTo>
                  <a:pt x="582" y="369"/>
                  <a:pt x="584" y="420"/>
                  <a:pt x="555" y="452"/>
                </a:cubicBezTo>
                <a:cubicBezTo>
                  <a:pt x="516" y="493"/>
                  <a:pt x="457" y="489"/>
                  <a:pt x="422" y="449"/>
                </a:cubicBezTo>
                <a:cubicBezTo>
                  <a:pt x="399" y="423"/>
                  <a:pt x="386" y="390"/>
                  <a:pt x="387" y="355"/>
                </a:cubicBezTo>
                <a:cubicBezTo>
                  <a:pt x="388" y="331"/>
                  <a:pt x="395" y="306"/>
                  <a:pt x="406" y="285"/>
                </a:cubicBezTo>
                <a:cubicBezTo>
                  <a:pt x="409" y="279"/>
                  <a:pt x="412" y="275"/>
                  <a:pt x="416" y="270"/>
                </a:cubicBezTo>
                <a:cubicBezTo>
                  <a:pt x="384" y="295"/>
                  <a:pt x="356" y="312"/>
                  <a:pt x="332" y="321"/>
                </a:cubicBezTo>
                <a:cubicBezTo>
                  <a:pt x="312" y="329"/>
                  <a:pt x="294" y="332"/>
                  <a:pt x="276" y="330"/>
                </a:cubicBezTo>
                <a:cubicBezTo>
                  <a:pt x="273" y="329"/>
                  <a:pt x="269" y="328"/>
                  <a:pt x="264" y="327"/>
                </a:cubicBezTo>
                <a:cubicBezTo>
                  <a:pt x="260" y="326"/>
                  <a:pt x="256" y="325"/>
                  <a:pt x="252" y="324"/>
                </a:cubicBezTo>
                <a:cubicBezTo>
                  <a:pt x="252" y="326"/>
                  <a:pt x="252" y="327"/>
                  <a:pt x="251" y="329"/>
                </a:cubicBezTo>
                <a:cubicBezTo>
                  <a:pt x="251" y="330"/>
                  <a:pt x="249" y="330"/>
                  <a:pt x="246" y="329"/>
                </a:cubicBezTo>
                <a:cubicBezTo>
                  <a:pt x="244" y="328"/>
                  <a:pt x="243" y="327"/>
                  <a:pt x="243" y="326"/>
                </a:cubicBezTo>
                <a:cubicBezTo>
                  <a:pt x="243" y="324"/>
                  <a:pt x="244" y="323"/>
                  <a:pt x="244" y="323"/>
                </a:cubicBezTo>
                <a:cubicBezTo>
                  <a:pt x="230" y="320"/>
                  <a:pt x="230" y="320"/>
                  <a:pt x="230" y="320"/>
                </a:cubicBezTo>
                <a:cubicBezTo>
                  <a:pt x="216" y="318"/>
                  <a:pt x="204" y="318"/>
                  <a:pt x="194" y="320"/>
                </a:cubicBezTo>
                <a:cubicBezTo>
                  <a:pt x="184" y="322"/>
                  <a:pt x="176" y="325"/>
                  <a:pt x="171" y="330"/>
                </a:cubicBezTo>
                <a:cubicBezTo>
                  <a:pt x="171" y="322"/>
                  <a:pt x="172" y="317"/>
                  <a:pt x="174" y="314"/>
                </a:cubicBezTo>
                <a:cubicBezTo>
                  <a:pt x="177" y="308"/>
                  <a:pt x="182" y="304"/>
                  <a:pt x="188" y="302"/>
                </a:cubicBezTo>
                <a:cubicBezTo>
                  <a:pt x="192" y="301"/>
                  <a:pt x="196" y="300"/>
                  <a:pt x="201" y="301"/>
                </a:cubicBezTo>
                <a:cubicBezTo>
                  <a:pt x="202" y="301"/>
                  <a:pt x="202" y="301"/>
                  <a:pt x="203" y="301"/>
                </a:cubicBezTo>
                <a:cubicBezTo>
                  <a:pt x="197" y="298"/>
                  <a:pt x="191" y="295"/>
                  <a:pt x="183" y="295"/>
                </a:cubicBezTo>
                <a:cubicBezTo>
                  <a:pt x="181" y="292"/>
                  <a:pt x="184" y="287"/>
                  <a:pt x="188" y="289"/>
                </a:cubicBezTo>
                <a:cubicBezTo>
                  <a:pt x="169" y="280"/>
                  <a:pt x="126" y="271"/>
                  <a:pt x="106" y="309"/>
                </a:cubicBezTo>
                <a:cubicBezTo>
                  <a:pt x="103" y="309"/>
                  <a:pt x="101" y="304"/>
                  <a:pt x="102" y="301"/>
                </a:cubicBezTo>
                <a:cubicBezTo>
                  <a:pt x="92" y="309"/>
                  <a:pt x="95" y="340"/>
                  <a:pt x="110" y="344"/>
                </a:cubicBezTo>
                <a:cubicBezTo>
                  <a:pt x="112" y="339"/>
                  <a:pt x="116" y="341"/>
                  <a:pt x="117" y="344"/>
                </a:cubicBezTo>
                <a:cubicBezTo>
                  <a:pt x="119" y="348"/>
                  <a:pt x="116" y="350"/>
                  <a:pt x="113" y="351"/>
                </a:cubicBezTo>
                <a:cubicBezTo>
                  <a:pt x="108" y="352"/>
                  <a:pt x="95" y="344"/>
                  <a:pt x="92" y="329"/>
                </a:cubicBezTo>
                <a:cubicBezTo>
                  <a:pt x="88" y="314"/>
                  <a:pt x="90" y="288"/>
                  <a:pt x="125" y="275"/>
                </a:cubicBezTo>
                <a:cubicBezTo>
                  <a:pt x="136" y="271"/>
                  <a:pt x="149" y="270"/>
                  <a:pt x="160" y="272"/>
                </a:cubicBezTo>
                <a:cubicBezTo>
                  <a:pt x="159" y="271"/>
                  <a:pt x="158" y="270"/>
                  <a:pt x="156" y="270"/>
                </a:cubicBezTo>
                <a:cubicBezTo>
                  <a:pt x="152" y="268"/>
                  <a:pt x="149" y="267"/>
                  <a:pt x="148" y="267"/>
                </a:cubicBezTo>
                <a:cubicBezTo>
                  <a:pt x="146" y="267"/>
                  <a:pt x="144" y="266"/>
                  <a:pt x="141" y="266"/>
                </a:cubicBezTo>
                <a:cubicBezTo>
                  <a:pt x="139" y="265"/>
                  <a:pt x="136" y="265"/>
                  <a:pt x="133" y="266"/>
                </a:cubicBezTo>
                <a:cubicBezTo>
                  <a:pt x="128" y="266"/>
                  <a:pt x="122" y="269"/>
                  <a:pt x="113" y="273"/>
                </a:cubicBezTo>
                <a:cubicBezTo>
                  <a:pt x="113" y="270"/>
                  <a:pt x="113" y="267"/>
                  <a:pt x="113" y="264"/>
                </a:cubicBezTo>
                <a:cubicBezTo>
                  <a:pt x="114" y="260"/>
                  <a:pt x="118" y="258"/>
                  <a:pt x="124" y="257"/>
                </a:cubicBezTo>
                <a:cubicBezTo>
                  <a:pt x="120" y="255"/>
                  <a:pt x="117" y="253"/>
                  <a:pt x="115" y="251"/>
                </a:cubicBezTo>
                <a:cubicBezTo>
                  <a:pt x="111" y="248"/>
                  <a:pt x="107" y="245"/>
                  <a:pt x="105" y="242"/>
                </a:cubicBezTo>
                <a:cubicBezTo>
                  <a:pt x="100" y="236"/>
                  <a:pt x="97" y="232"/>
                  <a:pt x="96" y="231"/>
                </a:cubicBezTo>
                <a:cubicBezTo>
                  <a:pt x="92" y="226"/>
                  <a:pt x="90" y="220"/>
                  <a:pt x="89" y="213"/>
                </a:cubicBezTo>
                <a:cubicBezTo>
                  <a:pt x="96" y="214"/>
                  <a:pt x="102" y="216"/>
                  <a:pt x="108" y="219"/>
                </a:cubicBezTo>
                <a:cubicBezTo>
                  <a:pt x="112" y="221"/>
                  <a:pt x="116" y="223"/>
                  <a:pt x="119" y="226"/>
                </a:cubicBezTo>
                <a:cubicBezTo>
                  <a:pt x="124" y="230"/>
                  <a:pt x="127" y="233"/>
                  <a:pt x="130" y="238"/>
                </a:cubicBezTo>
                <a:cubicBezTo>
                  <a:pt x="132" y="240"/>
                  <a:pt x="133" y="241"/>
                  <a:pt x="135" y="243"/>
                </a:cubicBezTo>
                <a:cubicBezTo>
                  <a:pt x="134" y="241"/>
                  <a:pt x="134" y="240"/>
                  <a:pt x="134" y="238"/>
                </a:cubicBezTo>
                <a:cubicBezTo>
                  <a:pt x="133" y="233"/>
                  <a:pt x="133" y="230"/>
                  <a:pt x="134" y="228"/>
                </a:cubicBezTo>
                <a:cubicBezTo>
                  <a:pt x="134" y="226"/>
                  <a:pt x="135" y="225"/>
                  <a:pt x="137" y="223"/>
                </a:cubicBezTo>
                <a:cubicBezTo>
                  <a:pt x="139" y="232"/>
                  <a:pt x="141" y="237"/>
                  <a:pt x="142" y="241"/>
                </a:cubicBezTo>
                <a:cubicBezTo>
                  <a:pt x="143" y="244"/>
                  <a:pt x="145" y="248"/>
                  <a:pt x="148" y="251"/>
                </a:cubicBezTo>
                <a:cubicBezTo>
                  <a:pt x="149" y="254"/>
                  <a:pt x="151" y="256"/>
                  <a:pt x="154" y="259"/>
                </a:cubicBezTo>
                <a:cubicBezTo>
                  <a:pt x="158" y="264"/>
                  <a:pt x="162" y="268"/>
                  <a:pt x="166" y="273"/>
                </a:cubicBezTo>
                <a:cubicBezTo>
                  <a:pt x="168" y="274"/>
                  <a:pt x="171" y="274"/>
                  <a:pt x="174" y="275"/>
                </a:cubicBezTo>
                <a:cubicBezTo>
                  <a:pt x="182" y="278"/>
                  <a:pt x="189" y="281"/>
                  <a:pt x="196" y="285"/>
                </a:cubicBezTo>
                <a:cubicBezTo>
                  <a:pt x="163" y="238"/>
                  <a:pt x="124" y="206"/>
                  <a:pt x="99" y="194"/>
                </a:cubicBezTo>
                <a:cubicBezTo>
                  <a:pt x="76" y="183"/>
                  <a:pt x="49" y="178"/>
                  <a:pt x="32" y="186"/>
                </a:cubicBezTo>
                <a:cubicBezTo>
                  <a:pt x="18" y="191"/>
                  <a:pt x="9" y="210"/>
                  <a:pt x="14" y="227"/>
                </a:cubicBezTo>
                <a:cubicBezTo>
                  <a:pt x="20" y="245"/>
                  <a:pt x="33" y="258"/>
                  <a:pt x="53" y="254"/>
                </a:cubicBezTo>
                <a:cubicBezTo>
                  <a:pt x="64" y="252"/>
                  <a:pt x="72" y="239"/>
                  <a:pt x="67" y="228"/>
                </a:cubicBezTo>
                <a:cubicBezTo>
                  <a:pt x="65" y="225"/>
                  <a:pt x="63" y="222"/>
                  <a:pt x="60" y="221"/>
                </a:cubicBezTo>
                <a:cubicBezTo>
                  <a:pt x="57" y="224"/>
                  <a:pt x="56" y="232"/>
                  <a:pt x="47" y="229"/>
                </a:cubicBezTo>
                <a:cubicBezTo>
                  <a:pt x="44" y="228"/>
                  <a:pt x="42" y="224"/>
                  <a:pt x="42" y="221"/>
                </a:cubicBezTo>
                <a:cubicBezTo>
                  <a:pt x="42" y="214"/>
                  <a:pt x="47" y="210"/>
                  <a:pt x="54" y="209"/>
                </a:cubicBezTo>
                <a:cubicBezTo>
                  <a:pt x="64" y="207"/>
                  <a:pt x="73" y="216"/>
                  <a:pt x="76" y="225"/>
                </a:cubicBezTo>
                <a:cubicBezTo>
                  <a:pt x="81" y="240"/>
                  <a:pt x="75" y="259"/>
                  <a:pt x="59" y="264"/>
                </a:cubicBezTo>
                <a:cubicBezTo>
                  <a:pt x="34" y="272"/>
                  <a:pt x="15" y="257"/>
                  <a:pt x="6" y="229"/>
                </a:cubicBezTo>
                <a:cubicBezTo>
                  <a:pt x="0" y="209"/>
                  <a:pt x="8" y="184"/>
                  <a:pt x="28" y="175"/>
                </a:cubicBezTo>
                <a:cubicBezTo>
                  <a:pt x="44" y="168"/>
                  <a:pt x="69" y="167"/>
                  <a:pt x="101" y="186"/>
                </a:cubicBezTo>
                <a:cubicBezTo>
                  <a:pt x="128" y="201"/>
                  <a:pt x="158" y="226"/>
                  <a:pt x="184" y="257"/>
                </a:cubicBezTo>
                <a:cubicBezTo>
                  <a:pt x="181" y="245"/>
                  <a:pt x="180" y="233"/>
                  <a:pt x="181" y="220"/>
                </a:cubicBezTo>
                <a:cubicBezTo>
                  <a:pt x="184" y="198"/>
                  <a:pt x="194" y="180"/>
                  <a:pt x="212" y="167"/>
                </a:cubicBezTo>
                <a:cubicBezTo>
                  <a:pt x="229" y="154"/>
                  <a:pt x="251" y="149"/>
                  <a:pt x="277" y="153"/>
                </a:cubicBezTo>
                <a:cubicBezTo>
                  <a:pt x="288" y="154"/>
                  <a:pt x="298" y="158"/>
                  <a:pt x="306" y="165"/>
                </a:cubicBezTo>
                <a:cubicBezTo>
                  <a:pt x="317" y="174"/>
                  <a:pt x="324" y="185"/>
                  <a:pt x="328" y="198"/>
                </a:cubicBezTo>
                <a:cubicBezTo>
                  <a:pt x="329" y="203"/>
                  <a:pt x="330" y="210"/>
                  <a:pt x="330" y="219"/>
                </a:cubicBezTo>
                <a:cubicBezTo>
                  <a:pt x="330" y="228"/>
                  <a:pt x="331" y="235"/>
                  <a:pt x="332" y="239"/>
                </a:cubicBezTo>
                <a:cubicBezTo>
                  <a:pt x="334" y="250"/>
                  <a:pt x="339" y="256"/>
                  <a:pt x="347" y="257"/>
                </a:cubicBezTo>
                <a:cubicBezTo>
                  <a:pt x="353" y="257"/>
                  <a:pt x="358" y="257"/>
                  <a:pt x="361" y="254"/>
                </a:cubicBezTo>
                <a:cubicBezTo>
                  <a:pt x="365" y="252"/>
                  <a:pt x="368" y="247"/>
                  <a:pt x="370" y="240"/>
                </a:cubicBezTo>
                <a:cubicBezTo>
                  <a:pt x="374" y="245"/>
                  <a:pt x="375" y="252"/>
                  <a:pt x="374" y="259"/>
                </a:cubicBezTo>
                <a:cubicBezTo>
                  <a:pt x="373" y="265"/>
                  <a:pt x="371" y="270"/>
                  <a:pt x="366" y="274"/>
                </a:cubicBezTo>
                <a:cubicBezTo>
                  <a:pt x="362" y="278"/>
                  <a:pt x="356" y="280"/>
                  <a:pt x="349" y="279"/>
                </a:cubicBezTo>
                <a:cubicBezTo>
                  <a:pt x="340" y="278"/>
                  <a:pt x="333" y="272"/>
                  <a:pt x="328" y="263"/>
                </a:cubicBezTo>
                <a:cubicBezTo>
                  <a:pt x="322" y="254"/>
                  <a:pt x="321" y="246"/>
                  <a:pt x="323" y="238"/>
                </a:cubicBezTo>
                <a:cubicBezTo>
                  <a:pt x="317" y="247"/>
                  <a:pt x="310" y="254"/>
                  <a:pt x="302" y="258"/>
                </a:cubicBezTo>
                <a:cubicBezTo>
                  <a:pt x="292" y="264"/>
                  <a:pt x="282" y="266"/>
                  <a:pt x="271" y="265"/>
                </a:cubicBezTo>
                <a:cubicBezTo>
                  <a:pt x="260" y="263"/>
                  <a:pt x="252" y="259"/>
                  <a:pt x="246" y="250"/>
                </a:cubicBezTo>
                <a:cubicBezTo>
                  <a:pt x="240" y="242"/>
                  <a:pt x="238" y="233"/>
                  <a:pt x="239" y="224"/>
                </a:cubicBezTo>
                <a:cubicBezTo>
                  <a:pt x="240" y="214"/>
                  <a:pt x="243" y="206"/>
                  <a:pt x="249" y="200"/>
                </a:cubicBezTo>
                <a:cubicBezTo>
                  <a:pt x="255" y="194"/>
                  <a:pt x="263" y="191"/>
                  <a:pt x="273" y="192"/>
                </a:cubicBezTo>
                <a:cubicBezTo>
                  <a:pt x="277" y="193"/>
                  <a:pt x="280" y="195"/>
                  <a:pt x="283" y="198"/>
                </a:cubicBezTo>
                <a:cubicBezTo>
                  <a:pt x="287" y="202"/>
                  <a:pt x="289" y="208"/>
                  <a:pt x="288" y="214"/>
                </a:cubicBezTo>
                <a:cubicBezTo>
                  <a:pt x="287" y="221"/>
                  <a:pt x="283" y="226"/>
                  <a:pt x="275" y="227"/>
                </a:cubicBezTo>
                <a:cubicBezTo>
                  <a:pt x="274" y="227"/>
                  <a:pt x="272" y="227"/>
                  <a:pt x="269" y="227"/>
                </a:cubicBezTo>
                <a:cubicBezTo>
                  <a:pt x="270" y="226"/>
                  <a:pt x="270" y="225"/>
                  <a:pt x="270" y="222"/>
                </a:cubicBezTo>
                <a:cubicBezTo>
                  <a:pt x="271" y="218"/>
                  <a:pt x="270" y="214"/>
                  <a:pt x="269" y="212"/>
                </a:cubicBezTo>
                <a:cubicBezTo>
                  <a:pt x="267" y="210"/>
                  <a:pt x="264" y="209"/>
                  <a:pt x="261" y="209"/>
                </a:cubicBezTo>
                <a:cubicBezTo>
                  <a:pt x="257" y="208"/>
                  <a:pt x="254" y="210"/>
                  <a:pt x="251" y="213"/>
                </a:cubicBezTo>
                <a:cubicBezTo>
                  <a:pt x="247" y="216"/>
                  <a:pt x="245" y="220"/>
                  <a:pt x="245" y="224"/>
                </a:cubicBezTo>
                <a:cubicBezTo>
                  <a:pt x="244" y="233"/>
                  <a:pt x="245" y="241"/>
                  <a:pt x="249" y="247"/>
                </a:cubicBezTo>
                <a:cubicBezTo>
                  <a:pt x="255" y="254"/>
                  <a:pt x="262" y="259"/>
                  <a:pt x="272" y="260"/>
                </a:cubicBezTo>
                <a:cubicBezTo>
                  <a:pt x="284" y="261"/>
                  <a:pt x="295" y="258"/>
                  <a:pt x="305" y="251"/>
                </a:cubicBezTo>
                <a:cubicBezTo>
                  <a:pt x="315" y="244"/>
                  <a:pt x="321" y="233"/>
                  <a:pt x="323" y="220"/>
                </a:cubicBezTo>
                <a:cubicBezTo>
                  <a:pt x="325" y="203"/>
                  <a:pt x="320" y="188"/>
                  <a:pt x="309" y="176"/>
                </a:cubicBezTo>
                <a:cubicBezTo>
                  <a:pt x="299" y="165"/>
                  <a:pt x="288" y="159"/>
                  <a:pt x="274" y="158"/>
                </a:cubicBezTo>
                <a:cubicBezTo>
                  <a:pt x="247" y="154"/>
                  <a:pt x="227" y="161"/>
                  <a:pt x="212" y="177"/>
                </a:cubicBezTo>
                <a:cubicBezTo>
                  <a:pt x="200" y="189"/>
                  <a:pt x="194" y="204"/>
                  <a:pt x="192" y="222"/>
                </a:cubicBezTo>
                <a:cubicBezTo>
                  <a:pt x="189" y="244"/>
                  <a:pt x="193" y="264"/>
                  <a:pt x="203" y="280"/>
                </a:cubicBezTo>
                <a:cubicBezTo>
                  <a:pt x="211" y="293"/>
                  <a:pt x="220" y="302"/>
                  <a:pt x="232" y="310"/>
                </a:cubicBezTo>
                <a:cubicBezTo>
                  <a:pt x="237" y="313"/>
                  <a:pt x="242" y="314"/>
                  <a:pt x="245" y="315"/>
                </a:cubicBezTo>
                <a:cubicBezTo>
                  <a:pt x="245" y="311"/>
                  <a:pt x="247" y="310"/>
                  <a:pt x="250" y="310"/>
                </a:cubicBezTo>
                <a:cubicBezTo>
                  <a:pt x="254" y="311"/>
                  <a:pt x="256" y="313"/>
                  <a:pt x="254" y="318"/>
                </a:cubicBezTo>
                <a:cubicBezTo>
                  <a:pt x="262" y="320"/>
                  <a:pt x="269" y="322"/>
                  <a:pt x="275" y="322"/>
                </a:cubicBezTo>
                <a:cubicBezTo>
                  <a:pt x="298" y="325"/>
                  <a:pt x="323" y="320"/>
                  <a:pt x="349" y="307"/>
                </a:cubicBezTo>
                <a:cubicBezTo>
                  <a:pt x="369" y="298"/>
                  <a:pt x="392" y="283"/>
                  <a:pt x="418" y="261"/>
                </a:cubicBezTo>
                <a:cubicBezTo>
                  <a:pt x="425" y="255"/>
                  <a:pt x="432" y="249"/>
                  <a:pt x="438" y="244"/>
                </a:cubicBezTo>
                <a:cubicBezTo>
                  <a:pt x="439" y="243"/>
                  <a:pt x="439" y="243"/>
                  <a:pt x="439" y="242"/>
                </a:cubicBezTo>
                <a:cubicBezTo>
                  <a:pt x="430" y="245"/>
                  <a:pt x="420" y="247"/>
                  <a:pt x="410" y="247"/>
                </a:cubicBezTo>
                <a:cubicBezTo>
                  <a:pt x="386" y="247"/>
                  <a:pt x="364" y="237"/>
                  <a:pt x="347" y="221"/>
                </a:cubicBezTo>
                <a:cubicBezTo>
                  <a:pt x="319" y="196"/>
                  <a:pt x="318" y="155"/>
                  <a:pt x="347" y="130"/>
                </a:cubicBezTo>
                <a:cubicBezTo>
                  <a:pt x="370" y="110"/>
                  <a:pt x="404" y="113"/>
                  <a:pt x="423" y="135"/>
                </a:cubicBezTo>
                <a:cubicBezTo>
                  <a:pt x="434" y="149"/>
                  <a:pt x="439" y="170"/>
                  <a:pt x="425" y="182"/>
                </a:cubicBezTo>
                <a:cubicBezTo>
                  <a:pt x="421" y="185"/>
                  <a:pt x="417" y="186"/>
                  <a:pt x="413" y="185"/>
                </a:cubicBezTo>
                <a:cubicBezTo>
                  <a:pt x="411" y="185"/>
                  <a:pt x="410" y="184"/>
                  <a:pt x="408" y="182"/>
                </a:cubicBezTo>
                <a:cubicBezTo>
                  <a:pt x="409" y="181"/>
                  <a:pt x="410" y="180"/>
                  <a:pt x="411" y="178"/>
                </a:cubicBezTo>
                <a:cubicBezTo>
                  <a:pt x="412" y="169"/>
                  <a:pt x="408" y="160"/>
                  <a:pt x="402" y="155"/>
                </a:cubicBezTo>
                <a:cubicBezTo>
                  <a:pt x="395" y="149"/>
                  <a:pt x="387" y="149"/>
                  <a:pt x="378" y="156"/>
                </a:cubicBezTo>
                <a:cubicBezTo>
                  <a:pt x="367" y="165"/>
                  <a:pt x="366" y="179"/>
                  <a:pt x="375" y="191"/>
                </a:cubicBezTo>
                <a:cubicBezTo>
                  <a:pt x="372" y="190"/>
                  <a:pt x="369" y="190"/>
                  <a:pt x="367" y="192"/>
                </a:cubicBezTo>
                <a:cubicBezTo>
                  <a:pt x="365" y="195"/>
                  <a:pt x="361" y="201"/>
                  <a:pt x="366" y="210"/>
                </a:cubicBezTo>
                <a:cubicBezTo>
                  <a:pt x="369" y="215"/>
                  <a:pt x="375" y="221"/>
                  <a:pt x="382" y="225"/>
                </a:cubicBezTo>
                <a:cubicBezTo>
                  <a:pt x="407" y="241"/>
                  <a:pt x="436" y="236"/>
                  <a:pt x="462" y="223"/>
                </a:cubicBezTo>
                <a:cubicBezTo>
                  <a:pt x="467" y="218"/>
                  <a:pt x="473" y="214"/>
                  <a:pt x="478" y="211"/>
                </a:cubicBezTo>
                <a:cubicBezTo>
                  <a:pt x="493" y="197"/>
                  <a:pt x="506" y="182"/>
                  <a:pt x="516" y="168"/>
                </a:cubicBezTo>
                <a:cubicBezTo>
                  <a:pt x="539" y="135"/>
                  <a:pt x="549" y="94"/>
                  <a:pt x="537" y="56"/>
                </a:cubicBezTo>
                <a:cubicBezTo>
                  <a:pt x="531" y="37"/>
                  <a:pt x="520" y="21"/>
                  <a:pt x="501" y="14"/>
                </a:cubicBezTo>
                <a:cubicBezTo>
                  <a:pt x="478" y="6"/>
                  <a:pt x="461" y="18"/>
                  <a:pt x="458" y="21"/>
                </a:cubicBezTo>
                <a:cubicBezTo>
                  <a:pt x="455" y="21"/>
                  <a:pt x="454" y="13"/>
                  <a:pt x="460" y="9"/>
                </a:cubicBezTo>
                <a:cubicBezTo>
                  <a:pt x="449" y="17"/>
                  <a:pt x="438" y="25"/>
                  <a:pt x="440" y="43"/>
                </a:cubicBezTo>
                <a:cubicBezTo>
                  <a:pt x="441" y="61"/>
                  <a:pt x="453" y="69"/>
                  <a:pt x="458" y="64"/>
                </a:cubicBezTo>
                <a:cubicBezTo>
                  <a:pt x="460" y="62"/>
                  <a:pt x="456" y="60"/>
                  <a:pt x="459" y="59"/>
                </a:cubicBezTo>
                <a:cubicBezTo>
                  <a:pt x="462" y="58"/>
                  <a:pt x="462" y="62"/>
                  <a:pt x="462" y="64"/>
                </a:cubicBezTo>
                <a:cubicBezTo>
                  <a:pt x="462" y="68"/>
                  <a:pt x="446" y="78"/>
                  <a:pt x="436" y="52"/>
                </a:cubicBezTo>
                <a:cubicBezTo>
                  <a:pt x="438" y="61"/>
                  <a:pt x="442" y="72"/>
                  <a:pt x="448" y="79"/>
                </a:cubicBezTo>
                <a:cubicBezTo>
                  <a:pt x="454" y="86"/>
                  <a:pt x="464" y="90"/>
                  <a:pt x="473" y="87"/>
                </a:cubicBezTo>
                <a:cubicBezTo>
                  <a:pt x="481" y="85"/>
                  <a:pt x="486" y="76"/>
                  <a:pt x="482" y="69"/>
                </a:cubicBezTo>
                <a:cubicBezTo>
                  <a:pt x="481" y="67"/>
                  <a:pt x="480" y="65"/>
                  <a:pt x="478" y="63"/>
                </a:cubicBezTo>
                <a:cubicBezTo>
                  <a:pt x="475" y="60"/>
                  <a:pt x="472" y="63"/>
                  <a:pt x="472" y="64"/>
                </a:cubicBezTo>
                <a:cubicBezTo>
                  <a:pt x="472" y="66"/>
                  <a:pt x="467" y="68"/>
                  <a:pt x="467" y="64"/>
                </a:cubicBezTo>
                <a:cubicBezTo>
                  <a:pt x="466" y="59"/>
                  <a:pt x="473" y="57"/>
                  <a:pt x="477" y="58"/>
                </a:cubicBezTo>
                <a:cubicBezTo>
                  <a:pt x="476" y="55"/>
                  <a:pt x="478" y="41"/>
                  <a:pt x="492" y="43"/>
                </a:cubicBezTo>
                <a:cubicBezTo>
                  <a:pt x="491" y="37"/>
                  <a:pt x="498" y="34"/>
                  <a:pt x="503" y="33"/>
                </a:cubicBezTo>
                <a:cubicBezTo>
                  <a:pt x="509" y="31"/>
                  <a:pt x="520" y="37"/>
                  <a:pt x="518" y="43"/>
                </a:cubicBezTo>
                <a:cubicBezTo>
                  <a:pt x="522" y="44"/>
                  <a:pt x="522" y="55"/>
                  <a:pt x="517" y="54"/>
                </a:cubicBezTo>
                <a:cubicBezTo>
                  <a:pt x="517" y="49"/>
                  <a:pt x="515" y="46"/>
                  <a:pt x="511" y="48"/>
                </a:cubicBezTo>
                <a:cubicBezTo>
                  <a:pt x="509" y="48"/>
                  <a:pt x="508" y="51"/>
                  <a:pt x="508" y="53"/>
                </a:cubicBezTo>
                <a:cubicBezTo>
                  <a:pt x="511" y="70"/>
                  <a:pt x="501" y="88"/>
                  <a:pt x="485" y="95"/>
                </a:cubicBezTo>
                <a:cubicBezTo>
                  <a:pt x="461" y="105"/>
                  <a:pt x="441" y="92"/>
                  <a:pt x="433" y="74"/>
                </a:cubicBezTo>
                <a:cubicBezTo>
                  <a:pt x="421" y="48"/>
                  <a:pt x="430" y="13"/>
                  <a:pt x="460" y="4"/>
                </a:cubicBezTo>
                <a:cubicBezTo>
                  <a:pt x="470" y="1"/>
                  <a:pt x="479" y="0"/>
                  <a:pt x="487" y="0"/>
                </a:cubicBezTo>
                <a:cubicBezTo>
                  <a:pt x="487" y="0"/>
                  <a:pt x="487" y="0"/>
                  <a:pt x="487" y="0"/>
                </a:cubicBezTo>
                <a:cubicBezTo>
                  <a:pt x="506" y="0"/>
                  <a:pt x="524" y="5"/>
                  <a:pt x="540" y="16"/>
                </a:cubicBezTo>
                <a:cubicBezTo>
                  <a:pt x="554" y="24"/>
                  <a:pt x="565" y="34"/>
                  <a:pt x="571" y="46"/>
                </a:cubicBezTo>
                <a:cubicBezTo>
                  <a:pt x="575" y="54"/>
                  <a:pt x="580" y="66"/>
                  <a:pt x="585" y="84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E014202-8B74-F247-A689-366FE13DE7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4026" y="2443494"/>
            <a:ext cx="3564611" cy="101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09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中国风-1">
      <a:majorFont>
        <a:latin typeface="等线 Light"/>
        <a:ea typeface="李旭科书法"/>
        <a:cs typeface=""/>
      </a:majorFont>
      <a:minorFont>
        <a:latin typeface="等线"/>
        <a:ea typeface="腾祥铁山楷书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10</Words>
  <Application>Microsoft Macintosh PowerPoint</Application>
  <PresentationFormat>宽屏</PresentationFormat>
  <Paragraphs>10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等线</vt:lpstr>
      <vt:lpstr>李旭科书法</vt:lpstr>
      <vt:lpstr>宋体</vt:lpstr>
      <vt:lpstr>腾祥铁山楷书简</vt:lpstr>
      <vt:lpstr>Arial</vt:lpstr>
      <vt:lpstr>Bodoni 72 Book</vt:lpstr>
      <vt:lpstr>Bodoni 72 Smallcaps Book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D意空间</dc:creator>
  <cp:lastModifiedBy>Microsoft Office User</cp:lastModifiedBy>
  <cp:revision>157</cp:revision>
  <cp:lastPrinted>2020-11-28T14:38:11Z</cp:lastPrinted>
  <dcterms:created xsi:type="dcterms:W3CDTF">2016-01-17T06:48:00Z</dcterms:created>
  <dcterms:modified xsi:type="dcterms:W3CDTF">2020-12-04T09:57:37Z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