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5/20/2017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24" y="8"/>
            <a:ext cx="12191978" cy="4571994"/>
          </a:xfrm>
          <a:custGeom>
            <a:avLst/>
            <a:gdLst/>
            <a:ahLst/>
            <a:cxnLst/>
            <a:rect l="l" t="t" r="r" b="b"/>
            <a:pathLst>
              <a:path w="12191978" h="4571994">
                <a:moveTo>
                  <a:pt x="1" y="4316129"/>
                </a:moveTo>
                <a:lnTo>
                  <a:pt x="255863" y="4571991"/>
                </a:lnTo>
                <a:lnTo>
                  <a:pt x="203619" y="4571991"/>
                </a:lnTo>
                <a:lnTo>
                  <a:pt x="1" y="4368373"/>
                </a:lnTo>
                <a:close/>
                <a:moveTo>
                  <a:pt x="12191973" y="4312831"/>
                </a:moveTo>
                <a:lnTo>
                  <a:pt x="12191972" y="4365076"/>
                </a:lnTo>
                <a:lnTo>
                  <a:pt x="11985055" y="4571992"/>
                </a:lnTo>
                <a:lnTo>
                  <a:pt x="11932811" y="4571993"/>
                </a:lnTo>
                <a:close/>
                <a:moveTo>
                  <a:pt x="11817249" y="4076816"/>
                </a:moveTo>
                <a:lnTo>
                  <a:pt x="11928074" y="4076816"/>
                </a:lnTo>
                <a:lnTo>
                  <a:pt x="11928074" y="4187641"/>
                </a:lnTo>
                <a:lnTo>
                  <a:pt x="11817249" y="4187641"/>
                </a:lnTo>
                <a:close/>
                <a:moveTo>
                  <a:pt x="10766437" y="4076816"/>
                </a:moveTo>
                <a:lnTo>
                  <a:pt x="10877262" y="4076816"/>
                </a:lnTo>
                <a:lnTo>
                  <a:pt x="10877262" y="4187641"/>
                </a:lnTo>
                <a:lnTo>
                  <a:pt x="10766437" y="4187641"/>
                </a:lnTo>
                <a:close/>
                <a:moveTo>
                  <a:pt x="9715629" y="4076816"/>
                </a:moveTo>
                <a:lnTo>
                  <a:pt x="9826454" y="4076816"/>
                </a:lnTo>
                <a:lnTo>
                  <a:pt x="9826454" y="4187641"/>
                </a:lnTo>
                <a:lnTo>
                  <a:pt x="9715629" y="4187641"/>
                </a:lnTo>
                <a:close/>
                <a:moveTo>
                  <a:pt x="8664821" y="4076816"/>
                </a:moveTo>
                <a:lnTo>
                  <a:pt x="8775646" y="4076816"/>
                </a:lnTo>
                <a:lnTo>
                  <a:pt x="8775646" y="4187641"/>
                </a:lnTo>
                <a:lnTo>
                  <a:pt x="8664821" y="4187641"/>
                </a:lnTo>
                <a:close/>
                <a:moveTo>
                  <a:pt x="7614013" y="4076816"/>
                </a:moveTo>
                <a:lnTo>
                  <a:pt x="7724838" y="4076816"/>
                </a:lnTo>
                <a:lnTo>
                  <a:pt x="7724838" y="4187641"/>
                </a:lnTo>
                <a:lnTo>
                  <a:pt x="7614013" y="4187641"/>
                </a:lnTo>
                <a:close/>
                <a:moveTo>
                  <a:pt x="6563205" y="4076816"/>
                </a:moveTo>
                <a:lnTo>
                  <a:pt x="6674030" y="4076816"/>
                </a:lnTo>
                <a:lnTo>
                  <a:pt x="6674030" y="4187641"/>
                </a:lnTo>
                <a:lnTo>
                  <a:pt x="6563205" y="4187641"/>
                </a:lnTo>
                <a:close/>
                <a:moveTo>
                  <a:pt x="5512397" y="4076816"/>
                </a:moveTo>
                <a:lnTo>
                  <a:pt x="5623222" y="4076816"/>
                </a:lnTo>
                <a:lnTo>
                  <a:pt x="5623222" y="4187641"/>
                </a:lnTo>
                <a:lnTo>
                  <a:pt x="5512397" y="4187641"/>
                </a:lnTo>
                <a:close/>
                <a:moveTo>
                  <a:pt x="4461589" y="4076816"/>
                </a:moveTo>
                <a:lnTo>
                  <a:pt x="4572414" y="4076816"/>
                </a:lnTo>
                <a:lnTo>
                  <a:pt x="4572414" y="4187641"/>
                </a:lnTo>
                <a:lnTo>
                  <a:pt x="4461589" y="4187641"/>
                </a:lnTo>
                <a:close/>
                <a:moveTo>
                  <a:pt x="3410782" y="4076816"/>
                </a:moveTo>
                <a:lnTo>
                  <a:pt x="3521608" y="4076816"/>
                </a:lnTo>
                <a:lnTo>
                  <a:pt x="3521608" y="4187641"/>
                </a:lnTo>
                <a:lnTo>
                  <a:pt x="3410782" y="4187641"/>
                </a:lnTo>
                <a:close/>
                <a:moveTo>
                  <a:pt x="2359975" y="4076816"/>
                </a:moveTo>
                <a:lnTo>
                  <a:pt x="2470800" y="4076816"/>
                </a:lnTo>
                <a:lnTo>
                  <a:pt x="2470800" y="4187641"/>
                </a:lnTo>
                <a:lnTo>
                  <a:pt x="2359975" y="4187641"/>
                </a:lnTo>
                <a:close/>
                <a:moveTo>
                  <a:pt x="1309167" y="4076816"/>
                </a:moveTo>
                <a:lnTo>
                  <a:pt x="1419992" y="4076816"/>
                </a:lnTo>
                <a:lnTo>
                  <a:pt x="1419992" y="4187641"/>
                </a:lnTo>
                <a:lnTo>
                  <a:pt x="1309167" y="4187641"/>
                </a:lnTo>
                <a:close/>
                <a:moveTo>
                  <a:pt x="258359" y="4076816"/>
                </a:moveTo>
                <a:lnTo>
                  <a:pt x="369184" y="4076816"/>
                </a:lnTo>
                <a:lnTo>
                  <a:pt x="369184" y="4187641"/>
                </a:lnTo>
                <a:lnTo>
                  <a:pt x="258359" y="4187641"/>
                </a:lnTo>
                <a:close/>
                <a:moveTo>
                  <a:pt x="11291841" y="3551209"/>
                </a:moveTo>
                <a:lnTo>
                  <a:pt x="11402666" y="3551209"/>
                </a:lnTo>
                <a:lnTo>
                  <a:pt x="11402666" y="3662034"/>
                </a:lnTo>
                <a:lnTo>
                  <a:pt x="11291841" y="3662034"/>
                </a:lnTo>
                <a:close/>
                <a:moveTo>
                  <a:pt x="10241033" y="3551209"/>
                </a:moveTo>
                <a:lnTo>
                  <a:pt x="10351858" y="3551209"/>
                </a:lnTo>
                <a:lnTo>
                  <a:pt x="10351858" y="3662034"/>
                </a:lnTo>
                <a:lnTo>
                  <a:pt x="10241033" y="3662034"/>
                </a:lnTo>
                <a:close/>
                <a:moveTo>
                  <a:pt x="9190225" y="3551209"/>
                </a:moveTo>
                <a:lnTo>
                  <a:pt x="9301050" y="3551209"/>
                </a:lnTo>
                <a:lnTo>
                  <a:pt x="9301050" y="3662034"/>
                </a:lnTo>
                <a:lnTo>
                  <a:pt x="9190225" y="3662034"/>
                </a:lnTo>
                <a:close/>
                <a:moveTo>
                  <a:pt x="8139417" y="3551209"/>
                </a:moveTo>
                <a:lnTo>
                  <a:pt x="8250242" y="3551209"/>
                </a:lnTo>
                <a:lnTo>
                  <a:pt x="8250242" y="3662034"/>
                </a:lnTo>
                <a:lnTo>
                  <a:pt x="8139417" y="3662034"/>
                </a:lnTo>
                <a:close/>
                <a:moveTo>
                  <a:pt x="7088609" y="3551209"/>
                </a:moveTo>
                <a:lnTo>
                  <a:pt x="7199434" y="3551209"/>
                </a:lnTo>
                <a:lnTo>
                  <a:pt x="7199434" y="3662034"/>
                </a:lnTo>
                <a:lnTo>
                  <a:pt x="7088609" y="3662034"/>
                </a:lnTo>
                <a:close/>
                <a:moveTo>
                  <a:pt x="6037801" y="3551209"/>
                </a:moveTo>
                <a:lnTo>
                  <a:pt x="6148626" y="3551209"/>
                </a:lnTo>
                <a:lnTo>
                  <a:pt x="6148626" y="3662034"/>
                </a:lnTo>
                <a:lnTo>
                  <a:pt x="6037801" y="3662034"/>
                </a:lnTo>
                <a:close/>
                <a:moveTo>
                  <a:pt x="4986998" y="3551209"/>
                </a:moveTo>
                <a:lnTo>
                  <a:pt x="5097826" y="3551209"/>
                </a:lnTo>
                <a:lnTo>
                  <a:pt x="5097826" y="3662034"/>
                </a:lnTo>
                <a:lnTo>
                  <a:pt x="4986998" y="3662034"/>
                </a:lnTo>
                <a:close/>
                <a:moveTo>
                  <a:pt x="3936196" y="3551209"/>
                </a:moveTo>
                <a:lnTo>
                  <a:pt x="4047020" y="3551209"/>
                </a:lnTo>
                <a:lnTo>
                  <a:pt x="4047020" y="3662034"/>
                </a:lnTo>
                <a:lnTo>
                  <a:pt x="3936196" y="3662034"/>
                </a:lnTo>
                <a:close/>
                <a:moveTo>
                  <a:pt x="2885389" y="3551209"/>
                </a:moveTo>
                <a:lnTo>
                  <a:pt x="2996214" y="3551209"/>
                </a:lnTo>
                <a:lnTo>
                  <a:pt x="2996214" y="3662034"/>
                </a:lnTo>
                <a:lnTo>
                  <a:pt x="2885389" y="3662034"/>
                </a:lnTo>
                <a:close/>
                <a:moveTo>
                  <a:pt x="1834579" y="3551209"/>
                </a:moveTo>
                <a:lnTo>
                  <a:pt x="1945404" y="3551209"/>
                </a:lnTo>
                <a:lnTo>
                  <a:pt x="1945404" y="3662034"/>
                </a:lnTo>
                <a:lnTo>
                  <a:pt x="1834579" y="3662034"/>
                </a:lnTo>
                <a:close/>
                <a:moveTo>
                  <a:pt x="783773" y="3551209"/>
                </a:moveTo>
                <a:lnTo>
                  <a:pt x="894598" y="3551209"/>
                </a:lnTo>
                <a:lnTo>
                  <a:pt x="894598" y="3662034"/>
                </a:lnTo>
                <a:lnTo>
                  <a:pt x="783773" y="3662034"/>
                </a:lnTo>
                <a:close/>
                <a:moveTo>
                  <a:pt x="2942310" y="3107960"/>
                </a:moveTo>
                <a:lnTo>
                  <a:pt x="2470811" y="3579460"/>
                </a:lnTo>
                <a:lnTo>
                  <a:pt x="2470811" y="3634896"/>
                </a:lnTo>
                <a:lnTo>
                  <a:pt x="2942311" y="4106397"/>
                </a:lnTo>
                <a:lnTo>
                  <a:pt x="3410794" y="3637915"/>
                </a:lnTo>
                <a:lnTo>
                  <a:pt x="3410794" y="3576442"/>
                </a:lnTo>
                <a:close/>
                <a:moveTo>
                  <a:pt x="840944" y="3107960"/>
                </a:moveTo>
                <a:lnTo>
                  <a:pt x="369194" y="3579710"/>
                </a:lnTo>
                <a:lnTo>
                  <a:pt x="369194" y="3634648"/>
                </a:lnTo>
                <a:lnTo>
                  <a:pt x="840944" y="4106399"/>
                </a:lnTo>
                <a:lnTo>
                  <a:pt x="1309176" y="3638165"/>
                </a:lnTo>
                <a:lnTo>
                  <a:pt x="1309176" y="3576193"/>
                </a:lnTo>
                <a:close/>
                <a:moveTo>
                  <a:pt x="3992986" y="3107959"/>
                </a:moveTo>
                <a:lnTo>
                  <a:pt x="3521621" y="3579335"/>
                </a:lnTo>
                <a:lnTo>
                  <a:pt x="3521621" y="3635021"/>
                </a:lnTo>
                <a:lnTo>
                  <a:pt x="3992986" y="4106398"/>
                </a:lnTo>
                <a:lnTo>
                  <a:pt x="4461593" y="3637778"/>
                </a:lnTo>
                <a:lnTo>
                  <a:pt x="4461593" y="3576578"/>
                </a:lnTo>
                <a:close/>
                <a:moveTo>
                  <a:pt x="1891624" y="3107959"/>
                </a:moveTo>
                <a:lnTo>
                  <a:pt x="1420001" y="3579584"/>
                </a:lnTo>
                <a:lnTo>
                  <a:pt x="1420001" y="3634774"/>
                </a:lnTo>
                <a:lnTo>
                  <a:pt x="1891623" y="4106397"/>
                </a:lnTo>
                <a:lnTo>
                  <a:pt x="2359987" y="3638040"/>
                </a:lnTo>
                <a:lnTo>
                  <a:pt x="2359987" y="3576315"/>
                </a:lnTo>
                <a:close/>
                <a:moveTo>
                  <a:pt x="8195689" y="3107959"/>
                </a:moveTo>
                <a:lnTo>
                  <a:pt x="7724838" y="3578810"/>
                </a:lnTo>
                <a:lnTo>
                  <a:pt x="7724838" y="3635541"/>
                </a:lnTo>
                <a:lnTo>
                  <a:pt x="8195691" y="4106395"/>
                </a:lnTo>
                <a:lnTo>
                  <a:pt x="8664821" y="3637265"/>
                </a:lnTo>
                <a:lnTo>
                  <a:pt x="8664821" y="3577091"/>
                </a:lnTo>
                <a:close/>
                <a:moveTo>
                  <a:pt x="5043664" y="3107959"/>
                </a:moveTo>
                <a:lnTo>
                  <a:pt x="4572419" y="3579197"/>
                </a:lnTo>
                <a:lnTo>
                  <a:pt x="4572419" y="3635159"/>
                </a:lnTo>
                <a:lnTo>
                  <a:pt x="5043662" y="4106396"/>
                </a:lnTo>
                <a:lnTo>
                  <a:pt x="5512402" y="3637650"/>
                </a:lnTo>
                <a:lnTo>
                  <a:pt x="5512402" y="3576704"/>
                </a:lnTo>
                <a:close/>
                <a:moveTo>
                  <a:pt x="6094326" y="3107958"/>
                </a:moveTo>
                <a:lnTo>
                  <a:pt x="5623226" y="3579070"/>
                </a:lnTo>
                <a:lnTo>
                  <a:pt x="5623226" y="3635285"/>
                </a:lnTo>
                <a:lnTo>
                  <a:pt x="6094326" y="4106397"/>
                </a:lnTo>
                <a:lnTo>
                  <a:pt x="6563205" y="3637518"/>
                </a:lnTo>
                <a:lnTo>
                  <a:pt x="6563205" y="3576837"/>
                </a:lnTo>
                <a:close/>
                <a:moveTo>
                  <a:pt x="9246372" y="3107957"/>
                </a:moveTo>
                <a:lnTo>
                  <a:pt x="8775646" y="3578683"/>
                </a:lnTo>
                <a:lnTo>
                  <a:pt x="8775646" y="3635671"/>
                </a:lnTo>
                <a:lnTo>
                  <a:pt x="9246369" y="4106395"/>
                </a:lnTo>
                <a:lnTo>
                  <a:pt x="9715629" y="3637135"/>
                </a:lnTo>
                <a:lnTo>
                  <a:pt x="9715629" y="3577215"/>
                </a:lnTo>
                <a:close/>
                <a:moveTo>
                  <a:pt x="7145009" y="3107957"/>
                </a:moveTo>
                <a:lnTo>
                  <a:pt x="6674030" y="3578936"/>
                </a:lnTo>
                <a:lnTo>
                  <a:pt x="6674030" y="3635418"/>
                </a:lnTo>
                <a:lnTo>
                  <a:pt x="7145007" y="4106396"/>
                </a:lnTo>
                <a:lnTo>
                  <a:pt x="7614013" y="3637390"/>
                </a:lnTo>
                <a:lnTo>
                  <a:pt x="7614013" y="3576961"/>
                </a:lnTo>
                <a:close/>
                <a:moveTo>
                  <a:pt x="11347734" y="3107957"/>
                </a:moveTo>
                <a:lnTo>
                  <a:pt x="10877262" y="3578428"/>
                </a:lnTo>
                <a:lnTo>
                  <a:pt x="10877262" y="3635922"/>
                </a:lnTo>
                <a:lnTo>
                  <a:pt x="11347735" y="4106396"/>
                </a:lnTo>
                <a:lnTo>
                  <a:pt x="11817249" y="3636882"/>
                </a:lnTo>
                <a:lnTo>
                  <a:pt x="11817249" y="3577472"/>
                </a:lnTo>
                <a:close/>
                <a:moveTo>
                  <a:pt x="10297053" y="3107955"/>
                </a:moveTo>
                <a:lnTo>
                  <a:pt x="9826454" y="3578554"/>
                </a:lnTo>
                <a:lnTo>
                  <a:pt x="9826454" y="3635794"/>
                </a:lnTo>
                <a:lnTo>
                  <a:pt x="10297054" y="4106394"/>
                </a:lnTo>
                <a:lnTo>
                  <a:pt x="10766437" y="3637011"/>
                </a:lnTo>
                <a:lnTo>
                  <a:pt x="10766437" y="3577339"/>
                </a:lnTo>
                <a:close/>
                <a:moveTo>
                  <a:pt x="11817249" y="3027334"/>
                </a:moveTo>
                <a:lnTo>
                  <a:pt x="11928074" y="3027334"/>
                </a:lnTo>
                <a:lnTo>
                  <a:pt x="11928074" y="3138159"/>
                </a:lnTo>
                <a:lnTo>
                  <a:pt x="11817249" y="3138159"/>
                </a:lnTo>
                <a:close/>
                <a:moveTo>
                  <a:pt x="10766437" y="3027334"/>
                </a:moveTo>
                <a:lnTo>
                  <a:pt x="10877262" y="3027334"/>
                </a:lnTo>
                <a:lnTo>
                  <a:pt x="10877262" y="3138159"/>
                </a:lnTo>
                <a:lnTo>
                  <a:pt x="10766437" y="3138159"/>
                </a:lnTo>
                <a:close/>
                <a:moveTo>
                  <a:pt x="9715629" y="3027334"/>
                </a:moveTo>
                <a:lnTo>
                  <a:pt x="9826454" y="3027334"/>
                </a:lnTo>
                <a:lnTo>
                  <a:pt x="9826454" y="3138159"/>
                </a:lnTo>
                <a:lnTo>
                  <a:pt x="9715629" y="3138159"/>
                </a:lnTo>
                <a:close/>
                <a:moveTo>
                  <a:pt x="8664821" y="3027334"/>
                </a:moveTo>
                <a:lnTo>
                  <a:pt x="8775646" y="3027334"/>
                </a:lnTo>
                <a:lnTo>
                  <a:pt x="8775646" y="3138159"/>
                </a:lnTo>
                <a:lnTo>
                  <a:pt x="8664821" y="3138159"/>
                </a:lnTo>
                <a:close/>
                <a:moveTo>
                  <a:pt x="7614013" y="3027334"/>
                </a:moveTo>
                <a:lnTo>
                  <a:pt x="7724838" y="3027334"/>
                </a:lnTo>
                <a:lnTo>
                  <a:pt x="7724838" y="3138159"/>
                </a:lnTo>
                <a:lnTo>
                  <a:pt x="7614013" y="3138159"/>
                </a:lnTo>
                <a:close/>
                <a:moveTo>
                  <a:pt x="6563205" y="3027334"/>
                </a:moveTo>
                <a:lnTo>
                  <a:pt x="6674030" y="3027334"/>
                </a:lnTo>
                <a:lnTo>
                  <a:pt x="6674030" y="3138159"/>
                </a:lnTo>
                <a:lnTo>
                  <a:pt x="6563205" y="3138159"/>
                </a:lnTo>
                <a:close/>
                <a:moveTo>
                  <a:pt x="5512400" y="3027334"/>
                </a:moveTo>
                <a:lnTo>
                  <a:pt x="5623225" y="3027334"/>
                </a:lnTo>
                <a:lnTo>
                  <a:pt x="5623225" y="3138159"/>
                </a:lnTo>
                <a:lnTo>
                  <a:pt x="5512400" y="3138159"/>
                </a:lnTo>
                <a:close/>
                <a:moveTo>
                  <a:pt x="4461592" y="3027334"/>
                </a:moveTo>
                <a:lnTo>
                  <a:pt x="4572417" y="3027334"/>
                </a:lnTo>
                <a:lnTo>
                  <a:pt x="4572417" y="3138159"/>
                </a:lnTo>
                <a:lnTo>
                  <a:pt x="4461592" y="3138159"/>
                </a:lnTo>
                <a:close/>
                <a:moveTo>
                  <a:pt x="3410790" y="3027334"/>
                </a:moveTo>
                <a:lnTo>
                  <a:pt x="3521616" y="3027334"/>
                </a:lnTo>
                <a:lnTo>
                  <a:pt x="3521616" y="3138159"/>
                </a:lnTo>
                <a:lnTo>
                  <a:pt x="3410790" y="3138159"/>
                </a:lnTo>
                <a:close/>
                <a:moveTo>
                  <a:pt x="2359982" y="3027334"/>
                </a:moveTo>
                <a:lnTo>
                  <a:pt x="2470807" y="3027334"/>
                </a:lnTo>
                <a:lnTo>
                  <a:pt x="2470807" y="3138159"/>
                </a:lnTo>
                <a:lnTo>
                  <a:pt x="2359982" y="3138159"/>
                </a:lnTo>
                <a:close/>
                <a:moveTo>
                  <a:pt x="1309173" y="3027334"/>
                </a:moveTo>
                <a:lnTo>
                  <a:pt x="1419997" y="3027334"/>
                </a:lnTo>
                <a:lnTo>
                  <a:pt x="1419997" y="3138159"/>
                </a:lnTo>
                <a:lnTo>
                  <a:pt x="1309173" y="3138159"/>
                </a:lnTo>
                <a:close/>
                <a:moveTo>
                  <a:pt x="258365" y="3027334"/>
                </a:moveTo>
                <a:lnTo>
                  <a:pt x="369190" y="3027334"/>
                </a:lnTo>
                <a:lnTo>
                  <a:pt x="369190" y="3138159"/>
                </a:lnTo>
                <a:lnTo>
                  <a:pt x="258365" y="3138159"/>
                </a:lnTo>
                <a:close/>
                <a:moveTo>
                  <a:pt x="10794114" y="2610895"/>
                </a:moveTo>
                <a:lnTo>
                  <a:pt x="10323174" y="3081834"/>
                </a:lnTo>
                <a:lnTo>
                  <a:pt x="10792548" y="3551209"/>
                </a:lnTo>
                <a:lnTo>
                  <a:pt x="10852239" y="3551209"/>
                </a:lnTo>
                <a:lnTo>
                  <a:pt x="11321612" y="3081835"/>
                </a:lnTo>
                <a:lnTo>
                  <a:pt x="10850672" y="2610895"/>
                </a:lnTo>
                <a:close/>
                <a:moveTo>
                  <a:pt x="9743434" y="2610895"/>
                </a:moveTo>
                <a:lnTo>
                  <a:pt x="9272494" y="3081834"/>
                </a:lnTo>
                <a:lnTo>
                  <a:pt x="9741869" y="3551209"/>
                </a:lnTo>
                <a:lnTo>
                  <a:pt x="9801555" y="3551209"/>
                </a:lnTo>
                <a:lnTo>
                  <a:pt x="10270931" y="3081833"/>
                </a:lnTo>
                <a:lnTo>
                  <a:pt x="9799992" y="2610895"/>
                </a:lnTo>
                <a:close/>
                <a:moveTo>
                  <a:pt x="8692754" y="2610895"/>
                </a:moveTo>
                <a:lnTo>
                  <a:pt x="8221811" y="3081837"/>
                </a:lnTo>
                <a:lnTo>
                  <a:pt x="8691183" y="3551209"/>
                </a:lnTo>
                <a:lnTo>
                  <a:pt x="8750876" y="3551209"/>
                </a:lnTo>
                <a:lnTo>
                  <a:pt x="9220250" y="3081835"/>
                </a:lnTo>
                <a:lnTo>
                  <a:pt x="8749310" y="2610895"/>
                </a:lnTo>
                <a:close/>
                <a:moveTo>
                  <a:pt x="7642070" y="2610895"/>
                </a:moveTo>
                <a:lnTo>
                  <a:pt x="7171131" y="3081835"/>
                </a:lnTo>
                <a:lnTo>
                  <a:pt x="7640505" y="3551209"/>
                </a:lnTo>
                <a:lnTo>
                  <a:pt x="7700194" y="3551209"/>
                </a:lnTo>
                <a:lnTo>
                  <a:pt x="8169567" y="3081836"/>
                </a:lnTo>
                <a:lnTo>
                  <a:pt x="7698625" y="2610895"/>
                </a:lnTo>
                <a:close/>
                <a:moveTo>
                  <a:pt x="6591389" y="2610895"/>
                </a:moveTo>
                <a:lnTo>
                  <a:pt x="6120448" y="3081836"/>
                </a:lnTo>
                <a:lnTo>
                  <a:pt x="6589820" y="3551209"/>
                </a:lnTo>
                <a:lnTo>
                  <a:pt x="6649514" y="3551209"/>
                </a:lnTo>
                <a:lnTo>
                  <a:pt x="7118887" y="3081836"/>
                </a:lnTo>
                <a:lnTo>
                  <a:pt x="6647947" y="2610895"/>
                </a:lnTo>
                <a:close/>
                <a:moveTo>
                  <a:pt x="5540722" y="2610895"/>
                </a:moveTo>
                <a:lnTo>
                  <a:pt x="5069790" y="3081837"/>
                </a:lnTo>
                <a:lnTo>
                  <a:pt x="5539152" y="3551209"/>
                </a:lnTo>
                <a:lnTo>
                  <a:pt x="5598843" y="3551209"/>
                </a:lnTo>
                <a:lnTo>
                  <a:pt x="6068204" y="3081836"/>
                </a:lnTo>
                <a:lnTo>
                  <a:pt x="5597274" y="2610895"/>
                </a:lnTo>
                <a:close/>
                <a:moveTo>
                  <a:pt x="4490039" y="2610895"/>
                </a:moveTo>
                <a:lnTo>
                  <a:pt x="4019108" y="3081837"/>
                </a:lnTo>
                <a:lnTo>
                  <a:pt x="4488467" y="3551209"/>
                </a:lnTo>
                <a:lnTo>
                  <a:pt x="4548162" y="3551209"/>
                </a:lnTo>
                <a:lnTo>
                  <a:pt x="5017539" y="3081837"/>
                </a:lnTo>
                <a:lnTo>
                  <a:pt x="4546591" y="2610895"/>
                </a:lnTo>
                <a:close/>
                <a:moveTo>
                  <a:pt x="3439377" y="2610895"/>
                </a:moveTo>
                <a:lnTo>
                  <a:pt x="2968431" y="3081838"/>
                </a:lnTo>
                <a:lnTo>
                  <a:pt x="3437805" y="3551209"/>
                </a:lnTo>
                <a:lnTo>
                  <a:pt x="3497502" y="3551209"/>
                </a:lnTo>
                <a:lnTo>
                  <a:pt x="3966864" y="3081837"/>
                </a:lnTo>
                <a:lnTo>
                  <a:pt x="3495931" y="2610895"/>
                </a:lnTo>
                <a:close/>
                <a:moveTo>
                  <a:pt x="2388695" y="2610895"/>
                </a:moveTo>
                <a:lnTo>
                  <a:pt x="1917746" y="3081837"/>
                </a:lnTo>
                <a:lnTo>
                  <a:pt x="2387125" y="3551209"/>
                </a:lnTo>
                <a:lnTo>
                  <a:pt x="2446819" y="3551209"/>
                </a:lnTo>
                <a:lnTo>
                  <a:pt x="2916188" y="3081838"/>
                </a:lnTo>
                <a:lnTo>
                  <a:pt x="2445246" y="2610895"/>
                </a:lnTo>
                <a:close/>
                <a:moveTo>
                  <a:pt x="1338007" y="2610895"/>
                </a:moveTo>
                <a:lnTo>
                  <a:pt x="867066" y="3081838"/>
                </a:lnTo>
                <a:lnTo>
                  <a:pt x="1336436" y="3551209"/>
                </a:lnTo>
                <a:lnTo>
                  <a:pt x="1396132" y="3551209"/>
                </a:lnTo>
                <a:lnTo>
                  <a:pt x="1865502" y="3081837"/>
                </a:lnTo>
                <a:lnTo>
                  <a:pt x="1394561" y="2610895"/>
                </a:lnTo>
                <a:close/>
                <a:moveTo>
                  <a:pt x="11291841" y="2500070"/>
                </a:moveTo>
                <a:lnTo>
                  <a:pt x="11402666" y="2500070"/>
                </a:lnTo>
                <a:lnTo>
                  <a:pt x="11402666" y="2610895"/>
                </a:lnTo>
                <a:lnTo>
                  <a:pt x="11291841" y="2610895"/>
                </a:lnTo>
                <a:close/>
                <a:moveTo>
                  <a:pt x="10241033" y="2500070"/>
                </a:moveTo>
                <a:lnTo>
                  <a:pt x="10351858" y="2500070"/>
                </a:lnTo>
                <a:lnTo>
                  <a:pt x="10351858" y="2610895"/>
                </a:lnTo>
                <a:lnTo>
                  <a:pt x="10241033" y="2610895"/>
                </a:lnTo>
                <a:close/>
                <a:moveTo>
                  <a:pt x="9190225" y="2500070"/>
                </a:moveTo>
                <a:lnTo>
                  <a:pt x="9301050" y="2500070"/>
                </a:lnTo>
                <a:lnTo>
                  <a:pt x="9301050" y="2610895"/>
                </a:lnTo>
                <a:lnTo>
                  <a:pt x="9190225" y="2610895"/>
                </a:lnTo>
                <a:close/>
                <a:moveTo>
                  <a:pt x="8139417" y="2500070"/>
                </a:moveTo>
                <a:lnTo>
                  <a:pt x="8250242" y="2500070"/>
                </a:lnTo>
                <a:lnTo>
                  <a:pt x="8250242" y="2610895"/>
                </a:lnTo>
                <a:lnTo>
                  <a:pt x="8139417" y="2610895"/>
                </a:lnTo>
                <a:close/>
                <a:moveTo>
                  <a:pt x="7088609" y="2500070"/>
                </a:moveTo>
                <a:lnTo>
                  <a:pt x="7199434" y="2500070"/>
                </a:lnTo>
                <a:lnTo>
                  <a:pt x="7199434" y="2610895"/>
                </a:lnTo>
                <a:lnTo>
                  <a:pt x="7088609" y="2610895"/>
                </a:lnTo>
                <a:close/>
                <a:moveTo>
                  <a:pt x="6037801" y="2500070"/>
                </a:moveTo>
                <a:lnTo>
                  <a:pt x="6148626" y="2500070"/>
                </a:lnTo>
                <a:lnTo>
                  <a:pt x="6148626" y="2610895"/>
                </a:lnTo>
                <a:lnTo>
                  <a:pt x="6037801" y="2610895"/>
                </a:lnTo>
                <a:close/>
                <a:moveTo>
                  <a:pt x="4987000" y="2500070"/>
                </a:moveTo>
                <a:lnTo>
                  <a:pt x="5097829" y="2500070"/>
                </a:lnTo>
                <a:lnTo>
                  <a:pt x="5097829" y="2610895"/>
                </a:lnTo>
                <a:lnTo>
                  <a:pt x="4987000" y="2610895"/>
                </a:lnTo>
                <a:close/>
                <a:moveTo>
                  <a:pt x="3936200" y="2500070"/>
                </a:moveTo>
                <a:lnTo>
                  <a:pt x="4047024" y="2500070"/>
                </a:lnTo>
                <a:lnTo>
                  <a:pt x="4047024" y="2610895"/>
                </a:lnTo>
                <a:lnTo>
                  <a:pt x="3936200" y="2610895"/>
                </a:lnTo>
                <a:close/>
                <a:moveTo>
                  <a:pt x="2885393" y="2500070"/>
                </a:moveTo>
                <a:lnTo>
                  <a:pt x="2996218" y="2500070"/>
                </a:lnTo>
                <a:lnTo>
                  <a:pt x="2996218" y="2610895"/>
                </a:lnTo>
                <a:lnTo>
                  <a:pt x="2885393" y="2610895"/>
                </a:lnTo>
                <a:close/>
                <a:moveTo>
                  <a:pt x="1834583" y="2500070"/>
                </a:moveTo>
                <a:lnTo>
                  <a:pt x="1945408" y="2500070"/>
                </a:lnTo>
                <a:lnTo>
                  <a:pt x="1945408" y="2610895"/>
                </a:lnTo>
                <a:lnTo>
                  <a:pt x="1834583" y="2610895"/>
                </a:lnTo>
                <a:close/>
                <a:moveTo>
                  <a:pt x="783777" y="2500070"/>
                </a:moveTo>
                <a:lnTo>
                  <a:pt x="894602" y="2500070"/>
                </a:lnTo>
                <a:lnTo>
                  <a:pt x="894602" y="2610895"/>
                </a:lnTo>
                <a:lnTo>
                  <a:pt x="783777" y="2610895"/>
                </a:lnTo>
                <a:close/>
                <a:moveTo>
                  <a:pt x="1891623" y="2057291"/>
                </a:moveTo>
                <a:lnTo>
                  <a:pt x="1420005" y="2528898"/>
                </a:lnTo>
                <a:lnTo>
                  <a:pt x="1420005" y="2584095"/>
                </a:lnTo>
                <a:lnTo>
                  <a:pt x="1891624" y="3055715"/>
                </a:lnTo>
                <a:lnTo>
                  <a:pt x="2359991" y="2587356"/>
                </a:lnTo>
                <a:lnTo>
                  <a:pt x="2359991" y="2525640"/>
                </a:lnTo>
                <a:close/>
                <a:moveTo>
                  <a:pt x="2942310" y="2057291"/>
                </a:moveTo>
                <a:lnTo>
                  <a:pt x="2470816" y="2528774"/>
                </a:lnTo>
                <a:lnTo>
                  <a:pt x="2470816" y="2584221"/>
                </a:lnTo>
                <a:lnTo>
                  <a:pt x="2942310" y="3055716"/>
                </a:lnTo>
                <a:lnTo>
                  <a:pt x="3410799" y="2587229"/>
                </a:lnTo>
                <a:lnTo>
                  <a:pt x="3410799" y="2525765"/>
                </a:lnTo>
                <a:close/>
                <a:moveTo>
                  <a:pt x="3992986" y="2057290"/>
                </a:moveTo>
                <a:lnTo>
                  <a:pt x="3521627" y="2528649"/>
                </a:lnTo>
                <a:lnTo>
                  <a:pt x="3521627" y="2584345"/>
                </a:lnTo>
                <a:lnTo>
                  <a:pt x="3992986" y="3055715"/>
                </a:lnTo>
                <a:lnTo>
                  <a:pt x="4461596" y="2587094"/>
                </a:lnTo>
                <a:lnTo>
                  <a:pt x="4461596" y="2525899"/>
                </a:lnTo>
                <a:close/>
                <a:moveTo>
                  <a:pt x="840944" y="2057289"/>
                </a:moveTo>
                <a:lnTo>
                  <a:pt x="369198" y="2529024"/>
                </a:lnTo>
                <a:lnTo>
                  <a:pt x="369198" y="2583969"/>
                </a:lnTo>
                <a:lnTo>
                  <a:pt x="840944" y="3055716"/>
                </a:lnTo>
                <a:lnTo>
                  <a:pt x="1309180" y="2587479"/>
                </a:lnTo>
                <a:lnTo>
                  <a:pt x="1309180" y="2525514"/>
                </a:lnTo>
                <a:close/>
                <a:moveTo>
                  <a:pt x="7145007" y="2057289"/>
                </a:moveTo>
                <a:lnTo>
                  <a:pt x="6674030" y="2528255"/>
                </a:lnTo>
                <a:lnTo>
                  <a:pt x="6674030" y="2584733"/>
                </a:lnTo>
                <a:lnTo>
                  <a:pt x="7145010" y="3055713"/>
                </a:lnTo>
                <a:lnTo>
                  <a:pt x="7614013" y="2586710"/>
                </a:lnTo>
                <a:lnTo>
                  <a:pt x="7614013" y="2526283"/>
                </a:lnTo>
                <a:close/>
                <a:moveTo>
                  <a:pt x="5043664" y="2057289"/>
                </a:moveTo>
                <a:lnTo>
                  <a:pt x="4572421" y="2528513"/>
                </a:lnTo>
                <a:lnTo>
                  <a:pt x="4572421" y="2584480"/>
                </a:lnTo>
                <a:lnTo>
                  <a:pt x="5043664" y="3055715"/>
                </a:lnTo>
                <a:lnTo>
                  <a:pt x="5512404" y="2586968"/>
                </a:lnTo>
                <a:lnTo>
                  <a:pt x="5512404" y="2526024"/>
                </a:lnTo>
                <a:close/>
                <a:moveTo>
                  <a:pt x="10297053" y="2057288"/>
                </a:moveTo>
                <a:lnTo>
                  <a:pt x="9826454" y="2527875"/>
                </a:lnTo>
                <a:lnTo>
                  <a:pt x="9826454" y="2585115"/>
                </a:lnTo>
                <a:lnTo>
                  <a:pt x="10297052" y="3055713"/>
                </a:lnTo>
                <a:lnTo>
                  <a:pt x="10766437" y="2586328"/>
                </a:lnTo>
                <a:lnTo>
                  <a:pt x="10766437" y="2526660"/>
                </a:lnTo>
                <a:close/>
                <a:moveTo>
                  <a:pt x="9246373" y="2057288"/>
                </a:moveTo>
                <a:lnTo>
                  <a:pt x="8775646" y="2528002"/>
                </a:lnTo>
                <a:lnTo>
                  <a:pt x="8775646" y="2584986"/>
                </a:lnTo>
                <a:lnTo>
                  <a:pt x="9246373" y="3055713"/>
                </a:lnTo>
                <a:lnTo>
                  <a:pt x="9715629" y="2586457"/>
                </a:lnTo>
                <a:lnTo>
                  <a:pt x="9715629" y="2526532"/>
                </a:lnTo>
                <a:close/>
                <a:moveTo>
                  <a:pt x="8195690" y="2057288"/>
                </a:moveTo>
                <a:lnTo>
                  <a:pt x="7724838" y="2528128"/>
                </a:lnTo>
                <a:lnTo>
                  <a:pt x="7724838" y="2584864"/>
                </a:lnTo>
                <a:lnTo>
                  <a:pt x="8195689" y="3055714"/>
                </a:lnTo>
                <a:lnTo>
                  <a:pt x="8664821" y="2586582"/>
                </a:lnTo>
                <a:lnTo>
                  <a:pt x="8664821" y="2526406"/>
                </a:lnTo>
                <a:close/>
                <a:moveTo>
                  <a:pt x="6094328" y="2057287"/>
                </a:moveTo>
                <a:lnTo>
                  <a:pt x="5623228" y="2528386"/>
                </a:lnTo>
                <a:lnTo>
                  <a:pt x="5623228" y="2584606"/>
                </a:lnTo>
                <a:lnTo>
                  <a:pt x="6094325" y="3055714"/>
                </a:lnTo>
                <a:lnTo>
                  <a:pt x="6563205" y="2586835"/>
                </a:lnTo>
                <a:lnTo>
                  <a:pt x="6563205" y="2526153"/>
                </a:lnTo>
                <a:close/>
                <a:moveTo>
                  <a:pt x="11347736" y="2057286"/>
                </a:moveTo>
                <a:lnTo>
                  <a:pt x="10877262" y="2527747"/>
                </a:lnTo>
                <a:lnTo>
                  <a:pt x="10877262" y="2585241"/>
                </a:lnTo>
                <a:lnTo>
                  <a:pt x="11347734" y="3055713"/>
                </a:lnTo>
                <a:lnTo>
                  <a:pt x="11817249" y="2586199"/>
                </a:lnTo>
                <a:lnTo>
                  <a:pt x="11817249" y="2526787"/>
                </a:lnTo>
                <a:close/>
                <a:moveTo>
                  <a:pt x="258363" y="1973449"/>
                </a:moveTo>
                <a:lnTo>
                  <a:pt x="369188" y="1973449"/>
                </a:lnTo>
                <a:lnTo>
                  <a:pt x="369188" y="2084274"/>
                </a:lnTo>
                <a:lnTo>
                  <a:pt x="258363" y="2084274"/>
                </a:lnTo>
                <a:close/>
                <a:moveTo>
                  <a:pt x="2359980" y="1973449"/>
                </a:moveTo>
                <a:lnTo>
                  <a:pt x="2470805" y="1973449"/>
                </a:lnTo>
                <a:lnTo>
                  <a:pt x="2470805" y="2084274"/>
                </a:lnTo>
                <a:lnTo>
                  <a:pt x="2359980" y="2084274"/>
                </a:lnTo>
                <a:close/>
                <a:moveTo>
                  <a:pt x="1309171" y="1973449"/>
                </a:moveTo>
                <a:lnTo>
                  <a:pt x="1419995" y="1973449"/>
                </a:lnTo>
                <a:lnTo>
                  <a:pt x="1419995" y="2084274"/>
                </a:lnTo>
                <a:lnTo>
                  <a:pt x="1309171" y="2084274"/>
                </a:lnTo>
                <a:close/>
                <a:moveTo>
                  <a:pt x="4461591" y="1973448"/>
                </a:moveTo>
                <a:lnTo>
                  <a:pt x="4572416" y="1973448"/>
                </a:lnTo>
                <a:lnTo>
                  <a:pt x="4572416" y="2084273"/>
                </a:lnTo>
                <a:lnTo>
                  <a:pt x="4461591" y="2084273"/>
                </a:lnTo>
                <a:close/>
                <a:moveTo>
                  <a:pt x="3410788" y="1973448"/>
                </a:moveTo>
                <a:lnTo>
                  <a:pt x="3521614" y="1973448"/>
                </a:lnTo>
                <a:lnTo>
                  <a:pt x="3521614" y="2084273"/>
                </a:lnTo>
                <a:lnTo>
                  <a:pt x="3410788" y="2084273"/>
                </a:lnTo>
                <a:close/>
                <a:moveTo>
                  <a:pt x="6563205" y="1973448"/>
                </a:moveTo>
                <a:lnTo>
                  <a:pt x="6674030" y="1973448"/>
                </a:lnTo>
                <a:lnTo>
                  <a:pt x="6674030" y="2084273"/>
                </a:lnTo>
                <a:lnTo>
                  <a:pt x="6563205" y="2084273"/>
                </a:lnTo>
                <a:close/>
                <a:moveTo>
                  <a:pt x="5512399" y="1973448"/>
                </a:moveTo>
                <a:lnTo>
                  <a:pt x="5623224" y="1973448"/>
                </a:lnTo>
                <a:lnTo>
                  <a:pt x="5623224" y="2084273"/>
                </a:lnTo>
                <a:lnTo>
                  <a:pt x="5512399" y="2084273"/>
                </a:lnTo>
                <a:close/>
                <a:moveTo>
                  <a:pt x="7614013" y="1973448"/>
                </a:moveTo>
                <a:lnTo>
                  <a:pt x="7724838" y="1973448"/>
                </a:lnTo>
                <a:lnTo>
                  <a:pt x="7724838" y="2084273"/>
                </a:lnTo>
                <a:lnTo>
                  <a:pt x="7614013" y="2084273"/>
                </a:lnTo>
                <a:close/>
                <a:moveTo>
                  <a:pt x="9715629" y="1973448"/>
                </a:moveTo>
                <a:lnTo>
                  <a:pt x="9826454" y="1973448"/>
                </a:lnTo>
                <a:lnTo>
                  <a:pt x="9826454" y="2084273"/>
                </a:lnTo>
                <a:lnTo>
                  <a:pt x="9715629" y="2084273"/>
                </a:lnTo>
                <a:close/>
                <a:moveTo>
                  <a:pt x="8664821" y="1973448"/>
                </a:moveTo>
                <a:lnTo>
                  <a:pt x="8775646" y="1973448"/>
                </a:lnTo>
                <a:lnTo>
                  <a:pt x="8775646" y="2084273"/>
                </a:lnTo>
                <a:lnTo>
                  <a:pt x="8664821" y="2084273"/>
                </a:lnTo>
                <a:close/>
                <a:moveTo>
                  <a:pt x="11817249" y="1973448"/>
                </a:moveTo>
                <a:lnTo>
                  <a:pt x="11928074" y="1973448"/>
                </a:lnTo>
                <a:lnTo>
                  <a:pt x="11928074" y="2084273"/>
                </a:lnTo>
                <a:lnTo>
                  <a:pt x="11817249" y="2084273"/>
                </a:lnTo>
                <a:close/>
                <a:moveTo>
                  <a:pt x="10766437" y="1973448"/>
                </a:moveTo>
                <a:lnTo>
                  <a:pt x="10877262" y="1973448"/>
                </a:lnTo>
                <a:lnTo>
                  <a:pt x="10877262" y="2084273"/>
                </a:lnTo>
                <a:lnTo>
                  <a:pt x="10766437" y="2084273"/>
                </a:lnTo>
                <a:close/>
                <a:moveTo>
                  <a:pt x="3441643" y="1557959"/>
                </a:moveTo>
                <a:lnTo>
                  <a:pt x="2968431" y="2031169"/>
                </a:lnTo>
                <a:lnTo>
                  <a:pt x="3437348" y="2500070"/>
                </a:lnTo>
                <a:lnTo>
                  <a:pt x="3497959" y="2500070"/>
                </a:lnTo>
                <a:lnTo>
                  <a:pt x="3966865" y="2031168"/>
                </a:lnTo>
                <a:lnTo>
                  <a:pt x="3493665" y="1557959"/>
                </a:lnTo>
                <a:close/>
                <a:moveTo>
                  <a:pt x="2390961" y="1557959"/>
                </a:moveTo>
                <a:lnTo>
                  <a:pt x="1917745" y="2031169"/>
                </a:lnTo>
                <a:lnTo>
                  <a:pt x="2386665" y="2500070"/>
                </a:lnTo>
                <a:lnTo>
                  <a:pt x="2447277" y="2500070"/>
                </a:lnTo>
                <a:lnTo>
                  <a:pt x="2916189" y="2031169"/>
                </a:lnTo>
                <a:lnTo>
                  <a:pt x="2442980" y="1557959"/>
                </a:lnTo>
                <a:close/>
                <a:moveTo>
                  <a:pt x="1340273" y="1557959"/>
                </a:moveTo>
                <a:lnTo>
                  <a:pt x="867066" y="2031167"/>
                </a:lnTo>
                <a:lnTo>
                  <a:pt x="1335980" y="2500070"/>
                </a:lnTo>
                <a:lnTo>
                  <a:pt x="1396589" y="2500070"/>
                </a:lnTo>
                <a:lnTo>
                  <a:pt x="1865501" y="2031169"/>
                </a:lnTo>
                <a:lnTo>
                  <a:pt x="1392293" y="1557959"/>
                </a:lnTo>
                <a:close/>
                <a:moveTo>
                  <a:pt x="5542986" y="1557958"/>
                </a:moveTo>
                <a:lnTo>
                  <a:pt x="5069790" y="2031167"/>
                </a:lnTo>
                <a:lnTo>
                  <a:pt x="5538694" y="2500070"/>
                </a:lnTo>
                <a:lnTo>
                  <a:pt x="5599302" y="2500070"/>
                </a:lnTo>
                <a:lnTo>
                  <a:pt x="6068206" y="2031166"/>
                </a:lnTo>
                <a:lnTo>
                  <a:pt x="5595011" y="1557958"/>
                </a:lnTo>
                <a:close/>
                <a:moveTo>
                  <a:pt x="4492305" y="1557958"/>
                </a:moveTo>
                <a:lnTo>
                  <a:pt x="4019109" y="2031168"/>
                </a:lnTo>
                <a:lnTo>
                  <a:pt x="4488010" y="2500070"/>
                </a:lnTo>
                <a:lnTo>
                  <a:pt x="4548620" y="2500070"/>
                </a:lnTo>
                <a:lnTo>
                  <a:pt x="5017539" y="2031167"/>
                </a:lnTo>
                <a:lnTo>
                  <a:pt x="4544326" y="1557958"/>
                </a:lnTo>
                <a:close/>
                <a:moveTo>
                  <a:pt x="7644337" y="1557958"/>
                </a:moveTo>
                <a:lnTo>
                  <a:pt x="7171129" y="2031167"/>
                </a:lnTo>
                <a:lnTo>
                  <a:pt x="7640044" y="2500070"/>
                </a:lnTo>
                <a:lnTo>
                  <a:pt x="7700653" y="2500070"/>
                </a:lnTo>
                <a:lnTo>
                  <a:pt x="8169569" y="2031167"/>
                </a:lnTo>
                <a:lnTo>
                  <a:pt x="7696361" y="1557958"/>
                </a:lnTo>
                <a:close/>
                <a:moveTo>
                  <a:pt x="6593656" y="1557958"/>
                </a:moveTo>
                <a:lnTo>
                  <a:pt x="6120450" y="2031165"/>
                </a:lnTo>
                <a:lnTo>
                  <a:pt x="6589366" y="2500070"/>
                </a:lnTo>
                <a:lnTo>
                  <a:pt x="6649970" y="2500070"/>
                </a:lnTo>
                <a:lnTo>
                  <a:pt x="7118885" y="2031167"/>
                </a:lnTo>
                <a:lnTo>
                  <a:pt x="6645676" y="1557958"/>
                </a:lnTo>
                <a:close/>
                <a:moveTo>
                  <a:pt x="9745703" y="1557958"/>
                </a:moveTo>
                <a:lnTo>
                  <a:pt x="9272494" y="2031167"/>
                </a:lnTo>
                <a:lnTo>
                  <a:pt x="9741408" y="2500070"/>
                </a:lnTo>
                <a:lnTo>
                  <a:pt x="9802016" y="2500070"/>
                </a:lnTo>
                <a:lnTo>
                  <a:pt x="10270931" y="2031167"/>
                </a:lnTo>
                <a:lnTo>
                  <a:pt x="9797723" y="1557958"/>
                </a:lnTo>
                <a:close/>
                <a:moveTo>
                  <a:pt x="8695019" y="1557958"/>
                </a:moveTo>
                <a:lnTo>
                  <a:pt x="8221812" y="2031166"/>
                </a:lnTo>
                <a:lnTo>
                  <a:pt x="8690730" y="2500070"/>
                </a:lnTo>
                <a:lnTo>
                  <a:pt x="8751334" y="2500070"/>
                </a:lnTo>
                <a:lnTo>
                  <a:pt x="9220250" y="2031166"/>
                </a:lnTo>
                <a:lnTo>
                  <a:pt x="8747043" y="1557958"/>
                </a:lnTo>
                <a:close/>
                <a:moveTo>
                  <a:pt x="10796383" y="1557958"/>
                </a:moveTo>
                <a:lnTo>
                  <a:pt x="10323175" y="2031166"/>
                </a:lnTo>
                <a:lnTo>
                  <a:pt x="10792091" y="2500070"/>
                </a:lnTo>
                <a:lnTo>
                  <a:pt x="10852696" y="2500070"/>
                </a:lnTo>
                <a:lnTo>
                  <a:pt x="11321614" y="2031164"/>
                </a:lnTo>
                <a:lnTo>
                  <a:pt x="10848409" y="1557958"/>
                </a:lnTo>
                <a:close/>
                <a:moveTo>
                  <a:pt x="783781" y="1447135"/>
                </a:moveTo>
                <a:lnTo>
                  <a:pt x="894606" y="1447135"/>
                </a:lnTo>
                <a:lnTo>
                  <a:pt x="894606" y="1557959"/>
                </a:lnTo>
                <a:lnTo>
                  <a:pt x="783781" y="1557959"/>
                </a:lnTo>
                <a:close/>
                <a:moveTo>
                  <a:pt x="1834586" y="1447134"/>
                </a:moveTo>
                <a:lnTo>
                  <a:pt x="1945411" y="1447134"/>
                </a:lnTo>
                <a:lnTo>
                  <a:pt x="1945411" y="1557959"/>
                </a:lnTo>
                <a:lnTo>
                  <a:pt x="1834586" y="1557959"/>
                </a:lnTo>
                <a:close/>
                <a:moveTo>
                  <a:pt x="4987002" y="1447134"/>
                </a:moveTo>
                <a:lnTo>
                  <a:pt x="5097832" y="1447134"/>
                </a:lnTo>
                <a:lnTo>
                  <a:pt x="5097832" y="1557958"/>
                </a:lnTo>
                <a:lnTo>
                  <a:pt x="4987002" y="1557958"/>
                </a:lnTo>
                <a:close/>
                <a:moveTo>
                  <a:pt x="3936204" y="1447134"/>
                </a:moveTo>
                <a:lnTo>
                  <a:pt x="4047028" y="1447134"/>
                </a:lnTo>
                <a:lnTo>
                  <a:pt x="4047028" y="1557959"/>
                </a:lnTo>
                <a:lnTo>
                  <a:pt x="3936204" y="1557959"/>
                </a:lnTo>
                <a:close/>
                <a:moveTo>
                  <a:pt x="2885398" y="1447134"/>
                </a:moveTo>
                <a:lnTo>
                  <a:pt x="2996224" y="1447134"/>
                </a:lnTo>
                <a:lnTo>
                  <a:pt x="2996224" y="1557959"/>
                </a:lnTo>
                <a:lnTo>
                  <a:pt x="2885398" y="1557959"/>
                </a:lnTo>
                <a:close/>
                <a:moveTo>
                  <a:pt x="6037801" y="1447133"/>
                </a:moveTo>
                <a:lnTo>
                  <a:pt x="6148626" y="1447133"/>
                </a:lnTo>
                <a:lnTo>
                  <a:pt x="6148626" y="1557958"/>
                </a:lnTo>
                <a:lnTo>
                  <a:pt x="6037801" y="1557958"/>
                </a:lnTo>
                <a:close/>
                <a:moveTo>
                  <a:pt x="9190225" y="1447133"/>
                </a:moveTo>
                <a:lnTo>
                  <a:pt x="9301050" y="1447133"/>
                </a:lnTo>
                <a:lnTo>
                  <a:pt x="9301050" y="1557958"/>
                </a:lnTo>
                <a:lnTo>
                  <a:pt x="9190225" y="1557958"/>
                </a:lnTo>
                <a:close/>
                <a:moveTo>
                  <a:pt x="8139417" y="1447133"/>
                </a:moveTo>
                <a:lnTo>
                  <a:pt x="8250242" y="1447133"/>
                </a:lnTo>
                <a:lnTo>
                  <a:pt x="8250242" y="1557958"/>
                </a:lnTo>
                <a:lnTo>
                  <a:pt x="8139417" y="1557958"/>
                </a:lnTo>
                <a:close/>
                <a:moveTo>
                  <a:pt x="7088609" y="1447133"/>
                </a:moveTo>
                <a:lnTo>
                  <a:pt x="7199434" y="1447133"/>
                </a:lnTo>
                <a:lnTo>
                  <a:pt x="7199434" y="1557958"/>
                </a:lnTo>
                <a:lnTo>
                  <a:pt x="7088609" y="1557958"/>
                </a:lnTo>
                <a:close/>
                <a:moveTo>
                  <a:pt x="10241033" y="1447133"/>
                </a:moveTo>
                <a:lnTo>
                  <a:pt x="10351858" y="1447133"/>
                </a:lnTo>
                <a:lnTo>
                  <a:pt x="10351858" y="1557957"/>
                </a:lnTo>
                <a:lnTo>
                  <a:pt x="10241033" y="1557957"/>
                </a:lnTo>
                <a:close/>
                <a:moveTo>
                  <a:pt x="11291841" y="1447133"/>
                </a:moveTo>
                <a:lnTo>
                  <a:pt x="11402666" y="1447133"/>
                </a:lnTo>
                <a:lnTo>
                  <a:pt x="11402666" y="1557957"/>
                </a:lnTo>
                <a:lnTo>
                  <a:pt x="11291841" y="1557957"/>
                </a:lnTo>
                <a:close/>
                <a:moveTo>
                  <a:pt x="2942310" y="1006607"/>
                </a:moveTo>
                <a:lnTo>
                  <a:pt x="2470820" y="1478100"/>
                </a:lnTo>
                <a:lnTo>
                  <a:pt x="2470820" y="1533556"/>
                </a:lnTo>
                <a:lnTo>
                  <a:pt x="2942310" y="2005047"/>
                </a:lnTo>
                <a:lnTo>
                  <a:pt x="3410804" y="1536556"/>
                </a:lnTo>
                <a:lnTo>
                  <a:pt x="3410804" y="1475099"/>
                </a:lnTo>
                <a:close/>
                <a:moveTo>
                  <a:pt x="1891623" y="1006607"/>
                </a:moveTo>
                <a:lnTo>
                  <a:pt x="1420008" y="1478224"/>
                </a:lnTo>
                <a:lnTo>
                  <a:pt x="1420008" y="1533431"/>
                </a:lnTo>
                <a:lnTo>
                  <a:pt x="1891623" y="2005047"/>
                </a:lnTo>
                <a:lnTo>
                  <a:pt x="2359996" y="1536681"/>
                </a:lnTo>
                <a:lnTo>
                  <a:pt x="2359996" y="1474975"/>
                </a:lnTo>
                <a:close/>
                <a:moveTo>
                  <a:pt x="840943" y="1006607"/>
                </a:moveTo>
                <a:lnTo>
                  <a:pt x="369202" y="1478351"/>
                </a:lnTo>
                <a:lnTo>
                  <a:pt x="369202" y="1533303"/>
                </a:lnTo>
                <a:lnTo>
                  <a:pt x="840944" y="2005046"/>
                </a:lnTo>
                <a:lnTo>
                  <a:pt x="1309184" y="1536806"/>
                </a:lnTo>
                <a:lnTo>
                  <a:pt x="1309184" y="1474850"/>
                </a:lnTo>
                <a:close/>
                <a:moveTo>
                  <a:pt x="3992987" y="1006606"/>
                </a:moveTo>
                <a:lnTo>
                  <a:pt x="3521631" y="1477974"/>
                </a:lnTo>
                <a:lnTo>
                  <a:pt x="3521631" y="1533680"/>
                </a:lnTo>
                <a:lnTo>
                  <a:pt x="3992986" y="2005046"/>
                </a:lnTo>
                <a:lnTo>
                  <a:pt x="4461598" y="1536423"/>
                </a:lnTo>
                <a:lnTo>
                  <a:pt x="4461598" y="1475230"/>
                </a:lnTo>
                <a:close/>
                <a:moveTo>
                  <a:pt x="6094326" y="1006605"/>
                </a:moveTo>
                <a:lnTo>
                  <a:pt x="5623230" y="1477714"/>
                </a:lnTo>
                <a:lnTo>
                  <a:pt x="5623230" y="1533934"/>
                </a:lnTo>
                <a:lnTo>
                  <a:pt x="6094328" y="2005044"/>
                </a:lnTo>
                <a:lnTo>
                  <a:pt x="6563205" y="1536166"/>
                </a:lnTo>
                <a:lnTo>
                  <a:pt x="6563205" y="1475487"/>
                </a:lnTo>
                <a:close/>
                <a:moveTo>
                  <a:pt x="9246371" y="1006604"/>
                </a:moveTo>
                <a:lnTo>
                  <a:pt x="8775646" y="1477332"/>
                </a:lnTo>
                <a:lnTo>
                  <a:pt x="8775646" y="1534319"/>
                </a:lnTo>
                <a:lnTo>
                  <a:pt x="9246371" y="2005045"/>
                </a:lnTo>
                <a:lnTo>
                  <a:pt x="9715629" y="1535786"/>
                </a:lnTo>
                <a:lnTo>
                  <a:pt x="9715629" y="1475864"/>
                </a:lnTo>
                <a:close/>
                <a:moveTo>
                  <a:pt x="5043669" y="1006604"/>
                </a:moveTo>
                <a:lnTo>
                  <a:pt x="4572422" y="1477843"/>
                </a:lnTo>
                <a:lnTo>
                  <a:pt x="4572422" y="1533811"/>
                </a:lnTo>
                <a:lnTo>
                  <a:pt x="5043664" y="2005045"/>
                </a:lnTo>
                <a:lnTo>
                  <a:pt x="5512407" y="1536296"/>
                </a:lnTo>
                <a:lnTo>
                  <a:pt x="5512407" y="1475351"/>
                </a:lnTo>
                <a:close/>
                <a:moveTo>
                  <a:pt x="11347735" y="1006604"/>
                </a:moveTo>
                <a:lnTo>
                  <a:pt x="10877262" y="1477079"/>
                </a:lnTo>
                <a:lnTo>
                  <a:pt x="10877262" y="1534567"/>
                </a:lnTo>
                <a:lnTo>
                  <a:pt x="11347736" y="2005041"/>
                </a:lnTo>
                <a:lnTo>
                  <a:pt x="11817249" y="1535528"/>
                </a:lnTo>
                <a:lnTo>
                  <a:pt x="11817249" y="1476120"/>
                </a:lnTo>
                <a:close/>
                <a:moveTo>
                  <a:pt x="8195690" y="1006604"/>
                </a:moveTo>
                <a:lnTo>
                  <a:pt x="7724838" y="1477458"/>
                </a:lnTo>
                <a:lnTo>
                  <a:pt x="7724838" y="1534191"/>
                </a:lnTo>
                <a:lnTo>
                  <a:pt x="8195691" y="2005044"/>
                </a:lnTo>
                <a:lnTo>
                  <a:pt x="8664821" y="1535914"/>
                </a:lnTo>
                <a:lnTo>
                  <a:pt x="8664821" y="1475736"/>
                </a:lnTo>
                <a:close/>
                <a:moveTo>
                  <a:pt x="7145009" y="1006604"/>
                </a:moveTo>
                <a:lnTo>
                  <a:pt x="6674030" y="1477584"/>
                </a:lnTo>
                <a:lnTo>
                  <a:pt x="6674030" y="1534069"/>
                </a:lnTo>
                <a:lnTo>
                  <a:pt x="7145007" y="2005046"/>
                </a:lnTo>
                <a:lnTo>
                  <a:pt x="7614013" y="1536039"/>
                </a:lnTo>
                <a:lnTo>
                  <a:pt x="7614013" y="1475610"/>
                </a:lnTo>
                <a:close/>
                <a:moveTo>
                  <a:pt x="10297056" y="1006603"/>
                </a:moveTo>
                <a:lnTo>
                  <a:pt x="9826454" y="1477207"/>
                </a:lnTo>
                <a:lnTo>
                  <a:pt x="9826454" y="1534445"/>
                </a:lnTo>
                <a:lnTo>
                  <a:pt x="10297053" y="2005045"/>
                </a:lnTo>
                <a:lnTo>
                  <a:pt x="10766437" y="1535660"/>
                </a:lnTo>
                <a:lnTo>
                  <a:pt x="10766437" y="1475986"/>
                </a:lnTo>
                <a:close/>
                <a:moveTo>
                  <a:pt x="258361" y="922634"/>
                </a:moveTo>
                <a:lnTo>
                  <a:pt x="369186" y="922634"/>
                </a:lnTo>
                <a:lnTo>
                  <a:pt x="369186" y="1033459"/>
                </a:lnTo>
                <a:lnTo>
                  <a:pt x="258361" y="1033459"/>
                </a:lnTo>
                <a:close/>
                <a:moveTo>
                  <a:pt x="2359977" y="922633"/>
                </a:moveTo>
                <a:lnTo>
                  <a:pt x="2470802" y="922633"/>
                </a:lnTo>
                <a:lnTo>
                  <a:pt x="2470802" y="1033458"/>
                </a:lnTo>
                <a:lnTo>
                  <a:pt x="2359977" y="1033458"/>
                </a:lnTo>
                <a:close/>
                <a:moveTo>
                  <a:pt x="1309169" y="922633"/>
                </a:moveTo>
                <a:lnTo>
                  <a:pt x="1419993" y="922633"/>
                </a:lnTo>
                <a:lnTo>
                  <a:pt x="1419993" y="1033458"/>
                </a:lnTo>
                <a:lnTo>
                  <a:pt x="1309169" y="1033458"/>
                </a:lnTo>
                <a:close/>
                <a:moveTo>
                  <a:pt x="5512398" y="922633"/>
                </a:moveTo>
                <a:lnTo>
                  <a:pt x="5623223" y="922633"/>
                </a:lnTo>
                <a:lnTo>
                  <a:pt x="5623223" y="1033458"/>
                </a:lnTo>
                <a:lnTo>
                  <a:pt x="5512398" y="1033458"/>
                </a:lnTo>
                <a:close/>
                <a:moveTo>
                  <a:pt x="4461591" y="922633"/>
                </a:moveTo>
                <a:lnTo>
                  <a:pt x="4572415" y="922633"/>
                </a:lnTo>
                <a:lnTo>
                  <a:pt x="4572415" y="1033458"/>
                </a:lnTo>
                <a:lnTo>
                  <a:pt x="4461591" y="1033458"/>
                </a:lnTo>
                <a:close/>
                <a:moveTo>
                  <a:pt x="3410785" y="922633"/>
                </a:moveTo>
                <a:lnTo>
                  <a:pt x="3521610" y="922633"/>
                </a:lnTo>
                <a:lnTo>
                  <a:pt x="3521610" y="1033458"/>
                </a:lnTo>
                <a:lnTo>
                  <a:pt x="3410785" y="1033458"/>
                </a:lnTo>
                <a:close/>
                <a:moveTo>
                  <a:pt x="7614013" y="922633"/>
                </a:moveTo>
                <a:lnTo>
                  <a:pt x="7724838" y="922633"/>
                </a:lnTo>
                <a:lnTo>
                  <a:pt x="7724838" y="1033458"/>
                </a:lnTo>
                <a:lnTo>
                  <a:pt x="7614013" y="1033458"/>
                </a:lnTo>
                <a:close/>
                <a:moveTo>
                  <a:pt x="6563205" y="922633"/>
                </a:moveTo>
                <a:lnTo>
                  <a:pt x="6674030" y="922633"/>
                </a:lnTo>
                <a:lnTo>
                  <a:pt x="6674030" y="1033458"/>
                </a:lnTo>
                <a:lnTo>
                  <a:pt x="6563205" y="1033458"/>
                </a:lnTo>
                <a:close/>
                <a:moveTo>
                  <a:pt x="10766437" y="922633"/>
                </a:moveTo>
                <a:lnTo>
                  <a:pt x="10877262" y="922633"/>
                </a:lnTo>
                <a:lnTo>
                  <a:pt x="10877262" y="1033458"/>
                </a:lnTo>
                <a:lnTo>
                  <a:pt x="10766437" y="1033458"/>
                </a:lnTo>
                <a:close/>
                <a:moveTo>
                  <a:pt x="9715629" y="922633"/>
                </a:moveTo>
                <a:lnTo>
                  <a:pt x="9826454" y="922633"/>
                </a:lnTo>
                <a:lnTo>
                  <a:pt x="9826454" y="1033458"/>
                </a:lnTo>
                <a:lnTo>
                  <a:pt x="9715629" y="1033458"/>
                </a:lnTo>
                <a:close/>
                <a:moveTo>
                  <a:pt x="8664821" y="922633"/>
                </a:moveTo>
                <a:lnTo>
                  <a:pt x="8775646" y="922633"/>
                </a:lnTo>
                <a:lnTo>
                  <a:pt x="8775646" y="1033458"/>
                </a:lnTo>
                <a:lnTo>
                  <a:pt x="8664821" y="1033458"/>
                </a:lnTo>
                <a:close/>
                <a:moveTo>
                  <a:pt x="11817249" y="922633"/>
                </a:moveTo>
                <a:lnTo>
                  <a:pt x="11928074" y="922633"/>
                </a:lnTo>
                <a:lnTo>
                  <a:pt x="11928074" y="1033458"/>
                </a:lnTo>
                <a:lnTo>
                  <a:pt x="11817249" y="1033458"/>
                </a:lnTo>
                <a:close/>
                <a:moveTo>
                  <a:pt x="1337485" y="510062"/>
                </a:moveTo>
                <a:lnTo>
                  <a:pt x="867065" y="980486"/>
                </a:lnTo>
                <a:lnTo>
                  <a:pt x="1333712" y="1447134"/>
                </a:lnTo>
                <a:lnTo>
                  <a:pt x="1398855" y="1447134"/>
                </a:lnTo>
                <a:lnTo>
                  <a:pt x="1865501" y="980486"/>
                </a:lnTo>
                <a:lnTo>
                  <a:pt x="1395081" y="510062"/>
                </a:lnTo>
                <a:close/>
                <a:moveTo>
                  <a:pt x="2388173" y="510062"/>
                </a:moveTo>
                <a:lnTo>
                  <a:pt x="1917745" y="980486"/>
                </a:lnTo>
                <a:lnTo>
                  <a:pt x="2384399" y="1447134"/>
                </a:lnTo>
                <a:lnTo>
                  <a:pt x="2449542" y="1447134"/>
                </a:lnTo>
                <a:lnTo>
                  <a:pt x="2916189" y="980486"/>
                </a:lnTo>
                <a:lnTo>
                  <a:pt x="2445767" y="510062"/>
                </a:lnTo>
                <a:close/>
                <a:moveTo>
                  <a:pt x="3438856" y="510062"/>
                </a:moveTo>
                <a:lnTo>
                  <a:pt x="2968432" y="980486"/>
                </a:lnTo>
                <a:lnTo>
                  <a:pt x="3435083" y="1447134"/>
                </a:lnTo>
                <a:lnTo>
                  <a:pt x="3500228" y="1447134"/>
                </a:lnTo>
                <a:lnTo>
                  <a:pt x="3966865" y="980485"/>
                </a:lnTo>
                <a:lnTo>
                  <a:pt x="3496454" y="510062"/>
                </a:lnTo>
                <a:close/>
                <a:moveTo>
                  <a:pt x="4489518" y="510062"/>
                </a:moveTo>
                <a:lnTo>
                  <a:pt x="4019109" y="980485"/>
                </a:lnTo>
                <a:lnTo>
                  <a:pt x="4485744" y="1447134"/>
                </a:lnTo>
                <a:lnTo>
                  <a:pt x="4550887" y="1447134"/>
                </a:lnTo>
                <a:lnTo>
                  <a:pt x="5017543" y="980483"/>
                </a:lnTo>
                <a:lnTo>
                  <a:pt x="4547118" y="510062"/>
                </a:lnTo>
                <a:close/>
                <a:moveTo>
                  <a:pt x="5540201" y="510062"/>
                </a:moveTo>
                <a:lnTo>
                  <a:pt x="5069792" y="980483"/>
                </a:lnTo>
                <a:lnTo>
                  <a:pt x="5536431" y="1447134"/>
                </a:lnTo>
                <a:lnTo>
                  <a:pt x="5601567" y="1447134"/>
                </a:lnTo>
                <a:lnTo>
                  <a:pt x="6068204" y="980484"/>
                </a:lnTo>
                <a:lnTo>
                  <a:pt x="5597797" y="510062"/>
                </a:lnTo>
                <a:close/>
                <a:moveTo>
                  <a:pt x="6590867" y="510062"/>
                </a:moveTo>
                <a:lnTo>
                  <a:pt x="6120447" y="980484"/>
                </a:lnTo>
                <a:lnTo>
                  <a:pt x="6587095" y="1447133"/>
                </a:lnTo>
                <a:lnTo>
                  <a:pt x="6652238" y="1447133"/>
                </a:lnTo>
                <a:lnTo>
                  <a:pt x="7118887" y="980483"/>
                </a:lnTo>
                <a:lnTo>
                  <a:pt x="6648468" y="510062"/>
                </a:lnTo>
                <a:close/>
                <a:moveTo>
                  <a:pt x="7641550" y="510061"/>
                </a:moveTo>
                <a:lnTo>
                  <a:pt x="7171131" y="980482"/>
                </a:lnTo>
                <a:lnTo>
                  <a:pt x="7637780" y="1447133"/>
                </a:lnTo>
                <a:lnTo>
                  <a:pt x="7702919" y="1447133"/>
                </a:lnTo>
                <a:lnTo>
                  <a:pt x="8169568" y="980483"/>
                </a:lnTo>
                <a:lnTo>
                  <a:pt x="7699149" y="510061"/>
                </a:lnTo>
                <a:close/>
                <a:moveTo>
                  <a:pt x="8692232" y="510061"/>
                </a:moveTo>
                <a:lnTo>
                  <a:pt x="8221811" y="980484"/>
                </a:lnTo>
                <a:lnTo>
                  <a:pt x="8688459" y="1447133"/>
                </a:lnTo>
                <a:lnTo>
                  <a:pt x="8753603" y="1447133"/>
                </a:lnTo>
                <a:lnTo>
                  <a:pt x="9220250" y="980484"/>
                </a:lnTo>
                <a:lnTo>
                  <a:pt x="8749829" y="510061"/>
                </a:lnTo>
                <a:close/>
                <a:moveTo>
                  <a:pt x="10793597" y="510061"/>
                </a:moveTo>
                <a:lnTo>
                  <a:pt x="10323178" y="980482"/>
                </a:lnTo>
                <a:lnTo>
                  <a:pt x="10789828" y="1447133"/>
                </a:lnTo>
                <a:lnTo>
                  <a:pt x="10854964" y="1447133"/>
                </a:lnTo>
                <a:lnTo>
                  <a:pt x="11321613" y="980483"/>
                </a:lnTo>
                <a:lnTo>
                  <a:pt x="10851193" y="510061"/>
                </a:lnTo>
                <a:close/>
                <a:moveTo>
                  <a:pt x="9742913" y="510061"/>
                </a:moveTo>
                <a:lnTo>
                  <a:pt x="9272493" y="980483"/>
                </a:lnTo>
                <a:lnTo>
                  <a:pt x="9739141" y="1447133"/>
                </a:lnTo>
                <a:lnTo>
                  <a:pt x="9804283" y="1447133"/>
                </a:lnTo>
                <a:lnTo>
                  <a:pt x="10270933" y="980481"/>
                </a:lnTo>
                <a:lnTo>
                  <a:pt x="9800515" y="510061"/>
                </a:lnTo>
                <a:close/>
                <a:moveTo>
                  <a:pt x="783785" y="399238"/>
                </a:moveTo>
                <a:lnTo>
                  <a:pt x="894609" y="399238"/>
                </a:lnTo>
                <a:lnTo>
                  <a:pt x="894609" y="510062"/>
                </a:lnTo>
                <a:lnTo>
                  <a:pt x="783785" y="510062"/>
                </a:lnTo>
                <a:close/>
                <a:moveTo>
                  <a:pt x="2885401" y="399237"/>
                </a:moveTo>
                <a:lnTo>
                  <a:pt x="2996227" y="399237"/>
                </a:lnTo>
                <a:lnTo>
                  <a:pt x="2996227" y="510062"/>
                </a:lnTo>
                <a:lnTo>
                  <a:pt x="2885401" y="510062"/>
                </a:lnTo>
                <a:close/>
                <a:moveTo>
                  <a:pt x="1834590" y="399237"/>
                </a:moveTo>
                <a:lnTo>
                  <a:pt x="1945415" y="399237"/>
                </a:lnTo>
                <a:lnTo>
                  <a:pt x="1945415" y="510062"/>
                </a:lnTo>
                <a:lnTo>
                  <a:pt x="1834590" y="510062"/>
                </a:lnTo>
                <a:close/>
                <a:moveTo>
                  <a:pt x="3936208" y="399237"/>
                </a:moveTo>
                <a:lnTo>
                  <a:pt x="4047032" y="399237"/>
                </a:lnTo>
                <a:lnTo>
                  <a:pt x="4047032" y="510062"/>
                </a:lnTo>
                <a:lnTo>
                  <a:pt x="3936208" y="510062"/>
                </a:lnTo>
                <a:close/>
                <a:moveTo>
                  <a:pt x="4987004" y="399237"/>
                </a:moveTo>
                <a:lnTo>
                  <a:pt x="5097834" y="399237"/>
                </a:lnTo>
                <a:lnTo>
                  <a:pt x="5097834" y="510062"/>
                </a:lnTo>
                <a:lnTo>
                  <a:pt x="4987004" y="510062"/>
                </a:lnTo>
                <a:close/>
                <a:moveTo>
                  <a:pt x="6037802" y="399237"/>
                </a:moveTo>
                <a:lnTo>
                  <a:pt x="6148626" y="399237"/>
                </a:lnTo>
                <a:lnTo>
                  <a:pt x="6148626" y="510062"/>
                </a:lnTo>
                <a:lnTo>
                  <a:pt x="6037802" y="510062"/>
                </a:lnTo>
                <a:close/>
                <a:moveTo>
                  <a:pt x="7088609" y="399237"/>
                </a:moveTo>
                <a:lnTo>
                  <a:pt x="7199434" y="399237"/>
                </a:lnTo>
                <a:lnTo>
                  <a:pt x="7199434" y="510061"/>
                </a:lnTo>
                <a:lnTo>
                  <a:pt x="7088609" y="510061"/>
                </a:lnTo>
                <a:close/>
                <a:moveTo>
                  <a:pt x="8139417" y="399237"/>
                </a:moveTo>
                <a:lnTo>
                  <a:pt x="8250242" y="399237"/>
                </a:lnTo>
                <a:lnTo>
                  <a:pt x="8250242" y="510061"/>
                </a:lnTo>
                <a:lnTo>
                  <a:pt x="8139417" y="510061"/>
                </a:lnTo>
                <a:close/>
                <a:moveTo>
                  <a:pt x="9190225" y="399236"/>
                </a:moveTo>
                <a:lnTo>
                  <a:pt x="9301050" y="399236"/>
                </a:lnTo>
                <a:lnTo>
                  <a:pt x="9301050" y="510061"/>
                </a:lnTo>
                <a:lnTo>
                  <a:pt x="9190225" y="510061"/>
                </a:lnTo>
                <a:close/>
                <a:moveTo>
                  <a:pt x="10241033" y="399236"/>
                </a:moveTo>
                <a:lnTo>
                  <a:pt x="10351858" y="399236"/>
                </a:lnTo>
                <a:lnTo>
                  <a:pt x="10351858" y="510061"/>
                </a:lnTo>
                <a:lnTo>
                  <a:pt x="10241033" y="510061"/>
                </a:lnTo>
                <a:close/>
                <a:moveTo>
                  <a:pt x="11291841" y="399236"/>
                </a:moveTo>
                <a:lnTo>
                  <a:pt x="11402666" y="399236"/>
                </a:lnTo>
                <a:lnTo>
                  <a:pt x="11402666" y="510061"/>
                </a:lnTo>
                <a:lnTo>
                  <a:pt x="11291841" y="510061"/>
                </a:lnTo>
                <a:close/>
                <a:moveTo>
                  <a:pt x="6138405" y="0"/>
                </a:moveTo>
                <a:lnTo>
                  <a:pt x="6190649" y="0"/>
                </a:lnTo>
                <a:lnTo>
                  <a:pt x="6589887" y="399237"/>
                </a:lnTo>
                <a:lnTo>
                  <a:pt x="6649449" y="399237"/>
                </a:lnTo>
                <a:lnTo>
                  <a:pt x="7048684" y="2"/>
                </a:lnTo>
                <a:lnTo>
                  <a:pt x="7100928" y="2"/>
                </a:lnTo>
                <a:lnTo>
                  <a:pt x="6674030" y="426899"/>
                </a:lnTo>
                <a:lnTo>
                  <a:pt x="6674030" y="483379"/>
                </a:lnTo>
                <a:lnTo>
                  <a:pt x="7145009" y="954361"/>
                </a:lnTo>
                <a:lnTo>
                  <a:pt x="7614013" y="485355"/>
                </a:lnTo>
                <a:lnTo>
                  <a:pt x="7614013" y="424926"/>
                </a:lnTo>
                <a:lnTo>
                  <a:pt x="7189086" y="0"/>
                </a:lnTo>
                <a:lnTo>
                  <a:pt x="7241329" y="0"/>
                </a:lnTo>
                <a:lnTo>
                  <a:pt x="7640566" y="399237"/>
                </a:lnTo>
                <a:lnTo>
                  <a:pt x="7700131" y="399237"/>
                </a:lnTo>
                <a:lnTo>
                  <a:pt x="8099367" y="1"/>
                </a:lnTo>
                <a:lnTo>
                  <a:pt x="8151611" y="1"/>
                </a:lnTo>
                <a:lnTo>
                  <a:pt x="7724838" y="426774"/>
                </a:lnTo>
                <a:lnTo>
                  <a:pt x="7724838" y="483508"/>
                </a:lnTo>
                <a:lnTo>
                  <a:pt x="8195689" y="954363"/>
                </a:lnTo>
                <a:lnTo>
                  <a:pt x="8664821" y="485229"/>
                </a:lnTo>
                <a:lnTo>
                  <a:pt x="8664821" y="425053"/>
                </a:lnTo>
                <a:lnTo>
                  <a:pt x="8239767" y="0"/>
                </a:lnTo>
                <a:lnTo>
                  <a:pt x="8292011" y="0"/>
                </a:lnTo>
                <a:lnTo>
                  <a:pt x="8691248" y="399236"/>
                </a:lnTo>
                <a:lnTo>
                  <a:pt x="8750812" y="399236"/>
                </a:lnTo>
                <a:lnTo>
                  <a:pt x="9150049" y="1"/>
                </a:lnTo>
                <a:lnTo>
                  <a:pt x="9202293" y="1"/>
                </a:lnTo>
                <a:lnTo>
                  <a:pt x="8775646" y="426647"/>
                </a:lnTo>
                <a:lnTo>
                  <a:pt x="8775646" y="483635"/>
                </a:lnTo>
                <a:lnTo>
                  <a:pt x="9246372" y="954363"/>
                </a:lnTo>
                <a:lnTo>
                  <a:pt x="9715629" y="485103"/>
                </a:lnTo>
                <a:lnTo>
                  <a:pt x="9715629" y="425175"/>
                </a:lnTo>
                <a:lnTo>
                  <a:pt x="9290453" y="0"/>
                </a:lnTo>
                <a:lnTo>
                  <a:pt x="9342696" y="0"/>
                </a:lnTo>
                <a:lnTo>
                  <a:pt x="9741934" y="399236"/>
                </a:lnTo>
                <a:lnTo>
                  <a:pt x="9801496" y="399236"/>
                </a:lnTo>
                <a:lnTo>
                  <a:pt x="10200732" y="1"/>
                </a:lnTo>
                <a:lnTo>
                  <a:pt x="10252974" y="1"/>
                </a:lnTo>
                <a:lnTo>
                  <a:pt x="9826454" y="426520"/>
                </a:lnTo>
                <a:lnTo>
                  <a:pt x="9826454" y="483756"/>
                </a:lnTo>
                <a:lnTo>
                  <a:pt x="10297055" y="954360"/>
                </a:lnTo>
                <a:lnTo>
                  <a:pt x="10766437" y="484975"/>
                </a:lnTo>
                <a:lnTo>
                  <a:pt x="10766437" y="425305"/>
                </a:lnTo>
                <a:lnTo>
                  <a:pt x="10341131" y="0"/>
                </a:lnTo>
                <a:lnTo>
                  <a:pt x="10393375" y="0"/>
                </a:lnTo>
                <a:lnTo>
                  <a:pt x="10792612" y="399236"/>
                </a:lnTo>
                <a:lnTo>
                  <a:pt x="10852176" y="399236"/>
                </a:lnTo>
                <a:lnTo>
                  <a:pt x="11251411" y="3"/>
                </a:lnTo>
                <a:lnTo>
                  <a:pt x="11303657" y="3"/>
                </a:lnTo>
                <a:lnTo>
                  <a:pt x="10877262" y="426397"/>
                </a:lnTo>
                <a:lnTo>
                  <a:pt x="10877262" y="483887"/>
                </a:lnTo>
                <a:lnTo>
                  <a:pt x="11347735" y="954362"/>
                </a:lnTo>
                <a:lnTo>
                  <a:pt x="11817249" y="484846"/>
                </a:lnTo>
                <a:lnTo>
                  <a:pt x="11817249" y="425436"/>
                </a:lnTo>
                <a:lnTo>
                  <a:pt x="11391812" y="0"/>
                </a:lnTo>
                <a:lnTo>
                  <a:pt x="11444056" y="0"/>
                </a:lnTo>
                <a:lnTo>
                  <a:pt x="11843293" y="399236"/>
                </a:lnTo>
                <a:lnTo>
                  <a:pt x="11902859" y="399236"/>
                </a:lnTo>
                <a:lnTo>
                  <a:pt x="12191973" y="110123"/>
                </a:lnTo>
                <a:lnTo>
                  <a:pt x="12191973" y="162366"/>
                </a:lnTo>
                <a:lnTo>
                  <a:pt x="11928074" y="426265"/>
                </a:lnTo>
                <a:lnTo>
                  <a:pt x="11928074" y="484017"/>
                </a:lnTo>
                <a:lnTo>
                  <a:pt x="12191974" y="747926"/>
                </a:lnTo>
                <a:lnTo>
                  <a:pt x="12191974" y="800166"/>
                </a:lnTo>
                <a:lnTo>
                  <a:pt x="11901874" y="510061"/>
                </a:lnTo>
                <a:lnTo>
                  <a:pt x="11844278" y="510061"/>
                </a:lnTo>
                <a:lnTo>
                  <a:pt x="11373857" y="980483"/>
                </a:lnTo>
                <a:lnTo>
                  <a:pt x="11840505" y="1447132"/>
                </a:lnTo>
                <a:lnTo>
                  <a:pt x="11905645" y="1447132"/>
                </a:lnTo>
                <a:lnTo>
                  <a:pt x="12191976" y="1160803"/>
                </a:lnTo>
                <a:lnTo>
                  <a:pt x="12191976" y="1213046"/>
                </a:lnTo>
                <a:lnTo>
                  <a:pt x="11928074" y="1476947"/>
                </a:lnTo>
                <a:lnTo>
                  <a:pt x="11928074" y="1534702"/>
                </a:lnTo>
                <a:lnTo>
                  <a:pt x="12191975" y="1798604"/>
                </a:lnTo>
                <a:lnTo>
                  <a:pt x="12191975" y="1850847"/>
                </a:lnTo>
                <a:lnTo>
                  <a:pt x="11899087" y="1557957"/>
                </a:lnTo>
                <a:lnTo>
                  <a:pt x="11847063" y="1557957"/>
                </a:lnTo>
                <a:lnTo>
                  <a:pt x="11373858" y="2031163"/>
                </a:lnTo>
                <a:lnTo>
                  <a:pt x="11842778" y="2500070"/>
                </a:lnTo>
                <a:lnTo>
                  <a:pt x="11903378" y="2500070"/>
                </a:lnTo>
                <a:lnTo>
                  <a:pt x="12191975" y="2211473"/>
                </a:lnTo>
                <a:lnTo>
                  <a:pt x="12191974" y="2263716"/>
                </a:lnTo>
                <a:lnTo>
                  <a:pt x="11928074" y="2527616"/>
                </a:lnTo>
                <a:lnTo>
                  <a:pt x="11928074" y="2585366"/>
                </a:lnTo>
                <a:lnTo>
                  <a:pt x="12191978" y="2849270"/>
                </a:lnTo>
                <a:lnTo>
                  <a:pt x="12191977" y="2901515"/>
                </a:lnTo>
                <a:lnTo>
                  <a:pt x="11901357" y="2610895"/>
                </a:lnTo>
                <a:lnTo>
                  <a:pt x="11844795" y="2610895"/>
                </a:lnTo>
                <a:lnTo>
                  <a:pt x="11373856" y="3081835"/>
                </a:lnTo>
                <a:lnTo>
                  <a:pt x="11843230" y="3551209"/>
                </a:lnTo>
                <a:lnTo>
                  <a:pt x="11902922" y="3551209"/>
                </a:lnTo>
                <a:lnTo>
                  <a:pt x="12191974" y="3262156"/>
                </a:lnTo>
                <a:lnTo>
                  <a:pt x="12191974" y="3314400"/>
                </a:lnTo>
                <a:lnTo>
                  <a:pt x="11928074" y="3578299"/>
                </a:lnTo>
                <a:lnTo>
                  <a:pt x="11928074" y="3636053"/>
                </a:lnTo>
                <a:lnTo>
                  <a:pt x="12191975" y="3899954"/>
                </a:lnTo>
                <a:lnTo>
                  <a:pt x="12191975" y="3952198"/>
                </a:lnTo>
                <a:lnTo>
                  <a:pt x="11901811" y="3662034"/>
                </a:lnTo>
                <a:lnTo>
                  <a:pt x="11844339" y="3662034"/>
                </a:lnTo>
                <a:lnTo>
                  <a:pt x="11373856" y="4132518"/>
                </a:lnTo>
                <a:lnTo>
                  <a:pt x="11813331" y="4571992"/>
                </a:lnTo>
                <a:lnTo>
                  <a:pt x="11761089" y="4571991"/>
                </a:lnTo>
                <a:lnTo>
                  <a:pt x="11347736" y="4158638"/>
                </a:lnTo>
                <a:lnTo>
                  <a:pt x="10934382" y="4571992"/>
                </a:lnTo>
                <a:lnTo>
                  <a:pt x="10882138" y="4571992"/>
                </a:lnTo>
                <a:lnTo>
                  <a:pt x="11321614" y="4132516"/>
                </a:lnTo>
                <a:lnTo>
                  <a:pt x="10851132" y="3662034"/>
                </a:lnTo>
                <a:lnTo>
                  <a:pt x="10793656" y="3662034"/>
                </a:lnTo>
                <a:lnTo>
                  <a:pt x="10323175" y="4132515"/>
                </a:lnTo>
                <a:lnTo>
                  <a:pt x="10762651" y="4571991"/>
                </a:lnTo>
                <a:lnTo>
                  <a:pt x="10710406" y="4571992"/>
                </a:lnTo>
                <a:lnTo>
                  <a:pt x="10297052" y="4158638"/>
                </a:lnTo>
                <a:lnTo>
                  <a:pt x="9883699" y="4571992"/>
                </a:lnTo>
                <a:lnTo>
                  <a:pt x="9831456" y="4571992"/>
                </a:lnTo>
                <a:lnTo>
                  <a:pt x="10270931" y="4132517"/>
                </a:lnTo>
                <a:lnTo>
                  <a:pt x="9800448" y="3662034"/>
                </a:lnTo>
                <a:lnTo>
                  <a:pt x="9742974" y="3662034"/>
                </a:lnTo>
                <a:lnTo>
                  <a:pt x="9272491" y="4132517"/>
                </a:lnTo>
                <a:lnTo>
                  <a:pt x="9711968" y="4571993"/>
                </a:lnTo>
                <a:lnTo>
                  <a:pt x="9659723" y="4571993"/>
                </a:lnTo>
                <a:lnTo>
                  <a:pt x="9246369" y="4158639"/>
                </a:lnTo>
                <a:lnTo>
                  <a:pt x="8833016" y="4571992"/>
                </a:lnTo>
                <a:lnTo>
                  <a:pt x="8780772" y="4571992"/>
                </a:lnTo>
                <a:lnTo>
                  <a:pt x="9220247" y="4132517"/>
                </a:lnTo>
                <a:lnTo>
                  <a:pt x="8749764" y="3662034"/>
                </a:lnTo>
                <a:lnTo>
                  <a:pt x="8692294" y="3662034"/>
                </a:lnTo>
                <a:lnTo>
                  <a:pt x="8221812" y="4132516"/>
                </a:lnTo>
                <a:lnTo>
                  <a:pt x="8661288" y="4571992"/>
                </a:lnTo>
                <a:lnTo>
                  <a:pt x="8609042" y="4571992"/>
                </a:lnTo>
                <a:lnTo>
                  <a:pt x="8195689" y="4158639"/>
                </a:lnTo>
                <a:lnTo>
                  <a:pt x="7782334" y="4571994"/>
                </a:lnTo>
                <a:lnTo>
                  <a:pt x="7730092" y="4571994"/>
                </a:lnTo>
                <a:lnTo>
                  <a:pt x="8169568" y="4132518"/>
                </a:lnTo>
                <a:lnTo>
                  <a:pt x="7699085" y="3662034"/>
                </a:lnTo>
                <a:lnTo>
                  <a:pt x="7641614" y="3662034"/>
                </a:lnTo>
                <a:lnTo>
                  <a:pt x="7171129" y="4132518"/>
                </a:lnTo>
                <a:lnTo>
                  <a:pt x="7610604" y="4571993"/>
                </a:lnTo>
                <a:lnTo>
                  <a:pt x="7558360" y="4571993"/>
                </a:lnTo>
                <a:lnTo>
                  <a:pt x="7145007" y="4158640"/>
                </a:lnTo>
                <a:lnTo>
                  <a:pt x="6731655" y="4571993"/>
                </a:lnTo>
                <a:lnTo>
                  <a:pt x="6679410" y="4571993"/>
                </a:lnTo>
                <a:lnTo>
                  <a:pt x="7118885" y="4132518"/>
                </a:lnTo>
                <a:lnTo>
                  <a:pt x="6648402" y="3662034"/>
                </a:lnTo>
                <a:lnTo>
                  <a:pt x="6590932" y="3662034"/>
                </a:lnTo>
                <a:lnTo>
                  <a:pt x="6120448" y="4132519"/>
                </a:lnTo>
                <a:lnTo>
                  <a:pt x="6559922" y="4571993"/>
                </a:lnTo>
                <a:lnTo>
                  <a:pt x="6507678" y="4571993"/>
                </a:lnTo>
                <a:lnTo>
                  <a:pt x="6094326" y="4158641"/>
                </a:lnTo>
                <a:lnTo>
                  <a:pt x="5680985" y="4571992"/>
                </a:lnTo>
                <a:lnTo>
                  <a:pt x="5628744" y="4571992"/>
                </a:lnTo>
                <a:lnTo>
                  <a:pt x="6068205" y="4132519"/>
                </a:lnTo>
                <a:lnTo>
                  <a:pt x="5597731" y="3662034"/>
                </a:lnTo>
                <a:lnTo>
                  <a:pt x="5540263" y="3662034"/>
                </a:lnTo>
                <a:lnTo>
                  <a:pt x="5069789" y="4132518"/>
                </a:lnTo>
                <a:lnTo>
                  <a:pt x="5509253" y="4571993"/>
                </a:lnTo>
                <a:lnTo>
                  <a:pt x="5457012" y="4571993"/>
                </a:lnTo>
                <a:lnTo>
                  <a:pt x="5043664" y="4158640"/>
                </a:lnTo>
                <a:lnTo>
                  <a:pt x="4630303" y="4571992"/>
                </a:lnTo>
                <a:lnTo>
                  <a:pt x="4578059" y="4571992"/>
                </a:lnTo>
                <a:lnTo>
                  <a:pt x="5017539" y="4132518"/>
                </a:lnTo>
                <a:lnTo>
                  <a:pt x="4547049" y="3662034"/>
                </a:lnTo>
                <a:lnTo>
                  <a:pt x="4489581" y="3662034"/>
                </a:lnTo>
                <a:lnTo>
                  <a:pt x="4019108" y="4132519"/>
                </a:lnTo>
                <a:lnTo>
                  <a:pt x="4458568" y="4571993"/>
                </a:lnTo>
                <a:lnTo>
                  <a:pt x="4406323" y="4571993"/>
                </a:lnTo>
                <a:lnTo>
                  <a:pt x="3992985" y="4158641"/>
                </a:lnTo>
                <a:lnTo>
                  <a:pt x="3579645" y="4571992"/>
                </a:lnTo>
                <a:lnTo>
                  <a:pt x="3527403" y="4571992"/>
                </a:lnTo>
                <a:lnTo>
                  <a:pt x="3966864" y="4132520"/>
                </a:lnTo>
                <a:lnTo>
                  <a:pt x="3496388" y="3662034"/>
                </a:lnTo>
                <a:lnTo>
                  <a:pt x="3438920" y="3662034"/>
                </a:lnTo>
                <a:lnTo>
                  <a:pt x="2968432" y="4132519"/>
                </a:lnTo>
                <a:lnTo>
                  <a:pt x="3407908" y="4571992"/>
                </a:lnTo>
                <a:lnTo>
                  <a:pt x="3355663" y="4571992"/>
                </a:lnTo>
                <a:lnTo>
                  <a:pt x="2942311" y="4158641"/>
                </a:lnTo>
                <a:lnTo>
                  <a:pt x="2528961" y="4571991"/>
                </a:lnTo>
                <a:lnTo>
                  <a:pt x="2476717" y="4571991"/>
                </a:lnTo>
                <a:lnTo>
                  <a:pt x="2916189" y="4132519"/>
                </a:lnTo>
                <a:lnTo>
                  <a:pt x="2445706" y="3662034"/>
                </a:lnTo>
                <a:lnTo>
                  <a:pt x="2388237" y="3662034"/>
                </a:lnTo>
                <a:lnTo>
                  <a:pt x="1917745" y="4132520"/>
                </a:lnTo>
                <a:lnTo>
                  <a:pt x="2357225" y="4571992"/>
                </a:lnTo>
                <a:lnTo>
                  <a:pt x="2304981" y="4571993"/>
                </a:lnTo>
                <a:lnTo>
                  <a:pt x="1891623" y="4158642"/>
                </a:lnTo>
                <a:lnTo>
                  <a:pt x="1478275" y="4571991"/>
                </a:lnTo>
                <a:lnTo>
                  <a:pt x="1426031" y="4571991"/>
                </a:lnTo>
                <a:lnTo>
                  <a:pt x="1865501" y="4132520"/>
                </a:lnTo>
                <a:lnTo>
                  <a:pt x="1395017" y="3662034"/>
                </a:lnTo>
                <a:lnTo>
                  <a:pt x="1337551" y="3662034"/>
                </a:lnTo>
                <a:lnTo>
                  <a:pt x="867066" y="4132521"/>
                </a:lnTo>
                <a:lnTo>
                  <a:pt x="1306536" y="4571992"/>
                </a:lnTo>
                <a:lnTo>
                  <a:pt x="1254292" y="4571992"/>
                </a:lnTo>
                <a:lnTo>
                  <a:pt x="840944" y="4158643"/>
                </a:lnTo>
                <a:lnTo>
                  <a:pt x="427595" y="4571993"/>
                </a:lnTo>
                <a:lnTo>
                  <a:pt x="375351" y="4571993"/>
                </a:lnTo>
                <a:lnTo>
                  <a:pt x="814822" y="4132521"/>
                </a:lnTo>
                <a:lnTo>
                  <a:pt x="344336" y="3662034"/>
                </a:lnTo>
                <a:lnTo>
                  <a:pt x="286870" y="3662034"/>
                </a:lnTo>
                <a:lnTo>
                  <a:pt x="5" y="3948900"/>
                </a:lnTo>
                <a:lnTo>
                  <a:pt x="5" y="3896656"/>
                </a:lnTo>
                <a:lnTo>
                  <a:pt x="258369" y="3638291"/>
                </a:lnTo>
                <a:lnTo>
                  <a:pt x="258369" y="3576066"/>
                </a:lnTo>
                <a:lnTo>
                  <a:pt x="1" y="3317698"/>
                </a:lnTo>
                <a:lnTo>
                  <a:pt x="1" y="3265454"/>
                </a:lnTo>
                <a:lnTo>
                  <a:pt x="285756" y="3551209"/>
                </a:lnTo>
                <a:lnTo>
                  <a:pt x="345451" y="3551209"/>
                </a:lnTo>
                <a:lnTo>
                  <a:pt x="814822" y="3081838"/>
                </a:lnTo>
                <a:lnTo>
                  <a:pt x="343880" y="2610895"/>
                </a:lnTo>
                <a:lnTo>
                  <a:pt x="287328" y="2610895"/>
                </a:lnTo>
                <a:lnTo>
                  <a:pt x="6" y="2898217"/>
                </a:lnTo>
                <a:lnTo>
                  <a:pt x="6" y="2845973"/>
                </a:lnTo>
                <a:lnTo>
                  <a:pt x="258373" y="2587605"/>
                </a:lnTo>
                <a:lnTo>
                  <a:pt x="258373" y="2525388"/>
                </a:lnTo>
                <a:lnTo>
                  <a:pt x="1" y="2267015"/>
                </a:lnTo>
                <a:lnTo>
                  <a:pt x="0" y="2214770"/>
                </a:lnTo>
                <a:lnTo>
                  <a:pt x="285299" y="2500070"/>
                </a:lnTo>
                <a:lnTo>
                  <a:pt x="345909" y="2500070"/>
                </a:lnTo>
                <a:lnTo>
                  <a:pt x="814822" y="2031167"/>
                </a:lnTo>
                <a:lnTo>
                  <a:pt x="341616" y="1557959"/>
                </a:lnTo>
                <a:lnTo>
                  <a:pt x="289593" y="1557959"/>
                </a:lnTo>
                <a:lnTo>
                  <a:pt x="4" y="1847551"/>
                </a:lnTo>
                <a:lnTo>
                  <a:pt x="4" y="1795307"/>
                </a:lnTo>
                <a:lnTo>
                  <a:pt x="258377" y="1536932"/>
                </a:lnTo>
                <a:lnTo>
                  <a:pt x="258377" y="1474721"/>
                </a:lnTo>
                <a:lnTo>
                  <a:pt x="2" y="1216345"/>
                </a:lnTo>
                <a:lnTo>
                  <a:pt x="2" y="1164102"/>
                </a:lnTo>
                <a:lnTo>
                  <a:pt x="283034" y="1447135"/>
                </a:lnTo>
                <a:lnTo>
                  <a:pt x="348175" y="1447135"/>
                </a:lnTo>
                <a:lnTo>
                  <a:pt x="814821" y="980486"/>
                </a:lnTo>
                <a:lnTo>
                  <a:pt x="344401" y="510062"/>
                </a:lnTo>
                <a:lnTo>
                  <a:pt x="286805" y="510062"/>
                </a:lnTo>
                <a:lnTo>
                  <a:pt x="5" y="796868"/>
                </a:lnTo>
                <a:lnTo>
                  <a:pt x="5" y="744628"/>
                </a:lnTo>
                <a:lnTo>
                  <a:pt x="258382" y="486242"/>
                </a:lnTo>
                <a:lnTo>
                  <a:pt x="258382" y="424043"/>
                </a:lnTo>
                <a:lnTo>
                  <a:pt x="3" y="165664"/>
                </a:lnTo>
                <a:lnTo>
                  <a:pt x="3" y="113420"/>
                </a:lnTo>
                <a:lnTo>
                  <a:pt x="285820" y="399237"/>
                </a:lnTo>
                <a:lnTo>
                  <a:pt x="345386" y="399237"/>
                </a:lnTo>
                <a:lnTo>
                  <a:pt x="744622" y="2"/>
                </a:lnTo>
                <a:lnTo>
                  <a:pt x="796865" y="2"/>
                </a:lnTo>
                <a:lnTo>
                  <a:pt x="369206" y="427661"/>
                </a:lnTo>
                <a:lnTo>
                  <a:pt x="369206" y="482624"/>
                </a:lnTo>
                <a:lnTo>
                  <a:pt x="840943" y="954364"/>
                </a:lnTo>
                <a:lnTo>
                  <a:pt x="1309187" y="486116"/>
                </a:lnTo>
                <a:lnTo>
                  <a:pt x="1309187" y="424169"/>
                </a:lnTo>
                <a:lnTo>
                  <a:pt x="885019" y="0"/>
                </a:lnTo>
                <a:lnTo>
                  <a:pt x="937262" y="0"/>
                </a:lnTo>
                <a:lnTo>
                  <a:pt x="1336499" y="399237"/>
                </a:lnTo>
                <a:lnTo>
                  <a:pt x="1396066" y="399237"/>
                </a:lnTo>
                <a:lnTo>
                  <a:pt x="1795300" y="3"/>
                </a:lnTo>
                <a:lnTo>
                  <a:pt x="1847544" y="3"/>
                </a:lnTo>
                <a:lnTo>
                  <a:pt x="1420012" y="427535"/>
                </a:lnTo>
                <a:lnTo>
                  <a:pt x="1420012" y="482750"/>
                </a:lnTo>
                <a:lnTo>
                  <a:pt x="1891623" y="954365"/>
                </a:lnTo>
                <a:lnTo>
                  <a:pt x="2360001" y="485992"/>
                </a:lnTo>
                <a:lnTo>
                  <a:pt x="2360001" y="424295"/>
                </a:lnTo>
                <a:lnTo>
                  <a:pt x="1935698" y="0"/>
                </a:lnTo>
                <a:lnTo>
                  <a:pt x="1987943" y="0"/>
                </a:lnTo>
                <a:lnTo>
                  <a:pt x="2387187" y="399237"/>
                </a:lnTo>
                <a:lnTo>
                  <a:pt x="2446755" y="399237"/>
                </a:lnTo>
                <a:lnTo>
                  <a:pt x="2845991" y="2"/>
                </a:lnTo>
                <a:lnTo>
                  <a:pt x="2898236" y="2"/>
                </a:lnTo>
                <a:lnTo>
                  <a:pt x="2470825" y="427411"/>
                </a:lnTo>
                <a:lnTo>
                  <a:pt x="2470825" y="482875"/>
                </a:lnTo>
                <a:lnTo>
                  <a:pt x="2942310" y="954365"/>
                </a:lnTo>
                <a:lnTo>
                  <a:pt x="3410809" y="485866"/>
                </a:lnTo>
                <a:lnTo>
                  <a:pt x="3410809" y="424419"/>
                </a:lnTo>
                <a:lnTo>
                  <a:pt x="2986386" y="0"/>
                </a:lnTo>
                <a:lnTo>
                  <a:pt x="3038626" y="0"/>
                </a:lnTo>
                <a:lnTo>
                  <a:pt x="3437870" y="399237"/>
                </a:lnTo>
                <a:lnTo>
                  <a:pt x="3497441" y="399237"/>
                </a:lnTo>
                <a:lnTo>
                  <a:pt x="3896667" y="2"/>
                </a:lnTo>
                <a:lnTo>
                  <a:pt x="3948913" y="2"/>
                </a:lnTo>
                <a:lnTo>
                  <a:pt x="3521637" y="427285"/>
                </a:lnTo>
                <a:lnTo>
                  <a:pt x="3521637" y="483001"/>
                </a:lnTo>
                <a:lnTo>
                  <a:pt x="3992987" y="954364"/>
                </a:lnTo>
                <a:lnTo>
                  <a:pt x="4461599" y="485738"/>
                </a:lnTo>
                <a:lnTo>
                  <a:pt x="4461599" y="424543"/>
                </a:lnTo>
                <a:lnTo>
                  <a:pt x="4037068" y="1"/>
                </a:lnTo>
                <a:lnTo>
                  <a:pt x="4089312" y="1"/>
                </a:lnTo>
                <a:lnTo>
                  <a:pt x="4488534" y="399237"/>
                </a:lnTo>
                <a:lnTo>
                  <a:pt x="4548100" y="399237"/>
                </a:lnTo>
                <a:lnTo>
                  <a:pt x="4947332" y="4"/>
                </a:lnTo>
                <a:lnTo>
                  <a:pt x="4999581" y="4"/>
                </a:lnTo>
                <a:lnTo>
                  <a:pt x="4572422" y="427156"/>
                </a:lnTo>
                <a:lnTo>
                  <a:pt x="4572422" y="483126"/>
                </a:lnTo>
                <a:lnTo>
                  <a:pt x="5043667" y="954362"/>
                </a:lnTo>
                <a:lnTo>
                  <a:pt x="5512409" y="485609"/>
                </a:lnTo>
                <a:lnTo>
                  <a:pt x="5512409" y="424674"/>
                </a:lnTo>
                <a:lnTo>
                  <a:pt x="5087742" y="1"/>
                </a:lnTo>
                <a:lnTo>
                  <a:pt x="5139977" y="1"/>
                </a:lnTo>
                <a:lnTo>
                  <a:pt x="5539215" y="399237"/>
                </a:lnTo>
                <a:lnTo>
                  <a:pt x="5598781" y="399237"/>
                </a:lnTo>
                <a:lnTo>
                  <a:pt x="5998007" y="2"/>
                </a:lnTo>
                <a:lnTo>
                  <a:pt x="6050249" y="2"/>
                </a:lnTo>
                <a:lnTo>
                  <a:pt x="5623232" y="427030"/>
                </a:lnTo>
                <a:lnTo>
                  <a:pt x="5623232" y="483255"/>
                </a:lnTo>
                <a:lnTo>
                  <a:pt x="6094326" y="954363"/>
                </a:lnTo>
                <a:lnTo>
                  <a:pt x="6563205" y="485481"/>
                </a:lnTo>
                <a:lnTo>
                  <a:pt x="6563205" y="4247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5/20/2017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5/20/2017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5/20/2017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5/20/2017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5/20/2017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5/20/2017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5/20/2017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6DFF08F-DC6B-4601-B491-B0F83F6DD2DA}" type="datetimeFigureOut">
              <a:rPr lang="en-US" dirty="0"/>
              <a:pPr/>
              <a:t>5/20/2017</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cs-CZ" dirty="0"/>
              <a:t>men and women</a:t>
            </a:r>
          </a:p>
        </p:txBody>
      </p:sp>
      <p:sp>
        <p:nvSpPr>
          <p:cNvPr id="3" name="Subtitle 2"/>
          <p:cNvSpPr>
            <a:spLocks noGrp="1"/>
          </p:cNvSpPr>
          <p:nvPr>
            <p:ph type="subTitle" idx="1"/>
          </p:nvPr>
        </p:nvSpPr>
        <p:spPr/>
        <p:txBody>
          <a:bodyPr/>
          <a:lstStyle/>
          <a:p>
            <a:r>
              <a:rPr lang="cs-CZ" dirty="0"/>
              <a:t>dating and breaking up</a:t>
            </a:r>
            <a:endParaRPr lang="en-GB" dirty="0"/>
          </a:p>
          <a:p>
            <a:r>
              <a:rPr lang="en-GB" dirty="0"/>
              <a:t>relationships</a:t>
            </a:r>
            <a:endParaRPr lang="cs-CZ" dirty="0"/>
          </a:p>
        </p:txBody>
      </p:sp>
    </p:spTree>
    <p:extLst>
      <p:ext uri="{BB962C8B-B14F-4D97-AF65-F5344CB8AC3E}">
        <p14:creationId xmlns:p14="http://schemas.microsoft.com/office/powerpoint/2010/main" val="1037036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854" y="173541"/>
            <a:ext cx="10991861" cy="2538297"/>
          </a:xfrm>
        </p:spPr>
        <p:txBody>
          <a:bodyPr>
            <a:normAutofit/>
          </a:bodyPr>
          <a:lstStyle/>
          <a:p>
            <a:r>
              <a:rPr lang="cs-CZ" dirty="0"/>
              <a:t>Imagine </a:t>
            </a:r>
            <a:r>
              <a:rPr lang="en-GB" dirty="0"/>
              <a:t>you are going on a date.</a:t>
            </a:r>
            <a:br>
              <a:rPr lang="en-GB" dirty="0"/>
            </a:br>
            <a:r>
              <a:rPr lang="en-GB" dirty="0"/>
              <a:t>you have an </a:t>
            </a:r>
            <a:r>
              <a:rPr lang="en-GB" dirty="0">
                <a:solidFill>
                  <a:schemeClr val="accent1">
                    <a:lumMod val="75000"/>
                  </a:schemeClr>
                </a:solidFill>
              </a:rPr>
              <a:t>unlimited amount of money </a:t>
            </a:r>
            <a:r>
              <a:rPr lang="en-GB" dirty="0"/>
              <a:t>and </a:t>
            </a:r>
            <a:r>
              <a:rPr lang="en-GB" dirty="0">
                <a:solidFill>
                  <a:schemeClr val="accent1">
                    <a:lumMod val="75000"/>
                  </a:schemeClr>
                </a:solidFill>
              </a:rPr>
              <a:t>one afternoon </a:t>
            </a:r>
            <a:r>
              <a:rPr lang="en-GB" dirty="0"/>
              <a:t>to spend it.</a:t>
            </a:r>
            <a:br>
              <a:rPr lang="en-GB" dirty="0"/>
            </a:br>
            <a:r>
              <a:rPr lang="en-GB" dirty="0"/>
              <a:t>What would you do for your date?</a:t>
            </a:r>
            <a:endParaRPr lang="cs-CZ" dirty="0"/>
          </a:p>
        </p:txBody>
      </p:sp>
      <p:pic>
        <p:nvPicPr>
          <p:cNvPr id="5" name="Picture 4"/>
          <p:cNvPicPr>
            <a:picLocks noChangeAspect="1"/>
          </p:cNvPicPr>
          <p:nvPr/>
        </p:nvPicPr>
        <p:blipFill rotWithShape="1">
          <a:blip r:embed="rId2"/>
          <a:srcRect l="10433"/>
          <a:stretch/>
        </p:blipFill>
        <p:spPr>
          <a:xfrm rot="441722">
            <a:off x="-47315" y="3166781"/>
            <a:ext cx="5274655" cy="336715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p:cNvPicPr>
            <a:picLocks noChangeAspect="1"/>
          </p:cNvPicPr>
          <p:nvPr/>
        </p:nvPicPr>
        <p:blipFill>
          <a:blip r:embed="rId3"/>
          <a:stretch>
            <a:fillRect/>
          </a:stretch>
        </p:blipFill>
        <p:spPr>
          <a:xfrm rot="20577746">
            <a:off x="4792057" y="3557343"/>
            <a:ext cx="4303848" cy="273005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3"/>
          <p:cNvPicPr>
            <a:picLocks noChangeAspect="1"/>
          </p:cNvPicPr>
          <p:nvPr/>
        </p:nvPicPr>
        <p:blipFill>
          <a:blip r:embed="rId4"/>
          <a:stretch>
            <a:fillRect/>
          </a:stretch>
        </p:blipFill>
        <p:spPr>
          <a:xfrm rot="592024">
            <a:off x="8112476" y="3334691"/>
            <a:ext cx="4343945" cy="327767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70093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dating</a:t>
            </a:r>
            <a:endParaRPr lang="cs-CZ" dirty="0"/>
          </a:p>
        </p:txBody>
      </p:sp>
      <p:sp>
        <p:nvSpPr>
          <p:cNvPr id="3" name="Content Placeholder 2"/>
          <p:cNvSpPr>
            <a:spLocks noGrp="1"/>
          </p:cNvSpPr>
          <p:nvPr>
            <p:ph sz="half" idx="1"/>
          </p:nvPr>
        </p:nvSpPr>
        <p:spPr>
          <a:xfrm>
            <a:off x="1024128" y="2537138"/>
            <a:ext cx="3921359" cy="4320862"/>
          </a:xfrm>
        </p:spPr>
        <p:txBody>
          <a:bodyPr anchor="ctr">
            <a:noAutofit/>
          </a:bodyPr>
          <a:lstStyle/>
          <a:p>
            <a:pPr marL="457200" indent="-457200">
              <a:lnSpc>
                <a:spcPct val="100000"/>
              </a:lnSpc>
              <a:buFont typeface="+mj-lt"/>
              <a:buAutoNum type="arabicPeriod"/>
            </a:pPr>
            <a:r>
              <a:rPr lang="en-GB" sz="2800" dirty="0"/>
              <a:t>blind date</a:t>
            </a:r>
          </a:p>
          <a:p>
            <a:pPr marL="457200" indent="-457200">
              <a:lnSpc>
                <a:spcPct val="100000"/>
              </a:lnSpc>
              <a:buFont typeface="+mj-lt"/>
              <a:buAutoNum type="arabicPeriod"/>
            </a:pPr>
            <a:r>
              <a:rPr lang="en-GB" sz="2800" dirty="0"/>
              <a:t>dating agency</a:t>
            </a:r>
          </a:p>
          <a:p>
            <a:pPr marL="457200" indent="-457200">
              <a:lnSpc>
                <a:spcPct val="100000"/>
              </a:lnSpc>
              <a:buFont typeface="+mj-lt"/>
              <a:buAutoNum type="arabicPeriod"/>
            </a:pPr>
            <a:r>
              <a:rPr lang="en-GB" sz="2800" dirty="0"/>
              <a:t>dating show</a:t>
            </a:r>
          </a:p>
          <a:p>
            <a:pPr marL="457200" indent="-457200">
              <a:lnSpc>
                <a:spcPct val="100000"/>
              </a:lnSpc>
              <a:buFont typeface="+mj-lt"/>
              <a:buAutoNum type="arabicPeriod"/>
            </a:pPr>
            <a:r>
              <a:rPr lang="en-GB" sz="2800" dirty="0"/>
              <a:t>double date</a:t>
            </a:r>
          </a:p>
          <a:p>
            <a:pPr marL="457200" indent="-457200">
              <a:lnSpc>
                <a:spcPct val="100000"/>
              </a:lnSpc>
              <a:buFont typeface="+mj-lt"/>
              <a:buAutoNum type="arabicPeriod"/>
            </a:pPr>
            <a:r>
              <a:rPr lang="en-GB" sz="2800" dirty="0"/>
              <a:t>matchmaker</a:t>
            </a:r>
          </a:p>
          <a:p>
            <a:pPr marL="457200" indent="-457200">
              <a:lnSpc>
                <a:spcPct val="100000"/>
              </a:lnSpc>
              <a:buFont typeface="+mj-lt"/>
              <a:buAutoNum type="arabicPeriod"/>
            </a:pPr>
            <a:r>
              <a:rPr lang="en-GB" sz="2800" dirty="0"/>
              <a:t>speed dating</a:t>
            </a:r>
            <a:endParaRPr lang="cs-CZ" sz="2800" dirty="0"/>
          </a:p>
        </p:txBody>
      </p:sp>
      <p:sp>
        <p:nvSpPr>
          <p:cNvPr id="4" name="Content Placeholder 3"/>
          <p:cNvSpPr>
            <a:spLocks noGrp="1"/>
          </p:cNvSpPr>
          <p:nvPr>
            <p:ph sz="half" idx="2"/>
          </p:nvPr>
        </p:nvSpPr>
        <p:spPr>
          <a:xfrm>
            <a:off x="5180397" y="2537138"/>
            <a:ext cx="6861349" cy="4320862"/>
          </a:xfrm>
        </p:spPr>
        <p:txBody>
          <a:bodyPr>
            <a:normAutofit lnSpcReduction="10000"/>
          </a:bodyPr>
          <a:lstStyle/>
          <a:p>
            <a:pPr marL="457200" indent="-457200">
              <a:buFont typeface="+mj-lt"/>
              <a:buAutoNum type="alphaLcParenR"/>
            </a:pPr>
            <a:r>
              <a:rPr lang="en-GB" dirty="0"/>
              <a:t>in traditional cultures, a person who arranges marriages between people who don’t know each other</a:t>
            </a:r>
          </a:p>
          <a:p>
            <a:pPr marL="457200" indent="-457200">
              <a:buFont typeface="+mj-lt"/>
              <a:buAutoNum type="alphaLcParenR"/>
            </a:pPr>
            <a:r>
              <a:rPr lang="en-GB" dirty="0"/>
              <a:t>two couples go out on a date together</a:t>
            </a:r>
          </a:p>
          <a:p>
            <a:pPr marL="457200" indent="-457200">
              <a:buFont typeface="+mj-lt"/>
              <a:buAutoNum type="alphaLcParenR"/>
            </a:pPr>
            <a:r>
              <a:rPr lang="en-GB" dirty="0"/>
              <a:t>a party attended by many men and women, at which they have very short, fast conversations and decide which potential partners they’d like to see again later</a:t>
            </a:r>
          </a:p>
          <a:p>
            <a:pPr marL="457200" indent="-457200">
              <a:buFont typeface="+mj-lt"/>
              <a:buAutoNum type="alphaLcParenR"/>
            </a:pPr>
            <a:r>
              <a:rPr lang="en-GB" dirty="0"/>
              <a:t>a date between two people who have never met, often arranged by mutual friends</a:t>
            </a:r>
          </a:p>
          <a:p>
            <a:pPr marL="457200" indent="-457200">
              <a:buFont typeface="+mj-lt"/>
              <a:buAutoNum type="alphaLcParenR"/>
            </a:pPr>
            <a:r>
              <a:rPr lang="en-GB" dirty="0"/>
              <a:t>a service that introduces people to potential romantic partners</a:t>
            </a:r>
          </a:p>
          <a:p>
            <a:pPr marL="457200" indent="-457200">
              <a:buFont typeface="+mj-lt"/>
              <a:buAutoNum type="alphaLcParenR"/>
            </a:pPr>
            <a:r>
              <a:rPr lang="en-GB" dirty="0"/>
              <a:t>a television programme that introduces people to potential romantic partners</a:t>
            </a:r>
            <a:endParaRPr lang="cs-CZ" dirty="0"/>
          </a:p>
        </p:txBody>
      </p:sp>
      <p:pic>
        <p:nvPicPr>
          <p:cNvPr id="5" name="Picture 4"/>
          <p:cNvPicPr>
            <a:picLocks noChangeAspect="1"/>
          </p:cNvPicPr>
          <p:nvPr/>
        </p:nvPicPr>
        <p:blipFill>
          <a:blip r:embed="rId2"/>
          <a:stretch>
            <a:fillRect/>
          </a:stretch>
        </p:blipFill>
        <p:spPr>
          <a:xfrm>
            <a:off x="6278454" y="330204"/>
            <a:ext cx="4665233" cy="20096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29978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Blind date</a:t>
            </a:r>
            <a:endParaRPr lang="cs-CZ" dirty="0"/>
          </a:p>
        </p:txBody>
      </p:sp>
      <p:sp>
        <p:nvSpPr>
          <p:cNvPr id="3" name="Content Placeholder 2"/>
          <p:cNvSpPr>
            <a:spLocks noGrp="1"/>
          </p:cNvSpPr>
          <p:nvPr>
            <p:ph idx="1"/>
          </p:nvPr>
        </p:nvSpPr>
        <p:spPr>
          <a:xfrm>
            <a:off x="1017946" y="4004692"/>
            <a:ext cx="10927466" cy="2112774"/>
          </a:xfrm>
        </p:spPr>
        <p:txBody>
          <a:bodyPr anchor="b">
            <a:normAutofit/>
          </a:bodyPr>
          <a:lstStyle/>
          <a:p>
            <a:pPr>
              <a:buFont typeface="Wingdings" panose="05000000000000000000" pitchFamily="2" charset="2"/>
              <a:buChar char="v"/>
            </a:pPr>
            <a:r>
              <a:rPr lang="en-GB" sz="2800" dirty="0"/>
              <a:t>Have you (or someone you know) ever been on a blind date? How was it?</a:t>
            </a:r>
          </a:p>
          <a:p>
            <a:pPr>
              <a:buFont typeface="Wingdings" panose="05000000000000000000" pitchFamily="2" charset="2"/>
              <a:buChar char="v"/>
            </a:pPr>
            <a:r>
              <a:rPr lang="en-GB" sz="2800" dirty="0"/>
              <a:t>If you haven’t been on a blind date, would you go on one? Why (not)?</a:t>
            </a:r>
          </a:p>
          <a:p>
            <a:pPr>
              <a:buFont typeface="Wingdings" panose="05000000000000000000" pitchFamily="2" charset="2"/>
              <a:buChar char="v"/>
            </a:pPr>
            <a:r>
              <a:rPr lang="en-GB" sz="2800" dirty="0"/>
              <a:t>What are some advantages and disadvantages of a blind date?</a:t>
            </a:r>
            <a:endParaRPr lang="cs-CZ" sz="2800" dirty="0"/>
          </a:p>
        </p:txBody>
      </p:sp>
      <p:pic>
        <p:nvPicPr>
          <p:cNvPr id="4" name="Picture 3"/>
          <p:cNvPicPr>
            <a:picLocks noChangeAspect="1"/>
          </p:cNvPicPr>
          <p:nvPr/>
        </p:nvPicPr>
        <p:blipFill>
          <a:blip r:embed="rId2"/>
          <a:stretch>
            <a:fillRect/>
          </a:stretch>
        </p:blipFill>
        <p:spPr>
          <a:xfrm>
            <a:off x="4401612" y="225313"/>
            <a:ext cx="7543800" cy="3419475"/>
          </a:xfrm>
          <a:prstGeom prst="rect">
            <a:avLst/>
          </a:prstGeom>
        </p:spPr>
      </p:pic>
    </p:spTree>
    <p:extLst>
      <p:ext uri="{BB962C8B-B14F-4D97-AF65-F5344CB8AC3E}">
        <p14:creationId xmlns:p14="http://schemas.microsoft.com/office/powerpoint/2010/main" val="1046349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972" y="141668"/>
            <a:ext cx="9720072" cy="940158"/>
          </a:xfrm>
        </p:spPr>
        <p:txBody>
          <a:bodyPr/>
          <a:lstStyle/>
          <a:p>
            <a:r>
              <a:rPr lang="en-GB" dirty="0"/>
              <a:t>Expressions connected to dating</a:t>
            </a:r>
            <a:endParaRPr lang="cs-CZ" dirty="0"/>
          </a:p>
        </p:txBody>
      </p:sp>
      <p:sp>
        <p:nvSpPr>
          <p:cNvPr id="3" name="Content Placeholder 2"/>
          <p:cNvSpPr>
            <a:spLocks noGrp="1"/>
          </p:cNvSpPr>
          <p:nvPr>
            <p:ph sz="half" idx="1"/>
          </p:nvPr>
        </p:nvSpPr>
        <p:spPr>
          <a:xfrm>
            <a:off x="1024128" y="1081826"/>
            <a:ext cx="3766813" cy="5679582"/>
          </a:xfrm>
        </p:spPr>
        <p:txBody>
          <a:bodyPr>
            <a:noAutofit/>
          </a:bodyPr>
          <a:lstStyle/>
          <a:p>
            <a:pPr marL="457200" indent="-457200">
              <a:spcBef>
                <a:spcPts val="600"/>
              </a:spcBef>
              <a:buFont typeface="+mj-lt"/>
              <a:buAutoNum type="arabicPeriod"/>
            </a:pPr>
            <a:r>
              <a:rPr lang="en-GB" sz="2400" b="1" dirty="0"/>
              <a:t>eligible</a:t>
            </a:r>
          </a:p>
          <a:p>
            <a:pPr marL="457200" indent="-457200">
              <a:spcBef>
                <a:spcPts val="600"/>
              </a:spcBef>
              <a:buFont typeface="+mj-lt"/>
              <a:buAutoNum type="arabicPeriod"/>
            </a:pPr>
            <a:r>
              <a:rPr lang="en-GB" sz="2400" b="1" dirty="0"/>
              <a:t>bachelor</a:t>
            </a:r>
          </a:p>
          <a:p>
            <a:pPr marL="457200" indent="-457200">
              <a:spcBef>
                <a:spcPts val="600"/>
              </a:spcBef>
              <a:buFont typeface="+mj-lt"/>
              <a:buAutoNum type="arabicPeriod"/>
            </a:pPr>
            <a:r>
              <a:rPr lang="en-GB" sz="2400" b="1" dirty="0"/>
              <a:t>browsing</a:t>
            </a:r>
          </a:p>
          <a:p>
            <a:pPr marL="457200" indent="-457200">
              <a:spcBef>
                <a:spcPts val="600"/>
              </a:spcBef>
              <a:buFont typeface="+mj-lt"/>
              <a:buAutoNum type="arabicPeriod"/>
            </a:pPr>
            <a:r>
              <a:rPr lang="en-GB" sz="2400" b="1" dirty="0"/>
              <a:t>compatible</a:t>
            </a:r>
          </a:p>
          <a:p>
            <a:pPr marL="457200" indent="-457200">
              <a:spcBef>
                <a:spcPts val="600"/>
              </a:spcBef>
              <a:buFont typeface="+mj-lt"/>
              <a:buAutoNum type="arabicPeriod"/>
            </a:pPr>
            <a:r>
              <a:rPr lang="en-GB" sz="2400" b="1" dirty="0"/>
              <a:t>uninhibited</a:t>
            </a:r>
          </a:p>
          <a:p>
            <a:pPr marL="457200" indent="-457200">
              <a:spcBef>
                <a:spcPts val="600"/>
              </a:spcBef>
              <a:buFont typeface="+mj-lt"/>
              <a:buAutoNum type="arabicPeriod"/>
            </a:pPr>
            <a:r>
              <a:rPr lang="en-GB" sz="2400" b="1" dirty="0"/>
              <a:t>reluctant</a:t>
            </a:r>
          </a:p>
          <a:p>
            <a:pPr marL="457200" indent="-457200">
              <a:spcBef>
                <a:spcPts val="600"/>
              </a:spcBef>
              <a:buFont typeface="+mj-lt"/>
              <a:buAutoNum type="arabicPeriod"/>
            </a:pPr>
            <a:r>
              <a:rPr lang="en-GB" sz="2400" b="1" dirty="0"/>
              <a:t>call the shots</a:t>
            </a:r>
          </a:p>
          <a:p>
            <a:pPr marL="457200" indent="-457200">
              <a:spcBef>
                <a:spcPts val="600"/>
              </a:spcBef>
              <a:buFont typeface="+mj-lt"/>
              <a:buAutoNum type="arabicPeriod"/>
            </a:pPr>
            <a:r>
              <a:rPr lang="en-GB" sz="2400" b="1" dirty="0"/>
              <a:t>cheat on </a:t>
            </a:r>
            <a:r>
              <a:rPr lang="en-GB" sz="2400" b="1" dirty="0" err="1"/>
              <a:t>sb</a:t>
            </a:r>
            <a:endParaRPr lang="en-GB" sz="2400" b="1" dirty="0"/>
          </a:p>
          <a:p>
            <a:pPr marL="457200" indent="-457200">
              <a:spcBef>
                <a:spcPts val="600"/>
              </a:spcBef>
              <a:buFont typeface="+mj-lt"/>
              <a:buAutoNum type="arabicPeriod"/>
            </a:pPr>
            <a:r>
              <a:rPr lang="en-GB" sz="2400" b="1" dirty="0"/>
              <a:t>chemistry</a:t>
            </a:r>
          </a:p>
          <a:p>
            <a:pPr marL="457200" indent="-457200">
              <a:spcBef>
                <a:spcPts val="600"/>
              </a:spcBef>
              <a:buFont typeface="+mj-lt"/>
              <a:buAutoNum type="arabicPeriod"/>
            </a:pPr>
            <a:r>
              <a:rPr lang="en-GB" sz="2400" b="1" dirty="0"/>
              <a:t>not go over well</a:t>
            </a:r>
          </a:p>
          <a:p>
            <a:pPr marL="457200" indent="-457200">
              <a:spcBef>
                <a:spcPts val="600"/>
              </a:spcBef>
              <a:buFont typeface="+mj-lt"/>
              <a:buAutoNum type="arabicPeriod"/>
            </a:pPr>
            <a:r>
              <a:rPr lang="en-GB" sz="2400" b="1" dirty="0"/>
              <a:t>hit it off</a:t>
            </a:r>
          </a:p>
          <a:p>
            <a:pPr marL="457200" indent="-457200">
              <a:spcBef>
                <a:spcPts val="600"/>
              </a:spcBef>
              <a:buFont typeface="+mj-lt"/>
              <a:buAutoNum type="arabicPeriod"/>
            </a:pPr>
            <a:r>
              <a:rPr lang="en-GB" sz="2400" b="1" dirty="0"/>
              <a:t>fall head over heels</a:t>
            </a:r>
          </a:p>
          <a:p>
            <a:pPr marL="457200" indent="-457200">
              <a:spcBef>
                <a:spcPts val="600"/>
              </a:spcBef>
              <a:buFont typeface="+mj-lt"/>
              <a:buAutoNum type="arabicPeriod"/>
            </a:pPr>
            <a:r>
              <a:rPr lang="en-GB" sz="2400" b="1" dirty="0"/>
              <a:t>turnoff</a:t>
            </a:r>
            <a:endParaRPr lang="cs-CZ" sz="2400" b="1" dirty="0"/>
          </a:p>
        </p:txBody>
      </p:sp>
      <p:sp>
        <p:nvSpPr>
          <p:cNvPr id="4" name="Content Placeholder 3"/>
          <p:cNvSpPr>
            <a:spLocks noGrp="1"/>
          </p:cNvSpPr>
          <p:nvPr>
            <p:ph sz="half" idx="2"/>
          </p:nvPr>
        </p:nvSpPr>
        <p:spPr>
          <a:xfrm>
            <a:off x="4790941" y="1081826"/>
            <a:ext cx="7401059" cy="5679582"/>
          </a:xfrm>
        </p:spPr>
        <p:txBody>
          <a:bodyPr>
            <a:noAutofit/>
          </a:bodyPr>
          <a:lstStyle/>
          <a:p>
            <a:pPr marL="457200" indent="-457200">
              <a:spcBef>
                <a:spcPts val="600"/>
              </a:spcBef>
              <a:buFont typeface="+mj-lt"/>
              <a:buAutoNum type="alphaLcParenR"/>
            </a:pPr>
            <a:r>
              <a:rPr lang="en-GB" sz="2400" dirty="0"/>
              <a:t>meet for the first time and immediately like each other</a:t>
            </a:r>
          </a:p>
          <a:p>
            <a:pPr marL="457200" indent="-457200">
              <a:spcBef>
                <a:spcPts val="600"/>
              </a:spcBef>
              <a:buFont typeface="+mj-lt"/>
              <a:buAutoNum type="alphaLcParenR"/>
            </a:pPr>
            <a:r>
              <a:rPr lang="en-GB" sz="2400" dirty="0"/>
              <a:t>looking around, searching</a:t>
            </a:r>
          </a:p>
          <a:p>
            <a:pPr marL="457200" indent="-457200">
              <a:spcBef>
                <a:spcPts val="600"/>
              </a:spcBef>
              <a:buFont typeface="+mj-lt"/>
              <a:buAutoNum type="alphaLcParenR"/>
            </a:pPr>
            <a:r>
              <a:rPr lang="en-GB" sz="2400" dirty="0"/>
              <a:t>the way two people relate to each other</a:t>
            </a:r>
          </a:p>
          <a:p>
            <a:pPr marL="457200" indent="-457200">
              <a:spcBef>
                <a:spcPts val="600"/>
              </a:spcBef>
              <a:buFont typeface="+mj-lt"/>
              <a:buAutoNum type="alphaLcParenR"/>
            </a:pPr>
            <a:r>
              <a:rPr lang="en-GB" sz="2400" dirty="0"/>
              <a:t>hesitant</a:t>
            </a:r>
          </a:p>
          <a:p>
            <a:pPr marL="457200" indent="-457200">
              <a:spcBef>
                <a:spcPts val="600"/>
              </a:spcBef>
              <a:buFont typeface="+mj-lt"/>
              <a:buAutoNum type="alphaLcParenR"/>
            </a:pPr>
            <a:r>
              <a:rPr lang="en-GB" sz="2400" dirty="0"/>
              <a:t>secretly have a relationship with another person</a:t>
            </a:r>
          </a:p>
          <a:p>
            <a:pPr marL="457200" indent="-457200">
              <a:spcBef>
                <a:spcPts val="600"/>
              </a:spcBef>
              <a:buFont typeface="+mj-lt"/>
              <a:buAutoNum type="alphaLcParenR"/>
            </a:pPr>
            <a:r>
              <a:rPr lang="en-GB" sz="2400" dirty="0"/>
              <a:t>a single man</a:t>
            </a:r>
          </a:p>
          <a:p>
            <a:pPr marL="457200" indent="-457200">
              <a:spcBef>
                <a:spcPts val="600"/>
              </a:spcBef>
              <a:buFont typeface="+mj-lt"/>
              <a:buAutoNum type="alphaLcParenR"/>
            </a:pPr>
            <a:r>
              <a:rPr lang="en-GB" sz="2400" dirty="0"/>
              <a:t>not well received (by another person)</a:t>
            </a:r>
          </a:p>
          <a:p>
            <a:pPr marL="457200" indent="-457200">
              <a:spcBef>
                <a:spcPts val="600"/>
              </a:spcBef>
              <a:buFont typeface="+mj-lt"/>
              <a:buAutoNum type="alphaLcParenR"/>
            </a:pPr>
            <a:r>
              <a:rPr lang="en-GB" sz="2400" dirty="0"/>
              <a:t>free and unrestrained in behaviour</a:t>
            </a:r>
          </a:p>
          <a:p>
            <a:pPr marL="457200" indent="-457200">
              <a:spcBef>
                <a:spcPts val="600"/>
              </a:spcBef>
              <a:buFont typeface="+mj-lt"/>
              <a:buAutoNum type="alphaLcParenR"/>
            </a:pPr>
            <a:r>
              <a:rPr lang="en-GB" sz="2400" dirty="0"/>
              <a:t>available for dating</a:t>
            </a:r>
          </a:p>
          <a:p>
            <a:pPr marL="457200" indent="-457200">
              <a:spcBef>
                <a:spcPts val="600"/>
              </a:spcBef>
              <a:buFont typeface="+mj-lt"/>
              <a:buAutoNum type="alphaLcParenR"/>
            </a:pPr>
            <a:r>
              <a:rPr lang="en-GB" sz="2400" dirty="0"/>
              <a:t>having similar tastes or interests</a:t>
            </a:r>
          </a:p>
          <a:p>
            <a:pPr marL="457200" indent="-457200">
              <a:spcBef>
                <a:spcPts val="600"/>
              </a:spcBef>
              <a:buFont typeface="+mj-lt"/>
              <a:buAutoNum type="alphaLcParenR"/>
            </a:pPr>
            <a:r>
              <a:rPr lang="en-GB" sz="2400" dirty="0"/>
              <a:t>fall in love completely</a:t>
            </a:r>
          </a:p>
          <a:p>
            <a:pPr marL="457200" indent="-457200">
              <a:spcBef>
                <a:spcPts val="600"/>
              </a:spcBef>
              <a:buFont typeface="+mj-lt"/>
              <a:buAutoNum type="alphaLcParenR"/>
            </a:pPr>
            <a:r>
              <a:rPr lang="en-GB" sz="2400" dirty="0"/>
              <a:t>deterrent, let-down</a:t>
            </a:r>
          </a:p>
          <a:p>
            <a:pPr marL="457200" indent="-457200">
              <a:spcBef>
                <a:spcPts val="600"/>
              </a:spcBef>
              <a:buFont typeface="+mj-lt"/>
              <a:buAutoNum type="alphaLcParenR"/>
            </a:pPr>
            <a:r>
              <a:rPr lang="en-GB" sz="2400" dirty="0"/>
              <a:t>control the situation </a:t>
            </a:r>
            <a:endParaRPr lang="cs-CZ" sz="2400" dirty="0"/>
          </a:p>
        </p:txBody>
      </p:sp>
    </p:spTree>
    <p:extLst>
      <p:ext uri="{BB962C8B-B14F-4D97-AF65-F5344CB8AC3E}">
        <p14:creationId xmlns:p14="http://schemas.microsoft.com/office/powerpoint/2010/main" val="2237755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rot="406560">
            <a:off x="7558141" y="261633"/>
            <a:ext cx="4635218" cy="33837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itle 1"/>
          <p:cNvSpPr>
            <a:spLocks noGrp="1"/>
          </p:cNvSpPr>
          <p:nvPr>
            <p:ph type="title"/>
          </p:nvPr>
        </p:nvSpPr>
        <p:spPr>
          <a:xfrm>
            <a:off x="1024128" y="585216"/>
            <a:ext cx="4294847" cy="1499616"/>
          </a:xfrm>
        </p:spPr>
        <p:txBody>
          <a:bodyPr/>
          <a:lstStyle/>
          <a:p>
            <a:r>
              <a:rPr lang="en-GB" dirty="0"/>
              <a:t>an ideal date</a:t>
            </a:r>
            <a:endParaRPr lang="cs-CZ" dirty="0"/>
          </a:p>
        </p:txBody>
      </p:sp>
      <p:sp>
        <p:nvSpPr>
          <p:cNvPr id="3" name="Content Placeholder 2"/>
          <p:cNvSpPr>
            <a:spLocks noGrp="1"/>
          </p:cNvSpPr>
          <p:nvPr>
            <p:ph idx="1"/>
          </p:nvPr>
        </p:nvSpPr>
        <p:spPr>
          <a:xfrm>
            <a:off x="1024127" y="2691684"/>
            <a:ext cx="9266093" cy="3913890"/>
          </a:xfrm>
        </p:spPr>
        <p:txBody>
          <a:bodyPr anchor="b">
            <a:normAutofit/>
          </a:bodyPr>
          <a:lstStyle/>
          <a:p>
            <a:pPr>
              <a:buFont typeface="Wingdings" panose="05000000000000000000" pitchFamily="2" charset="2"/>
              <a:buChar char="v"/>
            </a:pPr>
            <a:r>
              <a:rPr lang="en-GB" sz="2800" dirty="0"/>
              <a:t>What is a real turnoff for you in a potential date/friend? Why? Think of compatibility:</a:t>
            </a:r>
          </a:p>
          <a:p>
            <a:pPr lvl="1">
              <a:buFont typeface="Wingdings" panose="05000000000000000000" pitchFamily="2" charset="2"/>
              <a:buChar char="v"/>
            </a:pPr>
            <a:r>
              <a:rPr lang="en-GB" sz="2400" dirty="0"/>
              <a:t>age</a:t>
            </a:r>
          </a:p>
          <a:p>
            <a:pPr lvl="1">
              <a:buFont typeface="Wingdings" panose="05000000000000000000" pitchFamily="2" charset="2"/>
              <a:buChar char="v"/>
            </a:pPr>
            <a:r>
              <a:rPr lang="en-GB" sz="2400" dirty="0"/>
              <a:t>appearance</a:t>
            </a:r>
          </a:p>
          <a:p>
            <a:pPr lvl="1">
              <a:buFont typeface="Wingdings" panose="05000000000000000000" pitchFamily="2" charset="2"/>
              <a:buChar char="v"/>
            </a:pPr>
            <a:r>
              <a:rPr lang="en-GB" sz="2400" dirty="0"/>
              <a:t>character</a:t>
            </a:r>
          </a:p>
          <a:p>
            <a:pPr lvl="1">
              <a:buFont typeface="Wingdings" panose="05000000000000000000" pitchFamily="2" charset="2"/>
              <a:buChar char="v"/>
            </a:pPr>
            <a:r>
              <a:rPr lang="en-GB" sz="2400" dirty="0"/>
              <a:t>interests</a:t>
            </a:r>
          </a:p>
          <a:p>
            <a:pPr lvl="1">
              <a:buFont typeface="Wingdings" panose="05000000000000000000" pitchFamily="2" charset="2"/>
              <a:buChar char="v"/>
            </a:pPr>
            <a:r>
              <a:rPr lang="en-GB" sz="2400" dirty="0"/>
              <a:t>hobbies</a:t>
            </a:r>
            <a:endParaRPr lang="en-GB" sz="2800" dirty="0"/>
          </a:p>
          <a:p>
            <a:pPr>
              <a:buFont typeface="Wingdings" panose="05000000000000000000" pitchFamily="2" charset="2"/>
              <a:buChar char="v"/>
            </a:pPr>
            <a:r>
              <a:rPr lang="en-GB" sz="2800" dirty="0"/>
              <a:t>What sort of chemistry do people need to really hit it off?</a:t>
            </a:r>
            <a:endParaRPr lang="cs-CZ" sz="2800" dirty="0"/>
          </a:p>
        </p:txBody>
      </p:sp>
    </p:spTree>
    <p:extLst>
      <p:ext uri="{BB962C8B-B14F-4D97-AF65-F5344CB8AC3E}">
        <p14:creationId xmlns:p14="http://schemas.microsoft.com/office/powerpoint/2010/main" val="4098559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005" y="180304"/>
            <a:ext cx="10869769" cy="1904528"/>
          </a:xfrm>
        </p:spPr>
        <p:txBody>
          <a:bodyPr>
            <a:normAutofit fontScale="90000"/>
          </a:bodyPr>
          <a:lstStyle/>
          <a:p>
            <a:r>
              <a:rPr lang="en-GB" dirty="0"/>
              <a:t>The work roles of men and women are changing in society and the English language is reflecting this change. match/FILL IN the old and new job titles:</a:t>
            </a:r>
            <a:endParaRPr lang="cs-CZ" dirty="0"/>
          </a:p>
        </p:txBody>
      </p:sp>
      <p:sp>
        <p:nvSpPr>
          <p:cNvPr id="3" name="Text Placeholder 2"/>
          <p:cNvSpPr>
            <a:spLocks noGrp="1"/>
          </p:cNvSpPr>
          <p:nvPr>
            <p:ph type="body" idx="1"/>
          </p:nvPr>
        </p:nvSpPr>
        <p:spPr/>
        <p:txBody>
          <a:bodyPr/>
          <a:lstStyle/>
          <a:p>
            <a:r>
              <a:rPr lang="en-GB" b="1" dirty="0"/>
              <a:t>OLD JOB TITLES</a:t>
            </a:r>
            <a:endParaRPr lang="cs-CZ" b="1" dirty="0"/>
          </a:p>
        </p:txBody>
      </p:sp>
      <p:sp>
        <p:nvSpPr>
          <p:cNvPr id="4" name="Content Placeholder 3"/>
          <p:cNvSpPr>
            <a:spLocks noGrp="1"/>
          </p:cNvSpPr>
          <p:nvPr>
            <p:ph sz="half" idx="2"/>
          </p:nvPr>
        </p:nvSpPr>
        <p:spPr>
          <a:xfrm>
            <a:off x="1024128" y="2967787"/>
            <a:ext cx="3741055" cy="3767863"/>
          </a:xfrm>
        </p:spPr>
        <p:txBody>
          <a:bodyPr>
            <a:noAutofit/>
          </a:bodyPr>
          <a:lstStyle/>
          <a:p>
            <a:pPr marL="457200" indent="-457200">
              <a:spcBef>
                <a:spcPts val="0"/>
              </a:spcBef>
              <a:buFont typeface="+mj-lt"/>
              <a:buAutoNum type="arabicPeriod"/>
            </a:pPr>
            <a:r>
              <a:rPr lang="en-GB" sz="3200" dirty="0"/>
              <a:t>foreman</a:t>
            </a:r>
          </a:p>
          <a:p>
            <a:pPr marL="457200" indent="-457200">
              <a:spcBef>
                <a:spcPts val="0"/>
              </a:spcBef>
              <a:buFont typeface="+mj-lt"/>
              <a:buAutoNum type="arabicPeriod"/>
            </a:pPr>
            <a:r>
              <a:rPr lang="en-GB" sz="3200" dirty="0"/>
              <a:t>postman</a:t>
            </a:r>
          </a:p>
          <a:p>
            <a:pPr marL="457200" indent="-457200">
              <a:spcBef>
                <a:spcPts val="0"/>
              </a:spcBef>
              <a:buFont typeface="+mj-lt"/>
              <a:buAutoNum type="arabicPeriod"/>
            </a:pPr>
            <a:r>
              <a:rPr lang="en-GB" sz="3200" dirty="0"/>
              <a:t>stewardess</a:t>
            </a:r>
          </a:p>
          <a:p>
            <a:pPr marL="457200" indent="-457200">
              <a:spcBef>
                <a:spcPts val="0"/>
              </a:spcBef>
              <a:buFont typeface="+mj-lt"/>
              <a:buAutoNum type="arabicPeriod"/>
            </a:pPr>
            <a:r>
              <a:rPr lang="en-GB" sz="3200" dirty="0"/>
              <a:t>fireman</a:t>
            </a:r>
          </a:p>
          <a:p>
            <a:pPr marL="457200" indent="-457200">
              <a:spcBef>
                <a:spcPts val="0"/>
              </a:spcBef>
              <a:buFont typeface="+mj-lt"/>
              <a:buAutoNum type="arabicPeriod"/>
            </a:pPr>
            <a:r>
              <a:rPr lang="en-GB" sz="3200" dirty="0"/>
              <a:t>policeman</a:t>
            </a:r>
          </a:p>
          <a:p>
            <a:pPr marL="457200" indent="-457200">
              <a:spcBef>
                <a:spcPts val="0"/>
              </a:spcBef>
              <a:buFont typeface="+mj-lt"/>
              <a:buAutoNum type="arabicPeriod"/>
            </a:pPr>
            <a:r>
              <a:rPr lang="en-GB" sz="3200" dirty="0"/>
              <a:t>salesman</a:t>
            </a:r>
          </a:p>
          <a:p>
            <a:pPr marL="457200" indent="-457200">
              <a:spcBef>
                <a:spcPts val="0"/>
              </a:spcBef>
              <a:buFont typeface="+mj-lt"/>
              <a:buAutoNum type="arabicPeriod"/>
            </a:pPr>
            <a:r>
              <a:rPr lang="en-GB" sz="3200" dirty="0"/>
              <a:t>actress</a:t>
            </a:r>
          </a:p>
          <a:p>
            <a:pPr marL="457200" indent="-457200">
              <a:spcBef>
                <a:spcPts val="0"/>
              </a:spcBef>
              <a:buFont typeface="+mj-lt"/>
              <a:buAutoNum type="arabicPeriod"/>
            </a:pPr>
            <a:r>
              <a:rPr lang="en-GB" sz="3200" dirty="0"/>
              <a:t>waiter/waitress</a:t>
            </a:r>
            <a:endParaRPr lang="cs-CZ" sz="3200" dirty="0"/>
          </a:p>
        </p:txBody>
      </p:sp>
      <p:sp>
        <p:nvSpPr>
          <p:cNvPr id="5" name="Text Placeholder 4"/>
          <p:cNvSpPr>
            <a:spLocks noGrp="1"/>
          </p:cNvSpPr>
          <p:nvPr>
            <p:ph type="body" sz="quarter" idx="3"/>
          </p:nvPr>
        </p:nvSpPr>
        <p:spPr>
          <a:xfrm>
            <a:off x="5014776" y="2165555"/>
            <a:ext cx="4754880" cy="822960"/>
          </a:xfrm>
        </p:spPr>
        <p:txBody>
          <a:bodyPr/>
          <a:lstStyle/>
          <a:p>
            <a:r>
              <a:rPr lang="en-GB" b="1" dirty="0"/>
              <a:t>NEW JOB TITLES</a:t>
            </a:r>
            <a:endParaRPr lang="cs-CZ" b="1" dirty="0"/>
          </a:p>
        </p:txBody>
      </p:sp>
      <p:sp>
        <p:nvSpPr>
          <p:cNvPr id="6" name="Content Placeholder 5"/>
          <p:cNvSpPr>
            <a:spLocks noGrp="1"/>
          </p:cNvSpPr>
          <p:nvPr>
            <p:ph sz="quarter" idx="4"/>
          </p:nvPr>
        </p:nvSpPr>
        <p:spPr>
          <a:xfrm>
            <a:off x="5014776" y="2967787"/>
            <a:ext cx="4754880" cy="3767862"/>
          </a:xfrm>
        </p:spPr>
        <p:txBody>
          <a:bodyPr>
            <a:noAutofit/>
          </a:bodyPr>
          <a:lstStyle/>
          <a:p>
            <a:pPr marL="514350" indent="-514350">
              <a:spcBef>
                <a:spcPts val="0"/>
              </a:spcBef>
              <a:buFont typeface="+mj-lt"/>
              <a:buAutoNum type="alphaLcParenR"/>
            </a:pPr>
            <a:r>
              <a:rPr lang="en-GB" sz="3200" dirty="0"/>
              <a:t>flight attendant</a:t>
            </a:r>
          </a:p>
          <a:p>
            <a:pPr marL="514350" indent="-514350">
              <a:spcBef>
                <a:spcPts val="0"/>
              </a:spcBef>
              <a:buFont typeface="+mj-lt"/>
              <a:buAutoNum type="alphaLcParenR"/>
            </a:pPr>
            <a:r>
              <a:rPr lang="en-GB" sz="3200" dirty="0"/>
              <a:t>supervisor</a:t>
            </a:r>
          </a:p>
          <a:p>
            <a:pPr marL="514350" indent="-514350">
              <a:spcBef>
                <a:spcPts val="0"/>
              </a:spcBef>
              <a:buFont typeface="+mj-lt"/>
              <a:buAutoNum type="alphaLcParenR"/>
            </a:pPr>
            <a:r>
              <a:rPr lang="en-GB" sz="3200" dirty="0"/>
              <a:t>mail carrier</a:t>
            </a:r>
          </a:p>
          <a:p>
            <a:pPr marL="514350" indent="-514350">
              <a:spcBef>
                <a:spcPts val="0"/>
              </a:spcBef>
              <a:buFont typeface="+mj-lt"/>
              <a:buAutoNum type="alphaLcParenR"/>
            </a:pPr>
            <a:r>
              <a:rPr lang="en-GB" sz="3200" dirty="0"/>
              <a:t>server</a:t>
            </a:r>
          </a:p>
          <a:p>
            <a:pPr marL="514350" indent="-514350">
              <a:spcBef>
                <a:spcPts val="0"/>
              </a:spcBef>
              <a:buFont typeface="+mj-lt"/>
              <a:buAutoNum type="alphaLcParenR"/>
            </a:pPr>
            <a:r>
              <a:rPr lang="en-GB" sz="3200" dirty="0"/>
              <a:t>?</a:t>
            </a:r>
          </a:p>
          <a:p>
            <a:pPr marL="514350" indent="-514350">
              <a:spcBef>
                <a:spcPts val="0"/>
              </a:spcBef>
              <a:buFont typeface="+mj-lt"/>
              <a:buAutoNum type="alphaLcParenR"/>
            </a:pPr>
            <a:r>
              <a:rPr lang="en-GB" sz="3200" dirty="0"/>
              <a:t>?</a:t>
            </a:r>
          </a:p>
          <a:p>
            <a:pPr marL="514350" indent="-514350">
              <a:spcBef>
                <a:spcPts val="0"/>
              </a:spcBef>
              <a:buFont typeface="+mj-lt"/>
              <a:buAutoNum type="alphaLcParenR"/>
            </a:pPr>
            <a:r>
              <a:rPr lang="en-GB" sz="3200" dirty="0"/>
              <a:t>?</a:t>
            </a:r>
          </a:p>
          <a:p>
            <a:pPr marL="514350" indent="-514350">
              <a:spcBef>
                <a:spcPts val="0"/>
              </a:spcBef>
              <a:buFont typeface="+mj-lt"/>
              <a:buAutoNum type="alphaLcParenR"/>
            </a:pPr>
            <a:r>
              <a:rPr lang="en-GB" sz="3200" dirty="0"/>
              <a:t>?</a:t>
            </a:r>
            <a:endParaRPr lang="cs-CZ" sz="3200" dirty="0"/>
          </a:p>
        </p:txBody>
      </p:sp>
      <p:pic>
        <p:nvPicPr>
          <p:cNvPr id="7" name="Picture 6"/>
          <p:cNvPicPr>
            <a:picLocks noChangeAspect="1"/>
          </p:cNvPicPr>
          <p:nvPr/>
        </p:nvPicPr>
        <p:blipFill>
          <a:blip r:embed="rId2"/>
          <a:stretch>
            <a:fillRect/>
          </a:stretch>
        </p:blipFill>
        <p:spPr>
          <a:xfrm rot="20863588">
            <a:off x="8105004" y="3235163"/>
            <a:ext cx="4087494" cy="384253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35332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lipartguide.com/_named_clipart_images/0511-1101-2817-3733_Couple_in_Love._Man_and_Woman_on_a_Date_Having_Coffee_clipart_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4598" y="4010711"/>
            <a:ext cx="4169670" cy="28472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01522" y="128789"/>
            <a:ext cx="11072746" cy="1956043"/>
          </a:xfrm>
        </p:spPr>
        <p:txBody>
          <a:bodyPr>
            <a:noAutofit/>
          </a:bodyPr>
          <a:lstStyle/>
          <a:p>
            <a:r>
              <a:rPr lang="en-GB" sz="4000" dirty="0"/>
              <a:t>Mark wants a date for Friday night. He has asked out some women. Read their responses to his invitation and see who’s interested in going out with him, who’s not and who may be.</a:t>
            </a:r>
            <a:endParaRPr lang="cs-CZ" sz="4000" dirty="0"/>
          </a:p>
        </p:txBody>
      </p:sp>
      <p:sp>
        <p:nvSpPr>
          <p:cNvPr id="3" name="Content Placeholder 2"/>
          <p:cNvSpPr>
            <a:spLocks noGrp="1"/>
          </p:cNvSpPr>
          <p:nvPr>
            <p:ph idx="1"/>
          </p:nvPr>
        </p:nvSpPr>
        <p:spPr>
          <a:xfrm>
            <a:off x="901523" y="2084831"/>
            <a:ext cx="8319750" cy="4642601"/>
          </a:xfrm>
        </p:spPr>
        <p:txBody>
          <a:bodyPr>
            <a:noAutofit/>
          </a:bodyPr>
          <a:lstStyle/>
          <a:p>
            <a:r>
              <a:rPr lang="en-GB" sz="2800" b="1" dirty="0"/>
              <a:t>ALISON</a:t>
            </a:r>
            <a:r>
              <a:rPr lang="en-GB" sz="2800" dirty="0"/>
              <a:t>: Let me think about it, OK?</a:t>
            </a:r>
          </a:p>
          <a:p>
            <a:r>
              <a:rPr lang="en-GB" sz="2800" b="1" dirty="0"/>
              <a:t>MIA</a:t>
            </a:r>
            <a:r>
              <a:rPr lang="en-GB" sz="2800" dirty="0"/>
              <a:t>: I’d love to. What time?</a:t>
            </a:r>
          </a:p>
          <a:p>
            <a:r>
              <a:rPr lang="en-GB" sz="2800" b="1" dirty="0"/>
              <a:t>SUE</a:t>
            </a:r>
            <a:r>
              <a:rPr lang="en-GB" sz="2800" dirty="0"/>
              <a:t>: Can I get back to you about that later?</a:t>
            </a:r>
          </a:p>
          <a:p>
            <a:r>
              <a:rPr lang="en-GB" sz="2800" b="1" dirty="0"/>
              <a:t>SACHIKO: </a:t>
            </a:r>
            <a:r>
              <a:rPr lang="en-GB" sz="2800" dirty="0"/>
              <a:t>I have to work late. How about another day?</a:t>
            </a:r>
          </a:p>
          <a:p>
            <a:r>
              <a:rPr lang="en-GB" sz="2800" b="1" dirty="0"/>
              <a:t>ERIKA</a:t>
            </a:r>
            <a:r>
              <a:rPr lang="en-GB" sz="2800" dirty="0"/>
              <a:t>: Sorry, I’m sure I’m busy then.</a:t>
            </a:r>
          </a:p>
          <a:p>
            <a:r>
              <a:rPr lang="en-GB" sz="2800" b="1" dirty="0"/>
              <a:t>DALIA</a:t>
            </a:r>
            <a:r>
              <a:rPr lang="en-GB" sz="2800" dirty="0"/>
              <a:t>: Hmmm. I’ll have to check my calendar.</a:t>
            </a:r>
          </a:p>
          <a:p>
            <a:r>
              <a:rPr lang="en-GB" sz="2800" b="1" dirty="0"/>
              <a:t>SUN-HEE</a:t>
            </a:r>
            <a:r>
              <a:rPr lang="en-GB" sz="2800" dirty="0"/>
              <a:t>: Sure, sounds good.</a:t>
            </a:r>
          </a:p>
          <a:p>
            <a:r>
              <a:rPr lang="en-GB" sz="2800" b="1" dirty="0"/>
              <a:t>JENNIE</a:t>
            </a:r>
            <a:r>
              <a:rPr lang="en-GB" sz="2800" dirty="0"/>
              <a:t>: I’m afraid I can’t. Thanks, though.</a:t>
            </a:r>
            <a:endParaRPr lang="cs-CZ" sz="2800" dirty="0"/>
          </a:p>
        </p:txBody>
      </p:sp>
    </p:spTree>
    <p:extLst>
      <p:ext uri="{BB962C8B-B14F-4D97-AF65-F5344CB8AC3E}">
        <p14:creationId xmlns:p14="http://schemas.microsoft.com/office/powerpoint/2010/main" val="1392794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73487"/>
            <a:ext cx="9720072" cy="1711345"/>
          </a:xfrm>
        </p:spPr>
        <p:txBody>
          <a:bodyPr>
            <a:normAutofit fontScale="90000"/>
          </a:bodyPr>
          <a:lstStyle/>
          <a:p>
            <a:r>
              <a:rPr lang="en-GB" dirty="0"/>
              <a:t>How should Mark respond?</a:t>
            </a:r>
            <a:br>
              <a:rPr lang="en-GB" dirty="0"/>
            </a:br>
            <a:r>
              <a:rPr lang="en-GB" dirty="0"/>
              <a:t>Match an appropriate response to each person.</a:t>
            </a:r>
            <a:br>
              <a:rPr lang="en-GB" dirty="0"/>
            </a:br>
            <a:r>
              <a:rPr lang="en-GB" dirty="0"/>
              <a:t>You may use a response more than once.</a:t>
            </a:r>
            <a:endParaRPr lang="cs-CZ" dirty="0"/>
          </a:p>
        </p:txBody>
      </p:sp>
      <p:sp>
        <p:nvSpPr>
          <p:cNvPr id="3" name="Content Placeholder 2"/>
          <p:cNvSpPr>
            <a:spLocks noGrp="1"/>
          </p:cNvSpPr>
          <p:nvPr>
            <p:ph idx="1"/>
          </p:nvPr>
        </p:nvSpPr>
        <p:spPr>
          <a:xfrm>
            <a:off x="7727325" y="2202287"/>
            <a:ext cx="4464676" cy="4481847"/>
          </a:xfrm>
        </p:spPr>
        <p:txBody>
          <a:bodyPr anchor="ctr">
            <a:normAutofit/>
          </a:bodyPr>
          <a:lstStyle/>
          <a:p>
            <a:pPr marL="0" indent="0">
              <a:lnSpc>
                <a:spcPct val="150000"/>
              </a:lnSpc>
              <a:buNone/>
            </a:pPr>
            <a:r>
              <a:rPr lang="en-GB" sz="2600" b="1" dirty="0">
                <a:solidFill>
                  <a:schemeClr val="accent1"/>
                </a:solidFill>
              </a:rPr>
              <a:t>RESPONSES</a:t>
            </a:r>
            <a:endParaRPr lang="en-GB" b="1" dirty="0">
              <a:solidFill>
                <a:schemeClr val="accent1"/>
              </a:solidFill>
            </a:endParaRPr>
          </a:p>
          <a:p>
            <a:pPr>
              <a:lnSpc>
                <a:spcPct val="150000"/>
              </a:lnSpc>
              <a:buFont typeface="Wingdings" panose="05000000000000000000" pitchFamily="2" charset="2"/>
              <a:buChar char="§"/>
            </a:pPr>
            <a:r>
              <a:rPr lang="en-GB" dirty="0"/>
              <a:t>Oh, OK. Maybe some other time.</a:t>
            </a:r>
          </a:p>
          <a:p>
            <a:pPr>
              <a:lnSpc>
                <a:spcPct val="150000"/>
              </a:lnSpc>
              <a:buFont typeface="Wingdings" panose="05000000000000000000" pitchFamily="2" charset="2"/>
              <a:buChar char="§"/>
            </a:pPr>
            <a:r>
              <a:rPr lang="en-GB" dirty="0"/>
              <a:t>Well, let me know if you’re free, then.</a:t>
            </a:r>
          </a:p>
          <a:p>
            <a:pPr>
              <a:lnSpc>
                <a:spcPct val="150000"/>
              </a:lnSpc>
              <a:buFont typeface="Wingdings" panose="05000000000000000000" pitchFamily="2" charset="2"/>
              <a:buChar char="§"/>
            </a:pPr>
            <a:r>
              <a:rPr lang="en-GB" dirty="0"/>
              <a:t>Sure, just let me know.</a:t>
            </a:r>
          </a:p>
          <a:p>
            <a:pPr>
              <a:lnSpc>
                <a:spcPct val="150000"/>
              </a:lnSpc>
              <a:buFont typeface="Wingdings" panose="05000000000000000000" pitchFamily="2" charset="2"/>
              <a:buChar char="§"/>
            </a:pPr>
            <a:r>
              <a:rPr lang="en-GB" dirty="0"/>
              <a:t>Great. How about 7:00?</a:t>
            </a:r>
          </a:p>
          <a:p>
            <a:pPr>
              <a:lnSpc>
                <a:spcPct val="150000"/>
              </a:lnSpc>
              <a:buFont typeface="Wingdings" panose="05000000000000000000" pitchFamily="2" charset="2"/>
              <a:buChar char="§"/>
            </a:pPr>
            <a:r>
              <a:rPr lang="en-GB" dirty="0"/>
              <a:t>What about Saturday?</a:t>
            </a:r>
          </a:p>
        </p:txBody>
      </p:sp>
      <p:sp>
        <p:nvSpPr>
          <p:cNvPr id="4" name="Content Placeholder 2"/>
          <p:cNvSpPr txBox="1">
            <a:spLocks/>
          </p:cNvSpPr>
          <p:nvPr/>
        </p:nvSpPr>
        <p:spPr>
          <a:xfrm>
            <a:off x="437882" y="2434339"/>
            <a:ext cx="7044744" cy="4249795"/>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GB" sz="2400" b="1" dirty="0"/>
              <a:t>ALISON</a:t>
            </a:r>
            <a:r>
              <a:rPr lang="en-GB" sz="2400" dirty="0"/>
              <a:t>: Let me think about it, OK?</a:t>
            </a:r>
          </a:p>
          <a:p>
            <a:r>
              <a:rPr lang="en-GB" sz="2400" b="1" dirty="0"/>
              <a:t>MIA</a:t>
            </a:r>
            <a:r>
              <a:rPr lang="en-GB" sz="2400" dirty="0"/>
              <a:t>: I’d love to. What time?</a:t>
            </a:r>
          </a:p>
          <a:p>
            <a:r>
              <a:rPr lang="en-GB" sz="2400" b="1" dirty="0"/>
              <a:t>SUE</a:t>
            </a:r>
            <a:r>
              <a:rPr lang="en-GB" sz="2400" dirty="0"/>
              <a:t>: Can I get back to you about that later?</a:t>
            </a:r>
          </a:p>
          <a:p>
            <a:r>
              <a:rPr lang="en-GB" sz="2400" b="1" dirty="0"/>
              <a:t>SACHIKO: </a:t>
            </a:r>
            <a:r>
              <a:rPr lang="en-GB" sz="2400" dirty="0"/>
              <a:t>I have to work late. How about another day?</a:t>
            </a:r>
          </a:p>
          <a:p>
            <a:r>
              <a:rPr lang="en-GB" sz="2400" b="1" dirty="0"/>
              <a:t>ERIKA</a:t>
            </a:r>
            <a:r>
              <a:rPr lang="en-GB" sz="2400" dirty="0"/>
              <a:t>: Sorry, I’m sure I’m busy then.</a:t>
            </a:r>
          </a:p>
          <a:p>
            <a:r>
              <a:rPr lang="en-GB" sz="2400" b="1" dirty="0"/>
              <a:t>DALIA</a:t>
            </a:r>
            <a:r>
              <a:rPr lang="en-GB" sz="2400" dirty="0"/>
              <a:t>: Hmmm. I’ll have to check my calendar.</a:t>
            </a:r>
          </a:p>
          <a:p>
            <a:r>
              <a:rPr lang="en-GB" sz="2400" b="1" dirty="0"/>
              <a:t>SUN-HEE</a:t>
            </a:r>
            <a:r>
              <a:rPr lang="en-GB" sz="2400" dirty="0"/>
              <a:t>: Sure, sounds good.</a:t>
            </a:r>
          </a:p>
          <a:p>
            <a:r>
              <a:rPr lang="en-GB" sz="2400" b="1" dirty="0"/>
              <a:t>JENNIE</a:t>
            </a:r>
            <a:r>
              <a:rPr lang="en-GB" sz="2400" dirty="0"/>
              <a:t>: I’m afraid I can’t. Thanks, though.</a:t>
            </a:r>
            <a:endParaRPr lang="cs-CZ" sz="2400" dirty="0"/>
          </a:p>
        </p:txBody>
      </p:sp>
    </p:spTree>
    <p:extLst>
      <p:ext uri="{BB962C8B-B14F-4D97-AF65-F5344CB8AC3E}">
        <p14:creationId xmlns:p14="http://schemas.microsoft.com/office/powerpoint/2010/main" val="1972409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270456"/>
            <a:ext cx="10116097" cy="1814376"/>
          </a:xfrm>
        </p:spPr>
        <p:txBody>
          <a:bodyPr>
            <a:normAutofit fontScale="90000"/>
          </a:bodyPr>
          <a:lstStyle/>
          <a:p>
            <a:r>
              <a:rPr lang="en-GB" dirty="0"/>
              <a:t>What would you like to do on Saturday?</a:t>
            </a:r>
            <a:br>
              <a:rPr lang="en-GB" dirty="0"/>
            </a:br>
            <a:r>
              <a:rPr lang="en-GB" dirty="0"/>
              <a:t>Fill in the blanks and rank each of the ideas from 1 (most appealing) to 5 (least appealing).</a:t>
            </a:r>
            <a:endParaRPr lang="cs-CZ"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777673"/>
              </p:ext>
            </p:extLst>
          </p:nvPr>
        </p:nvGraphicFramePr>
        <p:xfrm>
          <a:off x="1023938" y="2286000"/>
          <a:ext cx="9720262" cy="4320864"/>
        </p:xfrm>
        <a:graphic>
          <a:graphicData uri="http://schemas.openxmlformats.org/drawingml/2006/table">
            <a:tbl>
              <a:tblPr firstRow="1" bandRow="1">
                <a:tableStyleId>{5C22544A-7EE6-4342-B048-85BDC9FD1C3A}</a:tableStyleId>
              </a:tblPr>
              <a:tblGrid>
                <a:gridCol w="7167025">
                  <a:extLst>
                    <a:ext uri="{9D8B030D-6E8A-4147-A177-3AD203B41FA5}">
                      <a16:colId xmlns:a16="http://schemas.microsoft.com/office/drawing/2014/main" val="3290459048"/>
                    </a:ext>
                  </a:extLst>
                </a:gridCol>
                <a:gridCol w="2553237">
                  <a:extLst>
                    <a:ext uri="{9D8B030D-6E8A-4147-A177-3AD203B41FA5}">
                      <a16:colId xmlns:a16="http://schemas.microsoft.com/office/drawing/2014/main" val="1594005682"/>
                    </a:ext>
                  </a:extLst>
                </a:gridCol>
              </a:tblGrid>
              <a:tr h="720144">
                <a:tc>
                  <a:txBody>
                    <a:bodyPr/>
                    <a:lstStyle/>
                    <a:p>
                      <a:r>
                        <a:rPr lang="en-GB" sz="3600" dirty="0"/>
                        <a:t>IDEAS FOR SATURDAY</a:t>
                      </a:r>
                      <a:endParaRPr lang="cs-CZ" sz="3600" dirty="0"/>
                    </a:p>
                  </a:txBody>
                  <a:tcPr/>
                </a:tc>
                <a:tc>
                  <a:txBody>
                    <a:bodyPr/>
                    <a:lstStyle/>
                    <a:p>
                      <a:r>
                        <a:rPr lang="en-GB" sz="3200" dirty="0"/>
                        <a:t>RANK (1 – 5)</a:t>
                      </a:r>
                      <a:endParaRPr lang="cs-CZ" sz="3200" dirty="0"/>
                    </a:p>
                  </a:txBody>
                  <a:tcPr/>
                </a:tc>
                <a:extLst>
                  <a:ext uri="{0D108BD9-81ED-4DB2-BD59-A6C34878D82A}">
                    <a16:rowId xmlns:a16="http://schemas.microsoft.com/office/drawing/2014/main" val="3020602991"/>
                  </a:ext>
                </a:extLst>
              </a:tr>
              <a:tr h="720144">
                <a:tc>
                  <a:txBody>
                    <a:bodyPr/>
                    <a:lstStyle/>
                    <a:p>
                      <a:r>
                        <a:rPr lang="en-GB" sz="2400" dirty="0"/>
                        <a:t>GO TO A LECTURE ABOUT _______________________</a:t>
                      </a:r>
                      <a:endParaRPr lang="cs-CZ" sz="2400" dirty="0"/>
                    </a:p>
                  </a:txBody>
                  <a:tcPr/>
                </a:tc>
                <a:tc>
                  <a:txBody>
                    <a:bodyPr/>
                    <a:lstStyle/>
                    <a:p>
                      <a:endParaRPr lang="cs-CZ"/>
                    </a:p>
                  </a:txBody>
                  <a:tcPr/>
                </a:tc>
                <a:extLst>
                  <a:ext uri="{0D108BD9-81ED-4DB2-BD59-A6C34878D82A}">
                    <a16:rowId xmlns:a16="http://schemas.microsoft.com/office/drawing/2014/main" val="2152133999"/>
                  </a:ext>
                </a:extLst>
              </a:tr>
              <a:tr h="720144">
                <a:tc>
                  <a:txBody>
                    <a:bodyPr/>
                    <a:lstStyle/>
                    <a:p>
                      <a:r>
                        <a:rPr lang="en-GB" sz="2400" dirty="0"/>
                        <a:t>SEE A ______________________ MOVIE</a:t>
                      </a:r>
                      <a:endParaRPr lang="cs-CZ" sz="2400" dirty="0"/>
                    </a:p>
                  </a:txBody>
                  <a:tcPr/>
                </a:tc>
                <a:tc>
                  <a:txBody>
                    <a:bodyPr/>
                    <a:lstStyle/>
                    <a:p>
                      <a:endParaRPr lang="cs-CZ"/>
                    </a:p>
                  </a:txBody>
                  <a:tcPr/>
                </a:tc>
                <a:extLst>
                  <a:ext uri="{0D108BD9-81ED-4DB2-BD59-A6C34878D82A}">
                    <a16:rowId xmlns:a16="http://schemas.microsoft.com/office/drawing/2014/main" val="167616507"/>
                  </a:ext>
                </a:extLst>
              </a:tr>
              <a:tr h="720144">
                <a:tc>
                  <a:txBody>
                    <a:bodyPr/>
                    <a:lstStyle/>
                    <a:p>
                      <a:r>
                        <a:rPr lang="en-GB" sz="2400" dirty="0"/>
                        <a:t>HAVE DINNER</a:t>
                      </a:r>
                      <a:r>
                        <a:rPr lang="en-GB" sz="2400" baseline="0" dirty="0"/>
                        <a:t> AT A __________________ RESTAURANT</a:t>
                      </a:r>
                      <a:endParaRPr lang="cs-CZ" sz="2400" dirty="0"/>
                    </a:p>
                  </a:txBody>
                  <a:tcPr/>
                </a:tc>
                <a:tc>
                  <a:txBody>
                    <a:bodyPr/>
                    <a:lstStyle/>
                    <a:p>
                      <a:endParaRPr lang="cs-CZ"/>
                    </a:p>
                  </a:txBody>
                  <a:tcPr/>
                </a:tc>
                <a:extLst>
                  <a:ext uri="{0D108BD9-81ED-4DB2-BD59-A6C34878D82A}">
                    <a16:rowId xmlns:a16="http://schemas.microsoft.com/office/drawing/2014/main" val="3308611008"/>
                  </a:ext>
                </a:extLst>
              </a:tr>
              <a:tr h="720144">
                <a:tc>
                  <a:txBody>
                    <a:bodyPr/>
                    <a:lstStyle/>
                    <a:p>
                      <a:r>
                        <a:rPr lang="en-GB" sz="2400" dirty="0"/>
                        <a:t>GO TO A _________________ CONCERT</a:t>
                      </a:r>
                      <a:endParaRPr lang="cs-CZ" sz="2400" dirty="0"/>
                    </a:p>
                  </a:txBody>
                  <a:tcPr/>
                </a:tc>
                <a:tc>
                  <a:txBody>
                    <a:bodyPr/>
                    <a:lstStyle/>
                    <a:p>
                      <a:endParaRPr lang="cs-CZ"/>
                    </a:p>
                  </a:txBody>
                  <a:tcPr/>
                </a:tc>
                <a:extLst>
                  <a:ext uri="{0D108BD9-81ED-4DB2-BD59-A6C34878D82A}">
                    <a16:rowId xmlns:a16="http://schemas.microsoft.com/office/drawing/2014/main" val="2523510422"/>
                  </a:ext>
                </a:extLst>
              </a:tr>
              <a:tr h="720144">
                <a:tc>
                  <a:txBody>
                    <a:bodyPr/>
                    <a:lstStyle/>
                    <a:p>
                      <a:r>
                        <a:rPr lang="en-GB" sz="2400" dirty="0"/>
                        <a:t>GO TO A _________________</a:t>
                      </a:r>
                      <a:r>
                        <a:rPr lang="en-GB" sz="2400" baseline="0" dirty="0"/>
                        <a:t> GAME</a:t>
                      </a:r>
                      <a:endParaRPr lang="cs-CZ" sz="2400" dirty="0"/>
                    </a:p>
                  </a:txBody>
                  <a:tcPr/>
                </a:tc>
                <a:tc>
                  <a:txBody>
                    <a:bodyPr/>
                    <a:lstStyle/>
                    <a:p>
                      <a:endParaRPr lang="cs-CZ" dirty="0"/>
                    </a:p>
                  </a:txBody>
                  <a:tcPr/>
                </a:tc>
                <a:extLst>
                  <a:ext uri="{0D108BD9-81ED-4DB2-BD59-A6C34878D82A}">
                    <a16:rowId xmlns:a16="http://schemas.microsoft.com/office/drawing/2014/main" val="616214552"/>
                  </a:ext>
                </a:extLst>
              </a:tr>
            </a:tbl>
          </a:graphicData>
        </a:graphic>
      </p:graphicFrame>
    </p:spTree>
    <p:extLst>
      <p:ext uri="{BB962C8B-B14F-4D97-AF65-F5344CB8AC3E}">
        <p14:creationId xmlns:p14="http://schemas.microsoft.com/office/powerpoint/2010/main" val="1321197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rot="1755136">
            <a:off x="5982591" y="457001"/>
            <a:ext cx="6431257" cy="43277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itle 1"/>
          <p:cNvSpPr>
            <a:spLocks noGrp="1"/>
          </p:cNvSpPr>
          <p:nvPr>
            <p:ph type="title"/>
          </p:nvPr>
        </p:nvSpPr>
        <p:spPr/>
        <p:txBody>
          <a:bodyPr/>
          <a:lstStyle/>
          <a:p>
            <a:r>
              <a:rPr lang="en-GB" dirty="0"/>
              <a:t>Invitations</a:t>
            </a:r>
            <a:endParaRPr lang="cs-CZ" dirty="0"/>
          </a:p>
        </p:txBody>
      </p:sp>
      <p:sp>
        <p:nvSpPr>
          <p:cNvPr id="3" name="Content Placeholder 2"/>
          <p:cNvSpPr>
            <a:spLocks noGrp="1"/>
          </p:cNvSpPr>
          <p:nvPr>
            <p:ph idx="1"/>
          </p:nvPr>
        </p:nvSpPr>
        <p:spPr>
          <a:xfrm>
            <a:off x="1024128" y="2530698"/>
            <a:ext cx="7720627" cy="4023360"/>
          </a:xfrm>
        </p:spPr>
        <p:txBody>
          <a:bodyPr>
            <a:normAutofit/>
          </a:bodyPr>
          <a:lstStyle/>
          <a:p>
            <a:pPr>
              <a:buFont typeface="Wingdings" panose="05000000000000000000" pitchFamily="2" charset="2"/>
              <a:buChar char="Ø"/>
            </a:pPr>
            <a:r>
              <a:rPr lang="en-GB" sz="3200" dirty="0"/>
              <a:t>Walk around the class making and responding to invitations for the activities in your table.</a:t>
            </a:r>
          </a:p>
          <a:p>
            <a:pPr>
              <a:buFont typeface="Wingdings" panose="05000000000000000000" pitchFamily="2" charset="2"/>
              <a:buChar char="Ø"/>
            </a:pPr>
            <a:r>
              <a:rPr lang="en-GB" sz="3200" dirty="0"/>
              <a:t>Try to find one person who will do each activity with you.</a:t>
            </a:r>
          </a:p>
          <a:p>
            <a:pPr>
              <a:buFont typeface="Wingdings" panose="05000000000000000000" pitchFamily="2" charset="2"/>
              <a:buChar char="Ø"/>
            </a:pPr>
            <a:r>
              <a:rPr lang="en-GB" sz="3200" dirty="0"/>
              <a:t>Accept invitations only for your two favourite activities, and refuse the others politely.</a:t>
            </a:r>
            <a:endParaRPr lang="cs-CZ" sz="3200" dirty="0"/>
          </a:p>
        </p:txBody>
      </p:sp>
    </p:spTree>
    <p:extLst>
      <p:ext uri="{BB962C8B-B14F-4D97-AF65-F5344CB8AC3E}">
        <p14:creationId xmlns:p14="http://schemas.microsoft.com/office/powerpoint/2010/main" val="17189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269342"/>
          </a:xfrm>
        </p:spPr>
        <p:txBody>
          <a:bodyPr/>
          <a:lstStyle/>
          <a:p>
            <a:r>
              <a:rPr lang="en-GB" dirty="0"/>
              <a:t>Cancelling arrangements</a:t>
            </a:r>
            <a:endParaRPr lang="cs-CZ" dirty="0"/>
          </a:p>
        </p:txBody>
      </p:sp>
      <p:sp>
        <p:nvSpPr>
          <p:cNvPr id="3" name="Content Placeholder 2"/>
          <p:cNvSpPr>
            <a:spLocks noGrp="1"/>
          </p:cNvSpPr>
          <p:nvPr>
            <p:ph idx="1"/>
          </p:nvPr>
        </p:nvSpPr>
        <p:spPr>
          <a:xfrm>
            <a:off x="1024128" y="1854558"/>
            <a:ext cx="7282745" cy="4765183"/>
          </a:xfrm>
        </p:spPr>
        <p:txBody>
          <a:bodyPr>
            <a:normAutofit/>
          </a:bodyPr>
          <a:lstStyle/>
          <a:p>
            <a:pPr>
              <a:buFont typeface="Wingdings" panose="05000000000000000000" pitchFamily="2" charset="2"/>
              <a:buChar char="§"/>
            </a:pPr>
            <a:r>
              <a:rPr lang="en-GB" sz="2800" dirty="0"/>
              <a:t>Now imagine that your best friend has just invited you to a great party on Saturday.</a:t>
            </a:r>
          </a:p>
          <a:p>
            <a:pPr>
              <a:buFont typeface="Wingdings" panose="05000000000000000000" pitchFamily="2" charset="2"/>
              <a:buChar char="§"/>
            </a:pPr>
            <a:r>
              <a:rPr lang="en-GB" sz="2800" dirty="0"/>
              <a:t>Go back to the two people whose invitations you accepted before and cancel the arrangements.</a:t>
            </a:r>
          </a:p>
          <a:p>
            <a:pPr>
              <a:buFont typeface="Wingdings" panose="05000000000000000000" pitchFamily="2" charset="2"/>
              <a:buChar char="§"/>
            </a:pPr>
            <a:r>
              <a:rPr lang="en-GB" sz="2800" dirty="0"/>
              <a:t>Give an excuse (be creative in inventing one!), but don’t tell them about the party!</a:t>
            </a:r>
          </a:p>
          <a:p>
            <a:pPr lvl="1"/>
            <a:r>
              <a:rPr lang="en-GB" sz="2400" i="1" dirty="0"/>
              <a:t>I’m really sorry, but I can’t…</a:t>
            </a:r>
          </a:p>
          <a:p>
            <a:pPr lvl="1"/>
            <a:r>
              <a:rPr lang="en-GB" sz="2400" i="1" dirty="0"/>
              <a:t>I’m afraid I’m not going to be able to…</a:t>
            </a:r>
          </a:p>
          <a:p>
            <a:pPr lvl="1"/>
            <a:r>
              <a:rPr lang="en-GB" sz="2400" i="1" dirty="0"/>
              <a:t>Sorry, something’s come up and…</a:t>
            </a:r>
            <a:endParaRPr lang="en-GB" sz="2800" i="1" dirty="0"/>
          </a:p>
          <a:p>
            <a:pPr>
              <a:buFont typeface="Wingdings" panose="05000000000000000000" pitchFamily="2" charset="2"/>
              <a:buChar char="§"/>
            </a:pPr>
            <a:r>
              <a:rPr lang="en-GB" sz="2800" dirty="0"/>
              <a:t>What was the best excuse you’ve heard?</a:t>
            </a:r>
          </a:p>
        </p:txBody>
      </p:sp>
      <p:pic>
        <p:nvPicPr>
          <p:cNvPr id="4" name="Picture 3"/>
          <p:cNvPicPr>
            <a:picLocks noChangeAspect="1"/>
          </p:cNvPicPr>
          <p:nvPr/>
        </p:nvPicPr>
        <p:blipFill>
          <a:blip r:embed="rId2"/>
          <a:stretch>
            <a:fillRect/>
          </a:stretch>
        </p:blipFill>
        <p:spPr>
          <a:xfrm rot="21083795">
            <a:off x="8811594" y="-146553"/>
            <a:ext cx="3229078" cy="29631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rot="609885">
            <a:off x="9789668" y="2215563"/>
            <a:ext cx="2511569" cy="356503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p:cNvPicPr>
            <a:picLocks noChangeAspect="1"/>
          </p:cNvPicPr>
          <p:nvPr/>
        </p:nvPicPr>
        <p:blipFill>
          <a:blip r:embed="rId5"/>
          <a:stretch>
            <a:fillRect/>
          </a:stretch>
        </p:blipFill>
        <p:spPr>
          <a:xfrm rot="20812406">
            <a:off x="8828560" y="3628781"/>
            <a:ext cx="2058487" cy="341086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967759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785610"/>
            <a:ext cx="9720072" cy="1056067"/>
          </a:xfrm>
        </p:spPr>
        <p:txBody>
          <a:bodyPr/>
          <a:lstStyle/>
          <a:p>
            <a:r>
              <a:rPr lang="en-GB" dirty="0"/>
              <a:t>Commitment issues</a:t>
            </a:r>
            <a:endParaRPr lang="cs-CZ" dirty="0"/>
          </a:p>
        </p:txBody>
      </p:sp>
      <p:sp>
        <p:nvSpPr>
          <p:cNvPr id="3" name="Content Placeholder 2"/>
          <p:cNvSpPr>
            <a:spLocks noGrp="1"/>
          </p:cNvSpPr>
          <p:nvPr>
            <p:ph idx="1"/>
          </p:nvPr>
        </p:nvSpPr>
        <p:spPr>
          <a:xfrm>
            <a:off x="1024128" y="1841679"/>
            <a:ext cx="9720071" cy="1790164"/>
          </a:xfrm>
        </p:spPr>
        <p:txBody>
          <a:bodyPr>
            <a:normAutofit fontScale="85000" lnSpcReduction="20000"/>
          </a:bodyPr>
          <a:lstStyle/>
          <a:p>
            <a:r>
              <a:rPr lang="en-GB" sz="3200" dirty="0"/>
              <a:t>You often hear people say ‘celebrity marriages never last.’</a:t>
            </a:r>
          </a:p>
          <a:p>
            <a:r>
              <a:rPr lang="en-GB" sz="3200" dirty="0"/>
              <a:t>Why do you think celebrities are always breaking up?</a:t>
            </a:r>
          </a:p>
          <a:p>
            <a:r>
              <a:rPr lang="en-GB" sz="3200" dirty="0"/>
              <a:t>Why do you think so many celebrities have unhappy love lives?</a:t>
            </a:r>
          </a:p>
          <a:p>
            <a:r>
              <a:rPr lang="en-GB" sz="3200" dirty="0"/>
              <a:t>Do you know any celebrities in long, happy relationships?</a:t>
            </a:r>
            <a:endParaRPr lang="cs-CZ" sz="3200" dirty="0"/>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Lst>
          </a:blip>
          <a:srcRect b="10162"/>
          <a:stretch/>
        </p:blipFill>
        <p:spPr>
          <a:xfrm>
            <a:off x="338638" y="4031087"/>
            <a:ext cx="2397307" cy="25466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p:cNvPicPr>
            <a:picLocks noChangeAspect="1"/>
          </p:cNvPicPr>
          <p:nvPr/>
        </p:nvPicPr>
        <p:blipFill rotWithShape="1">
          <a:blip r:embed="rId4"/>
          <a:srcRect b="9448"/>
          <a:stretch/>
        </p:blipFill>
        <p:spPr>
          <a:xfrm>
            <a:off x="3065614" y="4031086"/>
            <a:ext cx="4214731" cy="25443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p:cNvPicPr>
            <a:picLocks noChangeAspect="1"/>
          </p:cNvPicPr>
          <p:nvPr/>
        </p:nvPicPr>
        <p:blipFill rotWithShape="1">
          <a:blip r:embed="rId5"/>
          <a:srcRect l="-3452" t="-3452" r="3888" b="-1"/>
          <a:stretch/>
        </p:blipFill>
        <p:spPr>
          <a:xfrm>
            <a:off x="7610014" y="4031086"/>
            <a:ext cx="4367339" cy="25443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662415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412124"/>
            <a:ext cx="9720072" cy="1672708"/>
          </a:xfrm>
        </p:spPr>
        <p:txBody>
          <a:bodyPr>
            <a:normAutofit fontScale="90000"/>
          </a:bodyPr>
          <a:lstStyle/>
          <a:p>
            <a:r>
              <a:rPr lang="en-GB" dirty="0"/>
              <a:t>Read the magazine profiles on page 133.</a:t>
            </a:r>
            <a:br>
              <a:rPr lang="en-GB" dirty="0"/>
            </a:br>
            <a:r>
              <a:rPr lang="en-GB" dirty="0"/>
              <a:t>Pay attention to the words and phrases in </a:t>
            </a:r>
            <a:r>
              <a:rPr lang="en-GB" dirty="0">
                <a:solidFill>
                  <a:schemeClr val="accent3">
                    <a:lumMod val="60000"/>
                    <a:lumOff val="40000"/>
                  </a:schemeClr>
                </a:solidFill>
              </a:rPr>
              <a:t>blue</a:t>
            </a:r>
            <a:r>
              <a:rPr lang="en-GB" dirty="0"/>
              <a:t>.</a:t>
            </a:r>
            <a:br>
              <a:rPr lang="en-GB" dirty="0"/>
            </a:br>
            <a:r>
              <a:rPr lang="en-GB" dirty="0"/>
              <a:t>Then discuss the questions with your partner.</a:t>
            </a:r>
            <a:endParaRPr lang="cs-CZ" dirty="0"/>
          </a:p>
        </p:txBody>
      </p:sp>
      <p:sp>
        <p:nvSpPr>
          <p:cNvPr id="3" name="Content Placeholder 2"/>
          <p:cNvSpPr>
            <a:spLocks noGrp="1"/>
          </p:cNvSpPr>
          <p:nvPr>
            <p:ph idx="1"/>
          </p:nvPr>
        </p:nvSpPr>
        <p:spPr>
          <a:xfrm>
            <a:off x="1024128" y="2356833"/>
            <a:ext cx="4913033" cy="4327302"/>
          </a:xfrm>
        </p:spPr>
        <p:txBody>
          <a:bodyPr>
            <a:normAutofit lnSpcReduction="10000"/>
          </a:bodyPr>
          <a:lstStyle/>
          <a:p>
            <a:pPr>
              <a:buFont typeface="Wingdings" panose="05000000000000000000" pitchFamily="2" charset="2"/>
              <a:buChar char="v"/>
            </a:pPr>
            <a:r>
              <a:rPr lang="en-GB" sz="3200" dirty="0"/>
              <a:t>What do all three of these people’s love lives have in common?</a:t>
            </a:r>
          </a:p>
          <a:p>
            <a:pPr>
              <a:buFont typeface="Wingdings" panose="05000000000000000000" pitchFamily="2" charset="2"/>
              <a:buChar char="v"/>
            </a:pPr>
            <a:r>
              <a:rPr lang="en-GB" sz="3200" dirty="0"/>
              <a:t>If you had to use an adjective or two to describe each person, what would you use? Why?</a:t>
            </a:r>
          </a:p>
          <a:p>
            <a:pPr>
              <a:buFont typeface="Wingdings" panose="05000000000000000000" pitchFamily="2" charset="2"/>
              <a:buChar char="v"/>
            </a:pPr>
            <a:r>
              <a:rPr lang="en-GB" sz="3200" dirty="0"/>
              <a:t>What do the words in blue mean? Try to guess.</a:t>
            </a:r>
            <a:endParaRPr lang="cs-CZ" dirty="0"/>
          </a:p>
        </p:txBody>
      </p:sp>
      <p:pic>
        <p:nvPicPr>
          <p:cNvPr id="4" name="Picture 3"/>
          <p:cNvPicPr>
            <a:picLocks noChangeAspect="1"/>
          </p:cNvPicPr>
          <p:nvPr/>
        </p:nvPicPr>
        <p:blipFill>
          <a:blip r:embed="rId2"/>
          <a:stretch>
            <a:fillRect/>
          </a:stretch>
        </p:blipFill>
        <p:spPr>
          <a:xfrm>
            <a:off x="6323526" y="2081974"/>
            <a:ext cx="5868473" cy="4776026"/>
          </a:xfrm>
          <a:prstGeom prst="rect">
            <a:avLst/>
          </a:prstGeom>
        </p:spPr>
      </p:pic>
    </p:spTree>
    <p:extLst>
      <p:ext uri="{BB962C8B-B14F-4D97-AF65-F5344CB8AC3E}">
        <p14:creationId xmlns:p14="http://schemas.microsoft.com/office/powerpoint/2010/main" val="1780283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breaking up</a:t>
            </a:r>
            <a:endParaRPr lang="cs-CZ" dirty="0"/>
          </a:p>
        </p:txBody>
      </p:sp>
      <p:pic>
        <p:nvPicPr>
          <p:cNvPr id="4" name="Picture 3"/>
          <p:cNvPicPr>
            <a:picLocks noChangeAspect="1"/>
          </p:cNvPicPr>
          <p:nvPr/>
        </p:nvPicPr>
        <p:blipFill>
          <a:blip r:embed="rId2"/>
          <a:stretch>
            <a:fillRect/>
          </a:stretch>
        </p:blipFill>
        <p:spPr>
          <a:xfrm rot="844932">
            <a:off x="6585397" y="339612"/>
            <a:ext cx="5486400" cy="31908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Content Placeholder 2"/>
          <p:cNvSpPr>
            <a:spLocks noGrp="1"/>
          </p:cNvSpPr>
          <p:nvPr>
            <p:ph idx="1"/>
          </p:nvPr>
        </p:nvSpPr>
        <p:spPr>
          <a:xfrm>
            <a:off x="1024129" y="2962141"/>
            <a:ext cx="9720071" cy="3591918"/>
          </a:xfrm>
        </p:spPr>
        <p:txBody>
          <a:bodyPr anchor="b">
            <a:normAutofit/>
          </a:bodyPr>
          <a:lstStyle/>
          <a:p>
            <a:r>
              <a:rPr lang="en-GB" sz="2800" dirty="0"/>
              <a:t>What are different ways of breaking up with someone?</a:t>
            </a:r>
          </a:p>
          <a:p>
            <a:r>
              <a:rPr lang="en-GB" sz="2800" dirty="0"/>
              <a:t>Which are the most common? Which are the least common?</a:t>
            </a:r>
          </a:p>
          <a:p>
            <a:r>
              <a:rPr lang="en-GB" sz="2800" dirty="0"/>
              <a:t>Make a list with a partner and then share your ideas with the class.</a:t>
            </a:r>
            <a:endParaRPr lang="en-GB" sz="2800" dirty="0"/>
          </a:p>
          <a:p>
            <a:endParaRPr lang="en-GB" sz="2800" dirty="0"/>
          </a:p>
          <a:p>
            <a:endParaRPr lang="en-GB" sz="2800" dirty="0"/>
          </a:p>
          <a:p>
            <a:r>
              <a:rPr lang="en-GB" sz="2800" dirty="0"/>
              <a:t>What is the kindest way to break up with someone? Why?</a:t>
            </a:r>
            <a:endParaRPr lang="cs-CZ" sz="2800" dirty="0"/>
          </a:p>
        </p:txBody>
      </p:sp>
    </p:spTree>
    <p:extLst>
      <p:ext uri="{BB962C8B-B14F-4D97-AF65-F5344CB8AC3E}">
        <p14:creationId xmlns:p14="http://schemas.microsoft.com/office/powerpoint/2010/main" val="29068066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125000"/>
              </a:schemeClr>
              <a:schemeClr val="phClr">
                <a:tint val="92000"/>
                <a:shade val="70000"/>
                <a:satMod val="110000"/>
              </a:schemeClr>
            </a:duotone>
          </a:blip>
          <a:tile tx="0" ty="0" sx="22000" sy="2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E736489A-00C3-4E0A-AAA8-D4D3127BA5B3}"/>
    </a:ext>
  </a:extLst>
</a:theme>
</file>

<file path=docProps/app.xml><?xml version="1.0" encoding="utf-8"?>
<Properties xmlns="http://schemas.openxmlformats.org/officeDocument/2006/extended-properties" xmlns:vt="http://schemas.openxmlformats.org/officeDocument/2006/docPropsVTypes">
  <Template>Integral</Template>
  <TotalTime>165</TotalTime>
  <Words>925</Words>
  <Application>Microsoft Office PowerPoint</Application>
  <PresentationFormat>Widescreen</PresentationFormat>
  <Paragraphs>135</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Tw Cen MT</vt:lpstr>
      <vt:lpstr>Tw Cen MT Condensed</vt:lpstr>
      <vt:lpstr>Wingdings</vt:lpstr>
      <vt:lpstr>Wingdings 3</vt:lpstr>
      <vt:lpstr>Integral</vt:lpstr>
      <vt:lpstr>men and women</vt:lpstr>
      <vt:lpstr>Imagine you are going on a date. you have an unlimited amount of money and one afternoon to spend it. What would you do for your date?</vt:lpstr>
      <vt:lpstr>dating</vt:lpstr>
      <vt:lpstr>Blind date</vt:lpstr>
      <vt:lpstr>Expressions connected to dating</vt:lpstr>
      <vt:lpstr>an ideal date</vt:lpstr>
      <vt:lpstr>The work roles of men and women are changing in society and the English language is reflecting this change. match/FILL IN the old and new job titles:</vt:lpstr>
      <vt:lpstr>Mark wants a date for Friday night. He has asked out some women. Read their responses to his invitation and see who’s interested in going out with him, who’s not and who may be.</vt:lpstr>
      <vt:lpstr>How should Mark respond? Match an appropriate response to each person. You may use a response more than once.</vt:lpstr>
      <vt:lpstr>What would you like to do on Saturday? Fill in the blanks and rank each of the ideas from 1 (most appealing) to 5 (least appealing).</vt:lpstr>
      <vt:lpstr>Invitations</vt:lpstr>
      <vt:lpstr>Cancelling arrangements</vt:lpstr>
      <vt:lpstr>Commitment issues</vt:lpstr>
      <vt:lpstr>Read the magazine profiles on page 133. Pay attention to the words and phrases in blue. Then discuss the questions with your partner.</vt:lpstr>
      <vt:lpstr>breaking 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 and women</dc:title>
  <dc:creator>Olga</dc:creator>
  <cp:lastModifiedBy>Olga</cp:lastModifiedBy>
  <cp:revision>23</cp:revision>
  <dcterms:created xsi:type="dcterms:W3CDTF">2017-05-20T08:04:36Z</dcterms:created>
  <dcterms:modified xsi:type="dcterms:W3CDTF">2017-05-20T10:50:26Z</dcterms:modified>
</cp:coreProperties>
</file>