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6/6/2017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6/6/2017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6/6/2017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6/6/2017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6/6/2017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6/6/2017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6/6/2017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6/6/2017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6/6/2017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6/6/2017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6/6/2017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6/6/2017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The amazing grammar race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Academic English</a:t>
            </a:r>
          </a:p>
        </p:txBody>
      </p:sp>
    </p:spTree>
    <p:extLst>
      <p:ext uri="{BB962C8B-B14F-4D97-AF65-F5344CB8AC3E}">
        <p14:creationId xmlns:p14="http://schemas.microsoft.com/office/powerpoint/2010/main" val="3354695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3986" y="476518"/>
            <a:ext cx="2712250" cy="1210614"/>
          </a:xfrm>
        </p:spPr>
        <p:txBody>
          <a:bodyPr/>
          <a:lstStyle/>
          <a:p>
            <a:pPr algn="ctr"/>
            <a:r>
              <a:rPr lang="cs-CZ" dirty="0"/>
              <a:t>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6236" y="1"/>
            <a:ext cx="8216721" cy="685800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6 teams</a:t>
            </a:r>
          </a:p>
          <a:p>
            <a:r>
              <a:rPr lang="cs-CZ" dirty="0"/>
              <a:t>maximum of 15 rounds (may be less – depending on the time)</a:t>
            </a:r>
          </a:p>
          <a:p>
            <a:r>
              <a:rPr lang="cs-CZ" dirty="0"/>
              <a:t>one grammar exercise per round (word formation)</a:t>
            </a:r>
          </a:p>
          <a:p>
            <a:endParaRPr lang="cs-CZ" dirty="0"/>
          </a:p>
          <a:p>
            <a:r>
              <a:rPr lang="cs-CZ" dirty="0"/>
              <a:t>you can only work with your team</a:t>
            </a:r>
          </a:p>
          <a:p>
            <a:r>
              <a:rPr lang="cs-CZ" dirty="0"/>
              <a:t>every team will have a score sheet</a:t>
            </a:r>
          </a:p>
          <a:p>
            <a:r>
              <a:rPr lang="cs-CZ" dirty="0"/>
              <a:t>every correct answer gives you 1 point</a:t>
            </a:r>
          </a:p>
          <a:p>
            <a:r>
              <a:rPr lang="cs-CZ" dirty="0"/>
              <a:t>for every round, count the number of points you gained in the one round, and write it down on your score sheet</a:t>
            </a:r>
          </a:p>
          <a:p>
            <a:r>
              <a:rPr lang="cs-CZ" dirty="0"/>
              <a:t>the score sheets will be collected twice – before the break and at the end of the second lesson</a:t>
            </a:r>
          </a:p>
          <a:p>
            <a:endParaRPr lang="cs-CZ" dirty="0"/>
          </a:p>
          <a:p>
            <a:r>
              <a:rPr lang="cs-CZ" dirty="0"/>
              <a:t>the three teams with the most number of points are the winners</a:t>
            </a:r>
          </a:p>
          <a:p>
            <a:r>
              <a:rPr lang="cs-CZ" b="1" dirty="0"/>
              <a:t>PRIZES</a:t>
            </a:r>
            <a:r>
              <a:rPr lang="cs-CZ" dirty="0"/>
              <a:t>: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/>
              <a:t>you may leave </a:t>
            </a:r>
            <a:r>
              <a:rPr lang="cs-CZ" b="1" dirty="0"/>
              <a:t>30 minutes </a:t>
            </a:r>
            <a:r>
              <a:rPr lang="cs-CZ" dirty="0"/>
              <a:t>early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/>
              <a:t>you may leave </a:t>
            </a:r>
            <a:r>
              <a:rPr lang="cs-CZ" b="1" dirty="0"/>
              <a:t>20 minutes </a:t>
            </a:r>
            <a:r>
              <a:rPr lang="cs-CZ" dirty="0"/>
              <a:t>early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/>
              <a:t>you may leave </a:t>
            </a:r>
            <a:r>
              <a:rPr lang="cs-CZ" b="1" dirty="0"/>
              <a:t>10 minutes </a:t>
            </a:r>
            <a:r>
              <a:rPr lang="cs-CZ" dirty="0"/>
              <a:t>early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-25396" y="3003633"/>
            <a:ext cx="4684691" cy="25732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546630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8945" y="128790"/>
            <a:ext cx="10715223" cy="1365160"/>
          </a:xfrm>
        </p:spPr>
        <p:txBody>
          <a:bodyPr>
            <a:normAutofit/>
          </a:bodyPr>
          <a:lstStyle/>
          <a:p>
            <a:r>
              <a:rPr lang="cs-CZ" dirty="0"/>
              <a:t>Round 1 </a:t>
            </a:r>
            <a:r>
              <a:rPr lang="cs-CZ" sz="3200" dirty="0"/>
              <a:t>(max 10 pts)</a:t>
            </a:r>
            <a:br>
              <a:rPr lang="cs-CZ" sz="3200" dirty="0"/>
            </a:br>
            <a:r>
              <a:rPr lang="en-US" sz="2000" dirty="0"/>
              <a:t>You are going to read a text about the rights of a shopper. Some words are missing. Use the words in brackets to form a word that fits into each gap.</a:t>
            </a:r>
            <a:endParaRPr lang="cs-CZ" sz="2700" dirty="0"/>
          </a:p>
        </p:txBody>
      </p:sp>
      <p:grpSp>
        <p:nvGrpSpPr>
          <p:cNvPr id="6" name="Group 5"/>
          <p:cNvGrpSpPr/>
          <p:nvPr/>
        </p:nvGrpSpPr>
        <p:grpSpPr>
          <a:xfrm>
            <a:off x="1642054" y="1493950"/>
            <a:ext cx="9569004" cy="5307032"/>
            <a:chOff x="1642054" y="1493950"/>
            <a:chExt cx="9569004" cy="5307032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25000"/>
                      </a14:imgEffect>
                    </a14:imgLayer>
                  </a14:imgProps>
                </a:ext>
              </a:extLst>
            </a:blip>
            <a:srcRect t="2188" b="2512"/>
            <a:stretch/>
          </p:blipFill>
          <p:spPr>
            <a:xfrm>
              <a:off x="1642054" y="1493950"/>
              <a:ext cx="9569004" cy="5307032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4056844" y="1493950"/>
              <a:ext cx="149394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600" b="1" dirty="0"/>
                <a:t>shopper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88108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8945" y="128790"/>
            <a:ext cx="10715223" cy="1416675"/>
          </a:xfrm>
        </p:spPr>
        <p:txBody>
          <a:bodyPr>
            <a:normAutofit/>
          </a:bodyPr>
          <a:lstStyle/>
          <a:p>
            <a:r>
              <a:rPr lang="cs-CZ" dirty="0"/>
              <a:t>Round 2 </a:t>
            </a:r>
            <a:r>
              <a:rPr lang="cs-CZ" sz="3200" dirty="0"/>
              <a:t>(max 10 pts)</a:t>
            </a:r>
            <a:br>
              <a:rPr lang="cs-CZ" sz="3200" dirty="0"/>
            </a:br>
            <a:r>
              <a:rPr lang="cs-CZ" sz="2000" dirty="0"/>
              <a:t>This is a text about staying healthy. </a:t>
            </a:r>
            <a:r>
              <a:rPr lang="en-US" sz="2000" dirty="0"/>
              <a:t>Use the words in capitals to form a word that fits into the space next to it!</a:t>
            </a:r>
            <a:r>
              <a:rPr lang="cs-CZ" sz="2000" dirty="0"/>
              <a:t> </a:t>
            </a:r>
            <a:endParaRPr lang="cs-CZ" sz="27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r="1660"/>
          <a:stretch/>
        </p:blipFill>
        <p:spPr>
          <a:xfrm>
            <a:off x="1068945" y="1803981"/>
            <a:ext cx="10715223" cy="4235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423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8945" y="128790"/>
            <a:ext cx="10715223" cy="1532586"/>
          </a:xfrm>
        </p:spPr>
        <p:txBody>
          <a:bodyPr>
            <a:normAutofit/>
          </a:bodyPr>
          <a:lstStyle/>
          <a:p>
            <a:r>
              <a:rPr lang="cs-CZ" dirty="0"/>
              <a:t>Round 3 </a:t>
            </a:r>
            <a:r>
              <a:rPr lang="cs-CZ" sz="3200" dirty="0"/>
              <a:t>(max 10 pts)</a:t>
            </a:r>
            <a:br>
              <a:rPr lang="cs-CZ" sz="3200" dirty="0"/>
            </a:br>
            <a:r>
              <a:rPr lang="cs-CZ" sz="2000" dirty="0"/>
              <a:t>This is a continuation of the text about staying healthy. </a:t>
            </a:r>
            <a:r>
              <a:rPr lang="en-US" sz="2000" dirty="0"/>
              <a:t>Use the words in capitals to form a word that fits into the space next to it!</a:t>
            </a:r>
            <a:endParaRPr lang="cs-CZ" sz="27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88354" y="1661376"/>
            <a:ext cx="10676404" cy="4477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049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8945" y="0"/>
            <a:ext cx="10715223" cy="1349633"/>
          </a:xfrm>
        </p:spPr>
        <p:txBody>
          <a:bodyPr>
            <a:normAutofit/>
          </a:bodyPr>
          <a:lstStyle/>
          <a:p>
            <a:r>
              <a:rPr lang="cs-CZ" dirty="0"/>
              <a:t>Round 4 </a:t>
            </a:r>
            <a:r>
              <a:rPr lang="cs-CZ" sz="3200" dirty="0"/>
              <a:t>(max 10 pts)</a:t>
            </a:r>
            <a:br>
              <a:rPr lang="cs-CZ" sz="3200" dirty="0"/>
            </a:br>
            <a:r>
              <a:rPr lang="cs-CZ" sz="2000" dirty="0"/>
              <a:t>This is a text about travelling on holiday. </a:t>
            </a:r>
            <a:r>
              <a:rPr lang="en-US" sz="2000" dirty="0"/>
              <a:t>Use the words in capitals to form a word that fits into the space next to it!</a:t>
            </a:r>
            <a:endParaRPr lang="cs-CZ" sz="27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125011" y="1349633"/>
            <a:ext cx="8603089" cy="5508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47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763" y="128789"/>
            <a:ext cx="2677947" cy="4031087"/>
          </a:xfrm>
        </p:spPr>
        <p:txBody>
          <a:bodyPr>
            <a:normAutofit/>
          </a:bodyPr>
          <a:lstStyle/>
          <a:p>
            <a:r>
              <a:rPr lang="cs-CZ" dirty="0"/>
              <a:t>Round 5 </a:t>
            </a:r>
            <a:r>
              <a:rPr lang="cs-CZ" sz="3200" dirty="0"/>
              <a:t>(max 10 pts)</a:t>
            </a:r>
            <a:br>
              <a:rPr lang="cs-CZ" sz="3200" dirty="0"/>
            </a:br>
            <a:br>
              <a:rPr lang="cs-CZ" sz="3200" dirty="0"/>
            </a:br>
            <a:r>
              <a:rPr lang="cs-CZ" sz="2000" dirty="0"/>
              <a:t>This is a text about special effects in movies. </a:t>
            </a:r>
            <a:r>
              <a:rPr lang="en-US" sz="2000" dirty="0"/>
              <a:t>Use the words given in capital letters to form a word that fits into the gap.</a:t>
            </a:r>
            <a:endParaRPr lang="cs-CZ" sz="27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l="1203" r="1289"/>
          <a:stretch/>
        </p:blipFill>
        <p:spPr>
          <a:xfrm>
            <a:off x="3553710" y="128789"/>
            <a:ext cx="8269098" cy="6027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516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8945" y="128790"/>
            <a:ext cx="10715223" cy="1416675"/>
          </a:xfrm>
        </p:spPr>
        <p:txBody>
          <a:bodyPr>
            <a:normAutofit/>
          </a:bodyPr>
          <a:lstStyle/>
          <a:p>
            <a:r>
              <a:rPr lang="cs-CZ" dirty="0"/>
              <a:t>Round 6 </a:t>
            </a:r>
            <a:r>
              <a:rPr lang="cs-CZ" sz="3200" dirty="0"/>
              <a:t>(max 10 pts)</a:t>
            </a:r>
            <a:br>
              <a:rPr lang="cs-CZ" sz="3200" dirty="0"/>
            </a:br>
            <a:r>
              <a:rPr lang="en-US" sz="2000" dirty="0"/>
              <a:t>Use the words in capitals to form a word that fits into the space next to it!</a:t>
            </a:r>
            <a:r>
              <a:rPr lang="cs-CZ" sz="2000" dirty="0"/>
              <a:t> </a:t>
            </a:r>
            <a:endParaRPr lang="cs-CZ" sz="27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39988" y="1925859"/>
            <a:ext cx="10373136" cy="4049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950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8945" y="128790"/>
            <a:ext cx="10715223" cy="1416675"/>
          </a:xfrm>
        </p:spPr>
        <p:txBody>
          <a:bodyPr>
            <a:normAutofit/>
          </a:bodyPr>
          <a:lstStyle/>
          <a:p>
            <a:r>
              <a:rPr lang="cs-CZ" dirty="0"/>
              <a:t>Round 7 </a:t>
            </a:r>
            <a:r>
              <a:rPr lang="cs-CZ" sz="3200" dirty="0"/>
              <a:t>(max 10 pts)</a:t>
            </a:r>
            <a:br>
              <a:rPr lang="cs-CZ" sz="3200" dirty="0"/>
            </a:br>
            <a:r>
              <a:rPr lang="en-US" sz="2000" dirty="0"/>
              <a:t>Use the words in capitals to form a word that fits into the space next to it!</a:t>
            </a:r>
            <a:r>
              <a:rPr lang="cs-CZ" sz="2000" dirty="0"/>
              <a:t> </a:t>
            </a:r>
            <a:endParaRPr lang="cs-CZ" sz="27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68945" y="1983347"/>
            <a:ext cx="10641628" cy="394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753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8945" y="128790"/>
            <a:ext cx="10715223" cy="1416675"/>
          </a:xfrm>
        </p:spPr>
        <p:txBody>
          <a:bodyPr>
            <a:normAutofit/>
          </a:bodyPr>
          <a:lstStyle/>
          <a:p>
            <a:r>
              <a:rPr lang="cs-CZ" dirty="0"/>
              <a:t>Round 8 </a:t>
            </a:r>
            <a:r>
              <a:rPr lang="cs-CZ" sz="3200" dirty="0"/>
              <a:t>(max 10 pts)</a:t>
            </a:r>
            <a:br>
              <a:rPr lang="cs-CZ" sz="3200" dirty="0"/>
            </a:br>
            <a:r>
              <a:rPr lang="en-US" sz="2000" dirty="0"/>
              <a:t>Use the words in capitals to form a word that fits into the space next to it!</a:t>
            </a:r>
            <a:r>
              <a:rPr lang="cs-CZ" sz="2000" dirty="0"/>
              <a:t> </a:t>
            </a:r>
            <a:endParaRPr lang="cs-CZ" sz="27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16781" y="1828800"/>
            <a:ext cx="10619550" cy="4018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231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763" y="412124"/>
            <a:ext cx="2307506" cy="6040191"/>
          </a:xfrm>
        </p:spPr>
        <p:txBody>
          <a:bodyPr>
            <a:normAutofit/>
          </a:bodyPr>
          <a:lstStyle/>
          <a:p>
            <a:r>
              <a:rPr lang="cs-CZ" sz="4400" dirty="0"/>
              <a:t>Round 9 </a:t>
            </a:r>
            <a:r>
              <a:rPr lang="cs-CZ" sz="2800" dirty="0"/>
              <a:t>(max 10 pts)</a:t>
            </a:r>
            <a:br>
              <a:rPr lang="cs-CZ" sz="2400" dirty="0"/>
            </a:br>
            <a:br>
              <a:rPr lang="cs-CZ" sz="2400" dirty="0"/>
            </a:br>
            <a:r>
              <a:rPr lang="cs-CZ" sz="2000" dirty="0"/>
              <a:t>This is a text about shopping. </a:t>
            </a:r>
            <a:r>
              <a:rPr lang="en-US" sz="2000" dirty="0"/>
              <a:t>Use the words given in capital letters to form a word that fits into the gap.</a:t>
            </a:r>
            <a:endParaRPr lang="cs-CZ" sz="2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183269" y="412124"/>
            <a:ext cx="9008731" cy="6175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8474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8945" y="0"/>
            <a:ext cx="10715223" cy="1349633"/>
          </a:xfrm>
        </p:spPr>
        <p:txBody>
          <a:bodyPr>
            <a:normAutofit/>
          </a:bodyPr>
          <a:lstStyle/>
          <a:p>
            <a:r>
              <a:rPr lang="cs-CZ" dirty="0"/>
              <a:t>Round 10 </a:t>
            </a:r>
            <a:r>
              <a:rPr lang="cs-CZ" sz="3200" dirty="0"/>
              <a:t>(max 10 pts)</a:t>
            </a:r>
            <a:br>
              <a:rPr lang="cs-CZ" sz="3200" dirty="0"/>
            </a:br>
            <a:r>
              <a:rPr lang="cs-CZ" sz="2000" dirty="0"/>
              <a:t>This is a text about cars. </a:t>
            </a:r>
            <a:r>
              <a:rPr lang="en-US" sz="2000" dirty="0"/>
              <a:t>Use the words in capitals to form a word that fits into the space next to it!</a:t>
            </a:r>
            <a:endParaRPr lang="cs-CZ" sz="27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19510" y="1542816"/>
            <a:ext cx="10814091" cy="4870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9654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8945" y="0"/>
            <a:ext cx="10715223" cy="1349633"/>
          </a:xfrm>
        </p:spPr>
        <p:txBody>
          <a:bodyPr>
            <a:normAutofit/>
          </a:bodyPr>
          <a:lstStyle/>
          <a:p>
            <a:r>
              <a:rPr lang="cs-CZ" dirty="0"/>
              <a:t>Round 11 </a:t>
            </a:r>
            <a:r>
              <a:rPr lang="cs-CZ" sz="3200" dirty="0"/>
              <a:t>(max 10 pts)</a:t>
            </a:r>
            <a:br>
              <a:rPr lang="cs-CZ" sz="3200" dirty="0"/>
            </a:br>
            <a:r>
              <a:rPr lang="cs-CZ" sz="2000" dirty="0"/>
              <a:t>This is a continuation of the text about cars. </a:t>
            </a:r>
            <a:r>
              <a:rPr lang="en-US" sz="2000" dirty="0"/>
              <a:t>Use the words in capitals to form a word that fits into the space next to it!</a:t>
            </a:r>
            <a:endParaRPr lang="cs-CZ" sz="27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71220" y="1349633"/>
            <a:ext cx="9710672" cy="5449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2688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8945" y="0"/>
            <a:ext cx="10715223" cy="1349633"/>
          </a:xfrm>
        </p:spPr>
        <p:txBody>
          <a:bodyPr>
            <a:normAutofit/>
          </a:bodyPr>
          <a:lstStyle/>
          <a:p>
            <a:r>
              <a:rPr lang="cs-CZ" dirty="0"/>
              <a:t>Round 12 </a:t>
            </a:r>
            <a:r>
              <a:rPr lang="cs-CZ" sz="3200" dirty="0"/>
              <a:t>(max 15 pts)</a:t>
            </a:r>
            <a:br>
              <a:rPr lang="cs-CZ" sz="3200" dirty="0"/>
            </a:br>
            <a:r>
              <a:rPr lang="cs-CZ" sz="2000" dirty="0"/>
              <a:t>This is a text about the environment. </a:t>
            </a:r>
            <a:r>
              <a:rPr lang="en-US" sz="2000" dirty="0"/>
              <a:t>Use the words in capitals to form a word that fits into the space next to it!</a:t>
            </a:r>
            <a:endParaRPr lang="cs-CZ" sz="27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68945" y="1542815"/>
            <a:ext cx="10789312" cy="4935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5483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8945" y="128790"/>
            <a:ext cx="10715223" cy="1416675"/>
          </a:xfrm>
        </p:spPr>
        <p:txBody>
          <a:bodyPr>
            <a:normAutofit/>
          </a:bodyPr>
          <a:lstStyle/>
          <a:p>
            <a:r>
              <a:rPr lang="cs-CZ" dirty="0"/>
              <a:t>Round 13 </a:t>
            </a:r>
            <a:r>
              <a:rPr lang="cs-CZ" sz="3200" dirty="0"/>
              <a:t>(max 10 pts)</a:t>
            </a:r>
            <a:br>
              <a:rPr lang="cs-CZ" sz="3200" dirty="0"/>
            </a:br>
            <a:r>
              <a:rPr lang="en-US" sz="2000" dirty="0"/>
              <a:t>Use the words in capitals to form a word that fits into the space next to it!</a:t>
            </a:r>
            <a:r>
              <a:rPr lang="cs-CZ" sz="2000" dirty="0"/>
              <a:t> </a:t>
            </a:r>
            <a:endParaRPr lang="cs-CZ" sz="27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05206" y="1835306"/>
            <a:ext cx="10642699" cy="4243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4191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8945" y="128790"/>
            <a:ext cx="10715223" cy="1416675"/>
          </a:xfrm>
        </p:spPr>
        <p:txBody>
          <a:bodyPr>
            <a:normAutofit/>
          </a:bodyPr>
          <a:lstStyle/>
          <a:p>
            <a:r>
              <a:rPr lang="cs-CZ" dirty="0"/>
              <a:t>Round 14 </a:t>
            </a:r>
            <a:r>
              <a:rPr lang="cs-CZ" sz="3200" dirty="0"/>
              <a:t>(max 10 pts)</a:t>
            </a:r>
            <a:br>
              <a:rPr lang="cs-CZ" sz="3200" dirty="0"/>
            </a:br>
            <a:r>
              <a:rPr lang="en-US" sz="2000" dirty="0"/>
              <a:t>Use the words in capitals to form a word that fits into the space next to it!</a:t>
            </a:r>
            <a:r>
              <a:rPr lang="cs-CZ" sz="2000" dirty="0"/>
              <a:t> </a:t>
            </a:r>
            <a:endParaRPr lang="cs-CZ" sz="27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68945" y="2009104"/>
            <a:ext cx="10746203" cy="3915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8090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8945" y="128790"/>
            <a:ext cx="10715223" cy="1416675"/>
          </a:xfrm>
        </p:spPr>
        <p:txBody>
          <a:bodyPr>
            <a:normAutofit/>
          </a:bodyPr>
          <a:lstStyle/>
          <a:p>
            <a:r>
              <a:rPr lang="cs-CZ" dirty="0"/>
              <a:t>Round 15 </a:t>
            </a:r>
            <a:r>
              <a:rPr lang="cs-CZ" sz="3200" dirty="0"/>
              <a:t>(max 10 pts)</a:t>
            </a:r>
            <a:br>
              <a:rPr lang="cs-CZ" sz="3200" dirty="0"/>
            </a:br>
            <a:r>
              <a:rPr lang="en-US" sz="2000" dirty="0"/>
              <a:t>Use the words in capitals to form a word that fits into the space next to it!</a:t>
            </a:r>
            <a:r>
              <a:rPr lang="cs-CZ" sz="2000" dirty="0"/>
              <a:t> </a:t>
            </a:r>
            <a:endParaRPr lang="cs-CZ" sz="27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68945" y="1931831"/>
            <a:ext cx="10727775" cy="4134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8096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Who are the winners?</a:t>
            </a:r>
          </a:p>
        </p:txBody>
      </p:sp>
    </p:spTree>
    <p:extLst>
      <p:ext uri="{BB962C8B-B14F-4D97-AF65-F5344CB8AC3E}">
        <p14:creationId xmlns:p14="http://schemas.microsoft.com/office/powerpoint/2010/main" val="364823436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55</TotalTime>
  <Words>239</Words>
  <Application>Microsoft Office PowerPoint</Application>
  <PresentationFormat>Widescreen</PresentationFormat>
  <Paragraphs>35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Gill Sans MT</vt:lpstr>
      <vt:lpstr>Impact</vt:lpstr>
      <vt:lpstr>Badge</vt:lpstr>
      <vt:lpstr>The amazing grammar race</vt:lpstr>
      <vt:lpstr>Rules</vt:lpstr>
      <vt:lpstr>Round 1 (max 10 pts) You are going to read a text about the rights of a shopper. Some words are missing. Use the words in brackets to form a word that fits into each gap.</vt:lpstr>
      <vt:lpstr>Round 2 (max 10 pts) This is a text about staying healthy. Use the words in capitals to form a word that fits into the space next to it! </vt:lpstr>
      <vt:lpstr>Round 3 (max 10 pts) This is a continuation of the text about staying healthy. Use the words in capitals to form a word that fits into the space next to it!</vt:lpstr>
      <vt:lpstr>Round 4 (max 10 pts) This is a text about travelling on holiday. Use the words in capitals to form a word that fits into the space next to it!</vt:lpstr>
      <vt:lpstr>Round 5 (max 10 pts)  This is a text about special effects in movies. Use the words given in capital letters to form a word that fits into the gap.</vt:lpstr>
      <vt:lpstr>Round 6 (max 10 pts) Use the words in capitals to form a word that fits into the space next to it! </vt:lpstr>
      <vt:lpstr>Round 7 (max 10 pts) Use the words in capitals to form a word that fits into the space next to it! </vt:lpstr>
      <vt:lpstr>Round 8 (max 10 pts) Use the words in capitals to form a word that fits into the space next to it! </vt:lpstr>
      <vt:lpstr>Round 9 (max 10 pts)  This is a text about shopping. Use the words given in capital letters to form a word that fits into the gap.</vt:lpstr>
      <vt:lpstr>Round 10 (max 10 pts) This is a text about cars. Use the words in capitals to form a word that fits into the space next to it!</vt:lpstr>
      <vt:lpstr>Round 11 (max 10 pts) This is a continuation of the text about cars. Use the words in capitals to form a word that fits into the space next to it!</vt:lpstr>
      <vt:lpstr>Round 12 (max 15 pts) This is a text about the environment. Use the words in capitals to form a word that fits into the space next to it!</vt:lpstr>
      <vt:lpstr>Round 13 (max 10 pts) Use the words in capitals to form a word that fits into the space next to it! </vt:lpstr>
      <vt:lpstr>Round 14 (max 10 pts) Use the words in capitals to form a word that fits into the space next to it! </vt:lpstr>
      <vt:lpstr>Round 15 (max 10 pts) Use the words in capitals to form a word that fits into the space next to it! </vt:lpstr>
      <vt:lpstr>Who are the winners?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amazing grammar race</dc:title>
  <dc:creator>Olga</dc:creator>
  <cp:lastModifiedBy>Olga</cp:lastModifiedBy>
  <cp:revision>9</cp:revision>
  <dcterms:created xsi:type="dcterms:W3CDTF">2017-06-06T07:59:07Z</dcterms:created>
  <dcterms:modified xsi:type="dcterms:W3CDTF">2017-06-06T08:54:45Z</dcterms:modified>
</cp:coreProperties>
</file>