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10" r:id="rId3"/>
    <p:sldId id="311" r:id="rId4"/>
    <p:sldId id="312" r:id="rId5"/>
    <p:sldId id="289" r:id="rId6"/>
    <p:sldId id="290" r:id="rId7"/>
    <p:sldId id="268" r:id="rId8"/>
    <p:sldId id="270" r:id="rId9"/>
    <p:sldId id="269" r:id="rId10"/>
    <p:sldId id="271" r:id="rId11"/>
    <p:sldId id="272" r:id="rId12"/>
    <p:sldId id="307" r:id="rId13"/>
    <p:sldId id="303" r:id="rId14"/>
    <p:sldId id="304" r:id="rId15"/>
    <p:sldId id="317" r:id="rId16"/>
    <p:sldId id="313" r:id="rId17"/>
    <p:sldId id="314" r:id="rId18"/>
    <p:sldId id="315" r:id="rId19"/>
    <p:sldId id="316" r:id="rId20"/>
    <p:sldId id="285" r:id="rId21"/>
    <p:sldId id="286" r:id="rId22"/>
    <p:sldId id="308" r:id="rId23"/>
    <p:sldId id="280" r:id="rId24"/>
  </p:sldIdLst>
  <p:sldSz cx="12188825" cy="6858000"/>
  <p:notesSz cx="6858000" cy="9144000"/>
  <p:custDataLst>
    <p:tags r:id="rId26"/>
  </p:custData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85639"/>
    <a:srgbClr val="A67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80224" autoAdjust="0"/>
  </p:normalViewPr>
  <p:slideViewPr>
    <p:cSldViewPr snapToGrid="0" snapToObjects="1">
      <p:cViewPr>
        <p:scale>
          <a:sx n="83" d="100"/>
          <a:sy n="83" d="100"/>
        </p:scale>
        <p:origin x="57" y="279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B-4C43-BAF5-679CC743D7D3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B-4C43-BAF5-679CC743D7D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7672881</c:v>
                </c:pt>
                <c:pt idx="1">
                  <c:v>42393975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B-4C43-BAF5-679CC743D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B0-480F-97DC-C9BCFCB0DD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B0-480F-97DC-C9BCFCB0DDE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B0-480F-97DC-C9BCFCB0D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77EA3-4355-4046-B3E4-917B11A05BDF}" type="doc">
      <dgm:prSet loTypeId="urn:microsoft.com/office/officeart/2005/8/layout/defaul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3394AC4E-6B90-465F-B52A-F81AD82277B2}">
      <dgm:prSet phldrT="[文本]"/>
      <dgm:spPr/>
      <dgm:t>
        <a:bodyPr/>
        <a:lstStyle/>
        <a:p>
          <a:r>
            <a:rPr lang="en-US" altLang="zh-CN" dirty="0"/>
            <a:t>Dos </a:t>
          </a:r>
          <a:endParaRPr lang="zh-CN" altLang="en-US" dirty="0"/>
        </a:p>
      </dgm:t>
    </dgm:pt>
    <dgm:pt modelId="{DCFF53D2-A132-4A6A-A3A2-9C78334D28B5}" type="parTrans" cxnId="{A5AFECF9-0BCB-452A-BB60-1D2AC0B46829}">
      <dgm:prSet/>
      <dgm:spPr/>
      <dgm:t>
        <a:bodyPr/>
        <a:lstStyle/>
        <a:p>
          <a:endParaRPr lang="zh-CN" altLang="en-US"/>
        </a:p>
      </dgm:t>
    </dgm:pt>
    <dgm:pt modelId="{0A33FED1-91FE-4872-8827-74EB89C8132F}" type="sibTrans" cxnId="{A5AFECF9-0BCB-452A-BB60-1D2AC0B46829}">
      <dgm:prSet/>
      <dgm:spPr/>
      <dgm:t>
        <a:bodyPr/>
        <a:lstStyle/>
        <a:p>
          <a:endParaRPr lang="zh-CN" altLang="en-US"/>
        </a:p>
      </dgm:t>
    </dgm:pt>
    <dgm:pt modelId="{21BCFA0C-9EA4-44FC-AA22-B76484E6B838}">
      <dgm:prSet phldrT="[文本]"/>
      <dgm:spPr/>
      <dgm:t>
        <a:bodyPr/>
        <a:lstStyle/>
        <a:p>
          <a:r>
            <a:rPr lang="en-US" altLang="zh-CN" dirty="0"/>
            <a:t>Don’ts</a:t>
          </a:r>
          <a:endParaRPr lang="zh-CN" altLang="en-US" dirty="0"/>
        </a:p>
      </dgm:t>
    </dgm:pt>
    <dgm:pt modelId="{9AD0B67D-2B50-48AB-8C2F-08A2C9355A60}" type="parTrans" cxnId="{04B8C625-003D-436C-888D-C454695B29C2}">
      <dgm:prSet/>
      <dgm:spPr/>
      <dgm:t>
        <a:bodyPr/>
        <a:lstStyle/>
        <a:p>
          <a:endParaRPr lang="zh-CN" altLang="en-US"/>
        </a:p>
      </dgm:t>
    </dgm:pt>
    <dgm:pt modelId="{20AD1E3E-7A20-4028-995D-9199150EC60D}" type="sibTrans" cxnId="{04B8C625-003D-436C-888D-C454695B29C2}">
      <dgm:prSet/>
      <dgm:spPr/>
      <dgm:t>
        <a:bodyPr/>
        <a:lstStyle/>
        <a:p>
          <a:endParaRPr lang="zh-CN" altLang="en-US"/>
        </a:p>
      </dgm:t>
    </dgm:pt>
    <dgm:pt modelId="{068AD215-997B-4713-BCB4-91615A77DA83}" type="pres">
      <dgm:prSet presAssocID="{19E77EA3-4355-4046-B3E4-917B11A05BDF}" presName="diagram" presStyleCnt="0">
        <dgm:presLayoutVars>
          <dgm:dir/>
          <dgm:resizeHandles val="exact"/>
        </dgm:presLayoutVars>
      </dgm:prSet>
      <dgm:spPr/>
    </dgm:pt>
    <dgm:pt modelId="{EE93E515-F87B-4232-8DB4-313562794057}" type="pres">
      <dgm:prSet presAssocID="{3394AC4E-6B90-465F-B52A-F81AD82277B2}" presName="node" presStyleLbl="node1" presStyleIdx="0" presStyleCnt="2" custLinFactNeighborY="-76843">
        <dgm:presLayoutVars>
          <dgm:bulletEnabled val="1"/>
        </dgm:presLayoutVars>
      </dgm:prSet>
      <dgm:spPr/>
    </dgm:pt>
    <dgm:pt modelId="{15060990-BC7A-471F-965D-3E8557A1F3C7}" type="pres">
      <dgm:prSet presAssocID="{0A33FED1-91FE-4872-8827-74EB89C8132F}" presName="sibTrans" presStyleCnt="0"/>
      <dgm:spPr/>
    </dgm:pt>
    <dgm:pt modelId="{CC43804F-68B0-4F91-8068-506620A97A14}" type="pres">
      <dgm:prSet presAssocID="{21BCFA0C-9EA4-44FC-AA22-B76484E6B838}" presName="node" presStyleLbl="node1" presStyleIdx="1" presStyleCnt="2" custLinFactNeighborY="82984">
        <dgm:presLayoutVars>
          <dgm:bulletEnabled val="1"/>
        </dgm:presLayoutVars>
      </dgm:prSet>
      <dgm:spPr/>
    </dgm:pt>
  </dgm:ptLst>
  <dgm:cxnLst>
    <dgm:cxn modelId="{79FDF10A-7A4F-4A85-9845-68985A5615CB}" type="presOf" srcId="{21BCFA0C-9EA4-44FC-AA22-B76484E6B838}" destId="{CC43804F-68B0-4F91-8068-506620A97A14}" srcOrd="0" destOrd="0" presId="urn:microsoft.com/office/officeart/2005/8/layout/default"/>
    <dgm:cxn modelId="{04B8C625-003D-436C-888D-C454695B29C2}" srcId="{19E77EA3-4355-4046-B3E4-917B11A05BDF}" destId="{21BCFA0C-9EA4-44FC-AA22-B76484E6B838}" srcOrd="1" destOrd="0" parTransId="{9AD0B67D-2B50-48AB-8C2F-08A2C9355A60}" sibTransId="{20AD1E3E-7A20-4028-995D-9199150EC60D}"/>
    <dgm:cxn modelId="{17AB202B-810B-45E7-BCC7-C6A18ECFF24D}" type="presOf" srcId="{19E77EA3-4355-4046-B3E4-917B11A05BDF}" destId="{068AD215-997B-4713-BCB4-91615A77DA83}" srcOrd="0" destOrd="0" presId="urn:microsoft.com/office/officeart/2005/8/layout/default"/>
    <dgm:cxn modelId="{C1073754-3499-4CCB-A926-711E85E3939D}" type="presOf" srcId="{3394AC4E-6B90-465F-B52A-F81AD82277B2}" destId="{EE93E515-F87B-4232-8DB4-313562794057}" srcOrd="0" destOrd="0" presId="urn:microsoft.com/office/officeart/2005/8/layout/default"/>
    <dgm:cxn modelId="{A5AFECF9-0BCB-452A-BB60-1D2AC0B46829}" srcId="{19E77EA3-4355-4046-B3E4-917B11A05BDF}" destId="{3394AC4E-6B90-465F-B52A-F81AD82277B2}" srcOrd="0" destOrd="0" parTransId="{DCFF53D2-A132-4A6A-A3A2-9C78334D28B5}" sibTransId="{0A33FED1-91FE-4872-8827-74EB89C8132F}"/>
    <dgm:cxn modelId="{AB188280-B9FF-4BB3-856E-5FE4458FBA55}" type="presParOf" srcId="{068AD215-997B-4713-BCB4-91615A77DA83}" destId="{EE93E515-F87B-4232-8DB4-313562794057}" srcOrd="0" destOrd="0" presId="urn:microsoft.com/office/officeart/2005/8/layout/default"/>
    <dgm:cxn modelId="{EF7B8BC6-E161-42C3-AA6B-5F70D55A96DC}" type="presParOf" srcId="{068AD215-997B-4713-BCB4-91615A77DA83}" destId="{15060990-BC7A-471F-965D-3E8557A1F3C7}" srcOrd="1" destOrd="0" presId="urn:microsoft.com/office/officeart/2005/8/layout/default"/>
    <dgm:cxn modelId="{56974F9D-D2F0-48A3-9943-79DBA4F99FCC}" type="presParOf" srcId="{068AD215-997B-4713-BCB4-91615A77DA83}" destId="{CC43804F-68B0-4F91-8068-506620A97A14}" srcOrd="2" destOrd="0" presId="urn:microsoft.com/office/officeart/2005/8/layout/default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CA8A4-A791-4A63-9A79-7F7BCE8F59F1}" type="doc">
      <dgm:prSet loTypeId="urn:microsoft.com/office/officeart/2005/8/layout/lProcess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E0D02796-E51F-4907-96D1-EAE418DD16A0}">
      <dgm:prSet phldrT="[文本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kumimoji="1" lang="en-US" altLang="zh-CN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+mj-lt"/>
              <a:cs typeface="Comic Sans MS Bold" panose="030F0902030302020204" charset="0"/>
            </a:rPr>
            <a:t>Genealogy</a:t>
          </a:r>
          <a:r>
            <a:rPr kumimoji="1" lang="en-US" altLang="zh-C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omic Sans MS Regular" panose="030F0902030302020204" charset="0"/>
            </a:rPr>
            <a:t> </a:t>
          </a:r>
          <a:endParaRPr lang="zh-CN" altLang="en-US" sz="2800" dirty="0"/>
        </a:p>
      </dgm:t>
    </dgm:pt>
    <dgm:pt modelId="{AD5F0208-53DC-4432-9EC5-93B1AC99194B}" type="parTrans" cxnId="{2D6D968A-2A44-4CE3-BCF5-C4B90345136A}">
      <dgm:prSet/>
      <dgm:spPr/>
      <dgm:t>
        <a:bodyPr/>
        <a:lstStyle/>
        <a:p>
          <a:endParaRPr lang="zh-CN" altLang="en-US" sz="1800"/>
        </a:p>
      </dgm:t>
    </dgm:pt>
    <dgm:pt modelId="{F2D12FC1-E6B0-4C6B-A101-8CA938963429}" type="sibTrans" cxnId="{2D6D968A-2A44-4CE3-BCF5-C4B90345136A}">
      <dgm:prSet/>
      <dgm:spPr/>
      <dgm:t>
        <a:bodyPr/>
        <a:lstStyle/>
        <a:p>
          <a:endParaRPr lang="zh-CN" altLang="en-US" sz="1800"/>
        </a:p>
      </dgm:t>
    </dgm:pt>
    <dgm:pt modelId="{3F27CDDF-02B1-49C2-8E64-4A734616A6DA}">
      <dgm:prSet phldrT="[文本]" custT="1"/>
      <dgm:spPr/>
      <dgm:t>
        <a:bodyPr/>
        <a:lstStyle/>
        <a:p>
          <a:pPr algn="l"/>
          <a:r>
            <a:rPr kumimoji="1" lang="en-US" altLang="zh-CN" sz="1800" dirty="0">
              <a:latin typeface="Comic Sans MS Regular" panose="030F0902030302020204" charset="0"/>
              <a:cs typeface="Comic Sans MS Regular" panose="030F0902030302020204" charset="0"/>
            </a:rPr>
            <a:t>arouse the children's sense of honor and responsibility in the clan</a:t>
          </a:r>
          <a:endParaRPr lang="zh-CN" altLang="en-US" sz="1800" dirty="0"/>
        </a:p>
      </dgm:t>
    </dgm:pt>
    <dgm:pt modelId="{97EFAF48-C1FD-4FB3-ABCB-19E90258B93E}" type="parTrans" cxnId="{2B1BD0C4-DE68-4D63-B235-F9400243C780}">
      <dgm:prSet/>
      <dgm:spPr/>
      <dgm:t>
        <a:bodyPr/>
        <a:lstStyle/>
        <a:p>
          <a:endParaRPr lang="zh-CN" altLang="en-US" sz="1800"/>
        </a:p>
      </dgm:t>
    </dgm:pt>
    <dgm:pt modelId="{F7077938-38DC-4963-B95D-4B907179F501}" type="sibTrans" cxnId="{2B1BD0C4-DE68-4D63-B235-F9400243C780}">
      <dgm:prSet/>
      <dgm:spPr/>
      <dgm:t>
        <a:bodyPr/>
        <a:lstStyle/>
        <a:p>
          <a:endParaRPr lang="zh-CN" altLang="en-US" sz="1800"/>
        </a:p>
      </dgm:t>
    </dgm:pt>
    <dgm:pt modelId="{F293763B-3F6B-4C78-9458-EF23A2220F37}">
      <dgm:prSet phldrT="[文本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kumimoji="1" lang="en-US" altLang="zh-CN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+mj-lt"/>
              <a:cs typeface="Comic Sans MS Bold" panose="030F0902030302020204" charset="0"/>
            </a:rPr>
            <a:t>Family Commandments</a:t>
          </a:r>
          <a:endParaRPr lang="zh-CN" altLang="en-US" sz="2800" b="1" cap="none" spc="0" dirty="0">
            <a:ln/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FAEACDE2-91A2-4B8C-AA9C-88D2659441A9}" type="parTrans" cxnId="{4BFE4679-248E-476E-985C-CD2322762F25}">
      <dgm:prSet/>
      <dgm:spPr/>
      <dgm:t>
        <a:bodyPr/>
        <a:lstStyle/>
        <a:p>
          <a:endParaRPr lang="zh-CN" altLang="en-US" sz="1800"/>
        </a:p>
      </dgm:t>
    </dgm:pt>
    <dgm:pt modelId="{2F898A6D-AB6E-4608-86E5-922C4BC1D1E3}" type="sibTrans" cxnId="{4BFE4679-248E-476E-985C-CD2322762F25}">
      <dgm:prSet/>
      <dgm:spPr/>
      <dgm:t>
        <a:bodyPr/>
        <a:lstStyle/>
        <a:p>
          <a:endParaRPr lang="zh-CN" altLang="en-US" sz="1800"/>
        </a:p>
      </dgm:t>
    </dgm:pt>
    <dgm:pt modelId="{CD5B74F4-EAD5-445D-877F-4846EA31272A}">
      <dgm:prSet phldrT="[文本]" custT="1"/>
      <dgm:spPr/>
      <dgm:t>
        <a:bodyPr/>
        <a:lstStyle/>
        <a:p>
          <a:pPr algn="l"/>
          <a:r>
            <a:rPr kumimoji="1" lang="en-US" altLang="zh-CN" sz="1800" dirty="0">
              <a:latin typeface="Comic Sans MS Regular" panose="030F0902030302020204" charset="0"/>
              <a:cs typeface="Comic Sans MS Regular" panose="030F0902030302020204" charset="0"/>
            </a:rPr>
            <a:t>instruct family members to be alert and demanding of themselves when they are in action</a:t>
          </a:r>
          <a:endParaRPr lang="zh-CN" altLang="en-US" sz="1800" dirty="0"/>
        </a:p>
      </dgm:t>
    </dgm:pt>
    <dgm:pt modelId="{EF480E05-0653-49B2-AD45-D99148A20245}" type="parTrans" cxnId="{883D97E5-5155-42DB-9098-5F1B7F360406}">
      <dgm:prSet/>
      <dgm:spPr/>
      <dgm:t>
        <a:bodyPr/>
        <a:lstStyle/>
        <a:p>
          <a:endParaRPr lang="zh-CN" altLang="en-US" sz="1800"/>
        </a:p>
      </dgm:t>
    </dgm:pt>
    <dgm:pt modelId="{3C8E3DE8-6277-4510-A9BE-3BACD5AA172A}" type="sibTrans" cxnId="{883D97E5-5155-42DB-9098-5F1B7F360406}">
      <dgm:prSet/>
      <dgm:spPr/>
      <dgm:t>
        <a:bodyPr/>
        <a:lstStyle/>
        <a:p>
          <a:endParaRPr lang="zh-CN" altLang="en-US" sz="1800"/>
        </a:p>
      </dgm:t>
    </dgm:pt>
    <dgm:pt modelId="{0B292B6F-1546-4CA1-8085-8C83EAF356D9}" type="pres">
      <dgm:prSet presAssocID="{26FCA8A4-A791-4A63-9A79-7F7BCE8F59F1}" presName="theList" presStyleCnt="0">
        <dgm:presLayoutVars>
          <dgm:dir/>
          <dgm:animLvl val="lvl"/>
          <dgm:resizeHandles val="exact"/>
        </dgm:presLayoutVars>
      </dgm:prSet>
      <dgm:spPr/>
    </dgm:pt>
    <dgm:pt modelId="{BE0A6E3A-CAEC-4768-B525-6004311CBDB6}" type="pres">
      <dgm:prSet presAssocID="{E0D02796-E51F-4907-96D1-EAE418DD16A0}" presName="compNode" presStyleCnt="0"/>
      <dgm:spPr/>
    </dgm:pt>
    <dgm:pt modelId="{E832E6E3-F83E-44FB-B027-B93AD58810B2}" type="pres">
      <dgm:prSet presAssocID="{E0D02796-E51F-4907-96D1-EAE418DD16A0}" presName="aNode" presStyleLbl="bgShp" presStyleIdx="0" presStyleCnt="2"/>
      <dgm:spPr/>
    </dgm:pt>
    <dgm:pt modelId="{7E0643B5-1904-4533-9232-6598F9A3A4C5}" type="pres">
      <dgm:prSet presAssocID="{E0D02796-E51F-4907-96D1-EAE418DD16A0}" presName="textNode" presStyleLbl="bgShp" presStyleIdx="0" presStyleCnt="2"/>
      <dgm:spPr/>
    </dgm:pt>
    <dgm:pt modelId="{46E3A30D-6E4E-4E07-9E8A-4EE0F2582A7C}" type="pres">
      <dgm:prSet presAssocID="{E0D02796-E51F-4907-96D1-EAE418DD16A0}" presName="compChildNode" presStyleCnt="0"/>
      <dgm:spPr/>
    </dgm:pt>
    <dgm:pt modelId="{B3AB8602-D493-4C5A-B309-8B70BBBDB841}" type="pres">
      <dgm:prSet presAssocID="{E0D02796-E51F-4907-96D1-EAE418DD16A0}" presName="theInnerList" presStyleCnt="0"/>
      <dgm:spPr/>
    </dgm:pt>
    <dgm:pt modelId="{2A8C91EF-B615-4315-AD6A-20DCD1DA5C7E}" type="pres">
      <dgm:prSet presAssocID="{3F27CDDF-02B1-49C2-8E64-4A734616A6DA}" presName="childNode" presStyleLbl="node1" presStyleIdx="0" presStyleCnt="2">
        <dgm:presLayoutVars>
          <dgm:bulletEnabled val="1"/>
        </dgm:presLayoutVars>
      </dgm:prSet>
      <dgm:spPr/>
    </dgm:pt>
    <dgm:pt modelId="{E882E910-CC23-4E1E-8194-DBB106A70947}" type="pres">
      <dgm:prSet presAssocID="{E0D02796-E51F-4907-96D1-EAE418DD16A0}" presName="aSpace" presStyleCnt="0"/>
      <dgm:spPr/>
    </dgm:pt>
    <dgm:pt modelId="{3EB11950-85A8-4D08-8A8C-2ADFE5FFCA0C}" type="pres">
      <dgm:prSet presAssocID="{F293763B-3F6B-4C78-9458-EF23A2220F37}" presName="compNode" presStyleCnt="0"/>
      <dgm:spPr/>
    </dgm:pt>
    <dgm:pt modelId="{72FA012F-2E5D-4361-A19F-FB4F2FFF51DA}" type="pres">
      <dgm:prSet presAssocID="{F293763B-3F6B-4C78-9458-EF23A2220F37}" presName="aNode" presStyleLbl="bgShp" presStyleIdx="1" presStyleCnt="2" custLinFactNeighborX="104"/>
      <dgm:spPr/>
    </dgm:pt>
    <dgm:pt modelId="{1FDF52C5-0C3B-4825-B934-B8E1B55D6C46}" type="pres">
      <dgm:prSet presAssocID="{F293763B-3F6B-4C78-9458-EF23A2220F37}" presName="textNode" presStyleLbl="bgShp" presStyleIdx="1" presStyleCnt="2"/>
      <dgm:spPr/>
    </dgm:pt>
    <dgm:pt modelId="{62126917-DCC5-4DCD-8143-F89278C401C2}" type="pres">
      <dgm:prSet presAssocID="{F293763B-3F6B-4C78-9458-EF23A2220F37}" presName="compChildNode" presStyleCnt="0"/>
      <dgm:spPr/>
    </dgm:pt>
    <dgm:pt modelId="{484E52D1-18FD-46DC-8857-DB9E80F749A7}" type="pres">
      <dgm:prSet presAssocID="{F293763B-3F6B-4C78-9458-EF23A2220F37}" presName="theInnerList" presStyleCnt="0"/>
      <dgm:spPr/>
    </dgm:pt>
    <dgm:pt modelId="{30AA4907-5C91-4C04-9294-B29768FA2EB5}" type="pres">
      <dgm:prSet presAssocID="{CD5B74F4-EAD5-445D-877F-4846EA31272A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F01F030F-4D45-49F4-8F77-43363825BD71}" type="presOf" srcId="{E0D02796-E51F-4907-96D1-EAE418DD16A0}" destId="{7E0643B5-1904-4533-9232-6598F9A3A4C5}" srcOrd="1" destOrd="0" presId="urn:microsoft.com/office/officeart/2005/8/layout/lProcess2"/>
    <dgm:cxn modelId="{C1957725-E89B-484C-B94B-A3D7EBF7CB2E}" type="presOf" srcId="{F293763B-3F6B-4C78-9458-EF23A2220F37}" destId="{1FDF52C5-0C3B-4825-B934-B8E1B55D6C46}" srcOrd="1" destOrd="0" presId="urn:microsoft.com/office/officeart/2005/8/layout/lProcess2"/>
    <dgm:cxn modelId="{5E48D574-2CD0-43C7-AF03-FB88088F3B09}" type="presOf" srcId="{26FCA8A4-A791-4A63-9A79-7F7BCE8F59F1}" destId="{0B292B6F-1546-4CA1-8085-8C83EAF356D9}" srcOrd="0" destOrd="0" presId="urn:microsoft.com/office/officeart/2005/8/layout/lProcess2"/>
    <dgm:cxn modelId="{4BFE4679-248E-476E-985C-CD2322762F25}" srcId="{26FCA8A4-A791-4A63-9A79-7F7BCE8F59F1}" destId="{F293763B-3F6B-4C78-9458-EF23A2220F37}" srcOrd="1" destOrd="0" parTransId="{FAEACDE2-91A2-4B8C-AA9C-88D2659441A9}" sibTransId="{2F898A6D-AB6E-4608-86E5-922C4BC1D1E3}"/>
    <dgm:cxn modelId="{2D6D968A-2A44-4CE3-BCF5-C4B90345136A}" srcId="{26FCA8A4-A791-4A63-9A79-7F7BCE8F59F1}" destId="{E0D02796-E51F-4907-96D1-EAE418DD16A0}" srcOrd="0" destOrd="0" parTransId="{AD5F0208-53DC-4432-9EC5-93B1AC99194B}" sibTransId="{F2D12FC1-E6B0-4C6B-A101-8CA938963429}"/>
    <dgm:cxn modelId="{5FF28D90-8475-41B5-8796-0EFCD8B12CAC}" type="presOf" srcId="{F293763B-3F6B-4C78-9458-EF23A2220F37}" destId="{72FA012F-2E5D-4361-A19F-FB4F2FFF51DA}" srcOrd="0" destOrd="0" presId="urn:microsoft.com/office/officeart/2005/8/layout/lProcess2"/>
    <dgm:cxn modelId="{DDB08C9D-1668-46A2-8FFD-6E58834A00AF}" type="presOf" srcId="{3F27CDDF-02B1-49C2-8E64-4A734616A6DA}" destId="{2A8C91EF-B615-4315-AD6A-20DCD1DA5C7E}" srcOrd="0" destOrd="0" presId="urn:microsoft.com/office/officeart/2005/8/layout/lProcess2"/>
    <dgm:cxn modelId="{FBD5F59D-9365-4B5E-BD2C-88ED9662C003}" type="presOf" srcId="{E0D02796-E51F-4907-96D1-EAE418DD16A0}" destId="{E832E6E3-F83E-44FB-B027-B93AD58810B2}" srcOrd="0" destOrd="0" presId="urn:microsoft.com/office/officeart/2005/8/layout/lProcess2"/>
    <dgm:cxn modelId="{2B1BD0C4-DE68-4D63-B235-F9400243C780}" srcId="{E0D02796-E51F-4907-96D1-EAE418DD16A0}" destId="{3F27CDDF-02B1-49C2-8E64-4A734616A6DA}" srcOrd="0" destOrd="0" parTransId="{97EFAF48-C1FD-4FB3-ABCB-19E90258B93E}" sibTransId="{F7077938-38DC-4963-B95D-4B907179F501}"/>
    <dgm:cxn modelId="{7977AAD7-49C3-4474-B2BF-C55BAF2BD014}" type="presOf" srcId="{CD5B74F4-EAD5-445D-877F-4846EA31272A}" destId="{30AA4907-5C91-4C04-9294-B29768FA2EB5}" srcOrd="0" destOrd="0" presId="urn:microsoft.com/office/officeart/2005/8/layout/lProcess2"/>
    <dgm:cxn modelId="{883D97E5-5155-42DB-9098-5F1B7F360406}" srcId="{F293763B-3F6B-4C78-9458-EF23A2220F37}" destId="{CD5B74F4-EAD5-445D-877F-4846EA31272A}" srcOrd="0" destOrd="0" parTransId="{EF480E05-0653-49B2-AD45-D99148A20245}" sibTransId="{3C8E3DE8-6277-4510-A9BE-3BACD5AA172A}"/>
    <dgm:cxn modelId="{748B14A0-A5E3-4F52-8194-4155CDC61E5A}" type="presParOf" srcId="{0B292B6F-1546-4CA1-8085-8C83EAF356D9}" destId="{BE0A6E3A-CAEC-4768-B525-6004311CBDB6}" srcOrd="0" destOrd="0" presId="urn:microsoft.com/office/officeart/2005/8/layout/lProcess2"/>
    <dgm:cxn modelId="{866BF332-4267-4D69-97E3-363A99E78EDC}" type="presParOf" srcId="{BE0A6E3A-CAEC-4768-B525-6004311CBDB6}" destId="{E832E6E3-F83E-44FB-B027-B93AD58810B2}" srcOrd="0" destOrd="0" presId="urn:microsoft.com/office/officeart/2005/8/layout/lProcess2"/>
    <dgm:cxn modelId="{56E307C0-544D-4526-840A-299D2D554DED}" type="presParOf" srcId="{BE0A6E3A-CAEC-4768-B525-6004311CBDB6}" destId="{7E0643B5-1904-4533-9232-6598F9A3A4C5}" srcOrd="1" destOrd="0" presId="urn:microsoft.com/office/officeart/2005/8/layout/lProcess2"/>
    <dgm:cxn modelId="{87591D9E-3B5F-4BD0-B30E-B80B8BDD3CBB}" type="presParOf" srcId="{BE0A6E3A-CAEC-4768-B525-6004311CBDB6}" destId="{46E3A30D-6E4E-4E07-9E8A-4EE0F2582A7C}" srcOrd="2" destOrd="0" presId="urn:microsoft.com/office/officeart/2005/8/layout/lProcess2"/>
    <dgm:cxn modelId="{FD22203C-F35B-4849-8F29-7D5D50D2B585}" type="presParOf" srcId="{46E3A30D-6E4E-4E07-9E8A-4EE0F2582A7C}" destId="{B3AB8602-D493-4C5A-B309-8B70BBBDB841}" srcOrd="0" destOrd="0" presId="urn:microsoft.com/office/officeart/2005/8/layout/lProcess2"/>
    <dgm:cxn modelId="{736111C2-3ED3-4BD9-B50B-B78CB1D31406}" type="presParOf" srcId="{B3AB8602-D493-4C5A-B309-8B70BBBDB841}" destId="{2A8C91EF-B615-4315-AD6A-20DCD1DA5C7E}" srcOrd="0" destOrd="0" presId="urn:microsoft.com/office/officeart/2005/8/layout/lProcess2"/>
    <dgm:cxn modelId="{296484BA-B16D-400B-BC42-F49CD01E62CB}" type="presParOf" srcId="{0B292B6F-1546-4CA1-8085-8C83EAF356D9}" destId="{E882E910-CC23-4E1E-8194-DBB106A70947}" srcOrd="1" destOrd="0" presId="urn:microsoft.com/office/officeart/2005/8/layout/lProcess2"/>
    <dgm:cxn modelId="{BDB7CEEB-02ED-4883-934A-CE6842824D32}" type="presParOf" srcId="{0B292B6F-1546-4CA1-8085-8C83EAF356D9}" destId="{3EB11950-85A8-4D08-8A8C-2ADFE5FFCA0C}" srcOrd="2" destOrd="0" presId="urn:microsoft.com/office/officeart/2005/8/layout/lProcess2"/>
    <dgm:cxn modelId="{A4418021-C5D2-48D1-A171-C7B56489E7CD}" type="presParOf" srcId="{3EB11950-85A8-4D08-8A8C-2ADFE5FFCA0C}" destId="{72FA012F-2E5D-4361-A19F-FB4F2FFF51DA}" srcOrd="0" destOrd="0" presId="urn:microsoft.com/office/officeart/2005/8/layout/lProcess2"/>
    <dgm:cxn modelId="{77035943-CFCD-4424-83AE-E5DB1FD8A832}" type="presParOf" srcId="{3EB11950-85A8-4D08-8A8C-2ADFE5FFCA0C}" destId="{1FDF52C5-0C3B-4825-B934-B8E1B55D6C46}" srcOrd="1" destOrd="0" presId="urn:microsoft.com/office/officeart/2005/8/layout/lProcess2"/>
    <dgm:cxn modelId="{6544A7D0-A4AE-442B-9A43-D4083D9BCBD4}" type="presParOf" srcId="{3EB11950-85A8-4D08-8A8C-2ADFE5FFCA0C}" destId="{62126917-DCC5-4DCD-8143-F89278C401C2}" srcOrd="2" destOrd="0" presId="urn:microsoft.com/office/officeart/2005/8/layout/lProcess2"/>
    <dgm:cxn modelId="{0C91004B-11D5-4A1D-924F-7BE074FA540C}" type="presParOf" srcId="{62126917-DCC5-4DCD-8143-F89278C401C2}" destId="{484E52D1-18FD-46DC-8857-DB9E80F749A7}" srcOrd="0" destOrd="0" presId="urn:microsoft.com/office/officeart/2005/8/layout/lProcess2"/>
    <dgm:cxn modelId="{5A91F803-4F8E-40CD-9F79-2143D32B57B8}" type="presParOf" srcId="{484E52D1-18FD-46DC-8857-DB9E80F749A7}" destId="{30AA4907-5C91-4C04-9294-B29768FA2EB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10CE2-2784-4B18-9CFA-5A2B6504FB78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BE0CC06D-6F93-4561-8F5C-48914EC9335E}">
      <dgm:prSet phldrT="[文本]" custT="1"/>
      <dgm:spPr/>
      <dgm:t>
        <a:bodyPr/>
        <a:lstStyle/>
        <a:p>
          <a:r>
            <a:rPr kumimoji="1" lang="en-US" altLang="zh-CN" sz="3200" b="1" dirty="0">
              <a:latin typeface="Arial" panose="020B0604020202020204" pitchFamily="34" charset="0"/>
              <a:cs typeface="Arial" panose="020B0604020202020204" pitchFamily="34" charset="0"/>
            </a:rPr>
            <a:t>Cultural Front</a:t>
          </a:r>
        </a:p>
        <a:p>
          <a:r>
            <a:rPr lang="zh-CN" altLang="en-US" sz="3200" dirty="0">
              <a:latin typeface="Arial" panose="020B0604020202020204" pitchFamily="34" charset="0"/>
              <a:cs typeface="Arial" panose="020B0604020202020204" pitchFamily="34" charset="0"/>
            </a:rPr>
            <a:t>文化</a:t>
          </a:r>
        </a:p>
      </dgm:t>
    </dgm:pt>
    <dgm:pt modelId="{B540FA25-08AB-4DBC-9E94-C6ED881C0D9E}" type="parTrans" cxnId="{853CF2AF-AE53-40F3-AD48-C8005A10E550}">
      <dgm:prSet/>
      <dgm:spPr/>
      <dgm:t>
        <a:bodyPr/>
        <a:lstStyle/>
        <a:p>
          <a:endParaRPr lang="zh-CN" altLang="en-US"/>
        </a:p>
      </dgm:t>
    </dgm:pt>
    <dgm:pt modelId="{D2AE292F-2867-4FEA-A929-4CDFA2539DB3}" type="sibTrans" cxnId="{853CF2AF-AE53-40F3-AD48-C8005A10E550}">
      <dgm:prSet/>
      <dgm:spPr/>
      <dgm:t>
        <a:bodyPr/>
        <a:lstStyle/>
        <a:p>
          <a:endParaRPr lang="zh-CN" altLang="en-US"/>
        </a:p>
      </dgm:t>
    </dgm:pt>
    <dgm:pt modelId="{92F5EA71-5DAD-44AE-A21C-B579A5959806}">
      <dgm:prSet phldrT="[文本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US" altLang="zh-CN" sz="2400" dirty="0">
              <a:latin typeface="Arial" panose="020B0604020202020204" pitchFamily="34" charset="0"/>
              <a:cs typeface="Arial" panose="020B0604020202020204" pitchFamily="34" charset="0"/>
            </a:rPr>
            <a:t>The inheritance of the family culture</a:t>
          </a:r>
        </a:p>
        <a:p>
          <a:pPr marL="0" lvl="0" algn="ctr" defTabSz="2889250">
            <a:spcBef>
              <a:spcPct val="0"/>
            </a:spcBef>
            <a:spcAft>
              <a:spcPct val="35000"/>
            </a:spcAft>
            <a:buNone/>
          </a:pPr>
          <a:endParaRPr lang="zh-CN" altLang="en-US" dirty="0"/>
        </a:p>
      </dgm:t>
    </dgm:pt>
    <dgm:pt modelId="{8E63286B-7561-4A94-8F5E-FA09E6118284}" type="parTrans" cxnId="{8E6E92CC-E5A2-411F-A82C-EAF6A9EB3FC1}">
      <dgm:prSet/>
      <dgm:spPr/>
      <dgm:t>
        <a:bodyPr/>
        <a:lstStyle/>
        <a:p>
          <a:endParaRPr lang="zh-CN" altLang="en-US"/>
        </a:p>
      </dgm:t>
    </dgm:pt>
    <dgm:pt modelId="{15F9BD22-769D-4257-8875-9D8EAEE6D262}" type="sibTrans" cxnId="{8E6E92CC-E5A2-411F-A82C-EAF6A9EB3FC1}">
      <dgm:prSet/>
      <dgm:spPr/>
      <dgm:t>
        <a:bodyPr/>
        <a:lstStyle/>
        <a:p>
          <a:endParaRPr lang="zh-CN" altLang="en-US"/>
        </a:p>
      </dgm:t>
    </dgm:pt>
    <dgm:pt modelId="{EB06E585-0140-490C-844D-2BB4DB6CE95F}">
      <dgm:prSet phldrT="[文本]" custT="1"/>
      <dgm:spPr/>
      <dgm:t>
        <a:bodyPr/>
        <a:lstStyle/>
        <a:p>
          <a:r>
            <a:rPr kumimoji="1" lang="en-US" altLang="zh-CN" sz="32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Political Front</a:t>
          </a:r>
        </a:p>
        <a:p>
          <a:r>
            <a:rPr kumimoji="1" lang="zh-CN" altLang="en-US" sz="32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政治</a:t>
          </a:r>
          <a:endParaRPr lang="zh-CN" alt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C79C7-E3F6-465B-A0F4-5968F4850034}" type="parTrans" cxnId="{7D649C03-C748-4E4D-9CF1-29E3DD2EE81E}">
      <dgm:prSet/>
      <dgm:spPr/>
      <dgm:t>
        <a:bodyPr/>
        <a:lstStyle/>
        <a:p>
          <a:endParaRPr lang="zh-CN" altLang="en-US"/>
        </a:p>
      </dgm:t>
    </dgm:pt>
    <dgm:pt modelId="{6A16A49B-DB2E-45CB-BB96-D3554588089E}" type="sibTrans" cxnId="{7D649C03-C748-4E4D-9CF1-29E3DD2EE81E}">
      <dgm:prSet/>
      <dgm:spPr/>
      <dgm:t>
        <a:bodyPr/>
        <a:lstStyle/>
        <a:p>
          <a:endParaRPr lang="zh-CN" altLang="en-US"/>
        </a:p>
      </dgm:t>
    </dgm:pt>
    <dgm:pt modelId="{EBF67D61-8462-47A3-8F88-F4CA261253BE}">
      <dgm:prSet phldrT="[文本]" custT="1"/>
      <dgm:spPr/>
      <dgm:t>
        <a:bodyPr/>
        <a:lstStyle/>
        <a:p>
          <a:pPr algn="l"/>
          <a:r>
            <a:rPr kumimoji="1"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the influence on the political choices of family members and their political career</a:t>
          </a:r>
          <a:endParaRPr lang="zh-CN" alt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6121F-9C77-4409-BFBF-C739012E7D73}" type="sibTrans" cxnId="{B9395231-7CF5-48F0-BFC7-6675B926A564}">
      <dgm:prSet/>
      <dgm:spPr/>
      <dgm:t>
        <a:bodyPr/>
        <a:lstStyle/>
        <a:p>
          <a:endParaRPr lang="zh-CN" altLang="en-US"/>
        </a:p>
      </dgm:t>
    </dgm:pt>
    <dgm:pt modelId="{B687096E-44F1-4072-B1E5-AE29DDBDDAB4}" type="parTrans" cxnId="{B9395231-7CF5-48F0-BFC7-6675B926A564}">
      <dgm:prSet/>
      <dgm:spPr/>
      <dgm:t>
        <a:bodyPr/>
        <a:lstStyle/>
        <a:p>
          <a:endParaRPr lang="zh-CN" altLang="en-US"/>
        </a:p>
      </dgm:t>
    </dgm:pt>
    <dgm:pt modelId="{0F15DDA7-F146-4A4E-8B99-ED6BB35D64F3}" type="pres">
      <dgm:prSet presAssocID="{70210CE2-2784-4B18-9CFA-5A2B6504FB78}" presName="theList" presStyleCnt="0">
        <dgm:presLayoutVars>
          <dgm:dir/>
          <dgm:animLvl val="lvl"/>
          <dgm:resizeHandles val="exact"/>
        </dgm:presLayoutVars>
      </dgm:prSet>
      <dgm:spPr/>
    </dgm:pt>
    <dgm:pt modelId="{8059DA6E-9522-40D6-9FF8-A7AA1CF8AE82}" type="pres">
      <dgm:prSet presAssocID="{BE0CC06D-6F93-4561-8F5C-48914EC9335E}" presName="compNode" presStyleCnt="0"/>
      <dgm:spPr/>
    </dgm:pt>
    <dgm:pt modelId="{248D1A35-31F4-4BCC-B3F6-85C0D91870F2}" type="pres">
      <dgm:prSet presAssocID="{BE0CC06D-6F93-4561-8F5C-48914EC9335E}" presName="aNode" presStyleLbl="bgShp" presStyleIdx="0" presStyleCnt="2" custLinFactNeighborX="-104" custLinFactNeighborY="5155"/>
      <dgm:spPr/>
    </dgm:pt>
    <dgm:pt modelId="{7DF486EA-10A7-423F-A81E-03A33A4E16CF}" type="pres">
      <dgm:prSet presAssocID="{BE0CC06D-6F93-4561-8F5C-48914EC9335E}" presName="textNode" presStyleLbl="bgShp" presStyleIdx="0" presStyleCnt="2"/>
      <dgm:spPr/>
    </dgm:pt>
    <dgm:pt modelId="{42A9CE67-3348-4A26-B8F6-D55B02E025F4}" type="pres">
      <dgm:prSet presAssocID="{BE0CC06D-6F93-4561-8F5C-48914EC9335E}" presName="compChildNode" presStyleCnt="0"/>
      <dgm:spPr/>
    </dgm:pt>
    <dgm:pt modelId="{C9B278FE-EDF8-4681-809D-8A8560FF873A}" type="pres">
      <dgm:prSet presAssocID="{BE0CC06D-6F93-4561-8F5C-48914EC9335E}" presName="theInnerList" presStyleCnt="0"/>
      <dgm:spPr/>
    </dgm:pt>
    <dgm:pt modelId="{09038A99-8628-4A45-80C7-95F2E502111A}" type="pres">
      <dgm:prSet presAssocID="{92F5EA71-5DAD-44AE-A21C-B579A5959806}" presName="childNode" presStyleLbl="node1" presStyleIdx="0" presStyleCnt="2">
        <dgm:presLayoutVars>
          <dgm:bulletEnabled val="1"/>
        </dgm:presLayoutVars>
      </dgm:prSet>
      <dgm:spPr/>
    </dgm:pt>
    <dgm:pt modelId="{0C96312D-6097-438B-BC86-87A64FA0257E}" type="pres">
      <dgm:prSet presAssocID="{BE0CC06D-6F93-4561-8F5C-48914EC9335E}" presName="aSpace" presStyleCnt="0"/>
      <dgm:spPr/>
    </dgm:pt>
    <dgm:pt modelId="{C1B1D0E5-6CCF-4370-B3D9-9B524A9C6B8C}" type="pres">
      <dgm:prSet presAssocID="{EB06E585-0140-490C-844D-2BB4DB6CE95F}" presName="compNode" presStyleCnt="0"/>
      <dgm:spPr/>
    </dgm:pt>
    <dgm:pt modelId="{C8255ADD-9192-4153-8865-BA7C9FD3AFDF}" type="pres">
      <dgm:prSet presAssocID="{EB06E585-0140-490C-844D-2BB4DB6CE95F}" presName="aNode" presStyleLbl="bgShp" presStyleIdx="1" presStyleCnt="2"/>
      <dgm:spPr/>
    </dgm:pt>
    <dgm:pt modelId="{42FC960A-E30C-4686-BB77-4D9E5A14FA78}" type="pres">
      <dgm:prSet presAssocID="{EB06E585-0140-490C-844D-2BB4DB6CE95F}" presName="textNode" presStyleLbl="bgShp" presStyleIdx="1" presStyleCnt="2"/>
      <dgm:spPr/>
    </dgm:pt>
    <dgm:pt modelId="{3AAD931E-503F-483E-A1BB-D679E98A8B39}" type="pres">
      <dgm:prSet presAssocID="{EB06E585-0140-490C-844D-2BB4DB6CE95F}" presName="compChildNode" presStyleCnt="0"/>
      <dgm:spPr/>
    </dgm:pt>
    <dgm:pt modelId="{56D471CF-3514-4383-9C01-BFF63D17AD9A}" type="pres">
      <dgm:prSet presAssocID="{EB06E585-0140-490C-844D-2BB4DB6CE95F}" presName="theInnerList" presStyleCnt="0"/>
      <dgm:spPr/>
    </dgm:pt>
    <dgm:pt modelId="{E7F28221-A026-4465-9990-430DE9E1DBDB}" type="pres">
      <dgm:prSet presAssocID="{EBF67D61-8462-47A3-8F88-F4CA261253BE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D649C03-C748-4E4D-9CF1-29E3DD2EE81E}" srcId="{70210CE2-2784-4B18-9CFA-5A2B6504FB78}" destId="{EB06E585-0140-490C-844D-2BB4DB6CE95F}" srcOrd="1" destOrd="0" parTransId="{851C79C7-E3F6-465B-A0F4-5968F4850034}" sibTransId="{6A16A49B-DB2E-45CB-BB96-D3554588089E}"/>
    <dgm:cxn modelId="{B9395231-7CF5-48F0-BFC7-6675B926A564}" srcId="{EB06E585-0140-490C-844D-2BB4DB6CE95F}" destId="{EBF67D61-8462-47A3-8F88-F4CA261253BE}" srcOrd="0" destOrd="0" parTransId="{B687096E-44F1-4072-B1E5-AE29DDBDDAB4}" sibTransId="{2D16121F-9C77-4409-BFBF-C739012E7D73}"/>
    <dgm:cxn modelId="{ABAA1E49-C2B0-409D-9F29-12D7DF21EDE4}" type="presOf" srcId="{EB06E585-0140-490C-844D-2BB4DB6CE95F}" destId="{42FC960A-E30C-4686-BB77-4D9E5A14FA78}" srcOrd="1" destOrd="0" presId="urn:microsoft.com/office/officeart/2005/8/layout/lProcess2"/>
    <dgm:cxn modelId="{06BBBA6F-3904-418F-A36A-0B9C2C60F307}" type="presOf" srcId="{BE0CC06D-6F93-4561-8F5C-48914EC9335E}" destId="{248D1A35-31F4-4BCC-B3F6-85C0D91870F2}" srcOrd="0" destOrd="0" presId="urn:microsoft.com/office/officeart/2005/8/layout/lProcess2"/>
    <dgm:cxn modelId="{7AC9257A-BC77-4665-A89D-21A0193D464D}" type="presOf" srcId="{70210CE2-2784-4B18-9CFA-5A2B6504FB78}" destId="{0F15DDA7-F146-4A4E-8B99-ED6BB35D64F3}" srcOrd="0" destOrd="0" presId="urn:microsoft.com/office/officeart/2005/8/layout/lProcess2"/>
    <dgm:cxn modelId="{D916C18B-4E69-4E67-8FEC-F1466480324C}" type="presOf" srcId="{EB06E585-0140-490C-844D-2BB4DB6CE95F}" destId="{C8255ADD-9192-4153-8865-BA7C9FD3AFDF}" srcOrd="0" destOrd="0" presId="urn:microsoft.com/office/officeart/2005/8/layout/lProcess2"/>
    <dgm:cxn modelId="{06115FA7-9B80-4F10-887A-246A5D2BE97E}" type="presOf" srcId="{BE0CC06D-6F93-4561-8F5C-48914EC9335E}" destId="{7DF486EA-10A7-423F-A81E-03A33A4E16CF}" srcOrd="1" destOrd="0" presId="urn:microsoft.com/office/officeart/2005/8/layout/lProcess2"/>
    <dgm:cxn modelId="{853CF2AF-AE53-40F3-AD48-C8005A10E550}" srcId="{70210CE2-2784-4B18-9CFA-5A2B6504FB78}" destId="{BE0CC06D-6F93-4561-8F5C-48914EC9335E}" srcOrd="0" destOrd="0" parTransId="{B540FA25-08AB-4DBC-9E94-C6ED881C0D9E}" sibTransId="{D2AE292F-2867-4FEA-A929-4CDFA2539DB3}"/>
    <dgm:cxn modelId="{1558A0B1-5246-4C8A-9C3F-6ECEA991FB7A}" type="presOf" srcId="{EBF67D61-8462-47A3-8F88-F4CA261253BE}" destId="{E7F28221-A026-4465-9990-430DE9E1DBDB}" srcOrd="0" destOrd="0" presId="urn:microsoft.com/office/officeart/2005/8/layout/lProcess2"/>
    <dgm:cxn modelId="{8E6E92CC-E5A2-411F-A82C-EAF6A9EB3FC1}" srcId="{BE0CC06D-6F93-4561-8F5C-48914EC9335E}" destId="{92F5EA71-5DAD-44AE-A21C-B579A5959806}" srcOrd="0" destOrd="0" parTransId="{8E63286B-7561-4A94-8F5E-FA09E6118284}" sibTransId="{15F9BD22-769D-4257-8875-9D8EAEE6D262}"/>
    <dgm:cxn modelId="{4B685BE4-F166-434D-8517-D15B63B80A05}" type="presOf" srcId="{92F5EA71-5DAD-44AE-A21C-B579A5959806}" destId="{09038A99-8628-4A45-80C7-95F2E502111A}" srcOrd="0" destOrd="0" presId="urn:microsoft.com/office/officeart/2005/8/layout/lProcess2"/>
    <dgm:cxn modelId="{9865351A-F9F4-4A03-863F-A7FF568EDE7E}" type="presParOf" srcId="{0F15DDA7-F146-4A4E-8B99-ED6BB35D64F3}" destId="{8059DA6E-9522-40D6-9FF8-A7AA1CF8AE82}" srcOrd="0" destOrd="0" presId="urn:microsoft.com/office/officeart/2005/8/layout/lProcess2"/>
    <dgm:cxn modelId="{8E563E71-1F79-4D82-9E41-3E22E05A1740}" type="presParOf" srcId="{8059DA6E-9522-40D6-9FF8-A7AA1CF8AE82}" destId="{248D1A35-31F4-4BCC-B3F6-85C0D91870F2}" srcOrd="0" destOrd="0" presId="urn:microsoft.com/office/officeart/2005/8/layout/lProcess2"/>
    <dgm:cxn modelId="{707F2E54-F3AF-4B86-B76F-6FC955CE7050}" type="presParOf" srcId="{8059DA6E-9522-40D6-9FF8-A7AA1CF8AE82}" destId="{7DF486EA-10A7-423F-A81E-03A33A4E16CF}" srcOrd="1" destOrd="0" presId="urn:microsoft.com/office/officeart/2005/8/layout/lProcess2"/>
    <dgm:cxn modelId="{533C8D92-51B8-4185-B814-A411263E434A}" type="presParOf" srcId="{8059DA6E-9522-40D6-9FF8-A7AA1CF8AE82}" destId="{42A9CE67-3348-4A26-B8F6-D55B02E025F4}" srcOrd="2" destOrd="0" presId="urn:microsoft.com/office/officeart/2005/8/layout/lProcess2"/>
    <dgm:cxn modelId="{CCE13442-C90B-43FA-B764-CAB3C40C55EF}" type="presParOf" srcId="{42A9CE67-3348-4A26-B8F6-D55B02E025F4}" destId="{C9B278FE-EDF8-4681-809D-8A8560FF873A}" srcOrd="0" destOrd="0" presId="urn:microsoft.com/office/officeart/2005/8/layout/lProcess2"/>
    <dgm:cxn modelId="{4C5EBBB6-A85B-447F-80E4-CEFBC4C8E883}" type="presParOf" srcId="{C9B278FE-EDF8-4681-809D-8A8560FF873A}" destId="{09038A99-8628-4A45-80C7-95F2E502111A}" srcOrd="0" destOrd="0" presId="urn:microsoft.com/office/officeart/2005/8/layout/lProcess2"/>
    <dgm:cxn modelId="{252A656D-567F-4EEB-82D1-14D5FBFF6E86}" type="presParOf" srcId="{0F15DDA7-F146-4A4E-8B99-ED6BB35D64F3}" destId="{0C96312D-6097-438B-BC86-87A64FA0257E}" srcOrd="1" destOrd="0" presId="urn:microsoft.com/office/officeart/2005/8/layout/lProcess2"/>
    <dgm:cxn modelId="{DD37D32E-A379-4EA6-AF15-CB8C4E0EEBCA}" type="presParOf" srcId="{0F15DDA7-F146-4A4E-8B99-ED6BB35D64F3}" destId="{C1B1D0E5-6CCF-4370-B3D9-9B524A9C6B8C}" srcOrd="2" destOrd="0" presId="urn:microsoft.com/office/officeart/2005/8/layout/lProcess2"/>
    <dgm:cxn modelId="{BE91E218-0FAF-439A-B063-8A331DBFD68C}" type="presParOf" srcId="{C1B1D0E5-6CCF-4370-B3D9-9B524A9C6B8C}" destId="{C8255ADD-9192-4153-8865-BA7C9FD3AFDF}" srcOrd="0" destOrd="0" presId="urn:microsoft.com/office/officeart/2005/8/layout/lProcess2"/>
    <dgm:cxn modelId="{C102F801-2BED-4A00-A485-3E1628D6E3C5}" type="presParOf" srcId="{C1B1D0E5-6CCF-4370-B3D9-9B524A9C6B8C}" destId="{42FC960A-E30C-4686-BB77-4D9E5A14FA78}" srcOrd="1" destOrd="0" presId="urn:microsoft.com/office/officeart/2005/8/layout/lProcess2"/>
    <dgm:cxn modelId="{2832273F-25B0-4F00-8BD0-E41072E45ADF}" type="presParOf" srcId="{C1B1D0E5-6CCF-4370-B3D9-9B524A9C6B8C}" destId="{3AAD931E-503F-483E-A1BB-D679E98A8B39}" srcOrd="2" destOrd="0" presId="urn:microsoft.com/office/officeart/2005/8/layout/lProcess2"/>
    <dgm:cxn modelId="{9C48BAF7-A2E5-47A6-B370-B0B567DAE64A}" type="presParOf" srcId="{3AAD931E-503F-483E-A1BB-D679E98A8B39}" destId="{56D471CF-3514-4383-9C01-BFF63D17AD9A}" srcOrd="0" destOrd="0" presId="urn:microsoft.com/office/officeart/2005/8/layout/lProcess2"/>
    <dgm:cxn modelId="{758D704D-0A6A-40D1-8BCD-18AEC4FFD346}" type="presParOf" srcId="{56D471CF-3514-4383-9C01-BFF63D17AD9A}" destId="{E7F28221-A026-4465-9990-430DE9E1DBD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B0AD1-CE72-42E9-9EAD-7558BCE9D2F7}" type="doc">
      <dgm:prSet loTypeId="urn:microsoft.com/office/officeart/2005/8/layout/cycle1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F9F0D97C-68BF-496C-86A7-8DD4F0508B57}">
      <dgm:prSet phldrT="[文本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zh-CN" altLang="en-US" b="1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</a:rPr>
            <a:t>家族</a:t>
          </a:r>
        </a:p>
      </dgm:t>
    </dgm:pt>
    <dgm:pt modelId="{72608919-2A41-44E9-A8AB-568EDC2D01D6}" type="parTrans" cxnId="{F0C34D33-BEBC-4AB0-B374-5B1A6F316025}">
      <dgm:prSet/>
      <dgm:spPr/>
      <dgm:t>
        <a:bodyPr/>
        <a:lstStyle/>
        <a:p>
          <a:endParaRPr lang="zh-CN" altLang="en-US"/>
        </a:p>
      </dgm:t>
    </dgm:pt>
    <dgm:pt modelId="{0F4EB17A-9423-4C70-A358-0F955C04387B}" type="sibTrans" cxnId="{F0C34D33-BEBC-4AB0-B374-5B1A6F316025}">
      <dgm:prSet/>
      <dgm:spPr/>
      <dgm:t>
        <a:bodyPr/>
        <a:lstStyle/>
        <a:p>
          <a:endParaRPr lang="zh-CN" altLang="en-US"/>
        </a:p>
      </dgm:t>
    </dgm:pt>
    <dgm:pt modelId="{6E04280B-50AA-4962-9047-61583224F1B9}">
      <dgm:prSet phldrT="[文本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zh-CN" altLang="en-US" b="1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</a:rPr>
            <a:t>政治</a:t>
          </a:r>
        </a:p>
      </dgm:t>
    </dgm:pt>
    <dgm:pt modelId="{DA1AA991-217A-465F-AB2E-7E58C6661167}" type="parTrans" cxnId="{651FB4B9-82EA-4083-9E7C-C1BC1FCBA770}">
      <dgm:prSet/>
      <dgm:spPr/>
      <dgm:t>
        <a:bodyPr/>
        <a:lstStyle/>
        <a:p>
          <a:endParaRPr lang="zh-CN" altLang="en-US"/>
        </a:p>
      </dgm:t>
    </dgm:pt>
    <dgm:pt modelId="{592720DA-5425-432A-A01F-009AC48D11CC}" type="sibTrans" cxnId="{651FB4B9-82EA-4083-9E7C-C1BC1FCBA770}">
      <dgm:prSet/>
      <dgm:spPr/>
      <dgm:t>
        <a:bodyPr/>
        <a:lstStyle/>
        <a:p>
          <a:endParaRPr lang="zh-CN" altLang="en-US"/>
        </a:p>
      </dgm:t>
    </dgm:pt>
    <dgm:pt modelId="{20D190AB-5A10-4E58-B1EB-A607362BBE0A}">
      <dgm:prSet phldrT="[文本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zh-CN" altLang="en-US" b="1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</a:rPr>
            <a:t>教育</a:t>
          </a:r>
        </a:p>
      </dgm:t>
    </dgm:pt>
    <dgm:pt modelId="{46ECC3C9-09D9-4617-AB2B-2270BC0CD814}" type="parTrans" cxnId="{7B9DCD59-05CB-4938-8EB5-0972F0725872}">
      <dgm:prSet/>
      <dgm:spPr/>
      <dgm:t>
        <a:bodyPr/>
        <a:lstStyle/>
        <a:p>
          <a:endParaRPr lang="zh-CN" altLang="en-US"/>
        </a:p>
      </dgm:t>
    </dgm:pt>
    <dgm:pt modelId="{80791A9E-874C-4B13-A7F0-2B5D3945462C}" type="sibTrans" cxnId="{7B9DCD59-05CB-4938-8EB5-0972F0725872}">
      <dgm:prSet/>
      <dgm:spPr/>
      <dgm:t>
        <a:bodyPr/>
        <a:lstStyle/>
        <a:p>
          <a:endParaRPr lang="zh-CN" altLang="en-US"/>
        </a:p>
      </dgm:t>
    </dgm:pt>
    <dgm:pt modelId="{954E5F52-4EF8-48E7-8C4F-9BB47F015A7E}" type="pres">
      <dgm:prSet presAssocID="{87EB0AD1-CE72-42E9-9EAD-7558BCE9D2F7}" presName="cycle" presStyleCnt="0">
        <dgm:presLayoutVars>
          <dgm:dir/>
          <dgm:resizeHandles val="exact"/>
        </dgm:presLayoutVars>
      </dgm:prSet>
      <dgm:spPr/>
    </dgm:pt>
    <dgm:pt modelId="{91D04F54-4023-4C36-BCC9-7716BD9D470E}" type="pres">
      <dgm:prSet presAssocID="{F9F0D97C-68BF-496C-86A7-8DD4F0508B57}" presName="dummy" presStyleCnt="0"/>
      <dgm:spPr/>
    </dgm:pt>
    <dgm:pt modelId="{9F9C5839-C808-4A33-B606-3EF4D6B60FC1}" type="pres">
      <dgm:prSet presAssocID="{F9F0D97C-68BF-496C-86A7-8DD4F0508B57}" presName="node" presStyleLbl="revTx" presStyleIdx="0" presStyleCnt="3" custRadScaleRad="100135" custRadScaleInc="22256">
        <dgm:presLayoutVars>
          <dgm:bulletEnabled val="1"/>
        </dgm:presLayoutVars>
      </dgm:prSet>
      <dgm:spPr/>
    </dgm:pt>
    <dgm:pt modelId="{A7692904-998E-47AB-B56F-5CA1E1D35453}" type="pres">
      <dgm:prSet presAssocID="{0F4EB17A-9423-4C70-A358-0F955C04387B}" presName="sibTrans" presStyleLbl="node1" presStyleIdx="0" presStyleCnt="3" custLinFactNeighborY="40"/>
      <dgm:spPr/>
    </dgm:pt>
    <dgm:pt modelId="{46542EA8-7C05-4E1C-8C6A-2D59639DB16F}" type="pres">
      <dgm:prSet presAssocID="{6E04280B-50AA-4962-9047-61583224F1B9}" presName="dummy" presStyleCnt="0"/>
      <dgm:spPr/>
    </dgm:pt>
    <dgm:pt modelId="{E3DFA069-919F-43D9-B591-1865E46BE424}" type="pres">
      <dgm:prSet presAssocID="{6E04280B-50AA-4962-9047-61583224F1B9}" presName="node" presStyleLbl="revTx" presStyleIdx="1" presStyleCnt="3" custScaleX="121012">
        <dgm:presLayoutVars>
          <dgm:bulletEnabled val="1"/>
        </dgm:presLayoutVars>
      </dgm:prSet>
      <dgm:spPr/>
    </dgm:pt>
    <dgm:pt modelId="{07468521-A0A2-47E2-8966-2D9B01722234}" type="pres">
      <dgm:prSet presAssocID="{592720DA-5425-432A-A01F-009AC48D11CC}" presName="sibTrans" presStyleLbl="node1" presStyleIdx="1" presStyleCnt="3"/>
      <dgm:spPr/>
    </dgm:pt>
    <dgm:pt modelId="{21137492-944B-42A5-8BFC-2C8B933F400F}" type="pres">
      <dgm:prSet presAssocID="{20D190AB-5A10-4E58-B1EB-A607362BBE0A}" presName="dummy" presStyleCnt="0"/>
      <dgm:spPr/>
    </dgm:pt>
    <dgm:pt modelId="{B36D6C22-2BC4-44DF-BE4A-2EE7F4AB1C79}" type="pres">
      <dgm:prSet presAssocID="{20D190AB-5A10-4E58-B1EB-A607362BBE0A}" presName="node" presStyleLbl="revTx" presStyleIdx="2" presStyleCnt="3" custRadScaleRad="102166" custRadScaleInc="-16349">
        <dgm:presLayoutVars>
          <dgm:bulletEnabled val="1"/>
        </dgm:presLayoutVars>
      </dgm:prSet>
      <dgm:spPr/>
    </dgm:pt>
    <dgm:pt modelId="{B84814FA-9F43-4951-B6FC-34F3D6101D26}" type="pres">
      <dgm:prSet presAssocID="{80791A9E-874C-4B13-A7F0-2B5D3945462C}" presName="sibTrans" presStyleLbl="node1" presStyleIdx="2" presStyleCnt="3" custLinFactNeighborX="512" custLinFactNeighborY="40"/>
      <dgm:spPr/>
    </dgm:pt>
  </dgm:ptLst>
  <dgm:cxnLst>
    <dgm:cxn modelId="{4BED4E19-8A67-4CBD-9804-8E9578577568}" type="presOf" srcId="{87EB0AD1-CE72-42E9-9EAD-7558BCE9D2F7}" destId="{954E5F52-4EF8-48E7-8C4F-9BB47F015A7E}" srcOrd="0" destOrd="0" presId="urn:microsoft.com/office/officeart/2005/8/layout/cycle1"/>
    <dgm:cxn modelId="{B0AFE627-4466-48B9-B214-BABEE519FFA9}" type="presOf" srcId="{0F4EB17A-9423-4C70-A358-0F955C04387B}" destId="{A7692904-998E-47AB-B56F-5CA1E1D35453}" srcOrd="0" destOrd="0" presId="urn:microsoft.com/office/officeart/2005/8/layout/cycle1"/>
    <dgm:cxn modelId="{F0C34D33-BEBC-4AB0-B374-5B1A6F316025}" srcId="{87EB0AD1-CE72-42E9-9EAD-7558BCE9D2F7}" destId="{F9F0D97C-68BF-496C-86A7-8DD4F0508B57}" srcOrd="0" destOrd="0" parTransId="{72608919-2A41-44E9-A8AB-568EDC2D01D6}" sibTransId="{0F4EB17A-9423-4C70-A358-0F955C04387B}"/>
    <dgm:cxn modelId="{FC8F243B-9563-413B-8208-C2388EC8CD5F}" type="presOf" srcId="{80791A9E-874C-4B13-A7F0-2B5D3945462C}" destId="{B84814FA-9F43-4951-B6FC-34F3D6101D26}" srcOrd="0" destOrd="0" presId="urn:microsoft.com/office/officeart/2005/8/layout/cycle1"/>
    <dgm:cxn modelId="{7CAD4043-A515-4FCE-8689-D014CB26F40A}" type="presOf" srcId="{20D190AB-5A10-4E58-B1EB-A607362BBE0A}" destId="{B36D6C22-2BC4-44DF-BE4A-2EE7F4AB1C79}" srcOrd="0" destOrd="0" presId="urn:microsoft.com/office/officeart/2005/8/layout/cycle1"/>
    <dgm:cxn modelId="{7C9F7E6C-B71E-4DDA-A710-F7CB191F768B}" type="presOf" srcId="{F9F0D97C-68BF-496C-86A7-8DD4F0508B57}" destId="{9F9C5839-C808-4A33-B606-3EF4D6B60FC1}" srcOrd="0" destOrd="0" presId="urn:microsoft.com/office/officeart/2005/8/layout/cycle1"/>
    <dgm:cxn modelId="{1FC6846C-56EA-45D0-AF60-923705170EDA}" type="presOf" srcId="{592720DA-5425-432A-A01F-009AC48D11CC}" destId="{07468521-A0A2-47E2-8966-2D9B01722234}" srcOrd="0" destOrd="0" presId="urn:microsoft.com/office/officeart/2005/8/layout/cycle1"/>
    <dgm:cxn modelId="{7B9DCD59-05CB-4938-8EB5-0972F0725872}" srcId="{87EB0AD1-CE72-42E9-9EAD-7558BCE9D2F7}" destId="{20D190AB-5A10-4E58-B1EB-A607362BBE0A}" srcOrd="2" destOrd="0" parTransId="{46ECC3C9-09D9-4617-AB2B-2270BC0CD814}" sibTransId="{80791A9E-874C-4B13-A7F0-2B5D3945462C}"/>
    <dgm:cxn modelId="{BAC5EDAC-6FA1-445B-B3CC-A86A972FCD07}" type="presOf" srcId="{6E04280B-50AA-4962-9047-61583224F1B9}" destId="{E3DFA069-919F-43D9-B591-1865E46BE424}" srcOrd="0" destOrd="0" presId="urn:microsoft.com/office/officeart/2005/8/layout/cycle1"/>
    <dgm:cxn modelId="{651FB4B9-82EA-4083-9E7C-C1BC1FCBA770}" srcId="{87EB0AD1-CE72-42E9-9EAD-7558BCE9D2F7}" destId="{6E04280B-50AA-4962-9047-61583224F1B9}" srcOrd="1" destOrd="0" parTransId="{DA1AA991-217A-465F-AB2E-7E58C6661167}" sibTransId="{592720DA-5425-432A-A01F-009AC48D11CC}"/>
    <dgm:cxn modelId="{BE340243-C2F9-47BE-9B14-22E5DA1F82E8}" type="presParOf" srcId="{954E5F52-4EF8-48E7-8C4F-9BB47F015A7E}" destId="{91D04F54-4023-4C36-BCC9-7716BD9D470E}" srcOrd="0" destOrd="0" presId="urn:microsoft.com/office/officeart/2005/8/layout/cycle1"/>
    <dgm:cxn modelId="{A0949AA8-E576-4AF8-98A4-FCAC8A8BAA67}" type="presParOf" srcId="{954E5F52-4EF8-48E7-8C4F-9BB47F015A7E}" destId="{9F9C5839-C808-4A33-B606-3EF4D6B60FC1}" srcOrd="1" destOrd="0" presId="urn:microsoft.com/office/officeart/2005/8/layout/cycle1"/>
    <dgm:cxn modelId="{037AE97A-DBA0-4936-984B-AD488C8B4156}" type="presParOf" srcId="{954E5F52-4EF8-48E7-8C4F-9BB47F015A7E}" destId="{A7692904-998E-47AB-B56F-5CA1E1D35453}" srcOrd="2" destOrd="0" presId="urn:microsoft.com/office/officeart/2005/8/layout/cycle1"/>
    <dgm:cxn modelId="{605DF40E-96B7-4D79-BDBC-9E1C8D471FD8}" type="presParOf" srcId="{954E5F52-4EF8-48E7-8C4F-9BB47F015A7E}" destId="{46542EA8-7C05-4E1C-8C6A-2D59639DB16F}" srcOrd="3" destOrd="0" presId="urn:microsoft.com/office/officeart/2005/8/layout/cycle1"/>
    <dgm:cxn modelId="{13BAAB55-63DE-420D-9BCE-AC7635D0DEDD}" type="presParOf" srcId="{954E5F52-4EF8-48E7-8C4F-9BB47F015A7E}" destId="{E3DFA069-919F-43D9-B591-1865E46BE424}" srcOrd="4" destOrd="0" presId="urn:microsoft.com/office/officeart/2005/8/layout/cycle1"/>
    <dgm:cxn modelId="{BF21A4FF-333D-4225-A54F-732975D72472}" type="presParOf" srcId="{954E5F52-4EF8-48E7-8C4F-9BB47F015A7E}" destId="{07468521-A0A2-47E2-8966-2D9B01722234}" srcOrd="5" destOrd="0" presId="urn:microsoft.com/office/officeart/2005/8/layout/cycle1"/>
    <dgm:cxn modelId="{23D9D392-43AA-48C9-8BC9-ADED41C12E49}" type="presParOf" srcId="{954E5F52-4EF8-48E7-8C4F-9BB47F015A7E}" destId="{21137492-944B-42A5-8BFC-2C8B933F400F}" srcOrd="6" destOrd="0" presId="urn:microsoft.com/office/officeart/2005/8/layout/cycle1"/>
    <dgm:cxn modelId="{A3565EF0-02BD-466B-B6D5-7080CEC4413F}" type="presParOf" srcId="{954E5F52-4EF8-48E7-8C4F-9BB47F015A7E}" destId="{B36D6C22-2BC4-44DF-BE4A-2EE7F4AB1C79}" srcOrd="7" destOrd="0" presId="urn:microsoft.com/office/officeart/2005/8/layout/cycle1"/>
    <dgm:cxn modelId="{14DD72C2-9C8E-4FF1-86C1-C45DB6065B89}" type="presParOf" srcId="{954E5F52-4EF8-48E7-8C4F-9BB47F015A7E}" destId="{B84814FA-9F43-4951-B6FC-34F3D6101D2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3E515-F87B-4232-8DB4-313562794057}">
      <dsp:nvSpPr>
        <dsp:cNvPr id="0" name=""/>
        <dsp:cNvSpPr/>
      </dsp:nvSpPr>
      <dsp:spPr>
        <a:xfrm>
          <a:off x="0" y="266057"/>
          <a:ext cx="1992984" cy="119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500" kern="1200" dirty="0"/>
            <a:t>Dos </a:t>
          </a:r>
          <a:endParaRPr lang="zh-CN" altLang="en-US" sz="4500" kern="1200" dirty="0"/>
        </a:p>
      </dsp:txBody>
      <dsp:txXfrm>
        <a:off x="0" y="266057"/>
        <a:ext cx="1992984" cy="1195790"/>
      </dsp:txXfrm>
    </dsp:sp>
    <dsp:sp modelId="{CC43804F-68B0-4F91-8068-506620A97A14}">
      <dsp:nvSpPr>
        <dsp:cNvPr id="0" name=""/>
        <dsp:cNvSpPr/>
      </dsp:nvSpPr>
      <dsp:spPr>
        <a:xfrm>
          <a:off x="0" y="3572342"/>
          <a:ext cx="1992984" cy="119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500" kern="1200" dirty="0"/>
            <a:t>Don’ts</a:t>
          </a:r>
          <a:endParaRPr lang="zh-CN" altLang="en-US" sz="4500" kern="1200" dirty="0"/>
        </a:p>
      </dsp:txBody>
      <dsp:txXfrm>
        <a:off x="0" y="3572342"/>
        <a:ext cx="1992984" cy="1195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2E6E3-F83E-44FB-B027-B93AD58810B2}">
      <dsp:nvSpPr>
        <dsp:cNvPr id="0" name=""/>
        <dsp:cNvSpPr/>
      </dsp:nvSpPr>
      <dsp:spPr>
        <a:xfrm>
          <a:off x="5337" y="0"/>
          <a:ext cx="5134662" cy="36630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2800" b="1" kern="1200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+mj-lt"/>
              <a:cs typeface="Comic Sans MS Bold" panose="030F0902030302020204" charset="0"/>
            </a:rPr>
            <a:t>Genealogy</a:t>
          </a:r>
          <a:r>
            <a:rPr kumimoji="1" lang="en-US" altLang="zh-CN" sz="28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omic Sans MS Regular" panose="030F0902030302020204" charset="0"/>
            </a:rPr>
            <a:t> </a:t>
          </a:r>
          <a:endParaRPr lang="zh-CN" altLang="en-US" sz="2800" kern="1200" dirty="0"/>
        </a:p>
      </dsp:txBody>
      <dsp:txXfrm>
        <a:off x="5337" y="0"/>
        <a:ext cx="5134662" cy="1098920"/>
      </dsp:txXfrm>
    </dsp:sp>
    <dsp:sp modelId="{2A8C91EF-B615-4315-AD6A-20DCD1DA5C7E}">
      <dsp:nvSpPr>
        <dsp:cNvPr id="0" name=""/>
        <dsp:cNvSpPr/>
      </dsp:nvSpPr>
      <dsp:spPr>
        <a:xfrm>
          <a:off x="518804" y="1098920"/>
          <a:ext cx="4107730" cy="23809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800" kern="1200" dirty="0">
              <a:latin typeface="Comic Sans MS Regular" panose="030F0902030302020204" charset="0"/>
              <a:cs typeface="Comic Sans MS Regular" panose="030F0902030302020204" charset="0"/>
            </a:rPr>
            <a:t>arouse the children's sense of honor and responsibility in the clan</a:t>
          </a:r>
          <a:endParaRPr lang="zh-CN" altLang="en-US" sz="1800" kern="1200" dirty="0"/>
        </a:p>
      </dsp:txBody>
      <dsp:txXfrm>
        <a:off x="588541" y="1168657"/>
        <a:ext cx="3968256" cy="2241519"/>
      </dsp:txXfrm>
    </dsp:sp>
    <dsp:sp modelId="{72FA012F-2E5D-4361-A19F-FB4F2FFF51DA}">
      <dsp:nvSpPr>
        <dsp:cNvPr id="0" name=""/>
        <dsp:cNvSpPr/>
      </dsp:nvSpPr>
      <dsp:spPr>
        <a:xfrm>
          <a:off x="5530438" y="0"/>
          <a:ext cx="5134662" cy="36630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2800" b="1" kern="1200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+mj-lt"/>
              <a:cs typeface="Comic Sans MS Bold" panose="030F0902030302020204" charset="0"/>
            </a:rPr>
            <a:t>Family Commandments</a:t>
          </a:r>
          <a:endParaRPr lang="zh-CN" altLang="en-US" sz="2800" b="1" kern="1200" cap="none" spc="0" dirty="0">
            <a:ln/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5530438" y="0"/>
        <a:ext cx="5134662" cy="1098920"/>
      </dsp:txXfrm>
    </dsp:sp>
    <dsp:sp modelId="{30AA4907-5C91-4C04-9294-B29768FA2EB5}">
      <dsp:nvSpPr>
        <dsp:cNvPr id="0" name=""/>
        <dsp:cNvSpPr/>
      </dsp:nvSpPr>
      <dsp:spPr>
        <a:xfrm>
          <a:off x="6038566" y="1098920"/>
          <a:ext cx="4107730" cy="23809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800" kern="1200" dirty="0">
              <a:latin typeface="Comic Sans MS Regular" panose="030F0902030302020204" charset="0"/>
              <a:cs typeface="Comic Sans MS Regular" panose="030F0902030302020204" charset="0"/>
            </a:rPr>
            <a:t>instruct family members to be alert and demanding of themselves when they are in action</a:t>
          </a:r>
          <a:endParaRPr lang="zh-CN" altLang="en-US" sz="1800" kern="1200" dirty="0"/>
        </a:p>
      </dsp:txBody>
      <dsp:txXfrm>
        <a:off x="6108303" y="1168657"/>
        <a:ext cx="3968256" cy="2241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D1A35-31F4-4BCC-B3F6-85C0D91870F2}">
      <dsp:nvSpPr>
        <dsp:cNvPr id="0" name=""/>
        <dsp:cNvSpPr/>
      </dsp:nvSpPr>
      <dsp:spPr>
        <a:xfrm>
          <a:off x="0" y="0"/>
          <a:ext cx="3912168" cy="47518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3200" b="1" kern="1200" dirty="0">
              <a:latin typeface="Arial" panose="020B0604020202020204" pitchFamily="34" charset="0"/>
              <a:cs typeface="Arial" panose="020B0604020202020204" pitchFamily="34" charset="0"/>
            </a:rPr>
            <a:t>Cultural Front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文化</a:t>
          </a:r>
        </a:p>
      </dsp:txBody>
      <dsp:txXfrm>
        <a:off x="0" y="0"/>
        <a:ext cx="3912168" cy="1425561"/>
      </dsp:txXfrm>
    </dsp:sp>
    <dsp:sp modelId="{09038A99-8628-4A45-80C7-95F2E502111A}">
      <dsp:nvSpPr>
        <dsp:cNvPr id="0" name=""/>
        <dsp:cNvSpPr/>
      </dsp:nvSpPr>
      <dsp:spPr>
        <a:xfrm>
          <a:off x="395283" y="1425561"/>
          <a:ext cx="3129734" cy="3088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US" altLang="zh-CN" sz="2400" kern="1200" dirty="0">
              <a:latin typeface="Arial" panose="020B0604020202020204" pitchFamily="34" charset="0"/>
              <a:cs typeface="Arial" panose="020B0604020202020204" pitchFamily="34" charset="0"/>
            </a:rPr>
            <a:t>The inheritance of the family culture</a:t>
          </a:r>
        </a:p>
        <a:p>
          <a:pPr marL="0" lvl="0" algn="ctr" defTabSz="2889250">
            <a:spcBef>
              <a:spcPct val="0"/>
            </a:spcBef>
            <a:spcAft>
              <a:spcPct val="35000"/>
            </a:spcAft>
            <a:buNone/>
          </a:pPr>
          <a:endParaRPr lang="zh-CN" altLang="en-US" kern="1200" dirty="0"/>
        </a:p>
      </dsp:txBody>
      <dsp:txXfrm>
        <a:off x="485748" y="1516026"/>
        <a:ext cx="2948804" cy="2907786"/>
      </dsp:txXfrm>
    </dsp:sp>
    <dsp:sp modelId="{C8255ADD-9192-4153-8865-BA7C9FD3AFDF}">
      <dsp:nvSpPr>
        <dsp:cNvPr id="0" name=""/>
        <dsp:cNvSpPr/>
      </dsp:nvSpPr>
      <dsp:spPr>
        <a:xfrm>
          <a:off x="4209647" y="0"/>
          <a:ext cx="3912168" cy="47518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3200" b="1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Political Front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3200" b="1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政治</a:t>
          </a:r>
          <a:endParaRPr lang="zh-CN" alt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9647" y="0"/>
        <a:ext cx="3912168" cy="1425561"/>
      </dsp:txXfrm>
    </dsp:sp>
    <dsp:sp modelId="{E7F28221-A026-4465-9990-430DE9E1DBDB}">
      <dsp:nvSpPr>
        <dsp:cNvPr id="0" name=""/>
        <dsp:cNvSpPr/>
      </dsp:nvSpPr>
      <dsp:spPr>
        <a:xfrm>
          <a:off x="4600864" y="1425561"/>
          <a:ext cx="3129734" cy="3088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24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the influence on the political choices of family members and their political career</a:t>
          </a:r>
          <a:endParaRPr lang="zh-CN" alt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1329" y="1516026"/>
        <a:ext cx="2948804" cy="2907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C5839-C808-4A33-B606-3EF4D6B60FC1}">
      <dsp:nvSpPr>
        <dsp:cNvPr id="0" name=""/>
        <dsp:cNvSpPr/>
      </dsp:nvSpPr>
      <dsp:spPr>
        <a:xfrm>
          <a:off x="3701305" y="466780"/>
          <a:ext cx="1408657" cy="140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000" b="1" kern="1200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</a:rPr>
            <a:t>家族</a:t>
          </a:r>
        </a:p>
      </dsp:txBody>
      <dsp:txXfrm>
        <a:off x="3701305" y="466780"/>
        <a:ext cx="1408657" cy="1408657"/>
      </dsp:txXfrm>
    </dsp:sp>
    <dsp:sp modelId="{A7692904-998E-47AB-B56F-5CA1E1D35453}">
      <dsp:nvSpPr>
        <dsp:cNvPr id="0" name=""/>
        <dsp:cNvSpPr/>
      </dsp:nvSpPr>
      <dsp:spPr>
        <a:xfrm>
          <a:off x="1467027" y="-805"/>
          <a:ext cx="3328199" cy="3328199"/>
        </a:xfrm>
        <a:prstGeom prst="circularArrow">
          <a:avLst>
            <a:gd name="adj1" fmla="val 8253"/>
            <a:gd name="adj2" fmla="val 576535"/>
            <a:gd name="adj3" fmla="val 2515046"/>
            <a:gd name="adj4" fmla="val 539247"/>
            <a:gd name="adj5" fmla="val 962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FA069-919F-43D9-B591-1865E46BE424}">
      <dsp:nvSpPr>
        <dsp:cNvPr id="0" name=""/>
        <dsp:cNvSpPr/>
      </dsp:nvSpPr>
      <dsp:spPr>
        <a:xfrm>
          <a:off x="2276670" y="2325855"/>
          <a:ext cx="1704644" cy="140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000" b="1" kern="1200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</a:rPr>
            <a:t>政治</a:t>
          </a:r>
        </a:p>
      </dsp:txBody>
      <dsp:txXfrm>
        <a:off x="2276670" y="2325855"/>
        <a:ext cx="1704644" cy="1408657"/>
      </dsp:txXfrm>
    </dsp:sp>
    <dsp:sp modelId="{07468521-A0A2-47E2-8966-2D9B01722234}">
      <dsp:nvSpPr>
        <dsp:cNvPr id="0" name=""/>
        <dsp:cNvSpPr/>
      </dsp:nvSpPr>
      <dsp:spPr>
        <a:xfrm>
          <a:off x="1432109" y="-25791"/>
          <a:ext cx="3328199" cy="3328199"/>
        </a:xfrm>
        <a:prstGeom prst="circularArrow">
          <a:avLst>
            <a:gd name="adj1" fmla="val 8253"/>
            <a:gd name="adj2" fmla="val 576535"/>
            <a:gd name="adj3" fmla="val 9784878"/>
            <a:gd name="adj4" fmla="val 7611020"/>
            <a:gd name="adj5" fmla="val 962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D6C22-2BC4-44DF-BE4A-2EE7F4AB1C79}">
      <dsp:nvSpPr>
        <dsp:cNvPr id="0" name=""/>
        <dsp:cNvSpPr/>
      </dsp:nvSpPr>
      <dsp:spPr>
        <a:xfrm>
          <a:off x="1143953" y="403518"/>
          <a:ext cx="1408657" cy="140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000" b="1" kern="1200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</a:rPr>
            <a:t>教育</a:t>
          </a:r>
        </a:p>
      </dsp:txBody>
      <dsp:txXfrm>
        <a:off x="1143953" y="403518"/>
        <a:ext cx="1408657" cy="1408657"/>
      </dsp:txXfrm>
    </dsp:sp>
    <dsp:sp modelId="{B84814FA-9F43-4951-B6FC-34F3D6101D26}">
      <dsp:nvSpPr>
        <dsp:cNvPr id="0" name=""/>
        <dsp:cNvSpPr/>
      </dsp:nvSpPr>
      <dsp:spPr>
        <a:xfrm>
          <a:off x="1452534" y="-18014"/>
          <a:ext cx="3328199" cy="3328199"/>
        </a:xfrm>
        <a:prstGeom prst="circularArrow">
          <a:avLst>
            <a:gd name="adj1" fmla="val 8253"/>
            <a:gd name="adj2" fmla="val 576535"/>
            <a:gd name="adj3" fmla="val 17450790"/>
            <a:gd name="adj4" fmla="val 14716440"/>
            <a:gd name="adj5" fmla="val 962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0.27821</cdr:x>
      <cdr:y>0.11361</cdr:y>
    </cdr:from>
    <cdr:to>
      <cdr:x>0.70483</cdr:x>
      <cdr:y>0.27269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260690" y="615453"/>
          <a:ext cx="3466664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kumimoji="1" lang="en-US" altLang="zh-CN" sz="3200" dirty="0">
              <a:solidFill>
                <a:schemeClr val="accent6">
                  <a:lumMod val="20000"/>
                  <a:lumOff val="80000"/>
                </a:schemeClr>
              </a:solidFill>
              <a:latin typeface="Felix Titling" panose="04060505060202020A04" pitchFamily="82" charset="0"/>
            </a:rPr>
            <a:t> 7,672,881</a:t>
          </a:r>
        </a:p>
        <a:p xmlns:a="http://schemas.openxmlformats.org/drawingml/2006/main">
          <a:r>
            <a:rPr kumimoji="1" lang="en-US" altLang="zh-CN" sz="1800" dirty="0">
              <a:solidFill>
                <a:schemeClr val="accent6">
                  <a:lumMod val="20000"/>
                  <a:lumOff val="80000"/>
                </a:schemeClr>
              </a:solidFill>
              <a:latin typeface="Felix Titling" panose="04060505060202020A04" pitchFamily="82" charset="0"/>
            </a:rPr>
            <a:t>      survived</a:t>
          </a:r>
          <a:endParaRPr kumimoji="1" lang="zh-CN" altLang="en-US" sz="1800" dirty="0">
            <a:solidFill>
              <a:schemeClr val="accent6">
                <a:lumMod val="20000"/>
                <a:lumOff val="80000"/>
              </a:schemeClr>
            </a:solidFill>
            <a:latin typeface="Felix Titling" panose="04060505060202020A04" pitchFamily="8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AA408-4863-42D2-94CC-08D1DBBE0756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D7751-73B5-4B9F-9A20-7724EE56D5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6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60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45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11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662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249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70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474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12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87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73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0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60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98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68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19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28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37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43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62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05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39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21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95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37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49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ECC1-AF9D-B842-8FA3-235A25D183B5}" type="datetimeFigureOut">
              <a:rPr kumimoji="1" lang="zh-CN" altLang="en-US" smtClean="0"/>
              <a:pPr/>
              <a:t>2020/12/3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8C4B-F4AE-4F42-80A3-3F558E1BC12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5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4.png"/><Relationship Id="rId7" Type="http://schemas.openxmlformats.org/officeDocument/2006/relationships/diagramData" Target="../diagrams/data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diagramDrawing" Target="../diagrams/drawing1.xml"/><Relationship Id="rId5" Type="http://schemas.openxmlformats.org/officeDocument/2006/relationships/image" Target="../media/image3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9.png"/><Relationship Id="rId9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29.png"/><Relationship Id="rId10" Type="http://schemas.microsoft.com/office/2007/relationships/diagramDrawing" Target="../diagrams/drawing2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7.jpeg"/><Relationship Id="rId4" Type="http://schemas.openxmlformats.org/officeDocument/2006/relationships/diagramData" Target="../diagrams/data4.xml"/><Relationship Id="rId9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o2-0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44" t="22191" r="30019" b="25210"/>
          <a:stretch/>
        </p:blipFill>
        <p:spPr>
          <a:xfrm>
            <a:off x="-2537508" y="5373653"/>
            <a:ext cx="5075015" cy="3607163"/>
          </a:xfrm>
          <a:prstGeom prst="rect">
            <a:avLst/>
          </a:prstGeom>
        </p:spPr>
      </p:pic>
      <p:pic>
        <p:nvPicPr>
          <p:cNvPr id="20" name="图片 19" descr="bo2-0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44" t="22191" r="30019" b="25210"/>
          <a:stretch/>
        </p:blipFill>
        <p:spPr>
          <a:xfrm rot="10800000">
            <a:off x="9108359" y="-1736868"/>
            <a:ext cx="5075015" cy="360716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15B99E-88BB-4BE2-B0AC-286AB3059E8B}"/>
              </a:ext>
            </a:extLst>
          </p:cNvPr>
          <p:cNvGrpSpPr/>
          <p:nvPr/>
        </p:nvGrpSpPr>
        <p:grpSpPr>
          <a:xfrm>
            <a:off x="716318" y="497493"/>
            <a:ext cx="11472507" cy="6270658"/>
            <a:chOff x="5272859" y="838858"/>
            <a:chExt cx="11472507" cy="6270658"/>
          </a:xfrm>
        </p:grpSpPr>
        <p:pic>
          <p:nvPicPr>
            <p:cNvPr id="6" name="图片 5" descr="鹤-01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81432" y="4660931"/>
              <a:ext cx="2763934" cy="2448585"/>
            </a:xfrm>
            <a:prstGeom prst="rect">
              <a:avLst/>
            </a:prstGeom>
          </p:spPr>
        </p:pic>
        <p:pic>
          <p:nvPicPr>
            <p:cNvPr id="26" name="图片 25" descr="鹤-01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2859" y="838858"/>
              <a:ext cx="1748750" cy="1549227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5E676AB-D118-4675-BC54-4ADB3C8D44C1}"/>
              </a:ext>
            </a:extLst>
          </p:cNvPr>
          <p:cNvSpPr txBox="1"/>
          <p:nvPr/>
        </p:nvSpPr>
        <p:spPr>
          <a:xfrm>
            <a:off x="5363570" y="3207224"/>
            <a:ext cx="65" cy="283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kumimoji="1" lang="zh-CN" altLang="en-US" sz="1400" dirty="0">
              <a:cs typeface="+mn-ea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82E5D4-4464-9B40-B663-09188B5B6C13}"/>
              </a:ext>
            </a:extLst>
          </p:cNvPr>
          <p:cNvGrpSpPr/>
          <p:nvPr/>
        </p:nvGrpSpPr>
        <p:grpSpPr>
          <a:xfrm>
            <a:off x="716318" y="1780348"/>
            <a:ext cx="11472507" cy="4155557"/>
            <a:chOff x="716318" y="2062144"/>
            <a:chExt cx="11472507" cy="4155557"/>
          </a:xfrm>
        </p:grpSpPr>
        <p:sp>
          <p:nvSpPr>
            <p:cNvPr id="22" name="文本框 21"/>
            <p:cNvSpPr txBox="1"/>
            <p:nvPr/>
          </p:nvSpPr>
          <p:spPr>
            <a:xfrm>
              <a:off x="716318" y="2062144"/>
              <a:ext cx="1003351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+mn-lt"/>
                </a:rPr>
                <a:t>魏晋“神童”现象</a:t>
              </a:r>
              <a:endParaRPr kumimoji="1" lang="en-US" altLang="zh-CN" sz="9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00664" y="4542499"/>
              <a:ext cx="8908211" cy="1675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3600" b="1" dirty="0">
                  <a:solidFill>
                    <a:schemeClr val="accent6">
                      <a:lumMod val="7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rPr>
                <a:t>小组成员：</a:t>
              </a:r>
              <a:endParaRPr kumimoji="1" lang="en-US" altLang="zh-CN" sz="36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sz="3600" b="1" dirty="0">
                  <a:solidFill>
                    <a:schemeClr val="accent6">
                      <a:lumMod val="7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rPr>
                <a:t>          薛羽轩  张潇  沈雅琼  袁逸斐  孙宜菲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06821" y="3330610"/>
              <a:ext cx="10282004" cy="108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4800" dirty="0">
                  <a:solidFill>
                    <a:schemeClr val="bg1"/>
                  </a:solidFill>
                  <a:latin typeface="Chalkduster" panose="03050602040202020205" pitchFamily="66" charset="77"/>
                  <a:ea typeface="等线" panose="02010600030101010101" pitchFamily="2" charset="-122"/>
                </a:rPr>
                <a:t>“</a:t>
              </a:r>
              <a:r>
                <a:rPr kumimoji="1" lang="en-US" altLang="zh-CN" sz="4800" dirty="0">
                  <a:solidFill>
                    <a:schemeClr val="bg1"/>
                  </a:solidFill>
                  <a:latin typeface="Chalkduster" panose="03050602040202020205" pitchFamily="66" charset="77"/>
                  <a:ea typeface="等线" panose="02010600030101010101" pitchFamily="2" charset="-122"/>
                </a:rPr>
                <a:t>Prodigy</a:t>
              </a:r>
              <a:r>
                <a:rPr kumimoji="1" lang="zh-CN" altLang="en-US" sz="4800" dirty="0">
                  <a:solidFill>
                    <a:schemeClr val="bg1"/>
                  </a:solidFill>
                  <a:latin typeface="Chalkduster" panose="03050602040202020205" pitchFamily="66" charset="77"/>
                  <a:ea typeface="等线" panose="02010600030101010101" pitchFamily="2" charset="-122"/>
                </a:rPr>
                <a:t>”</a:t>
              </a:r>
              <a:r>
                <a:rPr kumimoji="1" lang="en-US" altLang="zh-CN" sz="4800" dirty="0">
                  <a:solidFill>
                    <a:schemeClr val="bg1"/>
                  </a:solidFill>
                  <a:latin typeface="Chalkduster" panose="03050602040202020205" pitchFamily="66" charset="77"/>
                  <a:ea typeface="等线" panose="02010600030101010101" pitchFamily="2" charset="-122"/>
                </a:rPr>
                <a:t>in Wei and </a:t>
              </a:r>
              <a:r>
                <a:rPr kumimoji="1" lang="en-US" altLang="zh-CN" sz="4800" dirty="0" err="1">
                  <a:solidFill>
                    <a:schemeClr val="bg1"/>
                  </a:solidFill>
                  <a:latin typeface="Chalkduster" panose="03050602040202020205" pitchFamily="66" charset="77"/>
                  <a:ea typeface="等线" panose="02010600030101010101" pitchFamily="2" charset="-122"/>
                </a:rPr>
                <a:t>Jin</a:t>
              </a:r>
              <a:endParaRPr kumimoji="1" lang="zh-CN" altLang="en-US" sz="4800" dirty="0">
                <a:solidFill>
                  <a:schemeClr val="bg1"/>
                </a:solidFill>
                <a:latin typeface="Chalkduster" panose="03050602040202020205" pitchFamily="66" charset="77"/>
                <a:ea typeface="等线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8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09" objId="1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4191"/>
            <a:ext cx="12188825" cy="39238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45508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05736" y="2988379"/>
            <a:ext cx="5777345" cy="156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7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Felix Titling" panose="04060505060202020A04" pitchFamily="82" charset="0"/>
              </a:rPr>
              <a:t>Education</a:t>
            </a:r>
            <a:endParaRPr kumimoji="1" lang="zh-CN" altLang="en-US" sz="7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Felix Titling" panose="04060505060202020A04" pitchFamily="8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77374" y="1053484"/>
            <a:ext cx="7546020" cy="133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6000" b="1" dirty="0">
                <a:ln>
                  <a:solidFill>
                    <a:srgbClr val="C85639"/>
                  </a:solidFill>
                </a:ln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Study under scholars</a:t>
            </a:r>
            <a:endParaRPr kumimoji="1" lang="zh-CN" altLang="en-US" sz="6000" b="1" dirty="0">
              <a:ln>
                <a:solidFill>
                  <a:srgbClr val="C85639"/>
                </a:solidFill>
              </a:ln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8369" y="4537218"/>
            <a:ext cx="8120353" cy="133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6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Private school at home</a:t>
            </a:r>
            <a:endParaRPr kumimoji="1" lang="zh-CN" altLang="en-US" sz="6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1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64607" y="4183010"/>
            <a:ext cx="3834245" cy="83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The Book of Rites</a:t>
            </a:r>
            <a:endParaRPr kumimoji="1" lang="zh-CN" altLang="en-US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75" y="927428"/>
            <a:ext cx="2098238" cy="32555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10" y="927428"/>
            <a:ext cx="2098238" cy="32555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02912" y="4183010"/>
            <a:ext cx="4613564" cy="83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The Analects</a:t>
            </a:r>
            <a:endParaRPr kumimoji="1" lang="zh-CN" altLang="en-US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81"/>
            <a:ext cx="12188825" cy="6280181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F6EF003-30C7-4E1B-B798-5EC5B8D4D9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4419" t="16505" r="25301" b="12023"/>
          <a:stretch/>
        </p:blipFill>
        <p:spPr>
          <a:xfrm>
            <a:off x="1024355" y="2476633"/>
            <a:ext cx="1830157" cy="2125819"/>
          </a:xfrm>
          <a:prstGeom prst="rect">
            <a:avLst/>
          </a:prstGeom>
          <a:noFill/>
        </p:spPr>
      </p:pic>
      <p:sp>
        <p:nvSpPr>
          <p:cNvPr id="13" name="泪滴形 12"/>
          <p:cNvSpPr/>
          <p:nvPr/>
        </p:nvSpPr>
        <p:spPr>
          <a:xfrm rot="18768836">
            <a:off x="1740775" y="-510320"/>
            <a:ext cx="205663" cy="204784"/>
          </a:xfrm>
          <a:prstGeom prst="teardrop">
            <a:avLst>
              <a:gd name="adj" fmla="val 1504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64 0.42037 L -0.00833 0.507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7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宋体" charset="0"/>
                <a:ea typeface="宋体" charset="0"/>
                <a:cs typeface="Comic Sans MS Regular" panose="030F0902030302020204" charset="0"/>
              </a:rPr>
              <a:t>◎ </a:t>
            </a:r>
            <a:r>
              <a:rPr lang="en-US" altLang="zh-CN">
                <a:latin typeface="Comic Sans MS Regular" panose="030F0902030302020204" charset="0"/>
                <a:cs typeface="Comic Sans MS Regular" panose="030F0902030302020204" charset="0"/>
              </a:rPr>
              <a:t>Why did Tom learn the classics at such a young age? </a:t>
            </a:r>
          </a:p>
          <a:p>
            <a:pPr>
              <a:lnSpc>
                <a:spcPct val="150000"/>
              </a:lnSpc>
            </a:pPr>
            <a:endParaRPr lang="en-US" altLang="zh-CN">
              <a:latin typeface="Comic Sans MS Regular" panose="030F0902030302020204" charset="0"/>
              <a:cs typeface="Comic Sans MS Regular" panose="030F090203030202020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宋体" charset="0"/>
                <a:ea typeface="宋体" charset="0"/>
                <a:cs typeface="Comic Sans MS Regular" panose="030F0902030302020204" charset="0"/>
                <a:sym typeface="+mn-ea"/>
              </a:rPr>
              <a:t>◎ </a:t>
            </a:r>
            <a:r>
              <a:rPr lang="en-US" altLang="zh-CN"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Why did Tom’s mother have high self-cultivation so that she was capable of teaching Tom the classics?</a:t>
            </a:r>
            <a:endParaRPr lang="en-US" altLang="zh-CN">
              <a:latin typeface="Comic Sans MS Regular" panose="030F0902030302020204" charset="0"/>
              <a:cs typeface="Comic Sans MS Regular" panose="030F0902030302020204" charset="0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Comic Sans MS Regular" panose="030F0902030302020204" charset="0"/>
              <a:cs typeface="Comic Sans MS Regular" panose="030F09020303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5030" y="60960"/>
            <a:ext cx="10438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 Regular" panose="030F0902030302020204" charset="0"/>
                <a:cs typeface="Comic Sans MS Regular" panose="030F0902030302020204" charset="0"/>
              </a:rPr>
              <a:t>Tom's Family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5030" y="2174875"/>
            <a:ext cx="4826000" cy="3951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2276" y="2069151"/>
            <a:ext cx="2921357" cy="1887197"/>
          </a:xfrm>
          <a:prstGeom prst="rect">
            <a:avLst/>
          </a:prstGeom>
        </p:spPr>
      </p:pic>
      <p:pic>
        <p:nvPicPr>
          <p:cNvPr id="23" name="图片 22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1597" y="4094778"/>
            <a:ext cx="2921357" cy="1887197"/>
          </a:xfrm>
          <a:prstGeom prst="rect">
            <a:avLst/>
          </a:prstGeom>
        </p:spPr>
      </p:pic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21996" y="4094778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228495" y="1362715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050156" y="2877624"/>
            <a:ext cx="960744" cy="8511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0360" y="1362710"/>
            <a:ext cx="11508105" cy="595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宋体" charset="0"/>
                <a:ea typeface="宋体" charset="0"/>
                <a:cs typeface="宋体" charset="0"/>
              </a:rPr>
              <a:t>※</a:t>
            </a:r>
            <a:r>
              <a:rPr kumimoji="1" lang="en-US" altLang="zh-CN" sz="2400" dirty="0">
                <a:latin typeface="Telugu MN Regular" panose="00000500000000000000" charset="0"/>
                <a:ea typeface="宋体" charset="0"/>
                <a:cs typeface="Telugu MN Regular" panose="00000500000000000000" charset="0"/>
              </a:rPr>
              <a:t> </a:t>
            </a:r>
            <a:r>
              <a:rPr kumimoji="1" lang="en-US" altLang="zh-CN" sz="2400" b="1" dirty="0">
                <a:latin typeface="Comic Sans MS Bold" panose="030F0902030302020204" charset="0"/>
                <a:ea typeface="宋体" charset="0"/>
                <a:cs typeface="Comic Sans MS Bold" panose="030F0902030302020204" charset="0"/>
              </a:rPr>
              <a:t>Early Education</a:t>
            </a:r>
          </a:p>
          <a:p>
            <a:pPr>
              <a:lnSpc>
                <a:spcPct val="100000"/>
              </a:lnSpc>
            </a:pPr>
            <a:endParaRPr kumimoji="1" lang="en-US" altLang="zh-CN" sz="2400" b="1" dirty="0">
              <a:latin typeface="Comic Sans MS Bold" panose="030F0902030302020204" charset="0"/>
              <a:ea typeface="宋体" charset="0"/>
              <a:cs typeface="Comic Sans MS Bold" panose="030F090203030202020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</a:rPr>
              <a:t>    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◎ 当及</a:t>
            </a:r>
            <a:r>
              <a:rPr kumimoji="1" lang="en-US" altLang="zh-CN" sz="2400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婴稚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，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识人颜色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，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知人喜怒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，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便加教诲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，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使为则为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，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使止则止。</a:t>
            </a:r>
          </a:p>
          <a:p>
            <a:pPr algn="r" fontAlgn="auto">
              <a:lnSpc>
                <a:spcPct val="150000"/>
              </a:lnSpc>
            </a:pP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        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——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北齐·颜之推《颜氏家训·教子》</a:t>
            </a:r>
          </a:p>
          <a:p>
            <a:pPr algn="r" fontAlgn="auto">
              <a:lnSpc>
                <a:spcPct val="150000"/>
              </a:lnSpc>
            </a:pPr>
            <a:endParaRPr kumimoji="1" lang="en-US" altLang="zh-CN" sz="2400" dirty="0">
              <a:latin typeface="隶变-简" panose="02010600040101010101" charset="-122"/>
              <a:ea typeface="隶变-简" panose="02010600040101010101" charset="-122"/>
              <a:cs typeface="隶变-简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     ◎ 人生</a:t>
            </a:r>
            <a:r>
              <a:rPr kumimoji="1" lang="en-US" altLang="zh-CN" sz="2400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小幼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，精神专利，长成以后，思虑散逸，固徐早教，勿失机也。</a:t>
            </a:r>
          </a:p>
          <a:p>
            <a:pPr algn="r" fontAlgn="auto">
              <a:lnSpc>
                <a:spcPct val="150000"/>
              </a:lnSpc>
            </a:pP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——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北齐·颜之推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《颜氏家训·勉学》</a:t>
            </a:r>
          </a:p>
          <a:p>
            <a:pPr algn="r" fontAlgn="auto">
              <a:lnSpc>
                <a:spcPct val="150000"/>
              </a:lnSpc>
            </a:pPr>
            <a:endParaRPr kumimoji="1" lang="en-US" altLang="zh-CN" sz="2400" dirty="0">
              <a:latin typeface="隶变-简" panose="02010600040101010101" charset="-122"/>
              <a:ea typeface="隶变-简" panose="02010600040101010101" charset="-122"/>
              <a:cs typeface="隶变-简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     ◎ 士大夫子弟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，</a:t>
            </a:r>
            <a:r>
              <a:rPr kumimoji="1" lang="en-US" altLang="zh-CN" sz="2400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数岁已上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，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莫不被教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。</a:t>
            </a:r>
          </a:p>
          <a:p>
            <a:pPr algn="r" fontAlgn="auto">
              <a:lnSpc>
                <a:spcPct val="150000"/>
              </a:lnSpc>
            </a:pP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——</a:t>
            </a:r>
            <a:r>
              <a:rPr kumimoji="1" lang="en-US" altLang="zh-CN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北齐·颜之推</a:t>
            </a:r>
            <a:r>
              <a:rPr kumimoji="1" lang="zh-CN" altLang="en-US" sz="2400" dirty="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《颜氏家训·勉学》</a:t>
            </a:r>
            <a:endParaRPr kumimoji="1" lang="zh-CN" altLang="en-US" sz="2400" dirty="0">
              <a:latin typeface="宋体" charset="0"/>
              <a:ea typeface="隶变-简" panose="02010600040101010101" charset="-122"/>
              <a:cs typeface="宋体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5665" y="60960"/>
            <a:ext cx="10438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 Regular" panose="030F0902030302020204" charset="0"/>
                <a:cs typeface="Comic Sans MS Regular" panose="030F0902030302020204" charset="0"/>
              </a:rPr>
              <a:t>Educational Methods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2276" y="2069151"/>
            <a:ext cx="2921357" cy="1887197"/>
          </a:xfrm>
          <a:prstGeom prst="rect">
            <a:avLst/>
          </a:prstGeom>
        </p:spPr>
      </p:pic>
      <p:pic>
        <p:nvPicPr>
          <p:cNvPr id="23" name="图片 22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1597" y="4094778"/>
            <a:ext cx="2921357" cy="1887197"/>
          </a:xfrm>
          <a:prstGeom prst="rect">
            <a:avLst/>
          </a:prstGeom>
        </p:spPr>
      </p:pic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21996" y="4094778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228495" y="1362715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050156" y="2877624"/>
            <a:ext cx="960744" cy="8511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0995" y="1135380"/>
            <a:ext cx="11508105" cy="687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宋体" charset="0"/>
                <a:ea typeface="隶变-简" panose="02010600040101010101" charset="-122"/>
                <a:cs typeface="宋体" charset="0"/>
                <a:sym typeface="+mn-ea"/>
              </a:rPr>
              <a:t>※ </a:t>
            </a:r>
            <a:r>
              <a:rPr kumimoji="1" lang="en-US" altLang="zh-CN" sz="2400" b="1" dirty="0">
                <a:latin typeface="Comic Sans MS Bold" panose="030F0902030302020204" charset="0"/>
                <a:ea typeface="Heiti SC Light" panose="02000000000000000000" charset="-122"/>
                <a:cs typeface="Comic Sans MS Bold" panose="030F0902030302020204" charset="0"/>
                <a:sym typeface="+mn-ea"/>
              </a:rPr>
              <a:t>Female Education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Comic Sans MS Regular" panose="030F0902030302020204" charset="0"/>
                <a:ea typeface="Heiti SC Light" panose="02000000000000000000" charset="-122"/>
                <a:cs typeface="Comic Sans MS Regular" panose="030F0902030302020204" charset="0"/>
                <a:sym typeface="+mn-ea"/>
              </a:rPr>
              <a:t>    </a:t>
            </a:r>
            <a:r>
              <a:rPr kumimoji="1" lang="en-US" altLang="zh-CN" sz="2200" dirty="0">
                <a:latin typeface="宋体" charset="0"/>
                <a:ea typeface="宋体" charset="0"/>
                <a:cs typeface="Comic Sans MS Regular" panose="030F0902030302020204" charset="0"/>
                <a:sym typeface="+mn-ea"/>
              </a:rPr>
              <a:t>◎ </a:t>
            </a:r>
            <a:r>
              <a:rPr kumimoji="1" lang="en-US" altLang="zh-CN" sz="2200" dirty="0">
                <a:solidFill>
                  <a:srgbClr val="C00000"/>
                </a:solidFill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the importance of female in the family interests</a:t>
            </a:r>
            <a:endParaRPr kumimoji="1" lang="en-US" altLang="zh-CN" sz="2200" dirty="0">
              <a:latin typeface="Comic Sans MS Regular" panose="030F0902030302020204" charset="0"/>
              <a:ea typeface="宋体" charset="0"/>
              <a:cs typeface="Comic Sans MS Regular" panose="030F09020303020202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     1) female are valued for their talents and merits</a:t>
            </a:r>
          </a:p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     2) pay more attention on the cultivation of female in morality</a:t>
            </a:r>
          </a:p>
          <a:p>
            <a:pPr>
              <a:lnSpc>
                <a:spcPct val="150000"/>
              </a:lnSpc>
            </a:pPr>
            <a:endParaRPr kumimoji="1" lang="en-US" altLang="zh-CN" sz="2200" dirty="0">
              <a:latin typeface="Comic Sans MS Regular" panose="030F0902030302020204" charset="0"/>
              <a:ea typeface="宋体" charset="0"/>
              <a:cs typeface="Comic Sans MS Regular" panose="030F09020303020202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</a:t>
            </a:r>
            <a:r>
              <a:rPr kumimoji="1" lang="en-US" altLang="zh-CN" sz="2200" dirty="0">
                <a:latin typeface="宋体" charset="0"/>
                <a:ea typeface="宋体" charset="0"/>
                <a:cs typeface="Comic Sans MS Regular" panose="030F0902030302020204" charset="0"/>
                <a:sym typeface="+mn-ea"/>
              </a:rPr>
              <a:t>◎ </a:t>
            </a:r>
            <a:r>
              <a:rPr kumimoji="1" lang="en-US" altLang="zh-CN" sz="2200" dirty="0">
                <a:solidFill>
                  <a:srgbClr val="C00000"/>
                </a:solidFill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the awakening of female self-consciousness</a:t>
            </a:r>
          </a:p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    1) more female stories</a:t>
            </a:r>
            <a:r>
              <a:rPr kumimoji="1" lang="zh-CN" altLang="en-US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：《洛神赋》 《孔雀东南飞》 《木兰诗》</a:t>
            </a:r>
            <a:r>
              <a:rPr kumimoji="1" lang="en-US" altLang="zh-CN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        </a:t>
            </a:r>
          </a:p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    2) more praise for female</a:t>
            </a:r>
            <a:r>
              <a:rPr kumimoji="1" lang="zh-CN" altLang="en-US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：“咏絮才女”谢道韫</a:t>
            </a:r>
            <a:endParaRPr kumimoji="1" lang="en-US" altLang="zh-CN" sz="2200" dirty="0">
              <a:latin typeface="Comic Sans MS Regular" panose="030F0902030302020204" charset="0"/>
              <a:ea typeface="宋体" charset="0"/>
              <a:cs typeface="Comic Sans MS Regular" panose="030F09020303020202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    3) female began to express their love for male</a:t>
            </a:r>
          </a:p>
          <a:p>
            <a:pPr>
              <a:lnSpc>
                <a:spcPct val="150000"/>
              </a:lnSpc>
            </a:pPr>
            <a:r>
              <a:rPr kumimoji="1" lang="en-US" altLang="zh-CN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        亲卿爱卿，是以卿卿；我不卿卿，谁当卿卿？</a:t>
            </a:r>
            <a:r>
              <a:rPr kumimoji="1" lang="zh-CN" altLang="en-US" sz="22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——《世说新语·惑溺》</a:t>
            </a:r>
          </a:p>
          <a:p>
            <a:pPr>
              <a:lnSpc>
                <a:spcPct val="150000"/>
              </a:lnSpc>
            </a:pPr>
            <a:endParaRPr kumimoji="1" lang="en-US" altLang="zh-CN" sz="2200" dirty="0">
              <a:latin typeface="Comic Sans MS Regular" panose="030F0902030302020204" charset="0"/>
              <a:ea typeface="宋体" charset="0"/>
              <a:cs typeface="Comic Sans MS Regular" panose="030F09020303020202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75665" y="60960"/>
            <a:ext cx="10438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 Regular" panose="030F0902030302020204" charset="0"/>
                <a:cs typeface="Comic Sans MS Regular" panose="030F0902030302020204" charset="0"/>
              </a:rPr>
              <a:t>Educational Methods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90110" y="1877695"/>
            <a:ext cx="7270750" cy="458851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Comic Sans MS Regular" panose="030F0902030302020204" charset="0"/>
                <a:ea typeface="宋体" charset="0"/>
                <a:cs typeface="Comic Sans MS Regular" panose="030F0902030302020204" charset="0"/>
                <a:sym typeface="+mn-ea"/>
              </a:rPr>
              <a:t>◎ H</a:t>
            </a:r>
            <a:r>
              <a:rPr lang="en-US" altLang="zh-CN" sz="3200">
                <a:latin typeface="Comic Sans MS Regular" panose="030F0902030302020204" charset="0"/>
                <a:cs typeface="Comic Sans MS Regular" panose="030F0902030302020204" charset="0"/>
              </a:rPr>
              <a:t>is family realized the importance of early education in the process of cultivating talents.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3200">
              <a:latin typeface="Comic Sans MS Regular" panose="030F0902030302020204" charset="0"/>
              <a:cs typeface="Comic Sans MS Regular" panose="030F09020303020202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Comic Sans MS Regular" panose="030F0902030302020204" charset="0"/>
                <a:ea typeface="宋体" charset="0"/>
                <a:cs typeface="Comic Sans MS Regular" panose="030F0902030302020204" charset="0"/>
              </a:rPr>
              <a:t>◎ His mother received comprehensive education in her early years for better representative of the family and better education of following generations.</a:t>
            </a:r>
            <a:endParaRPr lang="en-US" altLang="zh-CN">
              <a:latin typeface="Comic Sans MS Regular" panose="030F0902030302020204" charset="0"/>
              <a:cs typeface="Comic Sans MS Regular" panose="030F09020303020202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Comic Sans MS Regular" panose="030F0902030302020204" charset="0"/>
                <a:cs typeface="Comic Sans MS Regular" panose="030F090203030202020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Comic Sans MS Regular" panose="030F0902030302020204" charset="0"/>
                <a:cs typeface="Comic Sans MS Regular" panose="030F0902030302020204" charset="0"/>
              </a:rPr>
              <a:t>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5030" y="60960"/>
            <a:ext cx="10438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 Regular" panose="030F0902030302020204" charset="0"/>
                <a:cs typeface="Comic Sans MS Regular" panose="030F0902030302020204" charset="0"/>
              </a:rPr>
              <a:t>Tom's Family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/>
              <a:t> </a:t>
            </a:r>
          </a:p>
        </p:txBody>
      </p:sp>
      <p:pic>
        <p:nvPicPr>
          <p:cNvPr id="13" name="图片 12" descr="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" y="1075690"/>
            <a:ext cx="5789295" cy="5799455"/>
          </a:xfrm>
          <a:prstGeom prst="rect">
            <a:avLst/>
          </a:prstGeom>
          <a:noFill/>
        </p:spPr>
      </p:pic>
      <p:sp>
        <p:nvSpPr>
          <p:cNvPr id="14" name="文本框 13"/>
          <p:cNvSpPr txBox="1"/>
          <p:nvPr/>
        </p:nvSpPr>
        <p:spPr>
          <a:xfrm>
            <a:off x="2051050" y="5786120"/>
            <a:ext cx="2098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600" b="1" dirty="0"/>
              <a:t>汤穆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9499" y="2083308"/>
            <a:ext cx="2921357" cy="1887197"/>
          </a:xfrm>
          <a:prstGeom prst="rect">
            <a:avLst/>
          </a:prstGeom>
        </p:spPr>
      </p:pic>
      <p:pic>
        <p:nvPicPr>
          <p:cNvPr id="23" name="图片 22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1597" y="4094778"/>
            <a:ext cx="2921357" cy="1887197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898481" y="255335"/>
            <a:ext cx="960744" cy="85112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1B2722C-8E18-40F0-A83B-C5B5C6E487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19" b="89862" l="14308" r="73538"/>
                    </a14:imgEffect>
                  </a14:imgLayer>
                </a14:imgProps>
              </a:ext>
            </a:extLst>
          </a:blip>
          <a:srcRect l="13385" t="18623" r="27947" b="15350"/>
          <a:stretch/>
        </p:blipFill>
        <p:spPr>
          <a:xfrm>
            <a:off x="0" y="1412667"/>
            <a:ext cx="2841758" cy="320313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498937E-F88D-4FA6-B420-632492BBDE38}"/>
              </a:ext>
            </a:extLst>
          </p:cNvPr>
          <p:cNvSpPr txBox="1"/>
          <p:nvPr/>
        </p:nvSpPr>
        <p:spPr>
          <a:xfrm>
            <a:off x="5711364" y="463557"/>
            <a:ext cx="2921356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2400" b="1" kern="100" dirty="0">
                <a:ln/>
                <a:solidFill>
                  <a:srgbClr val="7030A0"/>
                </a:solidFill>
                <a:ea typeface="Times New Roman Regular"/>
              </a:rPr>
              <a:t>study hard</a:t>
            </a:r>
          </a:p>
          <a:p>
            <a:r>
              <a:rPr lang="en-US" altLang="zh-CN" sz="2400" b="1" kern="100" dirty="0">
                <a:ln/>
                <a:solidFill>
                  <a:srgbClr val="7030A0"/>
                </a:solidFill>
                <a:ea typeface="Times New Roman Regular"/>
              </a:rPr>
              <a:t> </a:t>
            </a:r>
          </a:p>
          <a:p>
            <a:r>
              <a:rPr lang="en-US" altLang="zh-CN" sz="2400" b="1" kern="100" dirty="0">
                <a:ln/>
                <a:solidFill>
                  <a:srgbClr val="7030A0"/>
                </a:solidFill>
                <a:ea typeface="Times New Roman Regular"/>
              </a:rPr>
              <a:t>be diligent</a:t>
            </a:r>
          </a:p>
          <a:p>
            <a:r>
              <a:rPr lang="en-US" altLang="zh-CN" sz="2400" b="1" kern="100" dirty="0">
                <a:ln/>
                <a:solidFill>
                  <a:srgbClr val="7030A0"/>
                </a:solidFill>
                <a:ea typeface="Times New Roman Regular"/>
              </a:rPr>
              <a:t> </a:t>
            </a:r>
          </a:p>
          <a:p>
            <a:r>
              <a:rPr lang="en-US" altLang="zh-CN" sz="2400" b="1" kern="100" dirty="0">
                <a:ln/>
                <a:solidFill>
                  <a:srgbClr val="7030A0"/>
                </a:solidFill>
                <a:ea typeface="Times New Roman Regular"/>
              </a:rPr>
              <a:t>be thrifty</a:t>
            </a:r>
            <a:endParaRPr lang="zh-CN" altLang="en-US" sz="2400" b="1" dirty="0">
              <a:ln/>
              <a:solidFill>
                <a:srgbClr val="7030A0"/>
              </a:solidFill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5EC6B0BA-9C59-4327-8D82-71AD19869861}"/>
              </a:ext>
            </a:extLst>
          </p:cNvPr>
          <p:cNvGraphicFramePr/>
          <p:nvPr/>
        </p:nvGraphicFramePr>
        <p:xfrm>
          <a:off x="2841758" y="621464"/>
          <a:ext cx="1992984" cy="496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5C7F2647-8D2E-4350-A99D-76490A762E2E}"/>
              </a:ext>
            </a:extLst>
          </p:cNvPr>
          <p:cNvSpPr txBox="1"/>
          <p:nvPr/>
        </p:nvSpPr>
        <p:spPr>
          <a:xfrm>
            <a:off x="5711364" y="3970505"/>
            <a:ext cx="2627978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2400" b="1" kern="100" dirty="0">
                <a:ln/>
                <a:solidFill>
                  <a:srgbClr val="0070C0"/>
                </a:solidFill>
                <a:ea typeface="宋体" panose="02010600030101010101" pitchFamily="2" charset="-122"/>
              </a:rPr>
              <a:t>be cocky</a:t>
            </a:r>
          </a:p>
          <a:p>
            <a:r>
              <a:rPr lang="en-US" altLang="zh-CN" sz="2400" b="1" kern="100" dirty="0">
                <a:ln/>
                <a:solidFill>
                  <a:srgbClr val="0070C0"/>
                </a:solidFill>
                <a:ea typeface="宋体" panose="02010600030101010101" pitchFamily="2" charset="-122"/>
              </a:rPr>
              <a:t> </a:t>
            </a:r>
          </a:p>
          <a:p>
            <a:r>
              <a:rPr lang="en-US" altLang="zh-CN" sz="2400" b="1" kern="100" dirty="0">
                <a:ln/>
                <a:solidFill>
                  <a:srgbClr val="0070C0"/>
                </a:solidFill>
                <a:ea typeface="宋体" panose="02010600030101010101" pitchFamily="2" charset="-122"/>
              </a:rPr>
              <a:t>be superficial</a:t>
            </a:r>
          </a:p>
          <a:p>
            <a:endParaRPr lang="en-US" altLang="zh-CN" sz="2400" b="1" kern="100" dirty="0">
              <a:ln/>
              <a:solidFill>
                <a:srgbClr val="0070C0"/>
              </a:solidFill>
              <a:ea typeface="宋体" panose="02010600030101010101" pitchFamily="2" charset="-122"/>
            </a:endParaRPr>
          </a:p>
          <a:p>
            <a:r>
              <a:rPr lang="en-US" altLang="zh-CN" sz="2400" b="1" kern="100" dirty="0">
                <a:ln/>
                <a:solidFill>
                  <a:srgbClr val="0070C0"/>
                </a:solidFill>
                <a:ea typeface="宋体" panose="02010600030101010101" pitchFamily="2" charset="-122"/>
              </a:rPr>
              <a:t>be luxurious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42AED6-4C66-429A-84C5-1BC457970712}"/>
              </a:ext>
            </a:extLst>
          </p:cNvPr>
          <p:cNvSpPr txBox="1"/>
          <p:nvPr/>
        </p:nvSpPr>
        <p:spPr>
          <a:xfrm>
            <a:off x="5118820" y="2870287"/>
            <a:ext cx="62611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zh-CN" sz="2400" b="1" kern="100" dirty="0">
                <a:ln/>
                <a:solidFill>
                  <a:srgbClr val="FF0000"/>
                </a:solidFill>
                <a:ea typeface="宋体" panose="02010600030101010101" pitchFamily="2" charset="-122"/>
              </a:rPr>
              <a:t>visit prostitutes or gamble</a:t>
            </a:r>
            <a:endParaRPr lang="zh-CN" alt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2DE5FF-9AE6-4F28-8511-465846615CF0}"/>
              </a:ext>
            </a:extLst>
          </p:cNvPr>
          <p:cNvSpPr/>
          <p:nvPr/>
        </p:nvSpPr>
        <p:spPr>
          <a:xfrm rot="20887523">
            <a:off x="6028487" y="2609580"/>
            <a:ext cx="2108269" cy="92333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kern="1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ea typeface="宋体" panose="02010600030101010101" pitchFamily="2" charset="-122"/>
              </a:rPr>
              <a:t>Never</a:t>
            </a:r>
            <a:endParaRPr lang="zh-CN" alt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ED828A5-DED2-49F2-A44E-2454AB256E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19" b="89862" l="14308" r="73538"/>
                    </a14:imgEffect>
                  </a14:imgLayer>
                </a14:imgProps>
              </a:ext>
            </a:extLst>
          </a:blip>
          <a:srcRect l="13385" t="18623" r="27947" b="15350"/>
          <a:stretch/>
        </p:blipFill>
        <p:spPr>
          <a:xfrm>
            <a:off x="10417339" y="2461483"/>
            <a:ext cx="1345107" cy="1516161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8CA76056-48FB-4DE9-9589-657B958AD265}"/>
              </a:ext>
            </a:extLst>
          </p:cNvPr>
          <p:cNvSpPr/>
          <p:nvPr/>
        </p:nvSpPr>
        <p:spPr>
          <a:xfrm>
            <a:off x="9866088" y="3092752"/>
            <a:ext cx="582159" cy="239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大括号 10">
            <a:extLst>
              <a:ext uri="{FF2B5EF4-FFF2-40B4-BE49-F238E27FC236}">
                <a16:creationId xmlns:a16="http://schemas.microsoft.com/office/drawing/2014/main" id="{9FCC2410-46D5-4B1D-A972-D9EFFFC6E196}"/>
              </a:ext>
            </a:extLst>
          </p:cNvPr>
          <p:cNvSpPr/>
          <p:nvPr/>
        </p:nvSpPr>
        <p:spPr>
          <a:xfrm>
            <a:off x="9156586" y="659792"/>
            <a:ext cx="402782" cy="5119545"/>
          </a:xfrm>
          <a:prstGeom prst="rightBrace">
            <a:avLst>
              <a:gd name="adj1" fmla="val 99538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鹤-01.png">
            <a:extLst>
              <a:ext uri="{FF2B5EF4-FFF2-40B4-BE49-F238E27FC236}">
                <a16:creationId xmlns:a16="http://schemas.microsoft.com/office/drawing/2014/main" id="{681B4115-1ED8-4B90-8FCB-E99FA771F8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431678" y="5392562"/>
            <a:ext cx="1330645" cy="11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2277" y="2045656"/>
            <a:ext cx="2471420" cy="1887197"/>
          </a:xfrm>
          <a:prstGeom prst="rect">
            <a:avLst/>
          </a:prstGeom>
        </p:spPr>
      </p:pic>
      <p:pic>
        <p:nvPicPr>
          <p:cNvPr id="23" name="图片 22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1597" y="4094778"/>
            <a:ext cx="2921357" cy="1887197"/>
          </a:xfrm>
          <a:prstGeom prst="rect">
            <a:avLst/>
          </a:prstGeom>
        </p:spPr>
      </p:pic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10318" y="4423305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21616" y="824526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635660" y="836846"/>
            <a:ext cx="960744" cy="8511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44056" y="123097"/>
            <a:ext cx="5549516" cy="14740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n/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Instructions</a:t>
            </a:r>
            <a:r>
              <a:rPr lang="zh-CN" alt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（家训）</a:t>
            </a:r>
            <a:endParaRPr lang="en-US" altLang="zh-CN" sz="3200" b="1" dirty="0">
              <a:ln/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n/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customs</a:t>
            </a:r>
            <a:r>
              <a:rPr lang="zh-CN" alt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（门风）</a:t>
            </a:r>
          </a:p>
        </p:txBody>
      </p:sp>
      <p:sp>
        <p:nvSpPr>
          <p:cNvPr id="7" name="矩形 6"/>
          <p:cNvSpPr/>
          <p:nvPr/>
        </p:nvSpPr>
        <p:spPr>
          <a:xfrm>
            <a:off x="4045284" y="1885796"/>
            <a:ext cx="2471420" cy="685996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 Bold" panose="030F0902030302020204" charset="0"/>
                <a:cs typeface="Comic Sans MS Bold" panose="030F0902030302020204" charset="0"/>
              </a:rPr>
              <a:t>the blood ties</a:t>
            </a:r>
          </a:p>
          <a:p>
            <a:pPr algn="ctr"/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 Bold" panose="030F0902030302020204" charset="0"/>
                <a:cs typeface="Comic Sans MS Bold" panose="030F0902030302020204" charset="0"/>
              </a:rPr>
              <a:t>血缘纽带</a:t>
            </a:r>
            <a:endParaRPr lang="en-US" altLang="zh-C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 Bold" panose="030F0902030302020204" charset="0"/>
              <a:cs typeface="Comic Sans MS Bold" panose="030F09020303020202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5284" y="2733206"/>
            <a:ext cx="2499995" cy="122697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 Bold" panose="030F0902030302020204" charset="0"/>
                <a:cs typeface="Comic Sans MS Bold" panose="030F0902030302020204" charset="0"/>
              </a:rPr>
              <a:t>spiritual guidance</a:t>
            </a:r>
          </a:p>
          <a:p>
            <a:pPr algn="ctr"/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 Bold" panose="030F0902030302020204" charset="0"/>
                <a:cs typeface="Comic Sans MS Bold" panose="030F0902030302020204" charset="0"/>
              </a:rPr>
              <a:t>精神层面</a:t>
            </a:r>
            <a:endParaRPr lang="en-US" altLang="zh-C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 Bold" panose="030F0902030302020204" charset="0"/>
              <a:cs typeface="Comic Sans MS Bold" panose="030F09020303020202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97040" y="1936612"/>
            <a:ext cx="2699396" cy="7340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 Bold" panose="030F0902030302020204" charset="0"/>
                <a:cs typeface="Comic Sans MS Bold" panose="030F0902030302020204" charset="0"/>
              </a:rPr>
              <a:t>family customs</a:t>
            </a:r>
            <a:endParaRPr lang="en-US" altLang="zh-C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Comic Sans MS Bold" panose="030F0902030302020204" charset="0"/>
            </a:endParaRPr>
          </a:p>
          <a:p>
            <a:pPr algn="ctr"/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Comic Sans MS Bold" panose="030F0902030302020204" charset="0"/>
              </a:rPr>
              <a:t>家风</a:t>
            </a:r>
          </a:p>
        </p:txBody>
      </p:sp>
      <p:sp>
        <p:nvSpPr>
          <p:cNvPr id="20" name="矩形 19"/>
          <p:cNvSpPr/>
          <p:nvPr/>
        </p:nvSpPr>
        <p:spPr>
          <a:xfrm>
            <a:off x="7825614" y="3163563"/>
            <a:ext cx="2670821" cy="66495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 Regular" panose="030F0902030302020204" charset="0"/>
                <a:cs typeface="Comic Sans MS Regular" panose="030F0902030302020204" charset="0"/>
              </a:rPr>
              <a:t>family instructions</a:t>
            </a:r>
          </a:p>
          <a:p>
            <a:pPr algn="ctr"/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 Regular" panose="030F0902030302020204" charset="0"/>
                <a:cs typeface="Comic Sans MS Regular" panose="030F0902030302020204" charset="0"/>
              </a:rPr>
              <a:t>家训</a:t>
            </a:r>
          </a:p>
        </p:txBody>
      </p:sp>
      <p:cxnSp>
        <p:nvCxnSpPr>
          <p:cNvPr id="28" name="直接箭头连接符 27"/>
          <p:cNvCxnSpPr>
            <a:cxnSpLocks/>
            <a:stCxn id="18" idx="2"/>
            <a:endCxn id="20" idx="0"/>
          </p:cNvCxnSpPr>
          <p:nvPr/>
        </p:nvCxnSpPr>
        <p:spPr>
          <a:xfrm>
            <a:off x="9146738" y="2670672"/>
            <a:ext cx="14287" cy="49289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825614" y="2613633"/>
            <a:ext cx="2090548" cy="4618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ln/>
                <a:solidFill>
                  <a:schemeClr val="accent2">
                    <a:lumMod val="75000"/>
                  </a:schemeClr>
                </a:solidFill>
                <a:latin typeface="Comic Sans MS Regular" panose="030F0902030302020204" charset="0"/>
                <a:cs typeface="Comic Sans MS Regular" panose="030F0902030302020204" charset="0"/>
              </a:rPr>
              <a:t>    </a:t>
            </a:r>
            <a:r>
              <a:rPr kumimoji="1" lang="en-US" altLang="zh-CN" b="1" dirty="0">
                <a:ln/>
                <a:solidFill>
                  <a:schemeClr val="accent2">
                    <a:lumMod val="75000"/>
                  </a:schemeClr>
                </a:solidFill>
                <a:latin typeface="Comic Sans MS Regular" panose="030F0902030302020204" charset="0"/>
                <a:cs typeface="Comic Sans MS Regular" panose="030F0902030302020204" charset="0"/>
              </a:rPr>
              <a:t> textual form</a:t>
            </a:r>
          </a:p>
        </p:txBody>
      </p:sp>
      <p:sp>
        <p:nvSpPr>
          <p:cNvPr id="30" name="矩形 29"/>
          <p:cNvSpPr/>
          <p:nvPr/>
        </p:nvSpPr>
        <p:spPr>
          <a:xfrm>
            <a:off x="5913491" y="4308667"/>
            <a:ext cx="1707374" cy="66495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000" b="1" dirty="0">
                <a:ln/>
                <a:solidFill>
                  <a:schemeClr val="tx2"/>
                </a:solidFill>
                <a:latin typeface="Comic Sans MS Bold" panose="030F0902030302020204" charset="0"/>
                <a:cs typeface="Comic Sans MS Bold" panose="030F0902030302020204" charset="0"/>
              </a:rPr>
              <a:t>genealogy</a:t>
            </a:r>
            <a:endParaRPr lang="en-US" altLang="zh-CN" sz="2000" b="1" dirty="0">
              <a:ln/>
              <a:solidFill>
                <a:schemeClr val="tx2"/>
              </a:solidFill>
              <a:latin typeface="Comic Sans MS Regular" panose="030F0902030302020204" charset="0"/>
              <a:cs typeface="Comic Sans MS Bold" panose="030F0902030302020204" charset="0"/>
            </a:endParaRPr>
          </a:p>
          <a:p>
            <a:pPr algn="ctr"/>
            <a:r>
              <a:rPr lang="zh-CN" altLang="en-US" sz="2000" b="1" dirty="0">
                <a:ln/>
                <a:solidFill>
                  <a:schemeClr val="tx2"/>
                </a:solidFill>
                <a:latin typeface="Comic Sans MS Regular" panose="030F0902030302020204" charset="0"/>
                <a:cs typeface="Comic Sans MS Regular" panose="030F0902030302020204" charset="0"/>
              </a:rPr>
              <a:t>家谱</a:t>
            </a:r>
          </a:p>
        </p:txBody>
      </p:sp>
      <p:sp>
        <p:nvSpPr>
          <p:cNvPr id="31" name="矩形 30"/>
          <p:cNvSpPr/>
          <p:nvPr/>
        </p:nvSpPr>
        <p:spPr>
          <a:xfrm>
            <a:off x="4637705" y="5550904"/>
            <a:ext cx="2983154" cy="685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000" b="1" dirty="0">
                <a:ln/>
                <a:solidFill>
                  <a:schemeClr val="tx2"/>
                </a:solidFill>
                <a:latin typeface="Comic Sans MS Bold" panose="030F0902030302020204" charset="0"/>
                <a:cs typeface="Comic Sans MS Bold" panose="030F0902030302020204" charset="0"/>
              </a:rPr>
              <a:t>family commandments</a:t>
            </a:r>
            <a:endParaRPr lang="en-US" altLang="zh-CN" sz="2000" b="1" dirty="0">
              <a:ln/>
              <a:solidFill>
                <a:schemeClr val="tx2"/>
              </a:solidFill>
              <a:latin typeface="Comic Sans MS Regular" panose="030F0902030302020204" charset="0"/>
              <a:cs typeface="Comic Sans MS Bold" panose="030F0902030302020204" charset="0"/>
            </a:endParaRPr>
          </a:p>
          <a:p>
            <a:pPr algn="ctr"/>
            <a:r>
              <a:rPr lang="zh-CN" altLang="en-US" sz="2000" b="1" dirty="0">
                <a:ln/>
                <a:solidFill>
                  <a:schemeClr val="tx2"/>
                </a:solidFill>
                <a:latin typeface="Comic Sans MS Regular" panose="030F0902030302020204" charset="0"/>
                <a:cs typeface="Comic Sans MS Regular" panose="030F0902030302020204" charset="0"/>
              </a:rPr>
              <a:t>家诫</a:t>
            </a:r>
          </a:p>
        </p:txBody>
      </p:sp>
      <p:sp>
        <p:nvSpPr>
          <p:cNvPr id="5" name="矩形 4"/>
          <p:cNvSpPr/>
          <p:nvPr/>
        </p:nvSpPr>
        <p:spPr>
          <a:xfrm>
            <a:off x="430530" y="2461875"/>
            <a:ext cx="2683958" cy="685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Comic Sans MS Bold" panose="030F0902030302020204" charset="0"/>
                <a:cs typeface="Comic Sans MS Bold" panose="030F0902030302020204" charset="0"/>
                <a:sym typeface="+mn-ea"/>
              </a:rPr>
              <a:t>Hereditary gentry</a:t>
            </a:r>
          </a:p>
          <a:p>
            <a:pPr algn="ctr"/>
            <a:r>
              <a:rPr kumimoji="1" lang="zh-CN" altLang="en-US" sz="2000" b="1" dirty="0">
                <a:solidFill>
                  <a:schemeClr val="tx1"/>
                </a:solidFill>
                <a:latin typeface="Comic Sans MS Bold" panose="030F0902030302020204" charset="0"/>
                <a:sym typeface="+mn-ea"/>
              </a:rPr>
              <a:t>世家贵族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4" name="连接符: 肘形 83">
            <a:extLst>
              <a:ext uri="{FF2B5EF4-FFF2-40B4-BE49-F238E27FC236}">
                <a16:creationId xmlns:a16="http://schemas.microsoft.com/office/drawing/2014/main" id="{0260704E-CF31-4EDC-B49B-B1EA1215022D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 flipV="1">
            <a:off x="6545279" y="2303642"/>
            <a:ext cx="1251761" cy="104305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1FC8EAE7-E512-46FE-BFBF-E97676FBAFD6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3114488" y="2228794"/>
            <a:ext cx="930796" cy="576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F15F6F29-8E97-4021-A6AD-A11D66285CE6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3114488" y="2804874"/>
            <a:ext cx="930796" cy="541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4" name="连接符: 肘形 123">
            <a:extLst>
              <a:ext uri="{FF2B5EF4-FFF2-40B4-BE49-F238E27FC236}">
                <a16:creationId xmlns:a16="http://schemas.microsoft.com/office/drawing/2014/main" id="{BC18A242-63B1-4D3C-8406-77844379D7E4}"/>
              </a:ext>
            </a:extLst>
          </p:cNvPr>
          <p:cNvCxnSpPr>
            <a:cxnSpLocks/>
            <a:endCxn id="31" idx="3"/>
          </p:cNvCxnSpPr>
          <p:nvPr/>
        </p:nvCxnSpPr>
        <p:spPr>
          <a:xfrm rot="5400000">
            <a:off x="7362727" y="4095599"/>
            <a:ext cx="2056437" cy="154017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0" name="连接符: 肘形 129">
            <a:extLst>
              <a:ext uri="{FF2B5EF4-FFF2-40B4-BE49-F238E27FC236}">
                <a16:creationId xmlns:a16="http://schemas.microsoft.com/office/drawing/2014/main" id="{AC3A4853-75EC-473C-9524-8D2D87587DCA}"/>
              </a:ext>
            </a:extLst>
          </p:cNvPr>
          <p:cNvCxnSpPr>
            <a:cxnSpLocks/>
            <a:endCxn id="30" idx="3"/>
          </p:cNvCxnSpPr>
          <p:nvPr/>
        </p:nvCxnSpPr>
        <p:spPr>
          <a:xfrm rot="10800000" flipV="1">
            <a:off x="7620865" y="3853471"/>
            <a:ext cx="1540166" cy="787674"/>
          </a:xfrm>
          <a:prstGeom prst="bentConnector3">
            <a:avLst>
              <a:gd name="adj1" fmla="val -127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2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 animBg="1"/>
      <p:bldP spid="20" grpId="0" animBg="1"/>
      <p:bldP spid="29" grpId="0"/>
      <p:bldP spid="30" grpId="0" animBg="1"/>
      <p:bldP spid="31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2276" y="2036766"/>
            <a:ext cx="2921357" cy="1887197"/>
          </a:xfrm>
          <a:prstGeom prst="rect">
            <a:avLst/>
          </a:prstGeom>
        </p:spPr>
      </p:pic>
      <p:pic>
        <p:nvPicPr>
          <p:cNvPr id="23" name="图片 22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1597" y="4355754"/>
            <a:ext cx="2921357" cy="1887197"/>
          </a:xfrm>
          <a:prstGeom prst="rect">
            <a:avLst/>
          </a:prstGeom>
        </p:spPr>
      </p:pic>
      <p:pic>
        <p:nvPicPr>
          <p:cNvPr id="24" name="图片 23" descr="鹤-01.png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3072" y="4854264"/>
            <a:ext cx="2193676" cy="1943389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898481" y="255335"/>
            <a:ext cx="960744" cy="851128"/>
          </a:xfrm>
          <a:prstGeom prst="rect">
            <a:avLst/>
          </a:prstGeom>
        </p:spPr>
      </p:pic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D90D1682-C1CA-4560-B4AC-3F80A46878C8}"/>
              </a:ext>
            </a:extLst>
          </p:cNvPr>
          <p:cNvGraphicFramePr/>
          <p:nvPr/>
        </p:nvGraphicFramePr>
        <p:xfrm>
          <a:off x="575996" y="1148830"/>
          <a:ext cx="10665101" cy="366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007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2276" y="2036766"/>
            <a:ext cx="2921357" cy="1887197"/>
          </a:xfrm>
          <a:prstGeom prst="rect">
            <a:avLst/>
          </a:prstGeom>
        </p:spPr>
      </p:pic>
      <p:pic>
        <p:nvPicPr>
          <p:cNvPr id="23" name="图片 22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1597" y="4094778"/>
            <a:ext cx="2921357" cy="1887197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898481" y="255335"/>
            <a:ext cx="960744" cy="851128"/>
          </a:xfrm>
          <a:prstGeom prst="rect">
            <a:avLst/>
          </a:prstGeo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32E06162-7EF3-40D5-8CD3-E26B414060C3}"/>
              </a:ext>
            </a:extLst>
          </p:cNvPr>
          <p:cNvGraphicFramePr/>
          <p:nvPr/>
        </p:nvGraphicFramePr>
        <p:xfrm>
          <a:off x="2031470" y="1544077"/>
          <a:ext cx="8125883" cy="475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27DFDD8-9A53-46EA-AAC7-6685FF49E091}"/>
              </a:ext>
            </a:extLst>
          </p:cNvPr>
          <p:cNvSpPr/>
          <p:nvPr/>
        </p:nvSpPr>
        <p:spPr>
          <a:xfrm>
            <a:off x="4982571" y="417262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Merits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图片 12" descr="鹤-01.png">
            <a:extLst>
              <a:ext uri="{FF2B5EF4-FFF2-40B4-BE49-F238E27FC236}">
                <a16:creationId xmlns:a16="http://schemas.microsoft.com/office/drawing/2014/main" id="{4BADB6E3-7FFA-4666-8EB0-5B8A51F269B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423058" y="5292492"/>
            <a:ext cx="1330645" cy="11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鹤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2989" y="703334"/>
            <a:ext cx="1330645" cy="11788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04392D7-AADC-8F4C-89CB-E5A567D9A152}"/>
              </a:ext>
            </a:extLst>
          </p:cNvPr>
          <p:cNvGrpSpPr/>
          <p:nvPr/>
        </p:nvGrpSpPr>
        <p:grpSpPr>
          <a:xfrm>
            <a:off x="1072768" y="1996614"/>
            <a:ext cx="10043288" cy="2567289"/>
            <a:chOff x="831510" y="2193675"/>
            <a:chExt cx="10043288" cy="25672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23DEE2-6376-9F45-824E-818A845197DE}"/>
                </a:ext>
              </a:extLst>
            </p:cNvPr>
            <p:cNvSpPr txBox="1"/>
            <p:nvPr/>
          </p:nvSpPr>
          <p:spPr>
            <a:xfrm>
              <a:off x="6997609" y="2242454"/>
              <a:ext cx="3213059" cy="251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800" b="1" dirty="0">
                  <a:solidFill>
                    <a:srgbClr val="A67451"/>
                  </a:solidFill>
                  <a:latin typeface="Bradley Hand" pitchFamily="2" charset="77"/>
                </a:rPr>
                <a:t>Wei</a:t>
              </a:r>
              <a:r>
                <a:rPr lang="zh-CN" altLang="en-US" sz="2800" b="1" dirty="0">
                  <a:solidFill>
                    <a:srgbClr val="A67451"/>
                  </a:solidFill>
                  <a:latin typeface="Bradley Hand" pitchFamily="2" charset="77"/>
                </a:rPr>
                <a:t> </a:t>
              </a:r>
              <a:r>
                <a:rPr lang="en-US" altLang="zh-CN" sz="2800" b="1" dirty="0">
                  <a:solidFill>
                    <a:srgbClr val="A67451"/>
                  </a:solidFill>
                  <a:latin typeface="Bradley Hand" pitchFamily="2" charset="77"/>
                </a:rPr>
                <a:t>and </a:t>
              </a:r>
              <a:r>
                <a:rPr lang="en-US" sz="2800" b="1" dirty="0">
                  <a:solidFill>
                    <a:srgbClr val="A67451"/>
                  </a:solidFill>
                  <a:latin typeface="Bradley Hand" pitchFamily="2" charset="77"/>
                </a:rPr>
                <a:t> </a:t>
              </a:r>
              <a:r>
                <a:rPr lang="en-US" sz="2800" b="1" dirty="0" err="1">
                  <a:solidFill>
                    <a:srgbClr val="A67451"/>
                  </a:solidFill>
                  <a:latin typeface="Bradley Hand" pitchFamily="2" charset="77"/>
                </a:rPr>
                <a:t>Jin</a:t>
              </a:r>
              <a:r>
                <a:rPr lang="en-US" sz="2800" b="1" dirty="0">
                  <a:solidFill>
                    <a:srgbClr val="A67451"/>
                  </a:solidFill>
                  <a:latin typeface="Bradley Hand" pitchFamily="2" charset="77"/>
                </a:rPr>
                <a:t> Period</a:t>
              </a:r>
            </a:p>
            <a:p>
              <a:pPr algn="ctr">
                <a:lnSpc>
                  <a:spcPct val="200000"/>
                </a:lnSpc>
              </a:pPr>
              <a:r>
                <a:rPr lang="en-CN" sz="2800" b="1" dirty="0">
                  <a:solidFill>
                    <a:srgbClr val="A67451"/>
                  </a:solidFill>
                  <a:latin typeface="Bradley Hand" pitchFamily="2" charset="77"/>
                </a:rPr>
                <a:t> </a:t>
              </a:r>
              <a:r>
                <a:rPr lang="en-US" sz="3200" b="1" dirty="0" err="1">
                  <a:solidFill>
                    <a:srgbClr val="A67451"/>
                  </a:solidFill>
                  <a:latin typeface="STLiti" panose="02010800040101010101" pitchFamily="2" charset="-122"/>
                  <a:ea typeface="STLiti" panose="02010800040101010101" pitchFamily="2" charset="-122"/>
                </a:rPr>
                <a:t>魏晋时期</a:t>
              </a:r>
              <a:endParaRPr lang="en-US" sz="3200" b="1" dirty="0">
                <a:solidFill>
                  <a:srgbClr val="A67451"/>
                </a:solidFill>
                <a:latin typeface="STLiti" panose="02010800040101010101" pitchFamily="2" charset="-122"/>
                <a:ea typeface="STLiti" panose="02010800040101010101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CN" sz="2800" b="1" dirty="0">
                <a:solidFill>
                  <a:srgbClr val="A67451"/>
                </a:solidFill>
                <a:latin typeface="Bradley Hand" pitchFamily="2" charset="77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4486DC4-8881-464E-AFC4-9E9EB0C94602}"/>
                </a:ext>
              </a:extLst>
            </p:cNvPr>
            <p:cNvGrpSpPr/>
            <p:nvPr/>
          </p:nvGrpSpPr>
          <p:grpSpPr>
            <a:xfrm>
              <a:off x="831510" y="2193675"/>
              <a:ext cx="10043288" cy="1831271"/>
              <a:chOff x="831510" y="2193675"/>
              <a:chExt cx="10043288" cy="183127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689856A-4A0E-B244-994C-F505563316BD}"/>
                  </a:ext>
                </a:extLst>
              </p:cNvPr>
              <p:cNvGrpSpPr/>
              <p:nvPr/>
            </p:nvGrpSpPr>
            <p:grpSpPr>
              <a:xfrm>
                <a:off x="831510" y="2223025"/>
                <a:ext cx="10043288" cy="1790427"/>
                <a:chOff x="782142" y="2249379"/>
                <a:chExt cx="10043288" cy="1790427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D4C3EC9C-7B2F-BB42-8AA2-46CD1FD06788}"/>
                    </a:ext>
                  </a:extLst>
                </p:cNvPr>
                <p:cNvGrpSpPr/>
                <p:nvPr/>
              </p:nvGrpSpPr>
              <p:grpSpPr>
                <a:xfrm>
                  <a:off x="782142" y="2249379"/>
                  <a:ext cx="10043288" cy="1790427"/>
                  <a:chOff x="239701" y="1809636"/>
                  <a:chExt cx="10043288" cy="179042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435AC011-CD04-4646-BC52-472964125930}"/>
                      </a:ext>
                    </a:extLst>
                  </p:cNvPr>
                  <p:cNvGrpSpPr/>
                  <p:nvPr/>
                </p:nvGrpSpPr>
                <p:grpSpPr>
                  <a:xfrm>
                    <a:off x="641471" y="2695922"/>
                    <a:ext cx="9641518" cy="304399"/>
                    <a:chOff x="641471" y="2695922"/>
                    <a:chExt cx="9641518" cy="304399"/>
                  </a:xfrm>
                </p:grpSpPr>
                <p:cxnSp>
                  <p:nvCxnSpPr>
                    <p:cNvPr id="6" name="Straight Connector 5">
                      <a:extLst>
                        <a:ext uri="{FF2B5EF4-FFF2-40B4-BE49-F238E27FC236}">
                          <a16:creationId xmlns:a16="http://schemas.microsoft.com/office/drawing/2014/main" id="{8E4D747C-BAA4-A141-8092-EED240DF51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1471" y="2840301"/>
                      <a:ext cx="9641518" cy="0"/>
                    </a:xfrm>
                    <a:prstGeom prst="line">
                      <a:avLst/>
                    </a:prstGeom>
                    <a:ln w="635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A8F43742-1BA2-0C47-9837-8D0B1F8C28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4174" y="2695922"/>
                      <a:ext cx="272929" cy="28875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b="1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4DE9E707-6006-1446-9FC2-9EA38F9AD8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2330" y="2711563"/>
                      <a:ext cx="272929" cy="28875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b="1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1F289E2-F91B-324A-9808-82FA36CF14E2}"/>
                      </a:ext>
                    </a:extLst>
                  </p:cNvPr>
                  <p:cNvSpPr txBox="1"/>
                  <p:nvPr/>
                </p:nvSpPr>
                <p:spPr>
                  <a:xfrm>
                    <a:off x="239701" y="1809636"/>
                    <a:ext cx="2367764" cy="1790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200000"/>
                      </a:lnSpc>
                    </a:pPr>
                    <a:r>
                      <a:rPr lang="en-US" sz="2800" b="1" dirty="0">
                        <a:solidFill>
                          <a:srgbClr val="A67451"/>
                        </a:solidFill>
                        <a:latin typeface="Bradley Hand" pitchFamily="2" charset="77"/>
                      </a:rPr>
                      <a:t>Pre</a:t>
                    </a:r>
                    <a:r>
                      <a:rPr lang="en-US" altLang="zh-CN" sz="2800" b="1" dirty="0">
                        <a:solidFill>
                          <a:srgbClr val="A67451"/>
                        </a:solidFill>
                        <a:latin typeface="Bradley Hand" pitchFamily="2" charset="77"/>
                      </a:rPr>
                      <a:t>-Qin</a:t>
                    </a:r>
                    <a:r>
                      <a:rPr lang="zh-CN" altLang="en-US" sz="2800" b="1" dirty="0">
                        <a:solidFill>
                          <a:srgbClr val="A67451"/>
                        </a:solidFill>
                        <a:latin typeface="Bradley Hand" pitchFamily="2" charset="77"/>
                      </a:rPr>
                      <a:t> </a:t>
                    </a:r>
                    <a:r>
                      <a:rPr lang="en-US" altLang="zh-CN" sz="2800" b="1" dirty="0">
                        <a:solidFill>
                          <a:srgbClr val="A67451"/>
                        </a:solidFill>
                        <a:latin typeface="Bradley Hand" pitchFamily="2" charset="77"/>
                      </a:rPr>
                      <a:t>Period</a:t>
                    </a:r>
                    <a:endParaRPr lang="en-US" sz="2800" b="1" dirty="0">
                      <a:solidFill>
                        <a:srgbClr val="A67451"/>
                      </a:solidFill>
                      <a:latin typeface="Bradley Hand" pitchFamily="2" charset="77"/>
                    </a:endParaRPr>
                  </a:p>
                  <a:p>
                    <a:pPr algn="ctr">
                      <a:lnSpc>
                        <a:spcPct val="200000"/>
                      </a:lnSpc>
                    </a:pPr>
                    <a:r>
                      <a:rPr lang="en-US" sz="3200" b="1" dirty="0" err="1">
                        <a:solidFill>
                          <a:srgbClr val="A67451"/>
                        </a:solidFill>
                        <a:latin typeface="STLiti" panose="02010800040101010101" pitchFamily="2" charset="-122"/>
                        <a:ea typeface="STLiti" panose="02010800040101010101" pitchFamily="2" charset="-122"/>
                      </a:rPr>
                      <a:t>先秦时期</a:t>
                    </a:r>
                    <a:endParaRPr lang="en-US" sz="3200" b="1" dirty="0">
                      <a:solidFill>
                        <a:srgbClr val="A67451"/>
                      </a:solidFill>
                      <a:latin typeface="STLiti" panose="02010800040101010101" pitchFamily="2" charset="-122"/>
                      <a:ea typeface="STLiti" panose="02010800040101010101" pitchFamily="2" charset="-122"/>
                    </a:endParaRPr>
                  </a:p>
                </p:txBody>
              </p:sp>
            </p:grp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4015404-4008-1040-A0E2-0B0957D22D10}"/>
                    </a:ext>
                  </a:extLst>
                </p:cNvPr>
                <p:cNvSpPr/>
                <p:nvPr/>
              </p:nvSpPr>
              <p:spPr>
                <a:xfrm>
                  <a:off x="4911974" y="3123858"/>
                  <a:ext cx="272929" cy="2887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CB6E36-8669-2844-ABB3-C16BB5EC5A26}"/>
                  </a:ext>
                </a:extLst>
              </p:cNvPr>
              <p:cNvSpPr txBox="1"/>
              <p:nvPr/>
            </p:nvSpPr>
            <p:spPr>
              <a:xfrm>
                <a:off x="3863071" y="2193675"/>
                <a:ext cx="2489784" cy="183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sz="3200" b="1" dirty="0" err="1">
                    <a:solidFill>
                      <a:srgbClr val="A67451"/>
                    </a:solidFill>
                    <a:latin typeface="STLiti" panose="02010800040101010101" pitchFamily="2" charset="-122"/>
                    <a:ea typeface="STLiti" panose="02010800040101010101" pitchFamily="2" charset="-122"/>
                  </a:rPr>
                  <a:t>汉朝</a:t>
                </a:r>
                <a:endParaRPr lang="en-US" sz="3200" b="1" dirty="0">
                  <a:solidFill>
                    <a:srgbClr val="A67451"/>
                  </a:solidFill>
                  <a:latin typeface="STLiti" panose="02010800040101010101" pitchFamily="2" charset="-122"/>
                  <a:ea typeface="STLiti" panose="02010800040101010101" pitchFamily="2" charset="-122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rgbClr val="A67451"/>
                    </a:solidFill>
                    <a:latin typeface="Bradley Hand" pitchFamily="2" charset="77"/>
                  </a:rPr>
                  <a:t>Han Dynasty </a:t>
                </a:r>
                <a:endParaRPr kumimoji="1" lang="en-CN" sz="2800" b="1" dirty="0">
                  <a:solidFill>
                    <a:srgbClr val="A67451"/>
                  </a:solidFill>
                  <a:latin typeface="Bradley Hand" pitchFamily="2" charset="77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9980114-D5D8-C344-861A-ED274A88D087}"/>
              </a:ext>
            </a:extLst>
          </p:cNvPr>
          <p:cNvSpPr txBox="1"/>
          <p:nvPr/>
        </p:nvSpPr>
        <p:spPr>
          <a:xfrm>
            <a:off x="1075968" y="4368144"/>
            <a:ext cx="1980029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CN" sz="2800" b="1" dirty="0">
                <a:latin typeface="STLiti" panose="02010800040101010101" pitchFamily="2" charset="-122"/>
                <a:ea typeface="STLiti" panose="02010800040101010101" pitchFamily="2" charset="-122"/>
              </a:rPr>
              <a:t>孔子师项橐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39980114-D5D8-C344-861A-ED274A88D087}"/>
              </a:ext>
            </a:extLst>
          </p:cNvPr>
          <p:cNvSpPr txBox="1"/>
          <p:nvPr/>
        </p:nvSpPr>
        <p:spPr>
          <a:xfrm>
            <a:off x="4267698" y="4196934"/>
            <a:ext cx="6499023" cy="1227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kumimoji="1" lang="en-US" altLang="zh-CN" sz="2800" b="1" dirty="0">
                <a:latin typeface="STLiti" panose="02010800040101010101" pitchFamily="2" charset="-122"/>
                <a:ea typeface="STLiti" panose="02010800040101010101" pitchFamily="2" charset="-122"/>
              </a:rPr>
              <a:t>              《</a:t>
            </a:r>
            <a:r>
              <a:rPr kumimoji="1" lang="zh-CN" altLang="en-US" sz="2800" b="1" dirty="0">
                <a:latin typeface="STLiti" panose="02010800040101010101" pitchFamily="2" charset="-122"/>
                <a:ea typeface="STLiti" panose="02010800040101010101" pitchFamily="2" charset="-122"/>
              </a:rPr>
              <a:t>世说新语</a:t>
            </a:r>
            <a:r>
              <a:rPr kumimoji="1" lang="en-US" altLang="zh-CN" sz="2800" b="1" dirty="0">
                <a:latin typeface="STLiti" panose="02010800040101010101" pitchFamily="2" charset="-122"/>
                <a:ea typeface="STLiti" panose="02010800040101010101" pitchFamily="2" charset="-122"/>
              </a:rPr>
              <a:t>》</a:t>
            </a:r>
          </a:p>
          <a:p>
            <a:pPr algn="r">
              <a:lnSpc>
                <a:spcPct val="150000"/>
              </a:lnSpc>
            </a:pPr>
            <a:r>
              <a:rPr kumimoji="1" lang="en-US" sz="2400" b="1" dirty="0">
                <a:latin typeface="STLiti" panose="02010800040101010101" pitchFamily="2" charset="-122"/>
                <a:ea typeface="STLiti" panose="02010800040101010101" pitchFamily="2" charset="-122"/>
              </a:rPr>
              <a:t>A</a:t>
            </a:r>
            <a:r>
              <a:rPr kumimoji="1" lang="zh-CN" altLang="en-US" sz="2400" b="1" dirty="0">
                <a:latin typeface="STLiti" panose="02010800040101010101" pitchFamily="2" charset="-122"/>
                <a:ea typeface="STLiti" panose="02010800040101010101" pitchFamily="2" charset="-122"/>
              </a:rPr>
              <a:t> </a:t>
            </a:r>
            <a:r>
              <a:rPr kumimoji="1" lang="en-US" altLang="zh-CN" sz="2400" b="1" dirty="0">
                <a:latin typeface="STLiti" panose="02010800040101010101" pitchFamily="2" charset="-122"/>
                <a:ea typeface="STLiti" panose="02010800040101010101" pitchFamily="2" charset="-122"/>
              </a:rPr>
              <a:t>New</a:t>
            </a:r>
            <a:r>
              <a:rPr kumimoji="1" lang="zh-CN" altLang="en-US" sz="2400" b="1" dirty="0">
                <a:latin typeface="STLiti" panose="02010800040101010101" pitchFamily="2" charset="-122"/>
                <a:ea typeface="STLiti" panose="02010800040101010101" pitchFamily="2" charset="-122"/>
              </a:rPr>
              <a:t> </a:t>
            </a:r>
            <a:r>
              <a:rPr kumimoji="1" lang="en-US" sz="2400" b="1" dirty="0">
                <a:latin typeface="STLiti" panose="02010800040101010101" pitchFamily="2" charset="-122"/>
                <a:ea typeface="STLiti" panose="02010800040101010101" pitchFamily="2" charset="-122"/>
              </a:rPr>
              <a:t>Account of the Tales of the World</a:t>
            </a:r>
            <a:endParaRPr kumimoji="1" lang="en-CN" sz="2400" b="1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6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中国风线条.png">
            <a:extLst>
              <a:ext uri="{FF2B5EF4-FFF2-40B4-BE49-F238E27FC236}">
                <a16:creationId xmlns:a16="http://schemas.microsoft.com/office/drawing/2014/main" id="{9B70DC6D-FC8E-48C3-97E5-5AEC17968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89351" y="175117"/>
            <a:ext cx="781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the validity of the prodigy in </a:t>
            </a:r>
            <a:r>
              <a:rPr kumimoji="1"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 </a:t>
            </a:r>
            <a:r>
              <a:rPr kumimoji="1"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Shuo</a:t>
            </a:r>
            <a:r>
              <a:rPr kumimoji="1"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Xin Yu</a:t>
            </a:r>
            <a:endParaRPr lang="en-US" altLang="zh-CN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B4F68BA-0015-4520-BC87-80AC69B0A30D}"/>
              </a:ext>
            </a:extLst>
          </p:cNvPr>
          <p:cNvSpPr txBox="1"/>
          <p:nvPr/>
        </p:nvSpPr>
        <p:spPr>
          <a:xfrm>
            <a:off x="909701" y="601331"/>
            <a:ext cx="5002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世说新语</a:t>
            </a:r>
            <a:r>
              <a:rPr lang="en-US" altLang="zh-CN" b="1" dirty="0"/>
              <a:t>》</a:t>
            </a:r>
            <a:r>
              <a:rPr lang="zh-CN" altLang="en-US" b="1" dirty="0"/>
              <a:t>关于神童的记载是否真实？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235652D-7754-4784-B8F3-02C94F782C31}"/>
              </a:ext>
            </a:extLst>
          </p:cNvPr>
          <p:cNvSpPr txBox="1"/>
          <p:nvPr/>
        </p:nvSpPr>
        <p:spPr>
          <a:xfrm>
            <a:off x="1008229" y="2073079"/>
            <a:ext cx="502340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钟毓，</a:t>
            </a:r>
            <a:r>
              <a:rPr lang="zh-CN" altLang="en-US" b="1" dirty="0">
                <a:latin typeface="+mj-ea"/>
                <a:ea typeface="+mj-ea"/>
              </a:rPr>
              <a:t>钟会</a:t>
            </a:r>
            <a:r>
              <a:rPr lang="zh-CN" altLang="en-US" dirty="0">
                <a:latin typeface="+mj-ea"/>
                <a:ea typeface="+mj-ea"/>
              </a:rPr>
              <a:t>少有令誉，年</a:t>
            </a:r>
            <a:r>
              <a:rPr lang="zh-CN" altLang="en-US" b="1" dirty="0">
                <a:latin typeface="+mj-ea"/>
                <a:ea typeface="+mj-ea"/>
              </a:rPr>
              <a:t>十三</a:t>
            </a:r>
            <a:r>
              <a:rPr lang="zh-CN" altLang="en-US" dirty="0">
                <a:latin typeface="+mj-ea"/>
                <a:ea typeface="+mj-ea"/>
              </a:rPr>
              <a:t>，</a:t>
            </a:r>
            <a:r>
              <a:rPr lang="zh-CN" altLang="en-US" b="1" dirty="0">
                <a:latin typeface="+mj-ea"/>
                <a:ea typeface="+mj-ea"/>
              </a:rPr>
              <a:t>魏文帝</a:t>
            </a:r>
            <a:r>
              <a:rPr lang="zh-CN" altLang="en-US" dirty="0">
                <a:latin typeface="+mj-ea"/>
                <a:ea typeface="+mj-ea"/>
              </a:rPr>
              <a:t>闻之，语其父钟繇曰：“可令二子来。“于是敕见。毓面有汗，帝曰：“卿面何以汗？”毓对曰：“战战惶惶，汗出如浆。”复问会：“卿何以不汗？”对曰：“战战栗栗，汗不敢出。”</a:t>
            </a:r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>
                <a:latin typeface="+mj-ea"/>
                <a:ea typeface="+mj-ea"/>
              </a:rPr>
              <a:t>              ——《</a:t>
            </a:r>
            <a:r>
              <a:rPr lang="zh-CN" altLang="en-US" dirty="0">
                <a:latin typeface="+mj-ea"/>
                <a:ea typeface="+mj-ea"/>
              </a:rPr>
              <a:t>世说新语笺疏</a:t>
            </a:r>
            <a:r>
              <a:rPr lang="en-US" altLang="zh-CN" dirty="0">
                <a:latin typeface="+mj-ea"/>
                <a:ea typeface="+mj-ea"/>
              </a:rPr>
              <a:t>》</a:t>
            </a:r>
            <a:r>
              <a:rPr lang="zh-CN" altLang="en-US" dirty="0">
                <a:latin typeface="+mj-ea"/>
                <a:ea typeface="+mj-ea"/>
              </a:rPr>
              <a:t>言语十一</a:t>
            </a:r>
          </a:p>
        </p:txBody>
      </p:sp>
      <p:sp>
        <p:nvSpPr>
          <p:cNvPr id="11" name="爆炸形: 14 pt  10">
            <a:extLst>
              <a:ext uri="{FF2B5EF4-FFF2-40B4-BE49-F238E27FC236}">
                <a16:creationId xmlns:a16="http://schemas.microsoft.com/office/drawing/2014/main" id="{2FDFFED6-6AD0-4FA0-8A54-9076A980FB53}"/>
              </a:ext>
            </a:extLst>
          </p:cNvPr>
          <p:cNvSpPr/>
          <p:nvPr/>
        </p:nvSpPr>
        <p:spPr>
          <a:xfrm>
            <a:off x="1687210" y="2880009"/>
            <a:ext cx="3898918" cy="2554153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Wrong Age?</a:t>
            </a:r>
            <a:endParaRPr lang="zh-CN" altLang="en-US" sz="2400" dirty="0"/>
          </a:p>
        </p:txBody>
      </p:sp>
      <p:sp>
        <p:nvSpPr>
          <p:cNvPr id="19" name="对话气泡: 椭圆形 18">
            <a:extLst>
              <a:ext uri="{FF2B5EF4-FFF2-40B4-BE49-F238E27FC236}">
                <a16:creationId xmlns:a16="http://schemas.microsoft.com/office/drawing/2014/main" id="{FBC946C5-527F-43AC-81BB-697176D9960E}"/>
              </a:ext>
            </a:extLst>
          </p:cNvPr>
          <p:cNvSpPr/>
          <p:nvPr/>
        </p:nvSpPr>
        <p:spPr>
          <a:xfrm>
            <a:off x="1674851" y="1178483"/>
            <a:ext cx="1540207" cy="80319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Born in 225</a:t>
            </a:r>
            <a:endParaRPr lang="zh-CN" altLang="en-US" dirty="0"/>
          </a:p>
        </p:txBody>
      </p:sp>
      <p:sp>
        <p:nvSpPr>
          <p:cNvPr id="22" name="对话气泡: 椭圆形 21">
            <a:extLst>
              <a:ext uri="{FF2B5EF4-FFF2-40B4-BE49-F238E27FC236}">
                <a16:creationId xmlns:a16="http://schemas.microsoft.com/office/drawing/2014/main" id="{239C0609-A020-41B8-A217-2D3C28D9909F}"/>
              </a:ext>
            </a:extLst>
          </p:cNvPr>
          <p:cNvSpPr/>
          <p:nvPr/>
        </p:nvSpPr>
        <p:spPr>
          <a:xfrm>
            <a:off x="4657870" y="799330"/>
            <a:ext cx="1580500" cy="1188213"/>
          </a:xfrm>
          <a:prstGeom prst="wedgeEllipseCallout">
            <a:avLst>
              <a:gd name="adj1" fmla="val -40446"/>
              <a:gd name="adj2" fmla="val 567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魏文帝，即曹丕</a:t>
            </a:r>
            <a:r>
              <a:rPr lang="en-US" altLang="zh-CN" dirty="0"/>
              <a:t>died in </a:t>
            </a:r>
            <a:r>
              <a:rPr lang="zh-CN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226</a:t>
            </a:r>
            <a:endParaRPr lang="zh-CN" altLang="en-US" dirty="0"/>
          </a:p>
        </p:txBody>
      </p:sp>
      <p:sp>
        <p:nvSpPr>
          <p:cNvPr id="27" name="对话气泡: 椭圆形 26">
            <a:extLst>
              <a:ext uri="{FF2B5EF4-FFF2-40B4-BE49-F238E27FC236}">
                <a16:creationId xmlns:a16="http://schemas.microsoft.com/office/drawing/2014/main" id="{1A204573-8CA8-4F2E-A839-8B0D98C75815}"/>
              </a:ext>
            </a:extLst>
          </p:cNvPr>
          <p:cNvSpPr/>
          <p:nvPr/>
        </p:nvSpPr>
        <p:spPr>
          <a:xfrm>
            <a:off x="3215058" y="1040223"/>
            <a:ext cx="1442812" cy="803197"/>
          </a:xfrm>
          <a:prstGeom prst="wedgeEllipseCallout">
            <a:avLst>
              <a:gd name="adj1" fmla="val -1815"/>
              <a:gd name="adj2" fmla="val 781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225+13=</a:t>
            </a:r>
            <a:r>
              <a:rPr lang="en-US" altLang="zh-C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238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E65D1D9-DF8E-4230-9D01-7B5B2F8C8B0D}"/>
              </a:ext>
            </a:extLst>
          </p:cNvPr>
          <p:cNvSpPr txBox="1"/>
          <p:nvPr/>
        </p:nvSpPr>
        <p:spPr>
          <a:xfrm>
            <a:off x="6371455" y="601331"/>
            <a:ext cx="549451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文举有二子，大者六岁，小者五岁。昼日，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父眠，小者床头盗酒饮之</a:t>
            </a:r>
            <a:r>
              <a:rPr lang="zh-CN" altLang="en-US" b="1" dirty="0">
                <a:solidFill>
                  <a:srgbClr val="FFC000"/>
                </a:solidFill>
                <a:latin typeface="+mn-ea"/>
              </a:rPr>
              <a:t>。</a:t>
            </a:r>
            <a:r>
              <a:rPr lang="zh-CN" altLang="en-US" dirty="0">
                <a:latin typeface="+mn-ea"/>
              </a:rPr>
              <a:t>大儿谓曰：</a:t>
            </a: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“何以不拜</a:t>
            </a:r>
            <a:r>
              <a:rPr lang="en-US" altLang="zh-CN" b="1" dirty="0">
                <a:solidFill>
                  <a:srgbClr val="7030A0"/>
                </a:solidFill>
                <a:latin typeface="+mn-ea"/>
              </a:rPr>
              <a:t>?”</a:t>
            </a: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答曰：“偷哪得行礼</a:t>
            </a:r>
            <a:r>
              <a:rPr lang="en-US" altLang="zh-CN" b="1" dirty="0">
                <a:solidFill>
                  <a:srgbClr val="7030A0"/>
                </a:solidFill>
                <a:latin typeface="+mn-ea"/>
              </a:rPr>
              <a:t>!”</a:t>
            </a:r>
          </a:p>
          <a:p>
            <a:pPr algn="r"/>
            <a:r>
              <a:rPr lang="en-US" altLang="zh-CN" dirty="0">
                <a:latin typeface="+mn-ea"/>
              </a:rPr>
              <a:t>                    ——《</a:t>
            </a:r>
            <a:r>
              <a:rPr lang="zh-CN" altLang="en-US" dirty="0">
                <a:latin typeface="+mn-ea"/>
              </a:rPr>
              <a:t>世说新语笺疏</a:t>
            </a:r>
            <a:r>
              <a:rPr lang="en-US" altLang="zh-CN" dirty="0">
                <a:latin typeface="+mn-ea"/>
              </a:rPr>
              <a:t>》</a:t>
            </a:r>
            <a:r>
              <a:rPr lang="zh-CN" altLang="en-US" dirty="0">
                <a:latin typeface="+mn-ea"/>
              </a:rPr>
              <a:t>言语二</a:t>
            </a:r>
            <a:endParaRPr lang="en-US" altLang="zh-CN" dirty="0">
              <a:latin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E6848EA-7803-4FDD-AB9A-6CD82EC2C468}"/>
              </a:ext>
            </a:extLst>
          </p:cNvPr>
          <p:cNvSpPr txBox="1"/>
          <p:nvPr/>
        </p:nvSpPr>
        <p:spPr>
          <a:xfrm>
            <a:off x="6371455" y="1801660"/>
            <a:ext cx="549451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钟毓兄弟小时，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值父昼寝，因共偷服药酒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。</a:t>
            </a:r>
            <a:r>
              <a:rPr lang="zh-CN" altLang="en-US" dirty="0">
                <a:latin typeface="+mn-ea"/>
              </a:rPr>
              <a:t>其父时觉，且托寐以观之。毓拜而后饮，会饮而不拜。既而问毓：“何以拜</a:t>
            </a:r>
            <a:r>
              <a:rPr lang="en-US" altLang="zh-CN" dirty="0">
                <a:latin typeface="+mn-ea"/>
              </a:rPr>
              <a:t>?”</a:t>
            </a:r>
            <a:r>
              <a:rPr lang="zh-CN" altLang="en-US" dirty="0">
                <a:latin typeface="+mn-ea"/>
              </a:rPr>
              <a:t>毓曰：“酒以成礼，不敢不拜。”又问会：</a:t>
            </a:r>
            <a:r>
              <a:rPr lang="zh-CN" altLang="en-US" b="1" dirty="0">
                <a:latin typeface="+mn-ea"/>
              </a:rPr>
              <a:t>“</a:t>
            </a: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何以不拜</a:t>
            </a:r>
            <a:r>
              <a:rPr lang="en-US" altLang="zh-CN" b="1" dirty="0">
                <a:solidFill>
                  <a:srgbClr val="7030A0"/>
                </a:solidFill>
                <a:latin typeface="+mn-ea"/>
              </a:rPr>
              <a:t>?” </a:t>
            </a: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会曰：“偷本非礼，所以不拜。</a:t>
            </a:r>
            <a:r>
              <a:rPr lang="zh-CN" altLang="en-US" b="1" dirty="0">
                <a:latin typeface="+mn-ea"/>
              </a:rPr>
              <a:t>”</a:t>
            </a:r>
            <a:endParaRPr lang="en-US" altLang="zh-CN" b="1" dirty="0">
              <a:latin typeface="+mn-ea"/>
            </a:endParaRPr>
          </a:p>
          <a:p>
            <a:pPr algn="r"/>
            <a:r>
              <a:rPr lang="en-US" altLang="zh-CN" dirty="0">
                <a:latin typeface="+mn-ea"/>
              </a:rPr>
              <a:t>——《</a:t>
            </a:r>
            <a:r>
              <a:rPr lang="zh-CN" altLang="en-US" dirty="0">
                <a:latin typeface="+mn-ea"/>
              </a:rPr>
              <a:t>世说新语笺疏</a:t>
            </a:r>
            <a:r>
              <a:rPr lang="en-US" altLang="zh-CN" dirty="0">
                <a:latin typeface="+mn-ea"/>
              </a:rPr>
              <a:t>》</a:t>
            </a:r>
            <a:r>
              <a:rPr lang="zh-CN" altLang="en-US" dirty="0">
                <a:latin typeface="+mn-ea"/>
              </a:rPr>
              <a:t>言语十二</a:t>
            </a:r>
          </a:p>
        </p:txBody>
      </p: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83A94640-89FC-4D1C-8800-EB60FB9EE7E3}"/>
              </a:ext>
            </a:extLst>
          </p:cNvPr>
          <p:cNvCxnSpPr>
            <a:cxnSpLocks/>
          </p:cNvCxnSpPr>
          <p:nvPr/>
        </p:nvCxnSpPr>
        <p:spPr>
          <a:xfrm rot="5400000">
            <a:off x="9549485" y="1901084"/>
            <a:ext cx="1477819" cy="1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连接符: 曲线 43">
            <a:extLst>
              <a:ext uri="{FF2B5EF4-FFF2-40B4-BE49-F238E27FC236}">
                <a16:creationId xmlns:a16="http://schemas.microsoft.com/office/drawing/2014/main" id="{2129A57D-49F7-4879-911A-0AF46FC4E3FD}"/>
              </a:ext>
            </a:extLst>
          </p:cNvPr>
          <p:cNvCxnSpPr/>
          <p:nvPr/>
        </p:nvCxnSpPr>
        <p:spPr>
          <a:xfrm>
            <a:off x="8083403" y="1216110"/>
            <a:ext cx="1052946" cy="60824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爆炸形: 14 pt  29">
            <a:extLst>
              <a:ext uri="{FF2B5EF4-FFF2-40B4-BE49-F238E27FC236}">
                <a16:creationId xmlns:a16="http://schemas.microsoft.com/office/drawing/2014/main" id="{DEB1771D-524E-4223-BBC2-078D74B8CA0A}"/>
              </a:ext>
            </a:extLst>
          </p:cNvPr>
          <p:cNvSpPr/>
          <p:nvPr/>
        </p:nvSpPr>
        <p:spPr>
          <a:xfrm>
            <a:off x="7390037" y="1064886"/>
            <a:ext cx="3898918" cy="2554153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Same Story?</a:t>
            </a:r>
            <a:endParaRPr lang="zh-CN" altLang="en-US" sz="2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E2EA1BA-DCAA-49F7-BC70-3667289DF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40" y="1584068"/>
            <a:ext cx="2690444" cy="2690444"/>
          </a:xfrm>
          <a:prstGeom prst="rect">
            <a:avLst/>
          </a:prstGeom>
        </p:spPr>
      </p:pic>
      <p:sp>
        <p:nvSpPr>
          <p:cNvPr id="53" name="内容占位符 3">
            <a:extLst>
              <a:ext uri="{FF2B5EF4-FFF2-40B4-BE49-F238E27FC236}">
                <a16:creationId xmlns:a16="http://schemas.microsoft.com/office/drawing/2014/main" id="{3E93CF01-CC08-44B5-ACD4-0FBD9A4DE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091" y="3387730"/>
            <a:ext cx="2749533" cy="343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Kong </a:t>
            </a:r>
            <a:r>
              <a:rPr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Wenju</a:t>
            </a:r>
            <a:r>
              <a:rPr lang="en-GB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son:</a:t>
            </a:r>
          </a:p>
          <a:p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was sleeping. </a:t>
            </a:r>
          </a:p>
          <a:p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had my chance of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alcohol secretly so I did it.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did not salute my father, because I knew I was stealing.  </a:t>
            </a:r>
          </a:p>
          <a:p>
            <a:endParaRPr lang="zh-CN" altLang="en-US" dirty="0"/>
          </a:p>
        </p:txBody>
      </p:sp>
      <p:sp>
        <p:nvSpPr>
          <p:cNvPr id="54" name="文本占位符 4">
            <a:extLst>
              <a:ext uri="{FF2B5EF4-FFF2-40B4-BE49-F238E27FC236}">
                <a16:creationId xmlns:a16="http://schemas.microsoft.com/office/drawing/2014/main" id="{F437D112-0EED-4A6B-8570-2F943CC38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46325" y="3387730"/>
            <a:ext cx="1815550" cy="441838"/>
          </a:xfrm>
        </p:spPr>
        <p:txBody>
          <a:bodyPr>
            <a:norm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Zhong Yu: </a:t>
            </a:r>
          </a:p>
        </p:txBody>
      </p:sp>
      <p:pic>
        <p:nvPicPr>
          <p:cNvPr id="55" name="内容占位符 7">
            <a:extLst>
              <a:ext uri="{FF2B5EF4-FFF2-40B4-BE49-F238E27FC236}">
                <a16:creationId xmlns:a16="http://schemas.microsoft.com/office/drawing/2014/main" id="{1FF56676-41A5-4FDD-9D42-6715146936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9446325" y="3829568"/>
            <a:ext cx="2456273" cy="2459925"/>
          </a:xfrm>
        </p:spPr>
      </p:pic>
      <p:sp>
        <p:nvSpPr>
          <p:cNvPr id="57" name="文本占位符 56">
            <a:extLst>
              <a:ext uri="{FF2B5EF4-FFF2-40B4-BE49-F238E27FC236}">
                <a16:creationId xmlns:a16="http://schemas.microsoft.com/office/drawing/2014/main" id="{FD793EA5-959A-44CD-81FF-077C06DED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70F42-E964-4B2E-8370-77138CA3F9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94" r="10885"/>
          <a:stretch/>
        </p:blipFill>
        <p:spPr>
          <a:xfrm>
            <a:off x="3882969" y="1753920"/>
            <a:ext cx="4297890" cy="34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53" grpId="0" build="p"/>
      <p:bldP spid="5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40245" y="195647"/>
            <a:ext cx="663332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阶层形象代言人</a:t>
            </a:r>
            <a:endParaRPr lang="en-US" altLang="zh-CN" sz="1800" b="1" i="0" u="none" strike="noStrike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</a:t>
            </a:r>
            <a:r>
              <a:rPr lang="en-US" altLang="zh-CN" sz="1800" b="1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 representative image of the hereditary gentry</a:t>
            </a:r>
            <a:endParaRPr kumimoji="1" lang="zh-CN" altLang="en-U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468973D-30C0-4972-BB4F-24CE67F7D0E1}"/>
              </a:ext>
            </a:extLst>
          </p:cNvPr>
          <p:cNvSpPr txBox="1"/>
          <p:nvPr/>
        </p:nvSpPr>
        <p:spPr>
          <a:xfrm>
            <a:off x="6849869" y="1610057"/>
            <a:ext cx="46849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800" b="0" i="0" u="none" strike="noStrike" baseline="0" dirty="0">
                <a:latin typeface="AdobeHeitiStd-Regular"/>
              </a:rPr>
              <a:t>孔文举年十岁</a:t>
            </a:r>
            <a:r>
              <a:rPr lang="zh-CN" altLang="en-US" sz="1800" b="0" i="0" u="none" strike="noStrike" baseline="0" dirty="0">
                <a:latin typeface="DY165+ZLRDZM-345"/>
              </a:rPr>
              <a:t>，</a:t>
            </a:r>
            <a:r>
              <a:rPr lang="zh-CN" altLang="en-US" sz="1800" b="0" i="0" u="none" strike="noStrike" baseline="0" dirty="0">
                <a:latin typeface="AdobeHeitiStd-Regular"/>
              </a:rPr>
              <a:t>随父到洛</a:t>
            </a:r>
            <a:r>
              <a:rPr lang="zh-CN" altLang="en-US" sz="1800" b="0" i="0" u="none" strike="noStrike" baseline="0" dirty="0">
                <a:latin typeface="DY165+ZLRDZM-345"/>
              </a:rPr>
              <a:t>。</a:t>
            </a:r>
            <a:r>
              <a:rPr lang="zh-CN" altLang="en-US" sz="1800" b="0" i="0" u="none" strike="noStrike" baseline="0" dirty="0">
                <a:latin typeface="AdobeHeitiStd-Regular"/>
              </a:rPr>
              <a:t>时李元礼有盛名</a:t>
            </a:r>
            <a:r>
              <a:rPr lang="zh-CN" altLang="en-US" sz="1800" b="0" i="0" u="none" strike="noStrike" baseline="0" dirty="0">
                <a:latin typeface="DY165+ZLRDZM-345"/>
              </a:rPr>
              <a:t>，</a:t>
            </a:r>
            <a:r>
              <a:rPr lang="zh-CN" altLang="en-US" sz="1800" b="0" i="0" u="none" strike="noStrike" baseline="0" dirty="0">
                <a:latin typeface="AdobeHeitiStd-Regular"/>
              </a:rPr>
              <a:t>为司隶校尉</a:t>
            </a:r>
            <a:r>
              <a:rPr lang="zh-CN" altLang="en-US" sz="1800" b="0" i="0" u="none" strike="noStrike" baseline="0" dirty="0">
                <a:latin typeface="DY165+ZLRDZM-345"/>
              </a:rPr>
              <a:t>。</a:t>
            </a:r>
            <a:r>
              <a:rPr lang="zh-CN" altLang="en-US" sz="1800" b="1" i="0" u="none" strike="noStrike" baseline="0" dirty="0">
                <a:latin typeface="AdobeHeitiStd-Regular"/>
              </a:rPr>
              <a:t>诣门者</a:t>
            </a:r>
            <a:r>
              <a:rPr lang="zh-CN" altLang="en-US" sz="1800" b="1" i="0" u="none" strike="noStrike" baseline="0" dirty="0">
                <a:latin typeface="DY165+ZLRDZM-345"/>
              </a:rPr>
              <a:t>，</a:t>
            </a:r>
            <a:r>
              <a:rPr lang="zh-CN" altLang="en-US" sz="1800" b="1" i="0" u="none" strike="noStrike" baseline="0" dirty="0">
                <a:latin typeface="AdobeHeitiStd-Regular"/>
              </a:rPr>
              <a:t>皆俊才清称及中表亲戚乃通</a:t>
            </a:r>
            <a:r>
              <a:rPr lang="zh-CN" altLang="en-US" sz="1800" b="0" i="0" u="none" strike="noStrike" baseline="0" dirty="0">
                <a:latin typeface="DY165+ZLRDZM-345"/>
              </a:rPr>
              <a:t>。</a:t>
            </a:r>
            <a:r>
              <a:rPr lang="zh-CN" altLang="en-US" sz="1800" b="0" i="0" u="none" strike="noStrike" baseline="0" dirty="0">
                <a:latin typeface="AdobeHeitiStd-Regular"/>
              </a:rPr>
              <a:t>文举至门</a:t>
            </a:r>
            <a:r>
              <a:rPr lang="zh-CN" altLang="en-US" sz="1800" b="0" i="0" u="none" strike="noStrike" baseline="0" dirty="0">
                <a:latin typeface="DY165+ZLRDZM-345"/>
              </a:rPr>
              <a:t>，</a:t>
            </a:r>
            <a:r>
              <a:rPr lang="zh-CN" altLang="en-US" sz="1800" b="0" i="0" u="none" strike="noStrike" baseline="0" dirty="0">
                <a:latin typeface="AdobeHeitiStd-Regular"/>
              </a:rPr>
              <a:t>谓吏曰</a:t>
            </a:r>
            <a:r>
              <a:rPr lang="zh-CN" altLang="en-US" sz="1800" b="0" i="0" u="none" strike="noStrike" baseline="0" dirty="0">
                <a:latin typeface="DY165+ZLRDZM-345"/>
              </a:rPr>
              <a:t>：</a:t>
            </a:r>
            <a:r>
              <a:rPr lang="zh-CN" altLang="en-US" sz="1800" b="1" i="0" u="none" strike="noStrike" baseline="0" dirty="0">
                <a:latin typeface="DY165+ZLRDZM-345"/>
              </a:rPr>
              <a:t>“</a:t>
            </a:r>
            <a:r>
              <a:rPr lang="zh-CN" altLang="en-US" sz="1800" b="1" i="0" u="none" strike="noStrike" baseline="0" dirty="0">
                <a:latin typeface="AdobeHeitiStd-Regular"/>
              </a:rPr>
              <a:t>我是李府君亲</a:t>
            </a:r>
            <a:r>
              <a:rPr lang="zh-CN" altLang="en-US" sz="1800" b="1" i="0" u="none" strike="noStrike" baseline="0" dirty="0">
                <a:latin typeface="DY165+ZLRDZM-345"/>
              </a:rPr>
              <a:t>。”</a:t>
            </a:r>
            <a:r>
              <a:rPr lang="zh-CN" altLang="en-US" sz="1800" b="0" i="0" u="none" strike="noStrike" baseline="0" dirty="0">
                <a:latin typeface="AdobeHeitiStd-Regular"/>
              </a:rPr>
              <a:t>既通</a:t>
            </a:r>
            <a:r>
              <a:rPr lang="zh-CN" altLang="en-US" sz="1800" b="0" i="0" u="none" strike="noStrike" baseline="0" dirty="0">
                <a:latin typeface="DY165+ZLRDZM-345"/>
              </a:rPr>
              <a:t>，</a:t>
            </a:r>
            <a:r>
              <a:rPr lang="zh-CN" altLang="en-US" sz="1800" b="0" i="0" u="none" strike="noStrike" baseline="0" dirty="0">
                <a:latin typeface="AdobeHeitiStd-Regular"/>
              </a:rPr>
              <a:t>前坐</a:t>
            </a:r>
            <a:r>
              <a:rPr lang="zh-CN" altLang="en-US" sz="1800" b="0" i="0" u="none" strike="noStrike" baseline="0" dirty="0">
                <a:latin typeface="DY165+ZLRDZM-345"/>
              </a:rPr>
              <a:t>。</a:t>
            </a:r>
            <a:r>
              <a:rPr lang="zh-CN" altLang="en-US" sz="1800" b="0" i="0" u="none" strike="noStrike" baseline="0" dirty="0">
                <a:latin typeface="AdobeHeitiStd-Regular"/>
              </a:rPr>
              <a:t>元礼问曰</a:t>
            </a:r>
            <a:r>
              <a:rPr lang="zh-CN" altLang="en-US" sz="1800" b="0" i="0" u="none" strike="noStrike" baseline="0" dirty="0">
                <a:latin typeface="DY165+ZLRDZM-345"/>
              </a:rPr>
              <a:t>：“</a:t>
            </a:r>
            <a:r>
              <a:rPr lang="zh-CN" altLang="en-US" sz="1800" b="1" i="0" u="none" strike="noStrike" baseline="0" dirty="0">
                <a:latin typeface="AdobeHeitiStd-Regular"/>
              </a:rPr>
              <a:t>君与仆有何亲？</a:t>
            </a:r>
            <a:r>
              <a:rPr lang="zh-CN" altLang="en-US" sz="1800" b="0" i="0" u="none" strike="noStrike" baseline="0" dirty="0">
                <a:latin typeface="DY165+ZLRDZM-345"/>
              </a:rPr>
              <a:t>”</a:t>
            </a:r>
            <a:r>
              <a:rPr lang="zh-CN" altLang="en-US" sz="1800" b="0" i="0" u="none" strike="noStrike" baseline="0" dirty="0">
                <a:latin typeface="AdobeHeitiStd-Regular"/>
              </a:rPr>
              <a:t>对曰</a:t>
            </a:r>
            <a:r>
              <a:rPr lang="zh-CN" altLang="en-US" sz="1800" b="0" i="0" u="none" strike="noStrike" baseline="0" dirty="0">
                <a:latin typeface="DY165+ZLRDZM-345"/>
              </a:rPr>
              <a:t>：</a:t>
            </a:r>
            <a:r>
              <a:rPr lang="zh-CN" altLang="en-US" sz="1800" b="1" i="0" u="none" strike="noStrike" baseline="0" dirty="0">
                <a:latin typeface="DY165+ZLRDZM-345"/>
              </a:rPr>
              <a:t>“</a:t>
            </a:r>
            <a:r>
              <a:rPr lang="zh-CN" altLang="en-US" sz="1800" b="1" i="0" u="none" strike="noStrike" baseline="0" dirty="0">
                <a:latin typeface="AdobeHeitiStd-Regular"/>
              </a:rPr>
              <a:t>昔先君仲尼与君先人伯阳有师资之尊</a:t>
            </a:r>
            <a:r>
              <a:rPr lang="zh-CN" altLang="en-US" sz="1800" b="1" i="0" u="none" strike="noStrike" baseline="0" dirty="0">
                <a:latin typeface="DY165+ZLRDZM-345"/>
              </a:rPr>
              <a:t>，</a:t>
            </a:r>
            <a:r>
              <a:rPr lang="zh-CN" altLang="en-US" sz="1800" b="1" i="0" u="none" strike="noStrike" baseline="0" dirty="0">
                <a:latin typeface="AdobeHeitiStd-Regular"/>
              </a:rPr>
              <a:t>是仆与君奕世为通好也</a:t>
            </a:r>
            <a:r>
              <a:rPr lang="zh-CN" altLang="en-US" sz="1800" b="1" i="0" u="none" strike="noStrike" baseline="0" dirty="0">
                <a:latin typeface="DY165+ZLRDZM-345"/>
              </a:rPr>
              <a:t>。”</a:t>
            </a:r>
            <a:r>
              <a:rPr lang="zh-CN" altLang="en-US" sz="1800" b="0" i="0" u="none" strike="noStrike" baseline="0" dirty="0">
                <a:latin typeface="AdobeHeitiStd-Regular"/>
              </a:rPr>
              <a:t>元礼与客莫不奇之</a:t>
            </a:r>
            <a:r>
              <a:rPr lang="zh-CN" altLang="en-US" dirty="0">
                <a:latin typeface="DY165+ZLRDZM-345"/>
              </a:rPr>
              <a:t>。</a:t>
            </a:r>
            <a:endParaRPr lang="en-US" altLang="zh-CN" dirty="0">
              <a:latin typeface="DY165+ZLRDZM-345"/>
            </a:endParaRPr>
          </a:p>
          <a:p>
            <a:pPr algn="r"/>
            <a:r>
              <a:rPr lang="en-US" altLang="zh-CN" dirty="0">
                <a:latin typeface="DY165+ZLRDZM-345"/>
              </a:rPr>
              <a:t>——《</a:t>
            </a:r>
            <a:r>
              <a:rPr lang="zh-CN" altLang="en-US" dirty="0">
                <a:latin typeface="DY165+ZLRDZM-345"/>
              </a:rPr>
              <a:t>世说新语</a:t>
            </a:r>
            <a:r>
              <a:rPr lang="en-US" altLang="zh-CN" dirty="0">
                <a:latin typeface="DY165+ZLRDZM-345"/>
              </a:rPr>
              <a:t>》</a:t>
            </a:r>
            <a:r>
              <a:rPr lang="zh-CN" altLang="en-US" dirty="0">
                <a:latin typeface="DY165+ZLRDZM-345"/>
              </a:rPr>
              <a:t>言语二</a:t>
            </a:r>
            <a:endParaRPr lang="zh-CN" altLang="en-US" dirty="0"/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0C6C1B11-30B8-4D62-9645-44552CF1A855}"/>
              </a:ext>
            </a:extLst>
          </p:cNvPr>
          <p:cNvSpPr/>
          <p:nvPr/>
        </p:nvSpPr>
        <p:spPr>
          <a:xfrm>
            <a:off x="8425816" y="192872"/>
            <a:ext cx="3288664" cy="1266506"/>
          </a:xfrm>
          <a:prstGeom prst="wedgeEllipseCallout">
            <a:avLst>
              <a:gd name="adj1" fmla="val -42790"/>
              <a:gd name="adj2" fmla="val 536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lt"/>
              </a:rPr>
              <a:t>Attach importance to family status</a:t>
            </a:r>
            <a:r>
              <a:rPr lang="zh-CN" altLang="en-US" dirty="0">
                <a:latin typeface="+mj-lt"/>
              </a:rPr>
              <a:t>（门第）</a:t>
            </a:r>
            <a:r>
              <a:rPr lang="en-US" altLang="zh-CN" dirty="0">
                <a:latin typeface="+mj-lt"/>
              </a:rPr>
              <a:t> and ancestry</a:t>
            </a:r>
            <a:r>
              <a:rPr lang="zh-CN" altLang="en-US" dirty="0">
                <a:latin typeface="+mj-lt"/>
              </a:rPr>
              <a:t>（祖先）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03FCE4-BF76-4124-BC84-15999A982D37}"/>
              </a:ext>
            </a:extLst>
          </p:cNvPr>
          <p:cNvSpPr txBox="1"/>
          <p:nvPr/>
        </p:nvSpPr>
        <p:spPr>
          <a:xfrm>
            <a:off x="6849869" y="4173095"/>
            <a:ext cx="46849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800" b="1" i="0" u="none" strike="noStrike" baseline="0" dirty="0">
                <a:latin typeface="AdobeHeitiStd-Regular"/>
              </a:rPr>
              <a:t>孙盛为庾公记室参军</a:t>
            </a:r>
            <a:r>
              <a:rPr lang="zh-CN" altLang="en-US" sz="1800" b="1" i="0" u="none" strike="noStrike" baseline="0" dirty="0">
                <a:latin typeface="DY167+ZLRDZM-349"/>
              </a:rPr>
              <a:t>，</a:t>
            </a:r>
            <a:r>
              <a:rPr lang="zh-CN" altLang="en-US" sz="1800" b="1" i="0" u="none" strike="noStrike" baseline="0" dirty="0">
                <a:latin typeface="AdobeHeitiStd-Regular"/>
              </a:rPr>
              <a:t>从猎</a:t>
            </a:r>
            <a:r>
              <a:rPr lang="zh-CN" altLang="en-US" sz="1800" b="1" i="0" u="none" strike="noStrike" baseline="0" dirty="0">
                <a:latin typeface="DY167+ZLRDZM-349"/>
              </a:rPr>
              <a:t>，</a:t>
            </a:r>
            <a:r>
              <a:rPr lang="zh-CN" altLang="en-US" sz="1800" b="1" i="0" u="none" strike="noStrike" baseline="0" dirty="0">
                <a:latin typeface="AdobeHeitiStd-Regular"/>
              </a:rPr>
              <a:t>将其二儿俱行</a:t>
            </a:r>
            <a:r>
              <a:rPr lang="zh-CN" altLang="en-US" sz="1800" b="1" i="0" u="none" strike="noStrike" baseline="0" dirty="0">
                <a:latin typeface="DY167+ZLRDZM-349"/>
              </a:rPr>
              <a:t>。</a:t>
            </a:r>
            <a:r>
              <a:rPr lang="zh-CN" altLang="en-US" sz="1800" i="0" u="none" strike="noStrike" baseline="0" dirty="0">
                <a:latin typeface="AdobeHeitiStd-Regular"/>
              </a:rPr>
              <a:t>庾公不知</a:t>
            </a:r>
            <a:r>
              <a:rPr lang="zh-CN" altLang="en-US" sz="1800" i="0" u="none" strike="noStrike" baseline="0" dirty="0">
                <a:latin typeface="DY167+ZLRDZM-349"/>
              </a:rPr>
              <a:t>，</a:t>
            </a:r>
            <a:r>
              <a:rPr lang="zh-CN" altLang="en-US" sz="1800" i="0" u="none" strike="noStrike" baseline="0" dirty="0">
                <a:latin typeface="AdobeHeitiStd-Regular"/>
              </a:rPr>
              <a:t>忽于猎场见齐庄</a:t>
            </a:r>
            <a:r>
              <a:rPr lang="zh-CN" altLang="en-US" sz="1800" i="0" u="none" strike="noStrike" baseline="0" dirty="0">
                <a:latin typeface="DY167+ZLRDZM-349"/>
              </a:rPr>
              <a:t>，</a:t>
            </a:r>
            <a:r>
              <a:rPr lang="zh-CN" altLang="en-US" sz="1800" i="0" u="none" strike="noStrike" baseline="0" dirty="0">
                <a:latin typeface="AdobeHeitiStd-Regular"/>
              </a:rPr>
              <a:t>时年七八岁</a:t>
            </a:r>
            <a:r>
              <a:rPr lang="zh-CN" altLang="en-US" sz="1800" i="0" u="none" strike="noStrike" baseline="0" dirty="0">
                <a:latin typeface="DY167+ZLRDZM-349"/>
              </a:rPr>
              <a:t>，</a:t>
            </a:r>
            <a:r>
              <a:rPr lang="zh-CN" altLang="en-US" sz="1800" i="0" u="none" strike="noStrike" baseline="0" dirty="0">
                <a:latin typeface="AdobeHeitiStd-Regular"/>
              </a:rPr>
              <a:t>庾谓曰</a:t>
            </a:r>
            <a:r>
              <a:rPr lang="zh-CN" altLang="en-US" sz="1800" i="0" u="none" strike="noStrike" baseline="0" dirty="0">
                <a:latin typeface="DY167+ZLRDZM-349"/>
              </a:rPr>
              <a:t>：“</a:t>
            </a:r>
            <a:r>
              <a:rPr lang="zh-CN" altLang="en-US" sz="1800" i="0" u="none" strike="noStrike" baseline="0" dirty="0">
                <a:latin typeface="AdobeHeitiStd-Regular"/>
              </a:rPr>
              <a:t>君亦复来邪？</a:t>
            </a:r>
            <a:r>
              <a:rPr lang="zh-CN" altLang="en-US" sz="1800" i="0" u="none" strike="noStrike" baseline="0" dirty="0">
                <a:latin typeface="DY167+ZLRDZM-349"/>
              </a:rPr>
              <a:t>”</a:t>
            </a:r>
            <a:r>
              <a:rPr lang="zh-CN" altLang="en-US" sz="1800" i="0" u="none" strike="noStrike" baseline="0" dirty="0">
                <a:latin typeface="AdobeHeitiStd-Regular"/>
              </a:rPr>
              <a:t>应声答曰</a:t>
            </a:r>
            <a:r>
              <a:rPr lang="zh-CN" altLang="en-US" sz="1800" i="0" u="none" strike="noStrike" baseline="0" dirty="0">
                <a:latin typeface="DY167+ZLRDZM-349"/>
              </a:rPr>
              <a:t>：“</a:t>
            </a:r>
            <a:r>
              <a:rPr lang="zh-CN" altLang="en-US" sz="1800" i="0" u="none" strike="noStrike" baseline="0" dirty="0">
                <a:latin typeface="AdobeHeitiStd-Regular"/>
              </a:rPr>
              <a:t>所谓</a:t>
            </a:r>
            <a:r>
              <a:rPr lang="zh-CN" altLang="en-US" sz="1800" i="0" u="none" strike="noStrike" baseline="0" dirty="0">
                <a:latin typeface="DY167+ZLRDZM-349"/>
              </a:rPr>
              <a:t>‘</a:t>
            </a:r>
            <a:r>
              <a:rPr lang="zh-CN" altLang="en-US" sz="1800" i="0" u="none" strike="noStrike" baseline="0" dirty="0">
                <a:latin typeface="AdobeHeitiStd-Regular"/>
              </a:rPr>
              <a:t>无小无大</a:t>
            </a:r>
            <a:r>
              <a:rPr lang="zh-CN" altLang="en-US" sz="1800" i="0" u="none" strike="noStrike" baseline="0" dirty="0">
                <a:latin typeface="DY167+ZLRDZM-349"/>
              </a:rPr>
              <a:t>，</a:t>
            </a:r>
            <a:r>
              <a:rPr lang="zh-CN" altLang="en-US" sz="1800" i="0" u="none" strike="noStrike" baseline="0" dirty="0">
                <a:latin typeface="AdobeHeitiStd-Regular"/>
              </a:rPr>
              <a:t>从公于迈</a:t>
            </a:r>
            <a:r>
              <a:rPr lang="zh-CN" altLang="en-US" sz="1800" i="0" u="none" strike="noStrike" baseline="0" dirty="0">
                <a:latin typeface="DY167+ZLRDZM-349"/>
              </a:rPr>
              <a:t>’。</a:t>
            </a:r>
            <a:r>
              <a:rPr lang="zh-CN" altLang="en-US" dirty="0">
                <a:latin typeface="DY167+ZLRDZM-349"/>
              </a:rPr>
              <a:t>” </a:t>
            </a:r>
            <a:endParaRPr lang="en-US" altLang="zh-CN" dirty="0">
              <a:latin typeface="DY167+ZLRDZM-349"/>
            </a:endParaRPr>
          </a:p>
          <a:p>
            <a:pPr algn="r"/>
            <a:r>
              <a:rPr lang="en-US" altLang="zh-CN" dirty="0">
                <a:latin typeface="DY167+ZLRDZM-349"/>
              </a:rPr>
              <a:t>                  ——《</a:t>
            </a:r>
            <a:r>
              <a:rPr lang="zh-CN" altLang="en-US" dirty="0">
                <a:latin typeface="DY167+ZLRDZM-349"/>
              </a:rPr>
              <a:t>世说新语</a:t>
            </a:r>
            <a:r>
              <a:rPr lang="en-US" altLang="zh-CN" dirty="0">
                <a:latin typeface="DY167+ZLRDZM-349"/>
              </a:rPr>
              <a:t>》</a:t>
            </a:r>
            <a:r>
              <a:rPr lang="zh-CN" altLang="en-US" dirty="0">
                <a:latin typeface="DY167+ZLRDZM-349"/>
              </a:rPr>
              <a:t>言语二</a:t>
            </a:r>
            <a:endParaRPr lang="zh-CN" altLang="en-US" dirty="0"/>
          </a:p>
        </p:txBody>
      </p:sp>
      <p:sp>
        <p:nvSpPr>
          <p:cNvPr id="19" name="对话气泡: 椭圆形 18">
            <a:extLst>
              <a:ext uri="{FF2B5EF4-FFF2-40B4-BE49-F238E27FC236}">
                <a16:creationId xmlns:a16="http://schemas.microsoft.com/office/drawing/2014/main" id="{4C108735-58EE-4CAA-A1E0-1CDCC2EF2CF7}"/>
              </a:ext>
            </a:extLst>
          </p:cNvPr>
          <p:cNvSpPr/>
          <p:nvPr/>
        </p:nvSpPr>
        <p:spPr>
          <a:xfrm>
            <a:off x="3910301" y="5192916"/>
            <a:ext cx="2499163" cy="1208349"/>
          </a:xfrm>
          <a:prstGeom prst="wedgeEllipseCallout">
            <a:avLst>
              <a:gd name="adj1" fmla="val 51929"/>
              <a:gd name="adj2" fmla="val -494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Associate with people of high social status</a:t>
            </a:r>
            <a:endParaRPr lang="zh-CN" altLang="en-US" dirty="0"/>
          </a:p>
        </p:txBody>
      </p:sp>
      <p:pic>
        <p:nvPicPr>
          <p:cNvPr id="26" name="Picture 7" descr="A picture containing Teams&#10;&#10;Description automatically generated">
            <a:extLst>
              <a:ext uri="{FF2B5EF4-FFF2-40B4-BE49-F238E27FC236}">
                <a16:creationId xmlns:a16="http://schemas.microsoft.com/office/drawing/2014/main" id="{72AB6E77-DBC9-4F38-A8E6-659B5B43A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4419" t="16505" r="25301" b="12023"/>
          <a:stretch/>
        </p:blipFill>
        <p:spPr>
          <a:xfrm>
            <a:off x="925181" y="1097280"/>
            <a:ext cx="3098179" cy="3598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1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545" y="514346"/>
            <a:ext cx="3480286" cy="65237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4650" y="3641545"/>
            <a:ext cx="4843266" cy="46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latin typeface="AdobeHeitiStd-Regular"/>
              </a:rPr>
              <a:t> </a:t>
            </a:r>
            <a:endParaRPr kumimoji="1" lang="zh-CN" altLang="en-US" sz="1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59A3B8-7D37-4BBC-9771-A430D009CBA6}"/>
              </a:ext>
            </a:extLst>
          </p:cNvPr>
          <p:cNvSpPr txBox="1"/>
          <p:nvPr/>
        </p:nvSpPr>
        <p:spPr>
          <a:xfrm>
            <a:off x="216442" y="1119019"/>
            <a:ext cx="48934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000" dirty="0"/>
              <a:t>To history: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Review the powerful families, education and political situations in Wei and </a:t>
            </a:r>
            <a:r>
              <a:rPr lang="en-US" altLang="zh-CN" sz="1600" dirty="0" err="1"/>
              <a:t>Jin</a:t>
            </a:r>
            <a:r>
              <a:rPr lang="en-US" altLang="zh-CN" dirty="0"/>
              <a:t>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6518E6A-9416-469C-915A-4949B26B0A51}"/>
              </a:ext>
            </a:extLst>
          </p:cNvPr>
          <p:cNvSpPr txBox="1"/>
          <p:nvPr/>
        </p:nvSpPr>
        <p:spPr>
          <a:xfrm>
            <a:off x="216442" y="2657406"/>
            <a:ext cx="38885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/>
              <a:t> To reality: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Reflect on “prodigy education”.</a:t>
            </a:r>
            <a:endParaRPr lang="zh-CN" altLang="en-US" sz="16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823DBA-074A-4312-B321-2F134926093D}"/>
              </a:ext>
            </a:extLst>
          </p:cNvPr>
          <p:cNvSpPr txBox="1"/>
          <p:nvPr/>
        </p:nvSpPr>
        <p:spPr>
          <a:xfrm>
            <a:off x="122571" y="99490"/>
            <a:ext cx="484326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HeitiStd-Regular"/>
              </a:rPr>
              <a:t>Significance</a:t>
            </a:r>
            <a:endParaRPr kumimoji="1" lang="zh-CN" altLang="en-US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4" name="图示 23">
            <a:extLst>
              <a:ext uri="{FF2B5EF4-FFF2-40B4-BE49-F238E27FC236}">
                <a16:creationId xmlns:a16="http://schemas.microsoft.com/office/drawing/2014/main" id="{6E6D3EE5-E127-4F37-BC46-64CDD3FF2BB9}"/>
              </a:ext>
            </a:extLst>
          </p:cNvPr>
          <p:cNvGraphicFramePr/>
          <p:nvPr/>
        </p:nvGraphicFramePr>
        <p:xfrm>
          <a:off x="5289368" y="948351"/>
          <a:ext cx="6257985" cy="373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矩形 25">
            <a:extLst>
              <a:ext uri="{FF2B5EF4-FFF2-40B4-BE49-F238E27FC236}">
                <a16:creationId xmlns:a16="http://schemas.microsoft.com/office/drawing/2014/main" id="{AE2B5B03-B100-479F-BF8C-07F6586319A0}"/>
              </a:ext>
            </a:extLst>
          </p:cNvPr>
          <p:cNvSpPr/>
          <p:nvPr/>
        </p:nvSpPr>
        <p:spPr>
          <a:xfrm rot="21003567">
            <a:off x="7314635" y="2050584"/>
            <a:ext cx="2207448" cy="110799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cap="none" spc="5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门阀</a:t>
            </a:r>
          </a:p>
        </p:txBody>
      </p:sp>
      <p:sp>
        <p:nvSpPr>
          <p:cNvPr id="21" name="对话气泡: 矩形 20">
            <a:extLst>
              <a:ext uri="{FF2B5EF4-FFF2-40B4-BE49-F238E27FC236}">
                <a16:creationId xmlns:a16="http://schemas.microsoft.com/office/drawing/2014/main" id="{E4DE60B8-694A-4768-9229-549A429B0AB4}"/>
              </a:ext>
            </a:extLst>
          </p:cNvPr>
          <p:cNvSpPr/>
          <p:nvPr/>
        </p:nvSpPr>
        <p:spPr>
          <a:xfrm>
            <a:off x="9247945" y="140123"/>
            <a:ext cx="2560256" cy="1206199"/>
          </a:xfrm>
          <a:prstGeom prst="wedgeRectCallout">
            <a:avLst>
              <a:gd name="adj1" fmla="val -56945"/>
              <a:gd name="adj2" fmla="val 203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1600" dirty="0">
                <a:latin typeface="+mj-lt"/>
              </a:rPr>
              <a:t>The public education monopolized by the powerful families made most</a:t>
            </a:r>
            <a:r>
              <a:rPr lang="en-US" altLang="zh-CN" sz="1600" dirty="0">
                <a:effectLst/>
                <a:latin typeface="+mj-lt"/>
                <a:cs typeface="Times New Roman" panose="02020603050405020304" pitchFamily="18" charset="0"/>
              </a:rPr>
              <a:t> family members well-educated.</a:t>
            </a:r>
            <a:endParaRPr lang="en-US" altLang="zh-CN" sz="1600" dirty="0">
              <a:latin typeface="+mj-lt"/>
            </a:endParaRPr>
          </a:p>
        </p:txBody>
      </p:sp>
      <p:sp>
        <p:nvSpPr>
          <p:cNvPr id="25" name="对话气泡: 矩形 24">
            <a:extLst>
              <a:ext uri="{FF2B5EF4-FFF2-40B4-BE49-F238E27FC236}">
                <a16:creationId xmlns:a16="http://schemas.microsoft.com/office/drawing/2014/main" id="{4D46FDD5-30BB-4C64-B9C4-65B29F1F847C}"/>
              </a:ext>
            </a:extLst>
          </p:cNvPr>
          <p:cNvSpPr/>
          <p:nvPr/>
        </p:nvSpPr>
        <p:spPr>
          <a:xfrm>
            <a:off x="7909740" y="4301189"/>
            <a:ext cx="3898461" cy="1303018"/>
          </a:xfrm>
          <a:prstGeom prst="wedgeRectCallout">
            <a:avLst>
              <a:gd name="adj1" fmla="val 6266"/>
              <a:gd name="adj2" fmla="val -73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1600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altLang="zh-CN" sz="1600" dirty="0">
                <a:effectLst/>
                <a:latin typeface="+mj-lt"/>
                <a:cs typeface="Times New Roman" panose="02020603050405020304" pitchFamily="18" charset="0"/>
              </a:rPr>
              <a:t>ell-educated children in powerful families would grow as elites who step into politics like their fathers.</a:t>
            </a:r>
            <a:endParaRPr lang="en-US" altLang="zh-CN" sz="1600" dirty="0">
              <a:latin typeface="+mj-lt"/>
            </a:endParaRPr>
          </a:p>
        </p:txBody>
      </p:sp>
      <p:sp>
        <p:nvSpPr>
          <p:cNvPr id="27" name="对话气泡: 矩形 26">
            <a:extLst>
              <a:ext uri="{FF2B5EF4-FFF2-40B4-BE49-F238E27FC236}">
                <a16:creationId xmlns:a16="http://schemas.microsoft.com/office/drawing/2014/main" id="{0CF906BF-293A-4961-9FB8-179CB35312F6}"/>
              </a:ext>
            </a:extLst>
          </p:cNvPr>
          <p:cNvSpPr/>
          <p:nvPr/>
        </p:nvSpPr>
        <p:spPr>
          <a:xfrm>
            <a:off x="4716636" y="2271581"/>
            <a:ext cx="2061681" cy="1800549"/>
          </a:xfrm>
          <a:prstGeom prst="wedgeRectCallout">
            <a:avLst>
              <a:gd name="adj1" fmla="val 56668"/>
              <a:gd name="adj2" fmla="val 79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1600" dirty="0">
                <a:latin typeface="+mj-lt"/>
                <a:cs typeface="Times New Roman" panose="02020603050405020304" pitchFamily="18" charset="0"/>
              </a:rPr>
              <a:t>High positions </a:t>
            </a:r>
            <a:r>
              <a:rPr lang="en-US" altLang="zh-CN" sz="1600" dirty="0">
                <a:effectLst/>
                <a:latin typeface="+mj-lt"/>
                <a:cs typeface="Times New Roman" panose="02020603050405020304" pitchFamily="18" charset="0"/>
              </a:rPr>
              <a:t>made them accessible to higher standard education and more </a:t>
            </a:r>
            <a:r>
              <a:rPr lang="en-US" altLang="zh-CN" sz="1600" dirty="0">
                <a:latin typeface="+mj-lt"/>
                <a:cs typeface="Times New Roman" panose="02020603050405020304" pitchFamily="18" charset="0"/>
              </a:rPr>
              <a:t>classics </a:t>
            </a:r>
            <a:r>
              <a:rPr lang="en-US" altLang="zh-CN" sz="1600" dirty="0">
                <a:effectLst/>
                <a:latin typeface="+mj-lt"/>
                <a:cs typeface="Times New Roman" panose="02020603050405020304" pitchFamily="18" charset="0"/>
              </a:rPr>
              <a:t>than average people.</a:t>
            </a:r>
            <a:endParaRPr lang="en-US" altLang="zh-CN" sz="1600" dirty="0">
              <a:latin typeface="+mj-lt"/>
            </a:endParaRPr>
          </a:p>
        </p:txBody>
      </p:sp>
      <p:sp>
        <p:nvSpPr>
          <p:cNvPr id="30" name="内容占位符 3">
            <a:extLst>
              <a:ext uri="{FF2B5EF4-FFF2-40B4-BE49-F238E27FC236}">
                <a16:creationId xmlns:a16="http://schemas.microsoft.com/office/drawing/2014/main" id="{C3EB6624-70EC-40AD-A411-4B155CA940D0}"/>
              </a:ext>
            </a:extLst>
          </p:cNvPr>
          <p:cNvSpPr txBox="1">
            <a:spLocks/>
          </p:cNvSpPr>
          <p:nvPr/>
        </p:nvSpPr>
        <p:spPr>
          <a:xfrm>
            <a:off x="380624" y="3450917"/>
            <a:ext cx="3978016" cy="28381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prodigy education</a:t>
            </a:r>
            <a:r>
              <a:rPr lang="en-GB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AAA</a:t>
            </a:r>
          </a:p>
          <a:p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Adult-oriented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eloquent speaker, a knowledgeable scholar, and a qualified official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cost of childhood joy</a:t>
            </a:r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D52DB4F-59EE-47CD-8D32-B4512F8AE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3266" y="3776206"/>
            <a:ext cx="2493216" cy="292815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F9ABBC0-D3BC-4F7A-8779-9DFE3868AA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5725" y="3776206"/>
            <a:ext cx="2572821" cy="29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6" grpId="1" animBg="1"/>
      <p:bldP spid="21" grpId="0" animBg="1"/>
      <p:bldP spid="25" grpId="0" animBg="1"/>
      <p:bldP spid="27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o2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44" t="22191" r="30019" b="25210"/>
          <a:stretch/>
        </p:blipFill>
        <p:spPr>
          <a:xfrm>
            <a:off x="-1701966" y="5378085"/>
            <a:ext cx="5075015" cy="3607163"/>
          </a:xfrm>
          <a:prstGeom prst="rect">
            <a:avLst/>
          </a:prstGeom>
        </p:spPr>
      </p:pic>
      <p:pic>
        <p:nvPicPr>
          <p:cNvPr id="20" name="图片 19" descr="bo2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44" t="22191" r="30019" b="25210"/>
          <a:stretch/>
        </p:blipFill>
        <p:spPr>
          <a:xfrm rot="10800000">
            <a:off x="8098487" y="-1803582"/>
            <a:ext cx="5075015" cy="3607163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4401995" y="1493438"/>
            <a:ext cx="3431094" cy="3691840"/>
            <a:chOff x="3165064" y="1118515"/>
            <a:chExt cx="3431094" cy="3691840"/>
          </a:xfrm>
        </p:grpSpPr>
        <p:pic>
          <p:nvPicPr>
            <p:cNvPr id="25" name="图片 24" descr="中国风线条.png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5064" y="2923158"/>
              <a:ext cx="2921357" cy="1887197"/>
            </a:xfrm>
            <a:prstGeom prst="rect">
              <a:avLst/>
            </a:prstGeom>
          </p:spPr>
        </p:pic>
        <p:pic>
          <p:nvPicPr>
            <p:cNvPr id="21" name="图片 20" descr="中国风线条.png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801" y="1118515"/>
              <a:ext cx="2921357" cy="18871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805758" y="1476650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96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13698" y="2765855"/>
              <a:ext cx="10534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66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35590" y="3014317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96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15B99E-88BB-4BE2-B0AC-286AB3059E8B}"/>
              </a:ext>
            </a:extLst>
          </p:cNvPr>
          <p:cNvGrpSpPr/>
          <p:nvPr/>
        </p:nvGrpSpPr>
        <p:grpSpPr>
          <a:xfrm>
            <a:off x="2697686" y="302345"/>
            <a:ext cx="7763518" cy="4857717"/>
            <a:chOff x="2697686" y="302345"/>
            <a:chExt cx="7763518" cy="4857717"/>
          </a:xfrm>
        </p:grpSpPr>
        <p:pic>
          <p:nvPicPr>
            <p:cNvPr id="6" name="图片 5" descr="鹤-01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7270" y="2711477"/>
              <a:ext cx="2763934" cy="2448585"/>
            </a:xfrm>
            <a:prstGeom prst="rect">
              <a:avLst/>
            </a:prstGeom>
          </p:spPr>
        </p:pic>
        <p:pic>
          <p:nvPicPr>
            <p:cNvPr id="9" name="图片 8" descr="鹤-01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7686" y="2702535"/>
              <a:ext cx="1344491" cy="1191092"/>
            </a:xfrm>
            <a:prstGeom prst="rect">
              <a:avLst/>
            </a:prstGeom>
          </p:spPr>
        </p:pic>
        <p:pic>
          <p:nvPicPr>
            <p:cNvPr id="26" name="图片 25" descr="鹤-01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4229" y="302345"/>
              <a:ext cx="1748750" cy="1549227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24710B3-21E8-42A3-A112-E5C96E7A5872}"/>
              </a:ext>
            </a:extLst>
          </p:cNvPr>
          <p:cNvGrpSpPr/>
          <p:nvPr/>
        </p:nvGrpSpPr>
        <p:grpSpPr>
          <a:xfrm>
            <a:off x="-310758" y="-186637"/>
            <a:ext cx="13130308" cy="8997846"/>
            <a:chOff x="-310758" y="-186637"/>
            <a:chExt cx="13130308" cy="8997846"/>
          </a:xfrm>
        </p:grpSpPr>
        <p:pic>
          <p:nvPicPr>
            <p:cNvPr id="18" name="图片 17" descr="红-01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7397" y="-186637"/>
              <a:ext cx="4810001" cy="2793320"/>
            </a:xfrm>
            <a:prstGeom prst="rect">
              <a:avLst/>
            </a:prstGeom>
          </p:spPr>
        </p:pic>
        <p:pic>
          <p:nvPicPr>
            <p:cNvPr id="12" name="图片 11" descr=" 波浪.png"/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380" y="2176850"/>
              <a:ext cx="1923170" cy="859666"/>
            </a:xfrm>
            <a:prstGeom prst="rect">
              <a:avLst/>
            </a:prstGeom>
          </p:spPr>
        </p:pic>
        <p:pic>
          <p:nvPicPr>
            <p:cNvPr id="16" name="图片 15" descr="波-01.png"/>
            <p:cNvPicPr>
              <a:picLocks noChangeAspect="1"/>
            </p:cNvPicPr>
            <p:nvPr/>
          </p:nvPicPr>
          <p:blipFill rotWithShape="1">
            <a:blip r:embed="rId11" cstate="screen">
              <a:alphaModFix amt="4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0758" y="2128701"/>
              <a:ext cx="1661882" cy="1017076"/>
            </a:xfrm>
            <a:prstGeom prst="rect">
              <a:avLst/>
            </a:prstGeom>
          </p:spPr>
        </p:pic>
        <p:pic>
          <p:nvPicPr>
            <p:cNvPr id="19" name="图片 18" descr="红-01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820038">
              <a:off x="8273792" y="5009549"/>
              <a:ext cx="4810001" cy="2793320"/>
            </a:xfrm>
            <a:prstGeom prst="rect">
              <a:avLst/>
            </a:prstGeom>
          </p:spPr>
        </p:pic>
        <p:pic>
          <p:nvPicPr>
            <p:cNvPr id="17" name="图片 16" descr="波-01.png"/>
            <p:cNvPicPr>
              <a:picLocks noChangeAspect="1"/>
            </p:cNvPicPr>
            <p:nvPr/>
          </p:nvPicPr>
          <p:blipFill rotWithShape="1">
            <a:blip r:embed="rId11" cstate="screen">
              <a:alphaModFix amt="4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896380" y="6164591"/>
              <a:ext cx="1661882" cy="1017076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3FDC3DCB-7DCD-4323-89B0-C2EE4F1344B0}"/>
              </a:ext>
            </a:extLst>
          </p:cNvPr>
          <p:cNvSpPr txBox="1"/>
          <p:nvPr/>
        </p:nvSpPr>
        <p:spPr>
          <a:xfrm>
            <a:off x="5111337" y="4705761"/>
            <a:ext cx="10534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6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看</a:t>
            </a:r>
          </a:p>
        </p:txBody>
      </p:sp>
    </p:spTree>
    <p:extLst>
      <p:ext uri="{BB962C8B-B14F-4D97-AF65-F5344CB8AC3E}">
        <p14:creationId xmlns:p14="http://schemas.microsoft.com/office/powerpoint/2010/main" val="36089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鹤-01.png">
            <a:extLst>
              <a:ext uri="{FF2B5EF4-FFF2-40B4-BE49-F238E27FC236}">
                <a16:creationId xmlns:a16="http://schemas.microsoft.com/office/drawing/2014/main" id="{AEE82ACB-54E5-434C-A1B5-89E5BDB9E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7701" y="5783100"/>
            <a:ext cx="931034" cy="824808"/>
          </a:xfrm>
          <a:prstGeom prst="rect">
            <a:avLst/>
          </a:prstGeom>
        </p:spPr>
      </p:pic>
      <p:pic>
        <p:nvPicPr>
          <p:cNvPr id="15" name="图片 14" descr="波-01.png">
            <a:extLst>
              <a:ext uri="{FF2B5EF4-FFF2-40B4-BE49-F238E27FC236}">
                <a16:creationId xmlns:a16="http://schemas.microsoft.com/office/drawing/2014/main" id="{AA4D7DD7-C289-4E79-9122-AAAA5F12D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2688" y="2088944"/>
            <a:ext cx="1661882" cy="1017076"/>
          </a:xfrm>
          <a:prstGeom prst="rect">
            <a:avLst/>
          </a:prstGeom>
        </p:spPr>
      </p:pic>
      <p:pic>
        <p:nvPicPr>
          <p:cNvPr id="16" name="图片 15" descr="波-01.png">
            <a:extLst>
              <a:ext uri="{FF2B5EF4-FFF2-40B4-BE49-F238E27FC236}">
                <a16:creationId xmlns:a16="http://schemas.microsoft.com/office/drawing/2014/main" id="{10F5696E-EA56-4D8C-85EF-D408363E6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6943" y="5587853"/>
            <a:ext cx="1661882" cy="1017076"/>
          </a:xfrm>
          <a:prstGeom prst="rect">
            <a:avLst/>
          </a:prstGeom>
        </p:spPr>
      </p:pic>
      <p:pic>
        <p:nvPicPr>
          <p:cNvPr id="13" name="图片 12" descr="鹤-01.png">
            <a:extLst>
              <a:ext uri="{FF2B5EF4-FFF2-40B4-BE49-F238E27FC236}">
                <a16:creationId xmlns:a16="http://schemas.microsoft.com/office/drawing/2014/main" id="{AE286F27-7B13-4173-8639-1CBA9C6F39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1986" y="3630491"/>
            <a:ext cx="1949744" cy="1727288"/>
          </a:xfrm>
          <a:prstGeom prst="rect">
            <a:avLst/>
          </a:prstGeom>
        </p:spPr>
      </p:pic>
      <p:pic>
        <p:nvPicPr>
          <p:cNvPr id="38" name="图片 37" descr="鹤-01.png">
            <a:extLst>
              <a:ext uri="{FF2B5EF4-FFF2-40B4-BE49-F238E27FC236}">
                <a16:creationId xmlns:a16="http://schemas.microsoft.com/office/drawing/2014/main" id="{D956C8E8-E7C9-4B09-AF1D-4FD721BCE4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4891" y="807422"/>
            <a:ext cx="2763934" cy="2448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3CCBD2-ADC0-BB41-BBE8-504C99B9D44F}"/>
              </a:ext>
            </a:extLst>
          </p:cNvPr>
          <p:cNvSpPr txBox="1"/>
          <p:nvPr/>
        </p:nvSpPr>
        <p:spPr>
          <a:xfrm>
            <a:off x="974742" y="593643"/>
            <a:ext cx="8403582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dirty="0">
                <a:latin typeface="STLiti" panose="02010800040101010101" pitchFamily="2" charset="-122"/>
                <a:ea typeface="STLiti" panose="02010800040101010101" pitchFamily="2" charset="-122"/>
              </a:rPr>
              <a:t>        </a:t>
            </a:r>
            <a:r>
              <a:rPr lang="zh-CN" altLang="en-US" sz="2800" dirty="0">
                <a:latin typeface="STLiti" panose="02010800040101010101" pitchFamily="2" charset="-122"/>
                <a:ea typeface="STLiti" panose="02010800040101010101" pitchFamily="2" charset="-122"/>
              </a:rPr>
              <a:t>孔文举年十岁，随父到洛。时李元礼有盛名，为司隶校尉；诣门者、皆俊才清称及中表亲戚乃通。文举至门，谓吏曰：“我是李府君亲。”既通，前坐。元礼问曰：“君与仆有何亲？”对曰：“昔先君仲尼与君先人伯阳有师资之尊，是仆与君奕世为通好也。”元礼及宾客莫不奇之。太中大夫陈韪后至，人以其语语之，韪曰：“小时了了，大未必佳。”文举曰：“想君小时，必当了了。”</a:t>
            </a:r>
            <a:endParaRPr lang="en-CN" sz="2800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34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波-01.png">
            <a:extLst>
              <a:ext uri="{FF2B5EF4-FFF2-40B4-BE49-F238E27FC236}">
                <a16:creationId xmlns:a16="http://schemas.microsoft.com/office/drawing/2014/main" id="{AA4D7DD7-C289-4E79-9122-AAAA5F12D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2688" y="2088944"/>
            <a:ext cx="1661882" cy="1017076"/>
          </a:xfrm>
          <a:prstGeom prst="rect">
            <a:avLst/>
          </a:prstGeom>
        </p:spPr>
      </p:pic>
      <p:pic>
        <p:nvPicPr>
          <p:cNvPr id="16" name="图片 15" descr="波-01.png">
            <a:extLst>
              <a:ext uri="{FF2B5EF4-FFF2-40B4-BE49-F238E27FC236}">
                <a16:creationId xmlns:a16="http://schemas.microsoft.com/office/drawing/2014/main" id="{10F5696E-EA56-4D8C-85EF-D408363E6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6943" y="5587853"/>
            <a:ext cx="1661882" cy="1017076"/>
          </a:xfrm>
          <a:prstGeom prst="rect">
            <a:avLst/>
          </a:prstGeom>
        </p:spPr>
      </p:pic>
      <p:pic>
        <p:nvPicPr>
          <p:cNvPr id="8" name="Picture 7" descr="A picture containing Teams&#10;&#10;Description automatically generated">
            <a:extLst>
              <a:ext uri="{FF2B5EF4-FFF2-40B4-BE49-F238E27FC236}">
                <a16:creationId xmlns:a16="http://schemas.microsoft.com/office/drawing/2014/main" id="{EE9C5501-44D3-1A4E-8502-1E167C5F346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082" y="-1180583"/>
            <a:ext cx="7993509" cy="8111165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B2E02FA-D5D5-9C49-B128-8F231E49D3A9}"/>
              </a:ext>
            </a:extLst>
          </p:cNvPr>
          <p:cNvGrpSpPr/>
          <p:nvPr/>
        </p:nvGrpSpPr>
        <p:grpSpPr>
          <a:xfrm>
            <a:off x="5814806" y="919373"/>
            <a:ext cx="5441905" cy="4484631"/>
            <a:chOff x="6115552" y="1056533"/>
            <a:chExt cx="5441905" cy="44846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D0A1AE-6FD1-AB4D-85BD-16BC86BB4FF6}"/>
                </a:ext>
              </a:extLst>
            </p:cNvPr>
            <p:cNvGrpSpPr/>
            <p:nvPr/>
          </p:nvGrpSpPr>
          <p:grpSpPr>
            <a:xfrm>
              <a:off x="6115552" y="1056533"/>
              <a:ext cx="4952315" cy="3241845"/>
              <a:chOff x="6115552" y="1056533"/>
              <a:chExt cx="4952315" cy="324184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B53F7A-B8DA-D641-A5B1-385C891042A0}"/>
                  </a:ext>
                </a:extLst>
              </p:cNvPr>
              <p:cNvSpPr txBox="1"/>
              <p:nvPr/>
            </p:nvSpPr>
            <p:spPr>
              <a:xfrm>
                <a:off x="6115552" y="2137148"/>
                <a:ext cx="4952315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4000" b="1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出生在什么样的家庭</a:t>
                </a:r>
                <a:endParaRPr kumimoji="1" lang="en-CN" sz="4000" b="1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FFA20C-AC34-3947-B4D9-FA0FEDDCC4B2}"/>
                  </a:ext>
                </a:extLst>
              </p:cNvPr>
              <p:cNvSpPr txBox="1"/>
              <p:nvPr/>
            </p:nvSpPr>
            <p:spPr>
              <a:xfrm>
                <a:off x="6266553" y="1056533"/>
                <a:ext cx="4801314" cy="927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4000" b="1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生活在</a:t>
                </a:r>
                <a:r>
                  <a:rPr kumimoji="1" lang="en-US" sz="4000" b="1" dirty="0" err="1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什么样的社会</a:t>
                </a:r>
                <a:endParaRPr kumimoji="1" lang="en-CN" sz="4000" b="1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D2EE15-6E0E-6749-AE40-AA12278151D2}"/>
                  </a:ext>
                </a:extLst>
              </p:cNvPr>
              <p:cNvSpPr txBox="1"/>
              <p:nvPr/>
            </p:nvSpPr>
            <p:spPr>
              <a:xfrm>
                <a:off x="6243183" y="3359659"/>
                <a:ext cx="4801314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CN" sz="4000" b="1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接受了什么样的教育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39928D-F747-2F4A-A191-9F735454B9E7}"/>
                </a:ext>
              </a:extLst>
            </p:cNvPr>
            <p:cNvSpPr txBox="1"/>
            <p:nvPr/>
          </p:nvSpPr>
          <p:spPr>
            <a:xfrm>
              <a:off x="6243182" y="4602445"/>
              <a:ext cx="5314275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CN" sz="40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神童现象的质疑和意义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05DCF9-6CCD-F74E-A15F-D80FE88AC293}"/>
              </a:ext>
            </a:extLst>
          </p:cNvPr>
          <p:cNvSpPr txBox="1"/>
          <p:nvPr/>
        </p:nvSpPr>
        <p:spPr>
          <a:xfrm>
            <a:off x="2303742" y="5404004"/>
            <a:ext cx="3005267" cy="89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CN" sz="4000" b="1" dirty="0"/>
              <a:t>TOM</a:t>
            </a:r>
            <a:r>
              <a:rPr kumimoji="1" lang="zh-CN" altLang="en-US" sz="4000" b="1" dirty="0"/>
              <a:t>  </a:t>
            </a:r>
            <a:r>
              <a:rPr kumimoji="1" lang="en-CN" sz="4000" b="1" dirty="0"/>
              <a:t>汤穆</a:t>
            </a:r>
          </a:p>
        </p:txBody>
      </p:sp>
    </p:spTree>
    <p:extLst>
      <p:ext uri="{BB962C8B-B14F-4D97-AF65-F5344CB8AC3E}">
        <p14:creationId xmlns:p14="http://schemas.microsoft.com/office/powerpoint/2010/main" val="10740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鹤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783" y="903699"/>
            <a:ext cx="1344491" cy="119109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24710B3-21E8-42A3-A112-E5C96E7A5872}"/>
              </a:ext>
            </a:extLst>
          </p:cNvPr>
          <p:cNvGrpSpPr/>
          <p:nvPr/>
        </p:nvGrpSpPr>
        <p:grpSpPr>
          <a:xfrm>
            <a:off x="-310758" y="1853884"/>
            <a:ext cx="13130308" cy="7280716"/>
            <a:chOff x="-310758" y="2128701"/>
            <a:chExt cx="13130308" cy="7280716"/>
          </a:xfrm>
        </p:grpSpPr>
        <p:pic>
          <p:nvPicPr>
            <p:cNvPr id="12" name="图片 11" descr=" 波浪.png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380" y="2176850"/>
              <a:ext cx="1923170" cy="859666"/>
            </a:xfrm>
            <a:prstGeom prst="rect">
              <a:avLst/>
            </a:prstGeom>
          </p:spPr>
        </p:pic>
        <p:pic>
          <p:nvPicPr>
            <p:cNvPr id="16" name="图片 15" descr="波-01.png"/>
            <p:cNvPicPr>
              <a:picLocks noChangeAspect="1"/>
            </p:cNvPicPr>
            <p:nvPr/>
          </p:nvPicPr>
          <p:blipFill rotWithShape="1">
            <a:blip r:embed="rId6" cstate="screen">
              <a:alphaModFix amt="4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0758" y="2128701"/>
              <a:ext cx="1661882" cy="1017076"/>
            </a:xfrm>
            <a:prstGeom prst="rect">
              <a:avLst/>
            </a:prstGeom>
          </p:spPr>
        </p:pic>
        <p:pic>
          <p:nvPicPr>
            <p:cNvPr id="19" name="图片 18" descr="红-01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820038">
              <a:off x="7325777" y="5607757"/>
              <a:ext cx="4810001" cy="2793320"/>
            </a:xfrm>
            <a:prstGeom prst="rect">
              <a:avLst/>
            </a:prstGeom>
          </p:spPr>
        </p:pic>
        <p:pic>
          <p:nvPicPr>
            <p:cNvPr id="17" name="图片 16" descr="波-01.png"/>
            <p:cNvPicPr>
              <a:picLocks noChangeAspect="1"/>
            </p:cNvPicPr>
            <p:nvPr/>
          </p:nvPicPr>
          <p:blipFill rotWithShape="1">
            <a:blip r:embed="rId6" cstate="screen">
              <a:alphaModFix amt="4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896380" y="6164591"/>
              <a:ext cx="1661882" cy="1017076"/>
            </a:xfrm>
            <a:prstGeom prst="rect">
              <a:avLst/>
            </a:prstGeom>
          </p:spPr>
        </p:pic>
      </p:grpSp>
      <p:pic>
        <p:nvPicPr>
          <p:cNvPr id="8" name="图片 7" descr="bo2-01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44" t="22191" r="30019" b="25210"/>
          <a:stretch/>
        </p:blipFill>
        <p:spPr>
          <a:xfrm>
            <a:off x="-1701966" y="5378085"/>
            <a:ext cx="5075015" cy="3607163"/>
          </a:xfrm>
          <a:prstGeom prst="rect">
            <a:avLst/>
          </a:prstGeom>
        </p:spPr>
      </p:pic>
      <p:pic>
        <p:nvPicPr>
          <p:cNvPr id="20" name="图片 19" descr="bo2-01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44" t="22191" r="30019" b="25210"/>
          <a:stretch/>
        </p:blipFill>
        <p:spPr>
          <a:xfrm rot="10800000">
            <a:off x="8098487" y="-1803582"/>
            <a:ext cx="5075015" cy="3607163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1351124" y="2039319"/>
            <a:ext cx="8549135" cy="1569660"/>
            <a:chOff x="1532161" y="802563"/>
            <a:chExt cx="8549135" cy="4011935"/>
          </a:xfrm>
        </p:grpSpPr>
        <p:pic>
          <p:nvPicPr>
            <p:cNvPr id="25" name="图片 24" descr="中国风线条.png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5064" y="2923158"/>
              <a:ext cx="2921357" cy="1887197"/>
            </a:xfrm>
            <a:prstGeom prst="rect">
              <a:avLst/>
            </a:prstGeom>
          </p:spPr>
        </p:pic>
        <p:pic>
          <p:nvPicPr>
            <p:cNvPr id="21" name="图片 20" descr="中国风线条.png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801" y="1118515"/>
              <a:ext cx="2921357" cy="18871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532161" y="802563"/>
              <a:ext cx="8549135" cy="401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9600" dirty="0">
                  <a:solidFill>
                    <a:schemeClr val="accent6">
                      <a:lumMod val="50000"/>
                    </a:schemeClr>
                  </a:solidFill>
                  <a:latin typeface="Felix Titling" panose="04060505060202020A04" pitchFamily="82" charset="0"/>
                  <a:ea typeface="华文隶书" panose="02010800040101010101" pitchFamily="2" charset="-122"/>
                  <a:cs typeface="+mn-ea"/>
                  <a:sym typeface="+mn-lt"/>
                </a:rPr>
                <a:t>Social </a:t>
              </a:r>
              <a:r>
                <a:rPr kumimoji="1" lang="zh-CN" altLang="en-US" sz="6600" dirty="0">
                  <a:solidFill>
                    <a:schemeClr val="accent6">
                      <a:lumMod val="50000"/>
                    </a:schemeClr>
                  </a:solidFill>
                  <a:latin typeface="Felix Titling" panose="04060505060202020A04" pitchFamily="82" charset="0"/>
                  <a:ea typeface="华文隶书" panose="02010800040101010101" pitchFamily="2" charset="-122"/>
                  <a:cs typeface="+mn-ea"/>
                  <a:sym typeface="+mn-lt"/>
                </a:rPr>
                <a:t>社会背景</a:t>
              </a:r>
              <a:endParaRPr kumimoji="1" lang="en-US" altLang="zh-CN" sz="6600" dirty="0">
                <a:solidFill>
                  <a:schemeClr val="accent6">
                    <a:lumMod val="50000"/>
                  </a:schemeClr>
                </a:solidFill>
                <a:latin typeface="Felix Titling" panose="04060505060202020A04" pitchFamily="82" charset="0"/>
                <a:ea typeface="华文隶书" panose="0201080004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6" name="图片 25" descr="鹤-01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392" y="-87864"/>
            <a:ext cx="1748750" cy="154922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5E676AB-D118-4675-BC54-4ADB3C8D44C1}"/>
              </a:ext>
            </a:extLst>
          </p:cNvPr>
          <p:cNvSpPr txBox="1"/>
          <p:nvPr/>
        </p:nvSpPr>
        <p:spPr>
          <a:xfrm>
            <a:off x="5363570" y="3207224"/>
            <a:ext cx="65" cy="283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kumimoji="1" lang="zh-CN" altLang="en-US" sz="14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0182" y="391734"/>
            <a:ext cx="5388599" cy="5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accent6">
                    <a:lumMod val="50000"/>
                  </a:schemeClr>
                </a:solidFill>
                <a:latin typeface="Felix Titling" panose="04060505060202020A04" pitchFamily="82" charset="0"/>
                <a:ea typeface="等线" panose="02010600030101010101" pitchFamily="2" charset="-122"/>
              </a:rPr>
              <a:t>Prodigies in Wei and </a:t>
            </a:r>
            <a:r>
              <a:rPr kumimoji="1" lang="en-US" altLang="zh-CN" sz="2400" dirty="0" err="1">
                <a:solidFill>
                  <a:schemeClr val="accent6">
                    <a:lumMod val="50000"/>
                  </a:schemeClr>
                </a:solidFill>
                <a:latin typeface="Felix Titling" panose="04060505060202020A04" pitchFamily="82" charset="0"/>
                <a:ea typeface="等线" panose="02010600030101010101" pitchFamily="2" charset="-122"/>
              </a:rPr>
              <a:t>Jin</a:t>
            </a:r>
            <a:r>
              <a:rPr kumimoji="1" lang="en-US" altLang="zh-CN" sz="2400" dirty="0">
                <a:solidFill>
                  <a:schemeClr val="accent6">
                    <a:lumMod val="50000"/>
                  </a:schemeClr>
                </a:solidFill>
                <a:latin typeface="Felix Titling" panose="04060505060202020A04" pitchFamily="82" charset="0"/>
                <a:ea typeface="等线" panose="02010600030101010101" pitchFamily="2" charset="-122"/>
              </a:rPr>
              <a:t> period</a:t>
            </a:r>
            <a:endParaRPr kumimoji="1" lang="zh-CN" altLang="en-US" sz="2400" dirty="0">
              <a:solidFill>
                <a:schemeClr val="accent6">
                  <a:lumMod val="50000"/>
                </a:schemeClr>
              </a:solidFill>
              <a:latin typeface="Felix Titling" panose="04060505060202020A04" pitchFamily="82" charset="0"/>
              <a:ea typeface="等线" panose="02010600030101010101" pitchFamily="2" charset="-122"/>
            </a:endParaRPr>
          </a:p>
        </p:txBody>
      </p:sp>
      <p:grpSp>
        <p:nvGrpSpPr>
          <p:cNvPr id="23" name="组 2"/>
          <p:cNvGrpSpPr/>
          <p:nvPr/>
        </p:nvGrpSpPr>
        <p:grpSpPr>
          <a:xfrm>
            <a:off x="2817997" y="3181568"/>
            <a:ext cx="9183540" cy="1569660"/>
            <a:chOff x="1532161" y="802563"/>
            <a:chExt cx="9183540" cy="4011935"/>
          </a:xfrm>
        </p:grpSpPr>
        <p:pic>
          <p:nvPicPr>
            <p:cNvPr id="24" name="图片 23" descr="中国风线条.png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5064" y="2923158"/>
              <a:ext cx="2921357" cy="1887197"/>
            </a:xfrm>
            <a:prstGeom prst="rect">
              <a:avLst/>
            </a:prstGeom>
          </p:spPr>
        </p:pic>
        <p:pic>
          <p:nvPicPr>
            <p:cNvPr id="27" name="图片 26" descr="中国风线条.png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801" y="1118515"/>
              <a:ext cx="2921357" cy="188719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532161" y="802563"/>
              <a:ext cx="9183540" cy="401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9600" dirty="0">
                  <a:solidFill>
                    <a:schemeClr val="accent6">
                      <a:lumMod val="50000"/>
                    </a:schemeClr>
                  </a:solidFill>
                  <a:latin typeface="Felix Titling" panose="04060505060202020A04" pitchFamily="82" charset="0"/>
                  <a:ea typeface="华文隶书" panose="02010800040101010101" pitchFamily="2" charset="-122"/>
                  <a:cs typeface="+mn-ea"/>
                  <a:sym typeface="+mn-lt"/>
                </a:rPr>
                <a:t>background</a:t>
              </a:r>
            </a:p>
          </p:txBody>
        </p:sp>
      </p:grpSp>
      <p:pic>
        <p:nvPicPr>
          <p:cNvPr id="6" name="图片 5" descr="鹤-01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52473" y="2213436"/>
            <a:ext cx="2763934" cy="2448585"/>
          </a:xfrm>
          <a:prstGeom prst="rect">
            <a:avLst/>
          </a:prstGeom>
        </p:spPr>
      </p:pic>
      <p:pic>
        <p:nvPicPr>
          <p:cNvPr id="29" name="图片 28" descr="鹤-01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3903" y="-3691368"/>
            <a:ext cx="6468732" cy="57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73 0.47407 L 0.2782 -0.31736 " pathEditMode="relative" rAng="0" ptsTypes="AA">
                                      <p:cBhvr>
                                        <p:cTn id="22" dur="4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395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336 0.90695 L 0.14783 -0.21134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53" y="-559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405 1.04051 L 0.06929 -0.39005 " pathEditMode="relative" rAng="0" ptsTypes="AA">
                                      <p:cBhvr>
                                        <p:cTn id="26" dur="4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67" y="-715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76309 1.36759 L -0.17361 -0.2463 " pathEditMode="relative" rAng="0" ptsTypes="AA">
                                      <p:cBhvr>
                                        <p:cTn id="38" dur="5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74" y="-8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09" objId="1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115776-81AB-4289-B3BB-AD785211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3" y="507076"/>
            <a:ext cx="2672858" cy="37656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76945" y="4696691"/>
            <a:ext cx="7082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elix Titling" panose="04060505060202020A04" pitchFamily="82" charset="0"/>
              </a:rPr>
              <a:t>the Three Kingdoms</a:t>
            </a:r>
            <a:endParaRPr kumimoji="1" lang="zh-CN" alt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3009838027"/>
              </p:ext>
            </p:extLst>
          </p:nvPr>
        </p:nvGraphicFramePr>
        <p:xfrm>
          <a:off x="2035602" y="0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192548076"/>
              </p:ext>
            </p:extLst>
          </p:nvPr>
        </p:nvGraphicFramePr>
        <p:xfrm>
          <a:off x="2035603" y="0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534422" y="3462017"/>
            <a:ext cx="5937337" cy="107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Felix Titling" panose="04060505060202020A04" pitchFamily="82" charset="0"/>
              </a:rPr>
              <a:t>50,066,856</a:t>
            </a:r>
            <a:endParaRPr kumimoji="1" lang="zh-CN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Felix Titling" panose="04060505060202020A04" pitchFamily="8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92276" y="5002160"/>
            <a:ext cx="2914022" cy="156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7200" dirty="0">
                <a:solidFill>
                  <a:srgbClr val="FF0000"/>
                </a:solidFill>
                <a:latin typeface="Felix Titling" panose="04060505060202020A04" pitchFamily="82" charset="0"/>
              </a:rPr>
              <a:t>156AD</a:t>
            </a:r>
            <a:endParaRPr kumimoji="1" lang="zh-CN" altLang="en-US" sz="7200" dirty="0">
              <a:solidFill>
                <a:srgbClr val="FF0000"/>
              </a:solidFill>
              <a:latin typeface="Felix Titling" panose="04060505060202020A04" pitchFamily="8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33635" y="5010103"/>
            <a:ext cx="3160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7200" dirty="0">
                <a:solidFill>
                  <a:srgbClr val="FF0000"/>
                </a:solidFill>
                <a:latin typeface="Felix Titling" panose="04060505060202020A04" pitchFamily="82" charset="0"/>
              </a:rPr>
              <a:t>229AD</a:t>
            </a:r>
            <a:endParaRPr kumimoji="1" lang="zh-CN" altLang="en-US" sz="7200" dirty="0">
              <a:solidFill>
                <a:srgbClr val="FF0000"/>
              </a:solidFill>
              <a:latin typeface="Felix Titling" panose="04060505060202020A04" pitchFamily="8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9256" y="5117544"/>
            <a:ext cx="6743700" cy="133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6000" dirty="0">
                <a:latin typeface="等线" panose="02010600030101010101" pitchFamily="2" charset="-122"/>
                <a:ea typeface="等线" panose="02010600030101010101" pitchFamily="2" charset="-122"/>
              </a:rPr>
              <a:t>Total population in</a:t>
            </a:r>
            <a:endParaRPr kumimoji="1" lang="zh-CN" altLang="en-US" sz="6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2C782B6-6BFF-4663-A3FB-8D926762BA82}"/>
              </a:ext>
            </a:extLst>
          </p:cNvPr>
          <p:cNvSpPr txBox="1"/>
          <p:nvPr/>
        </p:nvSpPr>
        <p:spPr>
          <a:xfrm>
            <a:off x="4947218" y="3208235"/>
            <a:ext cx="2302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F0000"/>
                </a:solidFill>
                <a:latin typeface="Felix Titling" panose="04060505060202020A04" pitchFamily="82" charset="0"/>
              </a:rPr>
              <a:t>85%</a:t>
            </a:r>
          </a:p>
          <a:p>
            <a:pPr algn="ctr"/>
            <a:r>
              <a:rPr kumimoji="1" lang="en-US" altLang="zh-CN" sz="5400" dirty="0">
                <a:solidFill>
                  <a:srgbClr val="FF0000"/>
                </a:solidFill>
                <a:latin typeface="Felix Titling" panose="04060505060202020A04" pitchFamily="82" charset="0"/>
              </a:rPr>
              <a:t>dead</a:t>
            </a:r>
            <a:endParaRPr kumimoji="1" lang="zh-CN" altLang="en-US" sz="5400" dirty="0">
              <a:solidFill>
                <a:srgbClr val="FF0000"/>
              </a:soli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63E-6 1.48148E-6 L -0.14926 0.00023 " pathEditMode="relative" rAng="0" ptsTypes="AA">
                                      <p:cBhvr>
                                        <p:cTn id="31" dur="1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85 0.00232 L 3.9776E-6 -3.33333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9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6" grpId="0">
        <p:bldAsOne/>
      </p:bldGraphic>
      <p:bldGraphic spid="6" grpId="1">
        <p:bldAsOne/>
      </p:bldGraphic>
      <p:bldP spid="10" grpId="0"/>
      <p:bldP spid="10" grpId="1"/>
      <p:bldP spid="11" grpId="0"/>
      <p:bldP spid="11" grpId="1"/>
      <p:bldP spid="11" grpId="2"/>
      <p:bldP spid="12" grpId="0"/>
      <p:bldP spid="12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348484" y="95417"/>
            <a:ext cx="5528270" cy="3657265"/>
            <a:chOff x="-348484" y="95417"/>
            <a:chExt cx="5528270" cy="365726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8484" y="95417"/>
              <a:ext cx="5119404" cy="365726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331686" y="1446289"/>
              <a:ext cx="3848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family glory and power</a:t>
              </a:r>
              <a:endParaRPr kumimoji="1"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E45640E-E248-4448-914C-9043BDC6AAC7}"/>
              </a:ext>
            </a:extLst>
          </p:cNvPr>
          <p:cNvGrpSpPr/>
          <p:nvPr/>
        </p:nvGrpSpPr>
        <p:grpSpPr>
          <a:xfrm>
            <a:off x="7429500" y="153991"/>
            <a:ext cx="4450200" cy="3598691"/>
            <a:chOff x="7429500" y="153991"/>
            <a:chExt cx="4450200" cy="3598691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3F6EF003-30C7-4E1B-B798-5EC5B8D4D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14419" t="16505" r="25301" b="12023"/>
            <a:stretch/>
          </p:blipFill>
          <p:spPr>
            <a:xfrm flipH="1">
              <a:off x="8781521" y="153991"/>
              <a:ext cx="3098179" cy="3598691"/>
            </a:xfrm>
            <a:prstGeom prst="rect">
              <a:avLst/>
            </a:prstGeom>
            <a:noFill/>
          </p:spPr>
        </p:pic>
        <p:sp>
          <p:nvSpPr>
            <p:cNvPr id="4" name="文本框 3"/>
            <p:cNvSpPr txBox="1"/>
            <p:nvPr/>
          </p:nvSpPr>
          <p:spPr>
            <a:xfrm>
              <a:off x="7429500" y="1505802"/>
              <a:ext cx="31967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capable </a:t>
              </a:r>
            </a:p>
            <a:p>
              <a:pPr algn="ctr"/>
              <a:r>
                <a:rPr kumimoji="1" lang="en-US" altLang="zh-CN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successor</a:t>
              </a:r>
            </a:p>
          </p:txBody>
        </p:sp>
      </p:grpSp>
      <p:sp>
        <p:nvSpPr>
          <p:cNvPr id="5" name="右箭头 4"/>
          <p:cNvSpPr/>
          <p:nvPr/>
        </p:nvSpPr>
        <p:spPr>
          <a:xfrm>
            <a:off x="5377543" y="1790700"/>
            <a:ext cx="185420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10800000">
            <a:off x="5377543" y="2526614"/>
            <a:ext cx="185420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550886" y="3075462"/>
            <a:ext cx="7569200" cy="3313325"/>
            <a:chOff x="2550886" y="3075462"/>
            <a:chExt cx="7569200" cy="331332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3631">
              <a:off x="4327291" y="3075462"/>
              <a:ext cx="3545839" cy="331332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550886" y="3721100"/>
              <a:ext cx="7569200" cy="15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</a:rPr>
                <a:t>Education</a:t>
              </a:r>
              <a:endParaRPr kumimoji="1" lang="zh-CN" alt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0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59" y="488788"/>
            <a:ext cx="3386122" cy="346854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59" y="488794"/>
            <a:ext cx="3386115" cy="34685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6335">
            <a:off x="-3292310" y="1848618"/>
            <a:ext cx="3366614" cy="302957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245350" y="2800350"/>
            <a:ext cx="1562100" cy="1803400"/>
            <a:chOff x="7245350" y="2800350"/>
            <a:chExt cx="1562100" cy="1803400"/>
          </a:xfrm>
        </p:grpSpPr>
        <p:sp>
          <p:nvSpPr>
            <p:cNvPr id="6" name="椭圆形标注 5"/>
            <p:cNvSpPr/>
            <p:nvPr/>
          </p:nvSpPr>
          <p:spPr>
            <a:xfrm rot="6709559">
              <a:off x="7124700" y="2921000"/>
              <a:ext cx="1803400" cy="1562100"/>
            </a:xfrm>
            <a:prstGeom prst="wedgeEllipseCallou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 rot="1145854">
              <a:off x="7531653" y="3209352"/>
              <a:ext cx="989494" cy="943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大意了</a:t>
              </a:r>
              <a:endParaRPr kumimoji="1"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没有闪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249363" y="3751902"/>
            <a:ext cx="96901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3600" dirty="0">
                <a:latin typeface="等线" panose="02010600030101010101" pitchFamily="2" charset="-122"/>
                <a:ea typeface="等线" panose="02010600030101010101" pitchFamily="2" charset="-122"/>
              </a:rPr>
              <a:t>The official education system</a:t>
            </a:r>
          </a:p>
          <a:p>
            <a:pPr algn="ctr"/>
            <a:r>
              <a:rPr kumimoji="1" lang="en-US" altLang="zh-CN" sz="4800" b="1" dirty="0">
                <a:latin typeface="等线" panose="02010600030101010101" pitchFamily="2" charset="-122"/>
                <a:ea typeface="等线" panose="02010600030101010101" pitchFamily="2" charset="-122"/>
              </a:rPr>
              <a:t>The imperial college</a:t>
            </a:r>
            <a:endParaRPr kumimoji="1" lang="zh-CN" altLang="en-US" sz="48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81"/>
            <a:ext cx="12188825" cy="62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82083 L 0.60771 -0.10139 " pathEditMode="relative" rAng="0" ptsTypes="AA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67" y="-46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514b5dd39a273ecc2dc3128513ac99a1931e5a"/>
  <p:tag name="ISPRING_ULTRA_SCORM_TRACKING_SLIDES" val="1"/>
</p:tagLst>
</file>

<file path=ppt/theme/theme1.xml><?xml version="1.0" encoding="utf-8"?>
<a:theme xmlns:a="http://schemas.openxmlformats.org/drawingml/2006/main" name="第一PPT，www.1ppt.com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kumimoji="1" sz="1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自定义</PresentationFormat>
  <Paragraphs>188</Paragraphs>
  <Slides>23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AdobeHeitiStd-Regular</vt:lpstr>
      <vt:lpstr>Bradley Hand</vt:lpstr>
      <vt:lpstr>Chalkduster</vt:lpstr>
      <vt:lpstr>Comic Sans MS Regular</vt:lpstr>
      <vt:lpstr>DY165+ZLRDZM-345</vt:lpstr>
      <vt:lpstr>DY167+ZLRDZM-349</vt:lpstr>
      <vt:lpstr>Telugu MN Regular</vt:lpstr>
      <vt:lpstr>等线</vt:lpstr>
      <vt:lpstr>华文楷体</vt:lpstr>
      <vt:lpstr>STLiti</vt:lpstr>
      <vt:lpstr>华文新魏</vt:lpstr>
      <vt:lpstr>隶变-简</vt:lpstr>
      <vt:lpstr>宋体</vt:lpstr>
      <vt:lpstr>Arial</vt:lpstr>
      <vt:lpstr>Comic Sans MS Bold</vt:lpstr>
      <vt:lpstr>Felix Titling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古典中国风</dc:title>
  <dc:creator>第一PPT</dc:creator>
  <cp:keywords>www.1ppt.com</cp:keywords>
  <dc:description>www.1ppt.com</dc:description>
  <cp:lastModifiedBy>沈雅琼</cp:lastModifiedBy>
  <cp:revision>155</cp:revision>
  <dcterms:created xsi:type="dcterms:W3CDTF">2017-07-25T01:54:20Z</dcterms:created>
  <dcterms:modified xsi:type="dcterms:W3CDTF">2020-12-03T07:29:02Z</dcterms:modified>
</cp:coreProperties>
</file>