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311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1058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15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04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28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447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4592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658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42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55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78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F46FC-5947-4CD3-885A-0528A18E1289}" type="datetimeFigureOut">
              <a:rPr lang="cs-CZ" smtClean="0"/>
              <a:t>3.4.2017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2DCA0-1D1B-4282-8D40-9FAD4FA7E7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9087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APA format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503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774" y="247649"/>
            <a:ext cx="7070725" cy="637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68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170940" y="750887"/>
            <a:ext cx="10233660" cy="519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29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1724025"/>
            <a:ext cx="10515600" cy="1325563"/>
          </a:xfrm>
        </p:spPr>
        <p:txBody>
          <a:bodyPr>
            <a:noAutofit/>
          </a:bodyPr>
          <a:lstStyle/>
          <a:p>
            <a:r>
              <a:rPr lang="cs-CZ" sz="5400" dirty="0" smtClean="0"/>
              <a:t>What is the APA reference for </a:t>
            </a:r>
            <a:r>
              <a:rPr lang="cs-CZ" sz="5400" i="1" dirty="0" smtClean="0"/>
              <a:t>Study tasks in English?</a:t>
            </a:r>
            <a:endParaRPr lang="cs-CZ" sz="5400" i="1" dirty="0"/>
          </a:p>
        </p:txBody>
      </p:sp>
    </p:spTree>
    <p:extLst>
      <p:ext uri="{BB962C8B-B14F-4D97-AF65-F5344CB8AC3E}">
        <p14:creationId xmlns:p14="http://schemas.microsoft.com/office/powerpoint/2010/main" val="2140222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700" y="105411"/>
            <a:ext cx="4838700" cy="661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603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029" y="838200"/>
            <a:ext cx="8426796" cy="49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96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962" y="369887"/>
            <a:ext cx="10116393" cy="575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50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Widescreen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APA format</vt:lpstr>
      <vt:lpstr>PowerPoint Presentation</vt:lpstr>
      <vt:lpstr>PowerPoint Presentation</vt:lpstr>
      <vt:lpstr>What is the APA reference for Study tasks in English?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 format</dc:title>
  <dc:creator>Olga</dc:creator>
  <cp:lastModifiedBy>Olga</cp:lastModifiedBy>
  <cp:revision>3</cp:revision>
  <dcterms:created xsi:type="dcterms:W3CDTF">2017-04-03T14:50:50Z</dcterms:created>
  <dcterms:modified xsi:type="dcterms:W3CDTF">2017-04-03T14:55:32Z</dcterms:modified>
</cp:coreProperties>
</file>