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64" r:id="rId3"/>
    <p:sldId id="257" r:id="rId4"/>
    <p:sldId id="258" r:id="rId5"/>
    <p:sldId id="279" r:id="rId6"/>
    <p:sldId id="261" r:id="rId7"/>
    <p:sldId id="262" r:id="rId8"/>
    <p:sldId id="280" r:id="rId9"/>
    <p:sldId id="263" r:id="rId10"/>
    <p:sldId id="266" r:id="rId11"/>
    <p:sldId id="267" r:id="rId12"/>
    <p:sldId id="265" r:id="rId13"/>
    <p:sldId id="268" r:id="rId14"/>
    <p:sldId id="270" r:id="rId15"/>
    <p:sldId id="278" r:id="rId16"/>
    <p:sldId id="271" r:id="rId17"/>
    <p:sldId id="269" r:id="rId18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363F854-56D0-430D-BF06-74B490D840DD}" type="doc">
      <dgm:prSet loTypeId="urn:microsoft.com/office/officeart/2005/8/layout/hierarchy1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97A43049-4AB1-4D2D-A96C-35F71EA872E5}">
      <dgm:prSet phldrT="[Texto]" custT="1"/>
      <dgm:spPr/>
      <dgm:t>
        <a:bodyPr/>
        <a:lstStyle/>
        <a:p>
          <a:r>
            <a:rPr lang="es-ES" sz="1600" dirty="0" err="1"/>
            <a:t>National</a:t>
          </a:r>
          <a:r>
            <a:rPr lang="es-ES" sz="1600" dirty="0"/>
            <a:t> </a:t>
          </a:r>
          <a:r>
            <a:rPr lang="es-ES" sz="1600" dirty="0" err="1"/>
            <a:t>People's</a:t>
          </a:r>
          <a:r>
            <a:rPr lang="es-ES" sz="1600" dirty="0"/>
            <a:t> </a:t>
          </a:r>
          <a:r>
            <a:rPr lang="es-ES" sz="1600" dirty="0" err="1"/>
            <a:t>Congress</a:t>
          </a:r>
          <a:endParaRPr lang="es-ES" sz="1600" dirty="0"/>
        </a:p>
      </dgm:t>
    </dgm:pt>
    <dgm:pt modelId="{15F9B836-2323-4EB2-AA47-45831D5C42F3}" type="parTrans" cxnId="{69903DC0-EA23-42D5-A778-1F006D38B8B0}">
      <dgm:prSet/>
      <dgm:spPr/>
      <dgm:t>
        <a:bodyPr/>
        <a:lstStyle/>
        <a:p>
          <a:endParaRPr lang="es-ES" sz="2800"/>
        </a:p>
      </dgm:t>
    </dgm:pt>
    <dgm:pt modelId="{08D49430-BBCA-4091-A9C6-78C457B8BD2B}" type="sibTrans" cxnId="{69903DC0-EA23-42D5-A778-1F006D38B8B0}">
      <dgm:prSet/>
      <dgm:spPr/>
      <dgm:t>
        <a:bodyPr/>
        <a:lstStyle/>
        <a:p>
          <a:endParaRPr lang="es-ES" sz="2800"/>
        </a:p>
      </dgm:t>
    </dgm:pt>
    <dgm:pt modelId="{64A7C2AE-131E-4611-A21A-091800153E99}">
      <dgm:prSet phldrT="[Texto]" custT="1"/>
      <dgm:spPr/>
      <dgm:t>
        <a:bodyPr/>
        <a:lstStyle/>
        <a:p>
          <a:r>
            <a:rPr lang="es-ES" sz="1600" dirty="0" err="1"/>
            <a:t>State</a:t>
          </a:r>
          <a:r>
            <a:rPr lang="es-ES" sz="1600" dirty="0"/>
            <a:t> </a:t>
          </a:r>
          <a:r>
            <a:rPr lang="es-ES" sz="1600" dirty="0" err="1"/>
            <a:t>Level</a:t>
          </a:r>
          <a:r>
            <a:rPr lang="es-ES" sz="1600" dirty="0"/>
            <a:t> (</a:t>
          </a:r>
          <a:r>
            <a:rPr lang="es-ES" sz="1600" dirty="0" err="1"/>
            <a:t>State</a:t>
          </a:r>
          <a:r>
            <a:rPr lang="es-ES" sz="1600" dirty="0"/>
            <a:t> Council)</a:t>
          </a:r>
        </a:p>
      </dgm:t>
    </dgm:pt>
    <dgm:pt modelId="{45F081D8-65B7-4AE7-944D-BDBFCE125983}" type="parTrans" cxnId="{C45E6C0C-2848-4969-8EB6-C51BD5C1B2C7}">
      <dgm:prSet/>
      <dgm:spPr/>
      <dgm:t>
        <a:bodyPr/>
        <a:lstStyle/>
        <a:p>
          <a:endParaRPr lang="es-ES" sz="2800"/>
        </a:p>
      </dgm:t>
    </dgm:pt>
    <dgm:pt modelId="{AAACD92F-673D-418C-AB84-5083A956C1E7}" type="sibTrans" cxnId="{C45E6C0C-2848-4969-8EB6-C51BD5C1B2C7}">
      <dgm:prSet/>
      <dgm:spPr/>
      <dgm:t>
        <a:bodyPr/>
        <a:lstStyle/>
        <a:p>
          <a:endParaRPr lang="es-ES" sz="2800"/>
        </a:p>
      </dgm:t>
    </dgm:pt>
    <dgm:pt modelId="{6F761988-FBE3-4AA6-8598-426AA4448960}">
      <dgm:prSet phldrT="[Texto]" custT="1"/>
      <dgm:spPr/>
      <dgm:t>
        <a:bodyPr/>
        <a:lstStyle/>
        <a:p>
          <a:r>
            <a:rPr lang="es-ES" sz="1600"/>
            <a:t>Provincial Level (Government)</a:t>
          </a:r>
        </a:p>
      </dgm:t>
    </dgm:pt>
    <dgm:pt modelId="{C1E3F354-76C5-4C8B-9742-DA2D614AA1E8}" type="parTrans" cxnId="{9A83AFBB-B72B-4DCC-9B3C-D11F949AA834}">
      <dgm:prSet/>
      <dgm:spPr/>
      <dgm:t>
        <a:bodyPr/>
        <a:lstStyle/>
        <a:p>
          <a:endParaRPr lang="es-ES" sz="2800"/>
        </a:p>
      </dgm:t>
    </dgm:pt>
    <dgm:pt modelId="{F407D5F7-A58E-413B-BB9E-21CC333F7F88}" type="sibTrans" cxnId="{9A83AFBB-B72B-4DCC-9B3C-D11F949AA834}">
      <dgm:prSet/>
      <dgm:spPr/>
      <dgm:t>
        <a:bodyPr/>
        <a:lstStyle/>
        <a:p>
          <a:endParaRPr lang="es-ES" sz="2800"/>
        </a:p>
      </dgm:t>
    </dgm:pt>
    <dgm:pt modelId="{A1EC0A7A-E071-4095-8F32-E92BD52D2ADE}">
      <dgm:prSet phldrT="[Texto]" custT="1"/>
      <dgm:spPr/>
      <dgm:t>
        <a:bodyPr/>
        <a:lstStyle/>
        <a:p>
          <a:r>
            <a:rPr lang="es-ES" sz="1600"/>
            <a:t>Provincial Level (High Court)</a:t>
          </a:r>
        </a:p>
      </dgm:t>
    </dgm:pt>
    <dgm:pt modelId="{7D59F236-5D27-4282-91D1-E82DF777904F}" type="parTrans" cxnId="{CB9F9860-9463-4E9A-A601-50B1BA654789}">
      <dgm:prSet/>
      <dgm:spPr/>
      <dgm:t>
        <a:bodyPr/>
        <a:lstStyle/>
        <a:p>
          <a:endParaRPr lang="es-ES" sz="2800"/>
        </a:p>
      </dgm:t>
    </dgm:pt>
    <dgm:pt modelId="{AFCBFB4F-8B3F-480A-8613-C0B460993CC3}" type="sibTrans" cxnId="{CB9F9860-9463-4E9A-A601-50B1BA654789}">
      <dgm:prSet/>
      <dgm:spPr/>
      <dgm:t>
        <a:bodyPr/>
        <a:lstStyle/>
        <a:p>
          <a:endParaRPr lang="es-ES" sz="2800"/>
        </a:p>
      </dgm:t>
    </dgm:pt>
    <dgm:pt modelId="{9279C65C-7600-4C5E-990C-4144C5857ED3}">
      <dgm:prSet custT="1"/>
      <dgm:spPr/>
      <dgm:t>
        <a:bodyPr/>
        <a:lstStyle/>
        <a:p>
          <a:r>
            <a:rPr lang="es-ES" sz="1600" dirty="0" err="1"/>
            <a:t>State</a:t>
          </a:r>
          <a:r>
            <a:rPr lang="es-ES" sz="1600" dirty="0"/>
            <a:t> </a:t>
          </a:r>
          <a:r>
            <a:rPr lang="es-ES" sz="1600" dirty="0" err="1"/>
            <a:t>Level</a:t>
          </a:r>
          <a:r>
            <a:rPr lang="es-ES" sz="1600" dirty="0"/>
            <a:t> (</a:t>
          </a:r>
          <a:r>
            <a:rPr lang="es-ES" sz="1600" dirty="0" err="1"/>
            <a:t>Supreme</a:t>
          </a:r>
          <a:r>
            <a:rPr lang="es-ES" sz="1600" dirty="0"/>
            <a:t> </a:t>
          </a:r>
          <a:r>
            <a:rPr lang="es-ES" sz="1600" dirty="0" err="1"/>
            <a:t>People's</a:t>
          </a:r>
          <a:r>
            <a:rPr lang="es-ES" sz="1600" dirty="0"/>
            <a:t> </a:t>
          </a:r>
          <a:r>
            <a:rPr lang="es-ES" sz="1600" dirty="0" err="1"/>
            <a:t>Procuratorate</a:t>
          </a:r>
          <a:r>
            <a:rPr lang="es-ES" sz="1600" dirty="0"/>
            <a:t>)</a:t>
          </a:r>
        </a:p>
      </dgm:t>
    </dgm:pt>
    <dgm:pt modelId="{4263FBF7-124F-4D94-997E-5815EC19E165}" type="parTrans" cxnId="{5DADC407-88D6-4DF0-8DD5-18721DAEE52E}">
      <dgm:prSet/>
      <dgm:spPr/>
      <dgm:t>
        <a:bodyPr/>
        <a:lstStyle/>
        <a:p>
          <a:endParaRPr lang="es-ES" sz="2800"/>
        </a:p>
      </dgm:t>
    </dgm:pt>
    <dgm:pt modelId="{AE721DCF-73F1-4BF1-B2B8-D5465E804493}" type="sibTrans" cxnId="{5DADC407-88D6-4DF0-8DD5-18721DAEE52E}">
      <dgm:prSet/>
      <dgm:spPr/>
      <dgm:t>
        <a:bodyPr/>
        <a:lstStyle/>
        <a:p>
          <a:endParaRPr lang="es-ES" sz="2800"/>
        </a:p>
      </dgm:t>
    </dgm:pt>
    <dgm:pt modelId="{49345719-B4EE-42B2-A6AB-1C54D4D1411B}">
      <dgm:prSet custT="1"/>
      <dgm:spPr/>
      <dgm:t>
        <a:bodyPr/>
        <a:lstStyle/>
        <a:p>
          <a:r>
            <a:rPr lang="es-ES" sz="1600"/>
            <a:t>Provincial Level (High Procuratorate)</a:t>
          </a:r>
        </a:p>
      </dgm:t>
    </dgm:pt>
    <dgm:pt modelId="{F0208E2E-C3BE-4DC2-AE50-AB21F2F7F6D8}" type="parTrans" cxnId="{AEB2EC40-8AF0-4DC8-9A3F-9627C87F6416}">
      <dgm:prSet/>
      <dgm:spPr/>
      <dgm:t>
        <a:bodyPr/>
        <a:lstStyle/>
        <a:p>
          <a:endParaRPr lang="es-ES" sz="2800"/>
        </a:p>
      </dgm:t>
    </dgm:pt>
    <dgm:pt modelId="{DB2B5E22-86BF-40EB-A067-2AF81589DC47}" type="sibTrans" cxnId="{AEB2EC40-8AF0-4DC8-9A3F-9627C87F6416}">
      <dgm:prSet/>
      <dgm:spPr/>
      <dgm:t>
        <a:bodyPr/>
        <a:lstStyle/>
        <a:p>
          <a:endParaRPr lang="es-ES" sz="2800"/>
        </a:p>
      </dgm:t>
    </dgm:pt>
    <dgm:pt modelId="{41FD8985-334A-4D25-86D7-706C39CB24F4}">
      <dgm:prSet custT="1"/>
      <dgm:spPr/>
      <dgm:t>
        <a:bodyPr/>
        <a:lstStyle/>
        <a:p>
          <a:r>
            <a:rPr lang="es-ES" sz="1600"/>
            <a:t>Prefectural Level (Government)</a:t>
          </a:r>
        </a:p>
      </dgm:t>
    </dgm:pt>
    <dgm:pt modelId="{65DCCB9A-9403-4745-86A9-3F699167D007}" type="parTrans" cxnId="{96A9A034-5010-44E6-8E30-0802ABE01836}">
      <dgm:prSet/>
      <dgm:spPr/>
      <dgm:t>
        <a:bodyPr/>
        <a:lstStyle/>
        <a:p>
          <a:endParaRPr lang="es-ES" sz="2800"/>
        </a:p>
      </dgm:t>
    </dgm:pt>
    <dgm:pt modelId="{9F7D521A-5A4A-477C-B309-32D13A8F5ED4}" type="sibTrans" cxnId="{96A9A034-5010-44E6-8E30-0802ABE01836}">
      <dgm:prSet/>
      <dgm:spPr/>
      <dgm:t>
        <a:bodyPr/>
        <a:lstStyle/>
        <a:p>
          <a:endParaRPr lang="es-ES" sz="2800"/>
        </a:p>
      </dgm:t>
    </dgm:pt>
    <dgm:pt modelId="{67E69F03-3F9A-47A4-AC33-014D904A764A}">
      <dgm:prSet custT="1"/>
      <dgm:spPr/>
      <dgm:t>
        <a:bodyPr/>
        <a:lstStyle/>
        <a:p>
          <a:r>
            <a:rPr lang="es-ES" sz="1600"/>
            <a:t>County Level (Government)</a:t>
          </a:r>
        </a:p>
      </dgm:t>
    </dgm:pt>
    <dgm:pt modelId="{E29E012E-4231-4AB6-AE9A-FCE823E16767}" type="parTrans" cxnId="{34545227-E5F0-4EA8-A327-063353952DAE}">
      <dgm:prSet/>
      <dgm:spPr/>
      <dgm:t>
        <a:bodyPr/>
        <a:lstStyle/>
        <a:p>
          <a:endParaRPr lang="es-ES" sz="2800"/>
        </a:p>
      </dgm:t>
    </dgm:pt>
    <dgm:pt modelId="{44487C7C-DEDF-4F65-9E34-8D2FABB890D2}" type="sibTrans" cxnId="{34545227-E5F0-4EA8-A327-063353952DAE}">
      <dgm:prSet/>
      <dgm:spPr/>
      <dgm:t>
        <a:bodyPr/>
        <a:lstStyle/>
        <a:p>
          <a:endParaRPr lang="es-ES" sz="2800"/>
        </a:p>
      </dgm:t>
    </dgm:pt>
    <dgm:pt modelId="{66A0F515-38D5-41B1-848F-28E520201EBE}">
      <dgm:prSet custT="1"/>
      <dgm:spPr/>
      <dgm:t>
        <a:bodyPr/>
        <a:lstStyle/>
        <a:p>
          <a:r>
            <a:rPr lang="es-ES" sz="1600" dirty="0" err="1"/>
            <a:t>Prefectural</a:t>
          </a:r>
          <a:r>
            <a:rPr lang="es-ES" sz="1600" dirty="0"/>
            <a:t> </a:t>
          </a:r>
          <a:r>
            <a:rPr lang="es-ES" sz="1600" dirty="0" err="1"/>
            <a:t>Level</a:t>
          </a:r>
          <a:r>
            <a:rPr lang="es-ES" sz="1600" dirty="0"/>
            <a:t> (</a:t>
          </a:r>
          <a:r>
            <a:rPr lang="es-ES" sz="1600" dirty="0" err="1"/>
            <a:t>Intermediate</a:t>
          </a:r>
          <a:r>
            <a:rPr lang="es-ES" sz="1600" dirty="0"/>
            <a:t> </a:t>
          </a:r>
          <a:r>
            <a:rPr lang="es-ES" sz="1600" dirty="0" err="1"/>
            <a:t>Court</a:t>
          </a:r>
          <a:r>
            <a:rPr lang="es-ES" sz="1600" dirty="0"/>
            <a:t>) </a:t>
          </a:r>
        </a:p>
      </dgm:t>
    </dgm:pt>
    <dgm:pt modelId="{7F5632C2-EC4B-4466-A118-8FDD64D65E01}" type="parTrans" cxnId="{3275042D-8431-4973-B9EF-99D6DB0ED587}">
      <dgm:prSet/>
      <dgm:spPr/>
      <dgm:t>
        <a:bodyPr/>
        <a:lstStyle/>
        <a:p>
          <a:endParaRPr lang="es-ES" sz="2800"/>
        </a:p>
      </dgm:t>
    </dgm:pt>
    <dgm:pt modelId="{259C4ABE-1BD0-4856-B8F1-5FF1D61A7C3B}" type="sibTrans" cxnId="{3275042D-8431-4973-B9EF-99D6DB0ED587}">
      <dgm:prSet/>
      <dgm:spPr/>
      <dgm:t>
        <a:bodyPr/>
        <a:lstStyle/>
        <a:p>
          <a:endParaRPr lang="es-ES" sz="2800"/>
        </a:p>
      </dgm:t>
    </dgm:pt>
    <dgm:pt modelId="{E73FD8B2-9321-4A8B-9A03-44DB266E0B0B}">
      <dgm:prSet custT="1"/>
      <dgm:spPr/>
      <dgm:t>
        <a:bodyPr/>
        <a:lstStyle/>
        <a:p>
          <a:r>
            <a:rPr lang="es-ES" sz="1600"/>
            <a:t>County Level (Basic Court)</a:t>
          </a:r>
        </a:p>
      </dgm:t>
    </dgm:pt>
    <dgm:pt modelId="{4333F28A-1FBD-4ADA-AA3B-E6DD8075F532}" type="parTrans" cxnId="{B4E34ACC-3381-4CEB-B43C-CB500544EF4A}">
      <dgm:prSet/>
      <dgm:spPr/>
      <dgm:t>
        <a:bodyPr/>
        <a:lstStyle/>
        <a:p>
          <a:endParaRPr lang="es-ES" sz="2800"/>
        </a:p>
      </dgm:t>
    </dgm:pt>
    <dgm:pt modelId="{15F5E4D6-99CE-4693-8531-6A84BDB34D09}" type="sibTrans" cxnId="{B4E34ACC-3381-4CEB-B43C-CB500544EF4A}">
      <dgm:prSet/>
      <dgm:spPr/>
      <dgm:t>
        <a:bodyPr/>
        <a:lstStyle/>
        <a:p>
          <a:endParaRPr lang="es-ES" sz="2800"/>
        </a:p>
      </dgm:t>
    </dgm:pt>
    <dgm:pt modelId="{B8B93A18-023B-4067-88DE-2002EF3223DC}">
      <dgm:prSet custT="1"/>
      <dgm:spPr/>
      <dgm:t>
        <a:bodyPr/>
        <a:lstStyle/>
        <a:p>
          <a:r>
            <a:rPr lang="es-ES" sz="1600"/>
            <a:t>Prefectural Level (Intermediate Procuratorate)</a:t>
          </a:r>
        </a:p>
      </dgm:t>
    </dgm:pt>
    <dgm:pt modelId="{F23A9438-2060-448E-81CD-752A5DC830B9}" type="parTrans" cxnId="{208031CC-1DA9-4EDE-84B4-BA2D67C3D7F7}">
      <dgm:prSet/>
      <dgm:spPr/>
      <dgm:t>
        <a:bodyPr/>
        <a:lstStyle/>
        <a:p>
          <a:endParaRPr lang="es-ES" sz="2800"/>
        </a:p>
      </dgm:t>
    </dgm:pt>
    <dgm:pt modelId="{7E48F936-362F-4EE2-94E5-1CA1E6D4C635}" type="sibTrans" cxnId="{208031CC-1DA9-4EDE-84B4-BA2D67C3D7F7}">
      <dgm:prSet/>
      <dgm:spPr/>
      <dgm:t>
        <a:bodyPr/>
        <a:lstStyle/>
        <a:p>
          <a:endParaRPr lang="es-ES" sz="2800"/>
        </a:p>
      </dgm:t>
    </dgm:pt>
    <dgm:pt modelId="{BC09A459-E564-428C-A83F-7CED9C813D7B}">
      <dgm:prSet custT="1"/>
      <dgm:spPr/>
      <dgm:t>
        <a:bodyPr/>
        <a:lstStyle/>
        <a:p>
          <a:r>
            <a:rPr lang="es-ES" sz="1600"/>
            <a:t>County Level (Basic Procuratorate)</a:t>
          </a:r>
        </a:p>
      </dgm:t>
    </dgm:pt>
    <dgm:pt modelId="{E263C464-D796-47D8-B1B2-8484D36B0E51}" type="parTrans" cxnId="{F86F0E98-8512-46DD-864E-361A6502F7D2}">
      <dgm:prSet/>
      <dgm:spPr/>
      <dgm:t>
        <a:bodyPr/>
        <a:lstStyle/>
        <a:p>
          <a:endParaRPr lang="es-ES" sz="2800"/>
        </a:p>
      </dgm:t>
    </dgm:pt>
    <dgm:pt modelId="{F1737347-83FE-4865-8605-E38C155AA638}" type="sibTrans" cxnId="{F86F0E98-8512-46DD-864E-361A6502F7D2}">
      <dgm:prSet/>
      <dgm:spPr/>
      <dgm:t>
        <a:bodyPr/>
        <a:lstStyle/>
        <a:p>
          <a:endParaRPr lang="es-ES" sz="2800"/>
        </a:p>
      </dgm:t>
    </dgm:pt>
    <dgm:pt modelId="{16D391C1-401B-439C-B312-69371DFC57B0}">
      <dgm:prSet phldrT="[Texto]" custT="1"/>
      <dgm:spPr/>
      <dgm:t>
        <a:bodyPr/>
        <a:lstStyle/>
        <a:p>
          <a:r>
            <a:rPr lang="es-ES" sz="1600"/>
            <a:t>State Level (Supreme People's Court)</a:t>
          </a:r>
        </a:p>
      </dgm:t>
    </dgm:pt>
    <dgm:pt modelId="{5C15818E-AE5C-42AA-9C03-7F72C1ABFD06}" type="sibTrans" cxnId="{9CE73B8A-BF4A-46E9-B1BF-50EFC2463B7B}">
      <dgm:prSet/>
      <dgm:spPr/>
      <dgm:t>
        <a:bodyPr/>
        <a:lstStyle/>
        <a:p>
          <a:endParaRPr lang="es-ES" sz="2800"/>
        </a:p>
      </dgm:t>
    </dgm:pt>
    <dgm:pt modelId="{6E605F51-56F5-4330-BE38-9A465072FB65}" type="parTrans" cxnId="{9CE73B8A-BF4A-46E9-B1BF-50EFC2463B7B}">
      <dgm:prSet/>
      <dgm:spPr/>
      <dgm:t>
        <a:bodyPr/>
        <a:lstStyle/>
        <a:p>
          <a:endParaRPr lang="es-ES" sz="2800"/>
        </a:p>
      </dgm:t>
    </dgm:pt>
    <dgm:pt modelId="{C81DC0AE-FAD6-45C5-9365-BC670D8C05D7}" type="pres">
      <dgm:prSet presAssocID="{6363F854-56D0-430D-BF06-74B490D840DD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81ED8FF0-2F2C-4F1E-8FFE-3E15D454A28C}" type="pres">
      <dgm:prSet presAssocID="{97A43049-4AB1-4D2D-A96C-35F71EA872E5}" presName="hierRoot1" presStyleCnt="0"/>
      <dgm:spPr/>
    </dgm:pt>
    <dgm:pt modelId="{AB0CC1B3-0547-49AD-ABA7-44AB3F08AAE6}" type="pres">
      <dgm:prSet presAssocID="{97A43049-4AB1-4D2D-A96C-35F71EA872E5}" presName="composite" presStyleCnt="0"/>
      <dgm:spPr/>
    </dgm:pt>
    <dgm:pt modelId="{83C5FC9C-7F6F-44A4-8942-6A735D04AC2A}" type="pres">
      <dgm:prSet presAssocID="{97A43049-4AB1-4D2D-A96C-35F71EA872E5}" presName="background" presStyleLbl="node0" presStyleIdx="0" presStyleCnt="1"/>
      <dgm:spPr/>
    </dgm:pt>
    <dgm:pt modelId="{3019324F-BEB4-44A9-ABBD-60E57583B9F3}" type="pres">
      <dgm:prSet presAssocID="{97A43049-4AB1-4D2D-A96C-35F71EA872E5}" presName="text" presStyleLbl="fgAcc0" presStyleIdx="0" presStyleCnt="1" custScaleX="29363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46D476E-6101-4B02-A31F-25120D9AA391}" type="pres">
      <dgm:prSet presAssocID="{97A43049-4AB1-4D2D-A96C-35F71EA872E5}" presName="hierChild2" presStyleCnt="0"/>
      <dgm:spPr/>
    </dgm:pt>
    <dgm:pt modelId="{92C8DAFC-C130-4278-9D88-15B75695332F}" type="pres">
      <dgm:prSet presAssocID="{45F081D8-65B7-4AE7-944D-BDBFCE125983}" presName="Name10" presStyleLbl="parChTrans1D2" presStyleIdx="0" presStyleCnt="3"/>
      <dgm:spPr/>
      <dgm:t>
        <a:bodyPr/>
        <a:lstStyle/>
        <a:p>
          <a:endParaRPr lang="es-ES"/>
        </a:p>
      </dgm:t>
    </dgm:pt>
    <dgm:pt modelId="{089D543A-DF49-4FDC-A2B6-62E91B555A3C}" type="pres">
      <dgm:prSet presAssocID="{64A7C2AE-131E-4611-A21A-091800153E99}" presName="hierRoot2" presStyleCnt="0"/>
      <dgm:spPr/>
    </dgm:pt>
    <dgm:pt modelId="{E4476CBD-E885-4AA3-9365-7E69399C48C7}" type="pres">
      <dgm:prSet presAssocID="{64A7C2AE-131E-4611-A21A-091800153E99}" presName="composite2" presStyleCnt="0"/>
      <dgm:spPr/>
    </dgm:pt>
    <dgm:pt modelId="{DF446827-479A-4C35-B3CF-565722A62B6B}" type="pres">
      <dgm:prSet presAssocID="{64A7C2AE-131E-4611-A21A-091800153E99}" presName="background2" presStyleLbl="node2" presStyleIdx="0" presStyleCnt="3"/>
      <dgm:spPr/>
    </dgm:pt>
    <dgm:pt modelId="{EE65DA44-48C8-4EE1-AA71-C2BA68C03461}" type="pres">
      <dgm:prSet presAssocID="{64A7C2AE-131E-4611-A21A-091800153E99}" presName="text2" presStyleLbl="fgAcc2" presStyleIdx="0" presStyleCnt="3" custScaleX="2255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460C997-A2B3-41E9-BC0D-2AAE19F4005C}" type="pres">
      <dgm:prSet presAssocID="{64A7C2AE-131E-4611-A21A-091800153E99}" presName="hierChild3" presStyleCnt="0"/>
      <dgm:spPr/>
    </dgm:pt>
    <dgm:pt modelId="{AADD476F-C4A2-4A12-93FE-857DFE09BD90}" type="pres">
      <dgm:prSet presAssocID="{C1E3F354-76C5-4C8B-9742-DA2D614AA1E8}" presName="Name17" presStyleLbl="parChTrans1D3" presStyleIdx="0" presStyleCnt="3"/>
      <dgm:spPr/>
      <dgm:t>
        <a:bodyPr/>
        <a:lstStyle/>
        <a:p>
          <a:endParaRPr lang="es-ES"/>
        </a:p>
      </dgm:t>
    </dgm:pt>
    <dgm:pt modelId="{311A8AD5-3FB8-4254-ACC3-18C5A08ECB5B}" type="pres">
      <dgm:prSet presAssocID="{6F761988-FBE3-4AA6-8598-426AA4448960}" presName="hierRoot3" presStyleCnt="0"/>
      <dgm:spPr/>
    </dgm:pt>
    <dgm:pt modelId="{C7B22976-1C1F-4449-AA36-16B5C2E2C2CB}" type="pres">
      <dgm:prSet presAssocID="{6F761988-FBE3-4AA6-8598-426AA4448960}" presName="composite3" presStyleCnt="0"/>
      <dgm:spPr/>
    </dgm:pt>
    <dgm:pt modelId="{8D40EDA7-25C1-4734-AD88-8C154F30768F}" type="pres">
      <dgm:prSet presAssocID="{6F761988-FBE3-4AA6-8598-426AA4448960}" presName="background3" presStyleLbl="node3" presStyleIdx="0" presStyleCnt="3"/>
      <dgm:spPr/>
    </dgm:pt>
    <dgm:pt modelId="{B8DB14F9-D497-4130-8625-CA02123A5250}" type="pres">
      <dgm:prSet presAssocID="{6F761988-FBE3-4AA6-8598-426AA4448960}" presName="text3" presStyleLbl="fgAcc3" presStyleIdx="0" presStyleCnt="3" custScaleX="2275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E8A7D3-AD29-42D5-B817-6DDC943F9049}" type="pres">
      <dgm:prSet presAssocID="{6F761988-FBE3-4AA6-8598-426AA4448960}" presName="hierChild4" presStyleCnt="0"/>
      <dgm:spPr/>
    </dgm:pt>
    <dgm:pt modelId="{14D1CEFF-1242-48D3-8433-71791AAF94AB}" type="pres">
      <dgm:prSet presAssocID="{65DCCB9A-9403-4745-86A9-3F699167D007}" presName="Name23" presStyleLbl="parChTrans1D4" presStyleIdx="0" presStyleCnt="6"/>
      <dgm:spPr/>
      <dgm:t>
        <a:bodyPr/>
        <a:lstStyle/>
        <a:p>
          <a:endParaRPr lang="es-ES"/>
        </a:p>
      </dgm:t>
    </dgm:pt>
    <dgm:pt modelId="{0A1579C0-6591-4A72-A6A9-ACE57741C4D7}" type="pres">
      <dgm:prSet presAssocID="{41FD8985-334A-4D25-86D7-706C39CB24F4}" presName="hierRoot4" presStyleCnt="0"/>
      <dgm:spPr/>
    </dgm:pt>
    <dgm:pt modelId="{A0D2ED0C-6874-4590-9922-21A3C91E44A0}" type="pres">
      <dgm:prSet presAssocID="{41FD8985-334A-4D25-86D7-706C39CB24F4}" presName="composite4" presStyleCnt="0"/>
      <dgm:spPr/>
    </dgm:pt>
    <dgm:pt modelId="{81CF6989-BAF5-46E9-85B3-9A1B44F72AAF}" type="pres">
      <dgm:prSet presAssocID="{41FD8985-334A-4D25-86D7-706C39CB24F4}" presName="background4" presStyleLbl="node4" presStyleIdx="0" presStyleCnt="6"/>
      <dgm:spPr/>
    </dgm:pt>
    <dgm:pt modelId="{8B718B8A-6D1B-4D7E-8454-E1199F361B51}" type="pres">
      <dgm:prSet presAssocID="{41FD8985-334A-4D25-86D7-706C39CB24F4}" presName="text4" presStyleLbl="fgAcc4" presStyleIdx="0" presStyleCnt="6" custScaleX="22764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4D58DFF-BC99-4642-82A4-0242F1607AF1}" type="pres">
      <dgm:prSet presAssocID="{41FD8985-334A-4D25-86D7-706C39CB24F4}" presName="hierChild5" presStyleCnt="0"/>
      <dgm:spPr/>
    </dgm:pt>
    <dgm:pt modelId="{8BAAADC9-41E6-4819-B2A8-79FA7B712214}" type="pres">
      <dgm:prSet presAssocID="{E29E012E-4231-4AB6-AE9A-FCE823E16767}" presName="Name23" presStyleLbl="parChTrans1D4" presStyleIdx="1" presStyleCnt="6"/>
      <dgm:spPr/>
      <dgm:t>
        <a:bodyPr/>
        <a:lstStyle/>
        <a:p>
          <a:endParaRPr lang="es-ES"/>
        </a:p>
      </dgm:t>
    </dgm:pt>
    <dgm:pt modelId="{87B5B273-6D2A-4D28-BB34-8A9A9B47BFDC}" type="pres">
      <dgm:prSet presAssocID="{67E69F03-3F9A-47A4-AC33-014D904A764A}" presName="hierRoot4" presStyleCnt="0"/>
      <dgm:spPr/>
    </dgm:pt>
    <dgm:pt modelId="{D358E360-6600-4732-8EBF-2AE2B113A3C5}" type="pres">
      <dgm:prSet presAssocID="{67E69F03-3F9A-47A4-AC33-014D904A764A}" presName="composite4" presStyleCnt="0"/>
      <dgm:spPr/>
    </dgm:pt>
    <dgm:pt modelId="{EB5516CD-AF89-4B62-9103-0AFE6CB157C7}" type="pres">
      <dgm:prSet presAssocID="{67E69F03-3F9A-47A4-AC33-014D904A764A}" presName="background4" presStyleLbl="node4" presStyleIdx="1" presStyleCnt="6"/>
      <dgm:spPr/>
    </dgm:pt>
    <dgm:pt modelId="{07ACC46F-FAD7-4D45-981A-581192DD42BA}" type="pres">
      <dgm:prSet presAssocID="{67E69F03-3F9A-47A4-AC33-014D904A764A}" presName="text4" presStyleLbl="fgAcc4" presStyleIdx="1" presStyleCnt="6" custScaleX="22334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59184BF-217B-4A1A-A540-F47BBF651796}" type="pres">
      <dgm:prSet presAssocID="{67E69F03-3F9A-47A4-AC33-014D904A764A}" presName="hierChild5" presStyleCnt="0"/>
      <dgm:spPr/>
    </dgm:pt>
    <dgm:pt modelId="{33780E13-773A-4AD1-900D-E23A5C3B0441}" type="pres">
      <dgm:prSet presAssocID="{6E605F51-56F5-4330-BE38-9A465072FB65}" presName="Name10" presStyleLbl="parChTrans1D2" presStyleIdx="1" presStyleCnt="3"/>
      <dgm:spPr/>
      <dgm:t>
        <a:bodyPr/>
        <a:lstStyle/>
        <a:p>
          <a:endParaRPr lang="es-ES"/>
        </a:p>
      </dgm:t>
    </dgm:pt>
    <dgm:pt modelId="{A4D451E9-AE36-43FE-95FF-0393591EAF41}" type="pres">
      <dgm:prSet presAssocID="{16D391C1-401B-439C-B312-69371DFC57B0}" presName="hierRoot2" presStyleCnt="0"/>
      <dgm:spPr/>
    </dgm:pt>
    <dgm:pt modelId="{3128B954-A60A-483B-8A8D-81AE7F3D01B4}" type="pres">
      <dgm:prSet presAssocID="{16D391C1-401B-439C-B312-69371DFC57B0}" presName="composite2" presStyleCnt="0"/>
      <dgm:spPr/>
    </dgm:pt>
    <dgm:pt modelId="{C676463D-4E61-48F3-B123-FC5AEC43C683}" type="pres">
      <dgm:prSet presAssocID="{16D391C1-401B-439C-B312-69371DFC57B0}" presName="background2" presStyleLbl="node2" presStyleIdx="1" presStyleCnt="3"/>
      <dgm:spPr/>
    </dgm:pt>
    <dgm:pt modelId="{00E96021-1CE4-4EAE-B26F-ABDAF354149D}" type="pres">
      <dgm:prSet presAssocID="{16D391C1-401B-439C-B312-69371DFC57B0}" presName="text2" presStyleLbl="fgAcc2" presStyleIdx="1" presStyleCnt="3" custScaleX="225535" custLinFactNeighborY="2023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8442310-750C-457D-9400-10E37B02418B}" type="pres">
      <dgm:prSet presAssocID="{16D391C1-401B-439C-B312-69371DFC57B0}" presName="hierChild3" presStyleCnt="0"/>
      <dgm:spPr/>
    </dgm:pt>
    <dgm:pt modelId="{3FD50E75-645F-425A-8A65-C30D8755076D}" type="pres">
      <dgm:prSet presAssocID="{7D59F236-5D27-4282-91D1-E82DF777904F}" presName="Name17" presStyleLbl="parChTrans1D3" presStyleIdx="1" presStyleCnt="3"/>
      <dgm:spPr/>
      <dgm:t>
        <a:bodyPr/>
        <a:lstStyle/>
        <a:p>
          <a:endParaRPr lang="es-ES"/>
        </a:p>
      </dgm:t>
    </dgm:pt>
    <dgm:pt modelId="{79C77FB1-5FE9-4B36-B3F2-C553BFED8638}" type="pres">
      <dgm:prSet presAssocID="{A1EC0A7A-E071-4095-8F32-E92BD52D2ADE}" presName="hierRoot3" presStyleCnt="0"/>
      <dgm:spPr/>
    </dgm:pt>
    <dgm:pt modelId="{2C88D25B-260A-4F3F-B300-D40137AF7720}" type="pres">
      <dgm:prSet presAssocID="{A1EC0A7A-E071-4095-8F32-E92BD52D2ADE}" presName="composite3" presStyleCnt="0"/>
      <dgm:spPr/>
    </dgm:pt>
    <dgm:pt modelId="{DAE920AC-6099-4B2F-B65E-0C87979C11B1}" type="pres">
      <dgm:prSet presAssocID="{A1EC0A7A-E071-4095-8F32-E92BD52D2ADE}" presName="background3" presStyleLbl="node3" presStyleIdx="1" presStyleCnt="3"/>
      <dgm:spPr/>
    </dgm:pt>
    <dgm:pt modelId="{5513ADF4-7112-4EEB-8C27-887C42C916CA}" type="pres">
      <dgm:prSet presAssocID="{A1EC0A7A-E071-4095-8F32-E92BD52D2ADE}" presName="text3" presStyleLbl="fgAcc3" presStyleIdx="1" presStyleCnt="3" custScaleX="227572" custLinFactNeighborY="15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F5EE9C2-0929-43CA-A6E7-A31223AB5005}" type="pres">
      <dgm:prSet presAssocID="{A1EC0A7A-E071-4095-8F32-E92BD52D2ADE}" presName="hierChild4" presStyleCnt="0"/>
      <dgm:spPr/>
    </dgm:pt>
    <dgm:pt modelId="{0D8BDD01-9859-4345-AFD0-9232623E4CAD}" type="pres">
      <dgm:prSet presAssocID="{7F5632C2-EC4B-4466-A118-8FDD64D65E01}" presName="Name23" presStyleLbl="parChTrans1D4" presStyleIdx="2" presStyleCnt="6"/>
      <dgm:spPr/>
      <dgm:t>
        <a:bodyPr/>
        <a:lstStyle/>
        <a:p>
          <a:endParaRPr lang="es-ES"/>
        </a:p>
      </dgm:t>
    </dgm:pt>
    <dgm:pt modelId="{401FA0CD-8C2E-4343-82D0-F451E90577B8}" type="pres">
      <dgm:prSet presAssocID="{66A0F515-38D5-41B1-848F-28E520201EBE}" presName="hierRoot4" presStyleCnt="0"/>
      <dgm:spPr/>
    </dgm:pt>
    <dgm:pt modelId="{701E8632-DEF5-4F47-A148-0171DC947DA2}" type="pres">
      <dgm:prSet presAssocID="{66A0F515-38D5-41B1-848F-28E520201EBE}" presName="composite4" presStyleCnt="0"/>
      <dgm:spPr/>
    </dgm:pt>
    <dgm:pt modelId="{7E5FF2EA-A880-4A50-AC17-56FD5DF53C69}" type="pres">
      <dgm:prSet presAssocID="{66A0F515-38D5-41B1-848F-28E520201EBE}" presName="background4" presStyleLbl="node4" presStyleIdx="2" presStyleCnt="6"/>
      <dgm:spPr/>
    </dgm:pt>
    <dgm:pt modelId="{5EE9BD8E-3BDA-473C-A6CA-6EC771111257}" type="pres">
      <dgm:prSet presAssocID="{66A0F515-38D5-41B1-848F-28E520201EBE}" presName="text4" presStyleLbl="fgAcc4" presStyleIdx="2" presStyleCnt="6" custScaleX="227648" custLinFactNeighborY="15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34AFB8B-4905-4DD4-9570-356929CC9C12}" type="pres">
      <dgm:prSet presAssocID="{66A0F515-38D5-41B1-848F-28E520201EBE}" presName="hierChild5" presStyleCnt="0"/>
      <dgm:spPr/>
    </dgm:pt>
    <dgm:pt modelId="{9B882701-3EDB-405E-8E33-B57DA3D87A91}" type="pres">
      <dgm:prSet presAssocID="{4333F28A-1FBD-4ADA-AA3B-E6DD8075F532}" presName="Name23" presStyleLbl="parChTrans1D4" presStyleIdx="3" presStyleCnt="6"/>
      <dgm:spPr/>
      <dgm:t>
        <a:bodyPr/>
        <a:lstStyle/>
        <a:p>
          <a:endParaRPr lang="es-ES"/>
        </a:p>
      </dgm:t>
    </dgm:pt>
    <dgm:pt modelId="{CABEBECA-954D-42AF-ABB3-3CF5C30E40A0}" type="pres">
      <dgm:prSet presAssocID="{E73FD8B2-9321-4A8B-9A03-44DB266E0B0B}" presName="hierRoot4" presStyleCnt="0"/>
      <dgm:spPr/>
    </dgm:pt>
    <dgm:pt modelId="{44BC1F29-0ABD-408C-A8E9-743AD8E2D676}" type="pres">
      <dgm:prSet presAssocID="{E73FD8B2-9321-4A8B-9A03-44DB266E0B0B}" presName="composite4" presStyleCnt="0"/>
      <dgm:spPr/>
    </dgm:pt>
    <dgm:pt modelId="{F073BB13-0062-45B7-890F-695D9B141EC3}" type="pres">
      <dgm:prSet presAssocID="{E73FD8B2-9321-4A8B-9A03-44DB266E0B0B}" presName="background4" presStyleLbl="node4" presStyleIdx="3" presStyleCnt="6"/>
      <dgm:spPr/>
    </dgm:pt>
    <dgm:pt modelId="{61703292-9E4A-493A-9D70-5F4DB27DF739}" type="pres">
      <dgm:prSet presAssocID="{E73FD8B2-9321-4A8B-9A03-44DB266E0B0B}" presName="text4" presStyleLbl="fgAcc4" presStyleIdx="3" presStyleCnt="6" custScaleX="223346" custLinFactNeighborY="167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D0BC2B-4C4D-4D64-8F8F-0C8D2FBBD84B}" type="pres">
      <dgm:prSet presAssocID="{E73FD8B2-9321-4A8B-9A03-44DB266E0B0B}" presName="hierChild5" presStyleCnt="0"/>
      <dgm:spPr/>
    </dgm:pt>
    <dgm:pt modelId="{1A784655-8CCC-460C-B1CF-73BE515A4C60}" type="pres">
      <dgm:prSet presAssocID="{4263FBF7-124F-4D94-997E-5815EC19E165}" presName="Name10" presStyleLbl="parChTrans1D2" presStyleIdx="2" presStyleCnt="3"/>
      <dgm:spPr/>
      <dgm:t>
        <a:bodyPr/>
        <a:lstStyle/>
        <a:p>
          <a:endParaRPr lang="es-ES"/>
        </a:p>
      </dgm:t>
    </dgm:pt>
    <dgm:pt modelId="{8EF31AB4-73F0-4FE8-89E0-96DFDCA2EFF7}" type="pres">
      <dgm:prSet presAssocID="{9279C65C-7600-4C5E-990C-4144C5857ED3}" presName="hierRoot2" presStyleCnt="0"/>
      <dgm:spPr/>
    </dgm:pt>
    <dgm:pt modelId="{1DD534F4-69A6-4B24-9405-8ACF6E50ABA9}" type="pres">
      <dgm:prSet presAssocID="{9279C65C-7600-4C5E-990C-4144C5857ED3}" presName="composite2" presStyleCnt="0"/>
      <dgm:spPr/>
    </dgm:pt>
    <dgm:pt modelId="{7E2B2A7A-0FDA-4CCD-90AF-C117532BBCFC}" type="pres">
      <dgm:prSet presAssocID="{9279C65C-7600-4C5E-990C-4144C5857ED3}" presName="background2" presStyleLbl="node2" presStyleIdx="2" presStyleCnt="3"/>
      <dgm:spPr/>
    </dgm:pt>
    <dgm:pt modelId="{18A946EE-FAB2-423D-9D22-46DE594BD784}" type="pres">
      <dgm:prSet presAssocID="{9279C65C-7600-4C5E-990C-4144C5857ED3}" presName="text2" presStyleLbl="fgAcc2" presStyleIdx="2" presStyleCnt="3" custScaleX="225535" custLinFactNeighborY="1751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76A142B-D236-4C19-8820-9088BA5CCFC0}" type="pres">
      <dgm:prSet presAssocID="{9279C65C-7600-4C5E-990C-4144C5857ED3}" presName="hierChild3" presStyleCnt="0"/>
      <dgm:spPr/>
    </dgm:pt>
    <dgm:pt modelId="{8EE27724-1C1F-404A-BBCB-8185A35F7A4F}" type="pres">
      <dgm:prSet presAssocID="{F0208E2E-C3BE-4DC2-AE50-AB21F2F7F6D8}" presName="Name17" presStyleLbl="parChTrans1D3" presStyleIdx="2" presStyleCnt="3"/>
      <dgm:spPr/>
      <dgm:t>
        <a:bodyPr/>
        <a:lstStyle/>
        <a:p>
          <a:endParaRPr lang="es-ES"/>
        </a:p>
      </dgm:t>
    </dgm:pt>
    <dgm:pt modelId="{4DDB14B0-4ED4-4D81-9282-191085EF6410}" type="pres">
      <dgm:prSet presAssocID="{49345719-B4EE-42B2-A6AB-1C54D4D1411B}" presName="hierRoot3" presStyleCnt="0"/>
      <dgm:spPr/>
    </dgm:pt>
    <dgm:pt modelId="{F338D08B-A62A-49F4-BC2D-9F0D3C931220}" type="pres">
      <dgm:prSet presAssocID="{49345719-B4EE-42B2-A6AB-1C54D4D1411B}" presName="composite3" presStyleCnt="0"/>
      <dgm:spPr/>
    </dgm:pt>
    <dgm:pt modelId="{7E722116-617D-4E4D-8A75-92A83CF598AB}" type="pres">
      <dgm:prSet presAssocID="{49345719-B4EE-42B2-A6AB-1C54D4D1411B}" presName="background3" presStyleLbl="node3" presStyleIdx="2" presStyleCnt="3"/>
      <dgm:spPr/>
    </dgm:pt>
    <dgm:pt modelId="{37182F1F-F755-47A5-8AA9-196A11A9762D}" type="pres">
      <dgm:prSet presAssocID="{49345719-B4EE-42B2-A6AB-1C54D4D1411B}" presName="text3" presStyleLbl="fgAcc3" presStyleIdx="2" presStyleCnt="3" custScaleX="227572" custLinFactNeighborY="15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3C302A3D-274E-4556-AA8A-385258E35F4F}" type="pres">
      <dgm:prSet presAssocID="{49345719-B4EE-42B2-A6AB-1C54D4D1411B}" presName="hierChild4" presStyleCnt="0"/>
      <dgm:spPr/>
    </dgm:pt>
    <dgm:pt modelId="{28447DD8-A95A-4A1F-BBE3-E50188054988}" type="pres">
      <dgm:prSet presAssocID="{F23A9438-2060-448E-81CD-752A5DC830B9}" presName="Name23" presStyleLbl="parChTrans1D4" presStyleIdx="4" presStyleCnt="6"/>
      <dgm:spPr/>
      <dgm:t>
        <a:bodyPr/>
        <a:lstStyle/>
        <a:p>
          <a:endParaRPr lang="es-ES"/>
        </a:p>
      </dgm:t>
    </dgm:pt>
    <dgm:pt modelId="{C08BF2A6-1E25-42C8-B4E4-F9C4F5892A67}" type="pres">
      <dgm:prSet presAssocID="{B8B93A18-023B-4067-88DE-2002EF3223DC}" presName="hierRoot4" presStyleCnt="0"/>
      <dgm:spPr/>
    </dgm:pt>
    <dgm:pt modelId="{013D105B-77AC-448F-91FE-EB4FA696FF3B}" type="pres">
      <dgm:prSet presAssocID="{B8B93A18-023B-4067-88DE-2002EF3223DC}" presName="composite4" presStyleCnt="0"/>
      <dgm:spPr/>
    </dgm:pt>
    <dgm:pt modelId="{54A8A33E-EFB1-4912-99D9-148C39DDC693}" type="pres">
      <dgm:prSet presAssocID="{B8B93A18-023B-4067-88DE-2002EF3223DC}" presName="background4" presStyleLbl="node4" presStyleIdx="4" presStyleCnt="6"/>
      <dgm:spPr/>
    </dgm:pt>
    <dgm:pt modelId="{780B7C41-69C4-4EA6-9896-4344EBF66210}" type="pres">
      <dgm:prSet presAssocID="{B8B93A18-023B-4067-88DE-2002EF3223DC}" presName="text4" presStyleLbl="fgAcc4" presStyleIdx="4" presStyleCnt="6" custScaleX="227648" custLinFactNeighborY="158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5BA5B0A-2F65-4678-A5B4-B1FADCDE0ED6}" type="pres">
      <dgm:prSet presAssocID="{B8B93A18-023B-4067-88DE-2002EF3223DC}" presName="hierChild5" presStyleCnt="0"/>
      <dgm:spPr/>
    </dgm:pt>
    <dgm:pt modelId="{F4786638-5C6A-47F6-83E5-0A1B3B018808}" type="pres">
      <dgm:prSet presAssocID="{E263C464-D796-47D8-B1B2-8484D36B0E51}" presName="Name23" presStyleLbl="parChTrans1D4" presStyleIdx="5" presStyleCnt="6"/>
      <dgm:spPr/>
      <dgm:t>
        <a:bodyPr/>
        <a:lstStyle/>
        <a:p>
          <a:endParaRPr lang="es-ES"/>
        </a:p>
      </dgm:t>
    </dgm:pt>
    <dgm:pt modelId="{4A27CD72-E904-42A9-B4FA-DC8A6EF8B9D3}" type="pres">
      <dgm:prSet presAssocID="{BC09A459-E564-428C-A83F-7CED9C813D7B}" presName="hierRoot4" presStyleCnt="0"/>
      <dgm:spPr/>
    </dgm:pt>
    <dgm:pt modelId="{952313B0-A550-479B-9EAB-E3F457B59A3E}" type="pres">
      <dgm:prSet presAssocID="{BC09A459-E564-428C-A83F-7CED9C813D7B}" presName="composite4" presStyleCnt="0"/>
      <dgm:spPr/>
    </dgm:pt>
    <dgm:pt modelId="{3466C207-A96F-418F-9C33-4ED6ED7C033E}" type="pres">
      <dgm:prSet presAssocID="{BC09A459-E564-428C-A83F-7CED9C813D7B}" presName="background4" presStyleLbl="node4" presStyleIdx="5" presStyleCnt="6"/>
      <dgm:spPr/>
    </dgm:pt>
    <dgm:pt modelId="{118CFBB0-606D-4CCC-8558-A1FA4359DD8C}" type="pres">
      <dgm:prSet presAssocID="{BC09A459-E564-428C-A83F-7CED9C813D7B}" presName="text4" presStyleLbl="fgAcc4" presStyleIdx="5" presStyleCnt="6" custScaleX="223346" custLinFactNeighborY="-31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5D75A4B-1313-4707-B6AE-BC1C1CB27558}" type="pres">
      <dgm:prSet presAssocID="{BC09A459-E564-428C-A83F-7CED9C813D7B}" presName="hierChild5" presStyleCnt="0"/>
      <dgm:spPr/>
    </dgm:pt>
  </dgm:ptLst>
  <dgm:cxnLst>
    <dgm:cxn modelId="{C45E6C0C-2848-4969-8EB6-C51BD5C1B2C7}" srcId="{97A43049-4AB1-4D2D-A96C-35F71EA872E5}" destId="{64A7C2AE-131E-4611-A21A-091800153E99}" srcOrd="0" destOrd="0" parTransId="{45F081D8-65B7-4AE7-944D-BDBFCE125983}" sibTransId="{AAACD92F-673D-418C-AB84-5083A956C1E7}"/>
    <dgm:cxn modelId="{F9D2CC1A-A586-4CFA-964A-F019F6419FDE}" type="presOf" srcId="{BC09A459-E564-428C-A83F-7CED9C813D7B}" destId="{118CFBB0-606D-4CCC-8558-A1FA4359DD8C}" srcOrd="0" destOrd="0" presId="urn:microsoft.com/office/officeart/2005/8/layout/hierarchy1"/>
    <dgm:cxn modelId="{F86F0E98-8512-46DD-864E-361A6502F7D2}" srcId="{B8B93A18-023B-4067-88DE-2002EF3223DC}" destId="{BC09A459-E564-428C-A83F-7CED9C813D7B}" srcOrd="0" destOrd="0" parTransId="{E263C464-D796-47D8-B1B2-8484D36B0E51}" sibTransId="{F1737347-83FE-4865-8605-E38C155AA638}"/>
    <dgm:cxn modelId="{A5C64050-F67F-4AE0-9A92-C90520B433C8}" type="presOf" srcId="{66A0F515-38D5-41B1-848F-28E520201EBE}" destId="{5EE9BD8E-3BDA-473C-A6CA-6EC771111257}" srcOrd="0" destOrd="0" presId="urn:microsoft.com/office/officeart/2005/8/layout/hierarchy1"/>
    <dgm:cxn modelId="{B4E34ACC-3381-4CEB-B43C-CB500544EF4A}" srcId="{66A0F515-38D5-41B1-848F-28E520201EBE}" destId="{E73FD8B2-9321-4A8B-9A03-44DB266E0B0B}" srcOrd="0" destOrd="0" parTransId="{4333F28A-1FBD-4ADA-AA3B-E6DD8075F532}" sibTransId="{15F5E4D6-99CE-4693-8531-6A84BDB34D09}"/>
    <dgm:cxn modelId="{3275042D-8431-4973-B9EF-99D6DB0ED587}" srcId="{A1EC0A7A-E071-4095-8F32-E92BD52D2ADE}" destId="{66A0F515-38D5-41B1-848F-28E520201EBE}" srcOrd="0" destOrd="0" parTransId="{7F5632C2-EC4B-4466-A118-8FDD64D65E01}" sibTransId="{259C4ABE-1BD0-4856-B8F1-5FF1D61A7C3B}"/>
    <dgm:cxn modelId="{976B9480-A6D4-4C91-BB2B-0AB9B1FC75D2}" type="presOf" srcId="{41FD8985-334A-4D25-86D7-706C39CB24F4}" destId="{8B718B8A-6D1B-4D7E-8454-E1199F361B51}" srcOrd="0" destOrd="0" presId="urn:microsoft.com/office/officeart/2005/8/layout/hierarchy1"/>
    <dgm:cxn modelId="{D56CD67A-DE07-4AE7-9D4F-3976C221AF1F}" type="presOf" srcId="{49345719-B4EE-42B2-A6AB-1C54D4D1411B}" destId="{37182F1F-F755-47A5-8AA9-196A11A9762D}" srcOrd="0" destOrd="0" presId="urn:microsoft.com/office/officeart/2005/8/layout/hierarchy1"/>
    <dgm:cxn modelId="{CCCE0084-3EDE-4484-B792-52E7B76DEE87}" type="presOf" srcId="{9279C65C-7600-4C5E-990C-4144C5857ED3}" destId="{18A946EE-FAB2-423D-9D22-46DE594BD784}" srcOrd="0" destOrd="0" presId="urn:microsoft.com/office/officeart/2005/8/layout/hierarchy1"/>
    <dgm:cxn modelId="{8A7AB204-3024-4202-83FA-9A331A1E9B02}" type="presOf" srcId="{E263C464-D796-47D8-B1B2-8484D36B0E51}" destId="{F4786638-5C6A-47F6-83E5-0A1B3B018808}" srcOrd="0" destOrd="0" presId="urn:microsoft.com/office/officeart/2005/8/layout/hierarchy1"/>
    <dgm:cxn modelId="{27BD7950-A985-4D6C-B277-067CC6F15541}" type="presOf" srcId="{65DCCB9A-9403-4745-86A9-3F699167D007}" destId="{14D1CEFF-1242-48D3-8433-71791AAF94AB}" srcOrd="0" destOrd="0" presId="urn:microsoft.com/office/officeart/2005/8/layout/hierarchy1"/>
    <dgm:cxn modelId="{5B813FCD-56CD-47B4-8C39-6796D6FF64F8}" type="presOf" srcId="{7D59F236-5D27-4282-91D1-E82DF777904F}" destId="{3FD50E75-645F-425A-8A65-C30D8755076D}" srcOrd="0" destOrd="0" presId="urn:microsoft.com/office/officeart/2005/8/layout/hierarchy1"/>
    <dgm:cxn modelId="{D1430CEA-A88F-419F-8015-A9E2E47C0C3C}" type="presOf" srcId="{7F5632C2-EC4B-4466-A118-8FDD64D65E01}" destId="{0D8BDD01-9859-4345-AFD0-9232623E4CAD}" srcOrd="0" destOrd="0" presId="urn:microsoft.com/office/officeart/2005/8/layout/hierarchy1"/>
    <dgm:cxn modelId="{96A9A034-5010-44E6-8E30-0802ABE01836}" srcId="{6F761988-FBE3-4AA6-8598-426AA4448960}" destId="{41FD8985-334A-4D25-86D7-706C39CB24F4}" srcOrd="0" destOrd="0" parTransId="{65DCCB9A-9403-4745-86A9-3F699167D007}" sibTransId="{9F7D521A-5A4A-477C-B309-32D13A8F5ED4}"/>
    <dgm:cxn modelId="{01921849-A7FC-4C49-BB26-647C334D444C}" type="presOf" srcId="{4333F28A-1FBD-4ADA-AA3B-E6DD8075F532}" destId="{9B882701-3EDB-405E-8E33-B57DA3D87A91}" srcOrd="0" destOrd="0" presId="urn:microsoft.com/office/officeart/2005/8/layout/hierarchy1"/>
    <dgm:cxn modelId="{40496FCC-3670-49F9-9917-A47C1CDFA98E}" type="presOf" srcId="{E29E012E-4231-4AB6-AE9A-FCE823E16767}" destId="{8BAAADC9-41E6-4819-B2A8-79FA7B712214}" srcOrd="0" destOrd="0" presId="urn:microsoft.com/office/officeart/2005/8/layout/hierarchy1"/>
    <dgm:cxn modelId="{B22DD3FD-9466-495E-8A76-19FFBD1B8404}" type="presOf" srcId="{6E605F51-56F5-4330-BE38-9A465072FB65}" destId="{33780E13-773A-4AD1-900D-E23A5C3B0441}" srcOrd="0" destOrd="0" presId="urn:microsoft.com/office/officeart/2005/8/layout/hierarchy1"/>
    <dgm:cxn modelId="{92C8560B-116F-438A-8D62-42B71DF95662}" type="presOf" srcId="{16D391C1-401B-439C-B312-69371DFC57B0}" destId="{00E96021-1CE4-4EAE-B26F-ABDAF354149D}" srcOrd="0" destOrd="0" presId="urn:microsoft.com/office/officeart/2005/8/layout/hierarchy1"/>
    <dgm:cxn modelId="{1A954B2C-F80B-4CA8-A222-F22EBA0FEF00}" type="presOf" srcId="{45F081D8-65B7-4AE7-944D-BDBFCE125983}" destId="{92C8DAFC-C130-4278-9D88-15B75695332F}" srcOrd="0" destOrd="0" presId="urn:microsoft.com/office/officeart/2005/8/layout/hierarchy1"/>
    <dgm:cxn modelId="{208031CC-1DA9-4EDE-84B4-BA2D67C3D7F7}" srcId="{49345719-B4EE-42B2-A6AB-1C54D4D1411B}" destId="{B8B93A18-023B-4067-88DE-2002EF3223DC}" srcOrd="0" destOrd="0" parTransId="{F23A9438-2060-448E-81CD-752A5DC830B9}" sibTransId="{7E48F936-362F-4EE2-94E5-1CA1E6D4C635}"/>
    <dgm:cxn modelId="{69903DC0-EA23-42D5-A778-1F006D38B8B0}" srcId="{6363F854-56D0-430D-BF06-74B490D840DD}" destId="{97A43049-4AB1-4D2D-A96C-35F71EA872E5}" srcOrd="0" destOrd="0" parTransId="{15F9B836-2323-4EB2-AA47-45831D5C42F3}" sibTransId="{08D49430-BBCA-4091-A9C6-78C457B8BD2B}"/>
    <dgm:cxn modelId="{81AB49BB-CDF1-4BB6-89CA-235DF2231AA7}" type="presOf" srcId="{4263FBF7-124F-4D94-997E-5815EC19E165}" destId="{1A784655-8CCC-460C-B1CF-73BE515A4C60}" srcOrd="0" destOrd="0" presId="urn:microsoft.com/office/officeart/2005/8/layout/hierarchy1"/>
    <dgm:cxn modelId="{8CAE86E1-7A20-45D8-A9DC-817864B7A435}" type="presOf" srcId="{6363F854-56D0-430D-BF06-74B490D840DD}" destId="{C81DC0AE-FAD6-45C5-9365-BC670D8C05D7}" srcOrd="0" destOrd="0" presId="urn:microsoft.com/office/officeart/2005/8/layout/hierarchy1"/>
    <dgm:cxn modelId="{34545227-E5F0-4EA8-A327-063353952DAE}" srcId="{41FD8985-334A-4D25-86D7-706C39CB24F4}" destId="{67E69F03-3F9A-47A4-AC33-014D904A764A}" srcOrd="0" destOrd="0" parTransId="{E29E012E-4231-4AB6-AE9A-FCE823E16767}" sibTransId="{44487C7C-DEDF-4F65-9E34-8D2FABB890D2}"/>
    <dgm:cxn modelId="{30D849CC-9730-472A-BA03-BF34E1ACB21A}" type="presOf" srcId="{6F761988-FBE3-4AA6-8598-426AA4448960}" destId="{B8DB14F9-D497-4130-8625-CA02123A5250}" srcOrd="0" destOrd="0" presId="urn:microsoft.com/office/officeart/2005/8/layout/hierarchy1"/>
    <dgm:cxn modelId="{CB9F9860-9463-4E9A-A601-50B1BA654789}" srcId="{16D391C1-401B-439C-B312-69371DFC57B0}" destId="{A1EC0A7A-E071-4095-8F32-E92BD52D2ADE}" srcOrd="0" destOrd="0" parTransId="{7D59F236-5D27-4282-91D1-E82DF777904F}" sibTransId="{AFCBFB4F-8B3F-480A-8613-C0B460993CC3}"/>
    <dgm:cxn modelId="{B256CCBB-AAD7-4491-82DA-3D2AE4ACE4AD}" type="presOf" srcId="{67E69F03-3F9A-47A4-AC33-014D904A764A}" destId="{07ACC46F-FAD7-4D45-981A-581192DD42BA}" srcOrd="0" destOrd="0" presId="urn:microsoft.com/office/officeart/2005/8/layout/hierarchy1"/>
    <dgm:cxn modelId="{1FBED768-387F-4DCD-9F0A-9FCE4E2449E1}" type="presOf" srcId="{A1EC0A7A-E071-4095-8F32-E92BD52D2ADE}" destId="{5513ADF4-7112-4EEB-8C27-887C42C916CA}" srcOrd="0" destOrd="0" presId="urn:microsoft.com/office/officeart/2005/8/layout/hierarchy1"/>
    <dgm:cxn modelId="{66D869A5-DE9D-4C03-9B4D-22DA104671D0}" type="presOf" srcId="{64A7C2AE-131E-4611-A21A-091800153E99}" destId="{EE65DA44-48C8-4EE1-AA71-C2BA68C03461}" srcOrd="0" destOrd="0" presId="urn:microsoft.com/office/officeart/2005/8/layout/hierarchy1"/>
    <dgm:cxn modelId="{2CD650B1-0F88-48D2-AA9B-E440A2DEAD00}" type="presOf" srcId="{B8B93A18-023B-4067-88DE-2002EF3223DC}" destId="{780B7C41-69C4-4EA6-9896-4344EBF66210}" srcOrd="0" destOrd="0" presId="urn:microsoft.com/office/officeart/2005/8/layout/hierarchy1"/>
    <dgm:cxn modelId="{9A83AFBB-B72B-4DCC-9B3C-D11F949AA834}" srcId="{64A7C2AE-131E-4611-A21A-091800153E99}" destId="{6F761988-FBE3-4AA6-8598-426AA4448960}" srcOrd="0" destOrd="0" parTransId="{C1E3F354-76C5-4C8B-9742-DA2D614AA1E8}" sibTransId="{F407D5F7-A58E-413B-BB9E-21CC333F7F88}"/>
    <dgm:cxn modelId="{88FCD655-3706-4DFA-A10C-ED0E12E4A1E5}" type="presOf" srcId="{F23A9438-2060-448E-81CD-752A5DC830B9}" destId="{28447DD8-A95A-4A1F-BBE3-E50188054988}" srcOrd="0" destOrd="0" presId="urn:microsoft.com/office/officeart/2005/8/layout/hierarchy1"/>
    <dgm:cxn modelId="{F8B0CE3B-1526-4C7B-9C96-A86B368BDD1A}" type="presOf" srcId="{F0208E2E-C3BE-4DC2-AE50-AB21F2F7F6D8}" destId="{8EE27724-1C1F-404A-BBCB-8185A35F7A4F}" srcOrd="0" destOrd="0" presId="urn:microsoft.com/office/officeart/2005/8/layout/hierarchy1"/>
    <dgm:cxn modelId="{AEB2EC40-8AF0-4DC8-9A3F-9627C87F6416}" srcId="{9279C65C-7600-4C5E-990C-4144C5857ED3}" destId="{49345719-B4EE-42B2-A6AB-1C54D4D1411B}" srcOrd="0" destOrd="0" parTransId="{F0208E2E-C3BE-4DC2-AE50-AB21F2F7F6D8}" sibTransId="{DB2B5E22-86BF-40EB-A067-2AF81589DC47}"/>
    <dgm:cxn modelId="{C5C55942-E397-45B7-8D90-64E9AA6BCB60}" type="presOf" srcId="{C1E3F354-76C5-4C8B-9742-DA2D614AA1E8}" destId="{AADD476F-C4A2-4A12-93FE-857DFE09BD90}" srcOrd="0" destOrd="0" presId="urn:microsoft.com/office/officeart/2005/8/layout/hierarchy1"/>
    <dgm:cxn modelId="{9CE73B8A-BF4A-46E9-B1BF-50EFC2463B7B}" srcId="{97A43049-4AB1-4D2D-A96C-35F71EA872E5}" destId="{16D391C1-401B-439C-B312-69371DFC57B0}" srcOrd="1" destOrd="0" parTransId="{6E605F51-56F5-4330-BE38-9A465072FB65}" sibTransId="{5C15818E-AE5C-42AA-9C03-7F72C1ABFD06}"/>
    <dgm:cxn modelId="{5DADC407-88D6-4DF0-8DD5-18721DAEE52E}" srcId="{97A43049-4AB1-4D2D-A96C-35F71EA872E5}" destId="{9279C65C-7600-4C5E-990C-4144C5857ED3}" srcOrd="2" destOrd="0" parTransId="{4263FBF7-124F-4D94-997E-5815EC19E165}" sibTransId="{AE721DCF-73F1-4BF1-B2B8-D5465E804493}"/>
    <dgm:cxn modelId="{738F4F20-D49C-4C43-AD21-98FF89A7557F}" type="presOf" srcId="{E73FD8B2-9321-4A8B-9A03-44DB266E0B0B}" destId="{61703292-9E4A-493A-9D70-5F4DB27DF739}" srcOrd="0" destOrd="0" presId="urn:microsoft.com/office/officeart/2005/8/layout/hierarchy1"/>
    <dgm:cxn modelId="{713CAC43-C45D-4787-A840-C5EB8811A28D}" type="presOf" srcId="{97A43049-4AB1-4D2D-A96C-35F71EA872E5}" destId="{3019324F-BEB4-44A9-ABBD-60E57583B9F3}" srcOrd="0" destOrd="0" presId="urn:microsoft.com/office/officeart/2005/8/layout/hierarchy1"/>
    <dgm:cxn modelId="{FF37B2AF-A13F-4DF2-9EC3-EE3F42636D13}" type="presParOf" srcId="{C81DC0AE-FAD6-45C5-9365-BC670D8C05D7}" destId="{81ED8FF0-2F2C-4F1E-8FFE-3E15D454A28C}" srcOrd="0" destOrd="0" presId="urn:microsoft.com/office/officeart/2005/8/layout/hierarchy1"/>
    <dgm:cxn modelId="{64EF5773-307F-4580-913E-5AB5D6C05AC9}" type="presParOf" srcId="{81ED8FF0-2F2C-4F1E-8FFE-3E15D454A28C}" destId="{AB0CC1B3-0547-49AD-ABA7-44AB3F08AAE6}" srcOrd="0" destOrd="0" presId="urn:microsoft.com/office/officeart/2005/8/layout/hierarchy1"/>
    <dgm:cxn modelId="{59DD067D-9F0B-4F0E-80CD-C249638881E0}" type="presParOf" srcId="{AB0CC1B3-0547-49AD-ABA7-44AB3F08AAE6}" destId="{83C5FC9C-7F6F-44A4-8942-6A735D04AC2A}" srcOrd="0" destOrd="0" presId="urn:microsoft.com/office/officeart/2005/8/layout/hierarchy1"/>
    <dgm:cxn modelId="{48D1A853-AF4A-4581-81ED-B162159578EB}" type="presParOf" srcId="{AB0CC1B3-0547-49AD-ABA7-44AB3F08AAE6}" destId="{3019324F-BEB4-44A9-ABBD-60E57583B9F3}" srcOrd="1" destOrd="0" presId="urn:microsoft.com/office/officeart/2005/8/layout/hierarchy1"/>
    <dgm:cxn modelId="{568346EC-1725-4A6B-AE39-8E1DD70862CE}" type="presParOf" srcId="{81ED8FF0-2F2C-4F1E-8FFE-3E15D454A28C}" destId="{646D476E-6101-4B02-A31F-25120D9AA391}" srcOrd="1" destOrd="0" presId="urn:microsoft.com/office/officeart/2005/8/layout/hierarchy1"/>
    <dgm:cxn modelId="{252C925F-BFAC-488F-A75A-58A36DD58D5D}" type="presParOf" srcId="{646D476E-6101-4B02-A31F-25120D9AA391}" destId="{92C8DAFC-C130-4278-9D88-15B75695332F}" srcOrd="0" destOrd="0" presId="urn:microsoft.com/office/officeart/2005/8/layout/hierarchy1"/>
    <dgm:cxn modelId="{B5090BFF-DDE4-4A54-8194-3A7429A9496D}" type="presParOf" srcId="{646D476E-6101-4B02-A31F-25120D9AA391}" destId="{089D543A-DF49-4FDC-A2B6-62E91B555A3C}" srcOrd="1" destOrd="0" presId="urn:microsoft.com/office/officeart/2005/8/layout/hierarchy1"/>
    <dgm:cxn modelId="{D6348FC6-5DD6-40D2-A2EE-45D82B249D2D}" type="presParOf" srcId="{089D543A-DF49-4FDC-A2B6-62E91B555A3C}" destId="{E4476CBD-E885-4AA3-9365-7E69399C48C7}" srcOrd="0" destOrd="0" presId="urn:microsoft.com/office/officeart/2005/8/layout/hierarchy1"/>
    <dgm:cxn modelId="{A5978DD1-41EF-46F5-881A-38950256F413}" type="presParOf" srcId="{E4476CBD-E885-4AA3-9365-7E69399C48C7}" destId="{DF446827-479A-4C35-B3CF-565722A62B6B}" srcOrd="0" destOrd="0" presId="urn:microsoft.com/office/officeart/2005/8/layout/hierarchy1"/>
    <dgm:cxn modelId="{4FA315A0-A32A-4612-AFF8-7E661DB63662}" type="presParOf" srcId="{E4476CBD-E885-4AA3-9365-7E69399C48C7}" destId="{EE65DA44-48C8-4EE1-AA71-C2BA68C03461}" srcOrd="1" destOrd="0" presId="urn:microsoft.com/office/officeart/2005/8/layout/hierarchy1"/>
    <dgm:cxn modelId="{FF93CF96-A156-4218-B12E-8DA495AEDF47}" type="presParOf" srcId="{089D543A-DF49-4FDC-A2B6-62E91B555A3C}" destId="{7460C997-A2B3-41E9-BC0D-2AAE19F4005C}" srcOrd="1" destOrd="0" presId="urn:microsoft.com/office/officeart/2005/8/layout/hierarchy1"/>
    <dgm:cxn modelId="{50E7DE02-CDA7-44CD-92E9-07C669F766E6}" type="presParOf" srcId="{7460C997-A2B3-41E9-BC0D-2AAE19F4005C}" destId="{AADD476F-C4A2-4A12-93FE-857DFE09BD90}" srcOrd="0" destOrd="0" presId="urn:microsoft.com/office/officeart/2005/8/layout/hierarchy1"/>
    <dgm:cxn modelId="{C3175DCC-EC68-4F0E-982A-454BA7032ED4}" type="presParOf" srcId="{7460C997-A2B3-41E9-BC0D-2AAE19F4005C}" destId="{311A8AD5-3FB8-4254-ACC3-18C5A08ECB5B}" srcOrd="1" destOrd="0" presId="urn:microsoft.com/office/officeart/2005/8/layout/hierarchy1"/>
    <dgm:cxn modelId="{80240719-FC07-4224-9415-DD790B97D9B7}" type="presParOf" srcId="{311A8AD5-3FB8-4254-ACC3-18C5A08ECB5B}" destId="{C7B22976-1C1F-4449-AA36-16B5C2E2C2CB}" srcOrd="0" destOrd="0" presId="urn:microsoft.com/office/officeart/2005/8/layout/hierarchy1"/>
    <dgm:cxn modelId="{35442DEF-19A5-4B39-ACDC-C08E2B719CC7}" type="presParOf" srcId="{C7B22976-1C1F-4449-AA36-16B5C2E2C2CB}" destId="{8D40EDA7-25C1-4734-AD88-8C154F30768F}" srcOrd="0" destOrd="0" presId="urn:microsoft.com/office/officeart/2005/8/layout/hierarchy1"/>
    <dgm:cxn modelId="{DCD0D7D8-2244-4A97-A562-0BA3ADEFD392}" type="presParOf" srcId="{C7B22976-1C1F-4449-AA36-16B5C2E2C2CB}" destId="{B8DB14F9-D497-4130-8625-CA02123A5250}" srcOrd="1" destOrd="0" presId="urn:microsoft.com/office/officeart/2005/8/layout/hierarchy1"/>
    <dgm:cxn modelId="{112919B7-302E-4153-84EF-DCF87406597E}" type="presParOf" srcId="{311A8AD5-3FB8-4254-ACC3-18C5A08ECB5B}" destId="{9EE8A7D3-AD29-42D5-B817-6DDC943F9049}" srcOrd="1" destOrd="0" presId="urn:microsoft.com/office/officeart/2005/8/layout/hierarchy1"/>
    <dgm:cxn modelId="{86E4998E-5E4F-48F8-B289-7614A186F884}" type="presParOf" srcId="{9EE8A7D3-AD29-42D5-B817-6DDC943F9049}" destId="{14D1CEFF-1242-48D3-8433-71791AAF94AB}" srcOrd="0" destOrd="0" presId="urn:microsoft.com/office/officeart/2005/8/layout/hierarchy1"/>
    <dgm:cxn modelId="{B45C0498-7BDC-4594-9547-2493791C326B}" type="presParOf" srcId="{9EE8A7D3-AD29-42D5-B817-6DDC943F9049}" destId="{0A1579C0-6591-4A72-A6A9-ACE57741C4D7}" srcOrd="1" destOrd="0" presId="urn:microsoft.com/office/officeart/2005/8/layout/hierarchy1"/>
    <dgm:cxn modelId="{28624098-95B9-4160-935E-7C3DD065E4F7}" type="presParOf" srcId="{0A1579C0-6591-4A72-A6A9-ACE57741C4D7}" destId="{A0D2ED0C-6874-4590-9922-21A3C91E44A0}" srcOrd="0" destOrd="0" presId="urn:microsoft.com/office/officeart/2005/8/layout/hierarchy1"/>
    <dgm:cxn modelId="{A559836B-2BDB-4CD3-BA00-DE7CDABEFE3A}" type="presParOf" srcId="{A0D2ED0C-6874-4590-9922-21A3C91E44A0}" destId="{81CF6989-BAF5-46E9-85B3-9A1B44F72AAF}" srcOrd="0" destOrd="0" presId="urn:microsoft.com/office/officeart/2005/8/layout/hierarchy1"/>
    <dgm:cxn modelId="{0D79B5A0-B8CB-4EC6-B149-3EB0DBF7B0C6}" type="presParOf" srcId="{A0D2ED0C-6874-4590-9922-21A3C91E44A0}" destId="{8B718B8A-6D1B-4D7E-8454-E1199F361B51}" srcOrd="1" destOrd="0" presId="urn:microsoft.com/office/officeart/2005/8/layout/hierarchy1"/>
    <dgm:cxn modelId="{CCE4E9D9-76A2-45BF-8759-8C46B6A2FF7C}" type="presParOf" srcId="{0A1579C0-6591-4A72-A6A9-ACE57741C4D7}" destId="{84D58DFF-BC99-4642-82A4-0242F1607AF1}" srcOrd="1" destOrd="0" presId="urn:microsoft.com/office/officeart/2005/8/layout/hierarchy1"/>
    <dgm:cxn modelId="{6E8DC605-FA74-4D73-B8DE-46001F31B651}" type="presParOf" srcId="{84D58DFF-BC99-4642-82A4-0242F1607AF1}" destId="{8BAAADC9-41E6-4819-B2A8-79FA7B712214}" srcOrd="0" destOrd="0" presId="urn:microsoft.com/office/officeart/2005/8/layout/hierarchy1"/>
    <dgm:cxn modelId="{BB35D43B-9BFD-4BEB-97CE-066D1F2811F1}" type="presParOf" srcId="{84D58DFF-BC99-4642-82A4-0242F1607AF1}" destId="{87B5B273-6D2A-4D28-BB34-8A9A9B47BFDC}" srcOrd="1" destOrd="0" presId="urn:microsoft.com/office/officeart/2005/8/layout/hierarchy1"/>
    <dgm:cxn modelId="{D92B6B44-37A2-4DFD-9CFB-6AFF77899C2A}" type="presParOf" srcId="{87B5B273-6D2A-4D28-BB34-8A9A9B47BFDC}" destId="{D358E360-6600-4732-8EBF-2AE2B113A3C5}" srcOrd="0" destOrd="0" presId="urn:microsoft.com/office/officeart/2005/8/layout/hierarchy1"/>
    <dgm:cxn modelId="{5EDF9321-5228-4CF4-A473-4E31AE1A87DC}" type="presParOf" srcId="{D358E360-6600-4732-8EBF-2AE2B113A3C5}" destId="{EB5516CD-AF89-4B62-9103-0AFE6CB157C7}" srcOrd="0" destOrd="0" presId="urn:microsoft.com/office/officeart/2005/8/layout/hierarchy1"/>
    <dgm:cxn modelId="{308B1CA2-F3B5-4E31-B464-0909EA9FA6D7}" type="presParOf" srcId="{D358E360-6600-4732-8EBF-2AE2B113A3C5}" destId="{07ACC46F-FAD7-4D45-981A-581192DD42BA}" srcOrd="1" destOrd="0" presId="urn:microsoft.com/office/officeart/2005/8/layout/hierarchy1"/>
    <dgm:cxn modelId="{B7BEE566-56D7-4BBD-BCB4-AD63FD86DD4E}" type="presParOf" srcId="{87B5B273-6D2A-4D28-BB34-8A9A9B47BFDC}" destId="{B59184BF-217B-4A1A-A540-F47BBF651796}" srcOrd="1" destOrd="0" presId="urn:microsoft.com/office/officeart/2005/8/layout/hierarchy1"/>
    <dgm:cxn modelId="{C73174C3-598F-4347-9B81-FCC7B4C2C75B}" type="presParOf" srcId="{646D476E-6101-4B02-A31F-25120D9AA391}" destId="{33780E13-773A-4AD1-900D-E23A5C3B0441}" srcOrd="2" destOrd="0" presId="urn:microsoft.com/office/officeart/2005/8/layout/hierarchy1"/>
    <dgm:cxn modelId="{E6FB724A-6244-4EC8-8150-3E7233B2DD74}" type="presParOf" srcId="{646D476E-6101-4B02-A31F-25120D9AA391}" destId="{A4D451E9-AE36-43FE-95FF-0393591EAF41}" srcOrd="3" destOrd="0" presId="urn:microsoft.com/office/officeart/2005/8/layout/hierarchy1"/>
    <dgm:cxn modelId="{334A468C-55ED-43B9-BE93-34F5DB7E7D6F}" type="presParOf" srcId="{A4D451E9-AE36-43FE-95FF-0393591EAF41}" destId="{3128B954-A60A-483B-8A8D-81AE7F3D01B4}" srcOrd="0" destOrd="0" presId="urn:microsoft.com/office/officeart/2005/8/layout/hierarchy1"/>
    <dgm:cxn modelId="{E73EE3BB-AD84-48CF-8335-13C09088E1FB}" type="presParOf" srcId="{3128B954-A60A-483B-8A8D-81AE7F3D01B4}" destId="{C676463D-4E61-48F3-B123-FC5AEC43C683}" srcOrd="0" destOrd="0" presId="urn:microsoft.com/office/officeart/2005/8/layout/hierarchy1"/>
    <dgm:cxn modelId="{D0546DC1-FEF4-4E76-89EA-55E7C0F74DB0}" type="presParOf" srcId="{3128B954-A60A-483B-8A8D-81AE7F3D01B4}" destId="{00E96021-1CE4-4EAE-B26F-ABDAF354149D}" srcOrd="1" destOrd="0" presId="urn:microsoft.com/office/officeart/2005/8/layout/hierarchy1"/>
    <dgm:cxn modelId="{D0F2363B-56BD-4AAC-810C-C5ADD649BABA}" type="presParOf" srcId="{A4D451E9-AE36-43FE-95FF-0393591EAF41}" destId="{C8442310-750C-457D-9400-10E37B02418B}" srcOrd="1" destOrd="0" presId="urn:microsoft.com/office/officeart/2005/8/layout/hierarchy1"/>
    <dgm:cxn modelId="{7774C9F4-E39C-499E-80E6-6E1904E49BD1}" type="presParOf" srcId="{C8442310-750C-457D-9400-10E37B02418B}" destId="{3FD50E75-645F-425A-8A65-C30D8755076D}" srcOrd="0" destOrd="0" presId="urn:microsoft.com/office/officeart/2005/8/layout/hierarchy1"/>
    <dgm:cxn modelId="{5865957C-9BED-45D1-A571-5E344BE35B2E}" type="presParOf" srcId="{C8442310-750C-457D-9400-10E37B02418B}" destId="{79C77FB1-5FE9-4B36-B3F2-C553BFED8638}" srcOrd="1" destOrd="0" presId="urn:microsoft.com/office/officeart/2005/8/layout/hierarchy1"/>
    <dgm:cxn modelId="{1B360973-641A-40D2-ACC1-D7D2B05064B6}" type="presParOf" srcId="{79C77FB1-5FE9-4B36-B3F2-C553BFED8638}" destId="{2C88D25B-260A-4F3F-B300-D40137AF7720}" srcOrd="0" destOrd="0" presId="urn:microsoft.com/office/officeart/2005/8/layout/hierarchy1"/>
    <dgm:cxn modelId="{67D90D49-4BAE-4EFB-AAC6-69A4708CEB68}" type="presParOf" srcId="{2C88D25B-260A-4F3F-B300-D40137AF7720}" destId="{DAE920AC-6099-4B2F-B65E-0C87979C11B1}" srcOrd="0" destOrd="0" presId="urn:microsoft.com/office/officeart/2005/8/layout/hierarchy1"/>
    <dgm:cxn modelId="{A27D69A2-26F7-4665-AAEE-E83488F9F4CB}" type="presParOf" srcId="{2C88D25B-260A-4F3F-B300-D40137AF7720}" destId="{5513ADF4-7112-4EEB-8C27-887C42C916CA}" srcOrd="1" destOrd="0" presId="urn:microsoft.com/office/officeart/2005/8/layout/hierarchy1"/>
    <dgm:cxn modelId="{D045E9ED-55EB-4D89-9557-2584B04FC927}" type="presParOf" srcId="{79C77FB1-5FE9-4B36-B3F2-C553BFED8638}" destId="{AF5EE9C2-0929-43CA-A6E7-A31223AB5005}" srcOrd="1" destOrd="0" presId="urn:microsoft.com/office/officeart/2005/8/layout/hierarchy1"/>
    <dgm:cxn modelId="{1E6AA7BC-80A6-43FB-8AEF-FD41E3FD21EE}" type="presParOf" srcId="{AF5EE9C2-0929-43CA-A6E7-A31223AB5005}" destId="{0D8BDD01-9859-4345-AFD0-9232623E4CAD}" srcOrd="0" destOrd="0" presId="urn:microsoft.com/office/officeart/2005/8/layout/hierarchy1"/>
    <dgm:cxn modelId="{F74A10E5-4754-4836-9DE0-5E393176145A}" type="presParOf" srcId="{AF5EE9C2-0929-43CA-A6E7-A31223AB5005}" destId="{401FA0CD-8C2E-4343-82D0-F451E90577B8}" srcOrd="1" destOrd="0" presId="urn:microsoft.com/office/officeart/2005/8/layout/hierarchy1"/>
    <dgm:cxn modelId="{7FB03E17-B8FF-43B8-992A-A28BB43D0623}" type="presParOf" srcId="{401FA0CD-8C2E-4343-82D0-F451E90577B8}" destId="{701E8632-DEF5-4F47-A148-0171DC947DA2}" srcOrd="0" destOrd="0" presId="urn:microsoft.com/office/officeart/2005/8/layout/hierarchy1"/>
    <dgm:cxn modelId="{DA7FA17B-435E-4728-8EC9-43C3F82E3665}" type="presParOf" srcId="{701E8632-DEF5-4F47-A148-0171DC947DA2}" destId="{7E5FF2EA-A880-4A50-AC17-56FD5DF53C69}" srcOrd="0" destOrd="0" presId="urn:microsoft.com/office/officeart/2005/8/layout/hierarchy1"/>
    <dgm:cxn modelId="{20A17653-6EDF-4EAA-9D2F-2B4C3E9A7B21}" type="presParOf" srcId="{701E8632-DEF5-4F47-A148-0171DC947DA2}" destId="{5EE9BD8E-3BDA-473C-A6CA-6EC771111257}" srcOrd="1" destOrd="0" presId="urn:microsoft.com/office/officeart/2005/8/layout/hierarchy1"/>
    <dgm:cxn modelId="{75AACE29-1E94-41E5-8C93-C119C2BE7266}" type="presParOf" srcId="{401FA0CD-8C2E-4343-82D0-F451E90577B8}" destId="{534AFB8B-4905-4DD4-9570-356929CC9C12}" srcOrd="1" destOrd="0" presId="urn:microsoft.com/office/officeart/2005/8/layout/hierarchy1"/>
    <dgm:cxn modelId="{C6ECADA4-FDFA-4167-90AB-6C99EE533E6A}" type="presParOf" srcId="{534AFB8B-4905-4DD4-9570-356929CC9C12}" destId="{9B882701-3EDB-405E-8E33-B57DA3D87A91}" srcOrd="0" destOrd="0" presId="urn:microsoft.com/office/officeart/2005/8/layout/hierarchy1"/>
    <dgm:cxn modelId="{112CDA12-39C0-433B-8B7F-A3C2770A39FE}" type="presParOf" srcId="{534AFB8B-4905-4DD4-9570-356929CC9C12}" destId="{CABEBECA-954D-42AF-ABB3-3CF5C30E40A0}" srcOrd="1" destOrd="0" presId="urn:microsoft.com/office/officeart/2005/8/layout/hierarchy1"/>
    <dgm:cxn modelId="{31562947-22ED-45DA-86F9-571C3498FF3F}" type="presParOf" srcId="{CABEBECA-954D-42AF-ABB3-3CF5C30E40A0}" destId="{44BC1F29-0ABD-408C-A8E9-743AD8E2D676}" srcOrd="0" destOrd="0" presId="urn:microsoft.com/office/officeart/2005/8/layout/hierarchy1"/>
    <dgm:cxn modelId="{3DDD53D0-11C2-4C97-9471-C3D59ECAF3B2}" type="presParOf" srcId="{44BC1F29-0ABD-408C-A8E9-743AD8E2D676}" destId="{F073BB13-0062-45B7-890F-695D9B141EC3}" srcOrd="0" destOrd="0" presId="urn:microsoft.com/office/officeart/2005/8/layout/hierarchy1"/>
    <dgm:cxn modelId="{FC58668F-6375-445C-8336-A91831608746}" type="presParOf" srcId="{44BC1F29-0ABD-408C-A8E9-743AD8E2D676}" destId="{61703292-9E4A-493A-9D70-5F4DB27DF739}" srcOrd="1" destOrd="0" presId="urn:microsoft.com/office/officeart/2005/8/layout/hierarchy1"/>
    <dgm:cxn modelId="{37BDAC4D-69DB-4AB6-B63C-0AC352F1E19D}" type="presParOf" srcId="{CABEBECA-954D-42AF-ABB3-3CF5C30E40A0}" destId="{87D0BC2B-4C4D-4D64-8F8F-0C8D2FBBD84B}" srcOrd="1" destOrd="0" presId="urn:microsoft.com/office/officeart/2005/8/layout/hierarchy1"/>
    <dgm:cxn modelId="{905451B6-4122-499F-A2A4-8914C09A8EC6}" type="presParOf" srcId="{646D476E-6101-4B02-A31F-25120D9AA391}" destId="{1A784655-8CCC-460C-B1CF-73BE515A4C60}" srcOrd="4" destOrd="0" presId="urn:microsoft.com/office/officeart/2005/8/layout/hierarchy1"/>
    <dgm:cxn modelId="{F1813FCE-AF5F-4F9F-B4ED-10C1563AC5EB}" type="presParOf" srcId="{646D476E-6101-4B02-A31F-25120D9AA391}" destId="{8EF31AB4-73F0-4FE8-89E0-96DFDCA2EFF7}" srcOrd="5" destOrd="0" presId="urn:microsoft.com/office/officeart/2005/8/layout/hierarchy1"/>
    <dgm:cxn modelId="{84CBAF83-96AA-42DD-A739-D0B55EF7B271}" type="presParOf" srcId="{8EF31AB4-73F0-4FE8-89E0-96DFDCA2EFF7}" destId="{1DD534F4-69A6-4B24-9405-8ACF6E50ABA9}" srcOrd="0" destOrd="0" presId="urn:microsoft.com/office/officeart/2005/8/layout/hierarchy1"/>
    <dgm:cxn modelId="{ECD785D9-0315-4C54-B21E-EB1EA9EC3ACD}" type="presParOf" srcId="{1DD534F4-69A6-4B24-9405-8ACF6E50ABA9}" destId="{7E2B2A7A-0FDA-4CCD-90AF-C117532BBCFC}" srcOrd="0" destOrd="0" presId="urn:microsoft.com/office/officeart/2005/8/layout/hierarchy1"/>
    <dgm:cxn modelId="{DA51F733-7078-4C2C-85F9-8CBAA71E7B17}" type="presParOf" srcId="{1DD534F4-69A6-4B24-9405-8ACF6E50ABA9}" destId="{18A946EE-FAB2-423D-9D22-46DE594BD784}" srcOrd="1" destOrd="0" presId="urn:microsoft.com/office/officeart/2005/8/layout/hierarchy1"/>
    <dgm:cxn modelId="{86A4A3EA-3CD7-42A7-B5AC-6B8D0E650923}" type="presParOf" srcId="{8EF31AB4-73F0-4FE8-89E0-96DFDCA2EFF7}" destId="{876A142B-D236-4C19-8820-9088BA5CCFC0}" srcOrd="1" destOrd="0" presId="urn:microsoft.com/office/officeart/2005/8/layout/hierarchy1"/>
    <dgm:cxn modelId="{8F3C8BFB-9E87-48FC-97AF-5CEA609B041C}" type="presParOf" srcId="{876A142B-D236-4C19-8820-9088BA5CCFC0}" destId="{8EE27724-1C1F-404A-BBCB-8185A35F7A4F}" srcOrd="0" destOrd="0" presId="urn:microsoft.com/office/officeart/2005/8/layout/hierarchy1"/>
    <dgm:cxn modelId="{CC4DE189-EF44-48F6-869A-1E398A6C9016}" type="presParOf" srcId="{876A142B-D236-4C19-8820-9088BA5CCFC0}" destId="{4DDB14B0-4ED4-4D81-9282-191085EF6410}" srcOrd="1" destOrd="0" presId="urn:microsoft.com/office/officeart/2005/8/layout/hierarchy1"/>
    <dgm:cxn modelId="{F6C51725-E9F5-4B50-B9D6-8A303FD80B5C}" type="presParOf" srcId="{4DDB14B0-4ED4-4D81-9282-191085EF6410}" destId="{F338D08B-A62A-49F4-BC2D-9F0D3C931220}" srcOrd="0" destOrd="0" presId="urn:microsoft.com/office/officeart/2005/8/layout/hierarchy1"/>
    <dgm:cxn modelId="{6584B0AA-188D-49A1-A272-1B7C04E718F2}" type="presParOf" srcId="{F338D08B-A62A-49F4-BC2D-9F0D3C931220}" destId="{7E722116-617D-4E4D-8A75-92A83CF598AB}" srcOrd="0" destOrd="0" presId="urn:microsoft.com/office/officeart/2005/8/layout/hierarchy1"/>
    <dgm:cxn modelId="{A7FC205F-AED6-4FDB-BCA0-D3365EE1002D}" type="presParOf" srcId="{F338D08B-A62A-49F4-BC2D-9F0D3C931220}" destId="{37182F1F-F755-47A5-8AA9-196A11A9762D}" srcOrd="1" destOrd="0" presId="urn:microsoft.com/office/officeart/2005/8/layout/hierarchy1"/>
    <dgm:cxn modelId="{7E1EE5AA-657A-4948-92F9-432A7F8CF93D}" type="presParOf" srcId="{4DDB14B0-4ED4-4D81-9282-191085EF6410}" destId="{3C302A3D-274E-4556-AA8A-385258E35F4F}" srcOrd="1" destOrd="0" presId="urn:microsoft.com/office/officeart/2005/8/layout/hierarchy1"/>
    <dgm:cxn modelId="{8336E76E-37C8-460A-BB69-EEDF0B7AB7AB}" type="presParOf" srcId="{3C302A3D-274E-4556-AA8A-385258E35F4F}" destId="{28447DD8-A95A-4A1F-BBE3-E50188054988}" srcOrd="0" destOrd="0" presId="urn:microsoft.com/office/officeart/2005/8/layout/hierarchy1"/>
    <dgm:cxn modelId="{8712032C-F8F7-4B8C-9952-37D4C0058F9C}" type="presParOf" srcId="{3C302A3D-274E-4556-AA8A-385258E35F4F}" destId="{C08BF2A6-1E25-42C8-B4E4-F9C4F5892A67}" srcOrd="1" destOrd="0" presId="urn:microsoft.com/office/officeart/2005/8/layout/hierarchy1"/>
    <dgm:cxn modelId="{4C78A515-F09E-4C16-9409-102CFA4A883E}" type="presParOf" srcId="{C08BF2A6-1E25-42C8-B4E4-F9C4F5892A67}" destId="{013D105B-77AC-448F-91FE-EB4FA696FF3B}" srcOrd="0" destOrd="0" presId="urn:microsoft.com/office/officeart/2005/8/layout/hierarchy1"/>
    <dgm:cxn modelId="{8048A7EB-883F-48ED-9E91-2DEBFE10C51E}" type="presParOf" srcId="{013D105B-77AC-448F-91FE-EB4FA696FF3B}" destId="{54A8A33E-EFB1-4912-99D9-148C39DDC693}" srcOrd="0" destOrd="0" presId="urn:microsoft.com/office/officeart/2005/8/layout/hierarchy1"/>
    <dgm:cxn modelId="{F220E84A-5804-4B89-B3C3-035ABD9FEB76}" type="presParOf" srcId="{013D105B-77AC-448F-91FE-EB4FA696FF3B}" destId="{780B7C41-69C4-4EA6-9896-4344EBF66210}" srcOrd="1" destOrd="0" presId="urn:microsoft.com/office/officeart/2005/8/layout/hierarchy1"/>
    <dgm:cxn modelId="{78E66BB0-DE13-4005-9E17-ACEC1E110E47}" type="presParOf" srcId="{C08BF2A6-1E25-42C8-B4E4-F9C4F5892A67}" destId="{A5BA5B0A-2F65-4678-A5B4-B1FADCDE0ED6}" srcOrd="1" destOrd="0" presId="urn:microsoft.com/office/officeart/2005/8/layout/hierarchy1"/>
    <dgm:cxn modelId="{F80DA879-FD89-459C-A7FB-378D2D049AB3}" type="presParOf" srcId="{A5BA5B0A-2F65-4678-A5B4-B1FADCDE0ED6}" destId="{F4786638-5C6A-47F6-83E5-0A1B3B018808}" srcOrd="0" destOrd="0" presId="urn:microsoft.com/office/officeart/2005/8/layout/hierarchy1"/>
    <dgm:cxn modelId="{67E08296-CC8C-458A-9D47-E6BA68ACCA71}" type="presParOf" srcId="{A5BA5B0A-2F65-4678-A5B4-B1FADCDE0ED6}" destId="{4A27CD72-E904-42A9-B4FA-DC8A6EF8B9D3}" srcOrd="1" destOrd="0" presId="urn:microsoft.com/office/officeart/2005/8/layout/hierarchy1"/>
    <dgm:cxn modelId="{C0343087-1DC1-4CEC-83DB-ADC0DCEF35D5}" type="presParOf" srcId="{4A27CD72-E904-42A9-B4FA-DC8A6EF8B9D3}" destId="{952313B0-A550-479B-9EAB-E3F457B59A3E}" srcOrd="0" destOrd="0" presId="urn:microsoft.com/office/officeart/2005/8/layout/hierarchy1"/>
    <dgm:cxn modelId="{3BED61AA-549F-4B36-A61B-C1C04AA6EE42}" type="presParOf" srcId="{952313B0-A550-479B-9EAB-E3F457B59A3E}" destId="{3466C207-A96F-418F-9C33-4ED6ED7C033E}" srcOrd="0" destOrd="0" presId="urn:microsoft.com/office/officeart/2005/8/layout/hierarchy1"/>
    <dgm:cxn modelId="{A6B40231-524B-4D5A-B5D4-8C4752FD2DB5}" type="presParOf" srcId="{952313B0-A550-479B-9EAB-E3F457B59A3E}" destId="{118CFBB0-606D-4CCC-8558-A1FA4359DD8C}" srcOrd="1" destOrd="0" presId="urn:microsoft.com/office/officeart/2005/8/layout/hierarchy1"/>
    <dgm:cxn modelId="{8EFF7B3C-2C83-45EF-8D7E-B04A60C712C7}" type="presParOf" srcId="{4A27CD72-E904-42A9-B4FA-DC8A6EF8B9D3}" destId="{95D75A4B-1313-4707-B6AE-BC1C1CB27558}" srcOrd="1" destOrd="0" presId="urn:microsoft.com/office/officeart/2005/8/layout/hierarchy1"/>
  </dgm:cxnLst>
  <dgm:bg>
    <a:effectLst>
      <a:outerShdw blurRad="50800" dist="38100" dir="2700000" algn="tl" rotWithShape="0">
        <a:prstClr val="black">
          <a:alpha val="40000"/>
        </a:prstClr>
      </a:outerShdw>
    </a:effectLst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786638-5C6A-47F6-83E5-0A1B3B018808}">
      <dsp:nvSpPr>
        <dsp:cNvPr id="0" name=""/>
        <dsp:cNvSpPr/>
      </dsp:nvSpPr>
      <dsp:spPr>
        <a:xfrm>
          <a:off x="8738707" y="4117430"/>
          <a:ext cx="91440" cy="19892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98928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447DD8-A95A-4A1F-BBE3-E50188054988}">
      <dsp:nvSpPr>
        <dsp:cNvPr id="0" name=""/>
        <dsp:cNvSpPr/>
      </dsp:nvSpPr>
      <dsp:spPr>
        <a:xfrm>
          <a:off x="8738707" y="3033032"/>
          <a:ext cx="91440" cy="340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E27724-1C1F-404A-BBCB-8185A35F7A4F}">
      <dsp:nvSpPr>
        <dsp:cNvPr id="0" name=""/>
        <dsp:cNvSpPr/>
      </dsp:nvSpPr>
      <dsp:spPr>
        <a:xfrm>
          <a:off x="8738707" y="1960668"/>
          <a:ext cx="91440" cy="32860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8609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784655-8CCC-460C-B1CF-73BE515A4C60}">
      <dsp:nvSpPr>
        <dsp:cNvPr id="0" name=""/>
        <dsp:cNvSpPr/>
      </dsp:nvSpPr>
      <dsp:spPr>
        <a:xfrm>
          <a:off x="5857780" y="746016"/>
          <a:ext cx="2926647" cy="47089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2392"/>
              </a:lnTo>
              <a:lnTo>
                <a:pt x="2926647" y="362392"/>
              </a:lnTo>
              <a:lnTo>
                <a:pt x="2926647" y="470897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882701-3EDB-405E-8E33-B57DA3D87A91}">
      <dsp:nvSpPr>
        <dsp:cNvPr id="0" name=""/>
        <dsp:cNvSpPr/>
      </dsp:nvSpPr>
      <dsp:spPr>
        <a:xfrm>
          <a:off x="5812060" y="4117430"/>
          <a:ext cx="91440" cy="224685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24685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8BDD01-9859-4345-AFD0-9232623E4CAD}">
      <dsp:nvSpPr>
        <dsp:cNvPr id="0" name=""/>
        <dsp:cNvSpPr/>
      </dsp:nvSpPr>
      <dsp:spPr>
        <a:xfrm>
          <a:off x="5812060" y="3033032"/>
          <a:ext cx="91440" cy="340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D50E75-645F-425A-8A65-C30D8755076D}">
      <dsp:nvSpPr>
        <dsp:cNvPr id="0" name=""/>
        <dsp:cNvSpPr/>
      </dsp:nvSpPr>
      <dsp:spPr>
        <a:xfrm>
          <a:off x="5812060" y="1980875"/>
          <a:ext cx="91440" cy="30840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08401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780E13-773A-4AD1-900D-E23A5C3B0441}">
      <dsp:nvSpPr>
        <dsp:cNvPr id="0" name=""/>
        <dsp:cNvSpPr/>
      </dsp:nvSpPr>
      <dsp:spPr>
        <a:xfrm>
          <a:off x="5812060" y="746016"/>
          <a:ext cx="91440" cy="49110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91104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AAADC9-41E6-4819-B2A8-79FA7B712214}">
      <dsp:nvSpPr>
        <dsp:cNvPr id="0" name=""/>
        <dsp:cNvSpPr/>
      </dsp:nvSpPr>
      <dsp:spPr>
        <a:xfrm>
          <a:off x="2885413" y="3999210"/>
          <a:ext cx="91440" cy="340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D1CEFF-1242-48D3-8433-71791AAF94AB}">
      <dsp:nvSpPr>
        <dsp:cNvPr id="0" name=""/>
        <dsp:cNvSpPr/>
      </dsp:nvSpPr>
      <dsp:spPr>
        <a:xfrm>
          <a:off x="2885413" y="2914812"/>
          <a:ext cx="91440" cy="340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DD476F-C4A2-4A12-93FE-857DFE09BD90}">
      <dsp:nvSpPr>
        <dsp:cNvPr id="0" name=""/>
        <dsp:cNvSpPr/>
      </dsp:nvSpPr>
      <dsp:spPr>
        <a:xfrm>
          <a:off x="2885413" y="1830414"/>
          <a:ext cx="91440" cy="340643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0643"/>
              </a:lnTo>
            </a:path>
          </a:pathLst>
        </a:custGeom>
        <a:noFill/>
        <a:ln w="15875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2C8DAFC-C130-4278-9D88-15B75695332F}">
      <dsp:nvSpPr>
        <dsp:cNvPr id="0" name=""/>
        <dsp:cNvSpPr/>
      </dsp:nvSpPr>
      <dsp:spPr>
        <a:xfrm>
          <a:off x="2931133" y="746016"/>
          <a:ext cx="2926647" cy="340643"/>
        </a:xfrm>
        <a:custGeom>
          <a:avLst/>
          <a:gdLst/>
          <a:ahLst/>
          <a:cxnLst/>
          <a:rect l="0" t="0" r="0" b="0"/>
          <a:pathLst>
            <a:path>
              <a:moveTo>
                <a:pt x="2926647" y="0"/>
              </a:moveTo>
              <a:lnTo>
                <a:pt x="2926647" y="232138"/>
              </a:lnTo>
              <a:lnTo>
                <a:pt x="0" y="232138"/>
              </a:lnTo>
              <a:lnTo>
                <a:pt x="0" y="340643"/>
              </a:lnTo>
            </a:path>
          </a:pathLst>
        </a:custGeom>
        <a:noFill/>
        <a:ln w="15875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C5FC9C-7F6F-44A4-8942-6A735D04AC2A}">
      <dsp:nvSpPr>
        <dsp:cNvPr id="0" name=""/>
        <dsp:cNvSpPr/>
      </dsp:nvSpPr>
      <dsp:spPr>
        <a:xfrm>
          <a:off x="4138167" y="2261"/>
          <a:ext cx="3439226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019324F-BEB4-44A9-ABBD-60E57583B9F3}">
      <dsp:nvSpPr>
        <dsp:cNvPr id="0" name=""/>
        <dsp:cNvSpPr/>
      </dsp:nvSpPr>
      <dsp:spPr>
        <a:xfrm>
          <a:off x="4268308" y="125895"/>
          <a:ext cx="3439226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/>
            <a:t>National</a:t>
          </a:r>
          <a:r>
            <a:rPr lang="es-ES" sz="1600" kern="1200" dirty="0"/>
            <a:t> </a:t>
          </a:r>
          <a:r>
            <a:rPr lang="es-ES" sz="1600" kern="1200" dirty="0" err="1"/>
            <a:t>People's</a:t>
          </a:r>
          <a:r>
            <a:rPr lang="es-ES" sz="1600" kern="1200" dirty="0"/>
            <a:t> </a:t>
          </a:r>
          <a:r>
            <a:rPr lang="es-ES" sz="1600" kern="1200" dirty="0" err="1"/>
            <a:t>Congress</a:t>
          </a:r>
          <a:endParaRPr lang="es-ES" sz="1600" kern="1200" dirty="0"/>
        </a:p>
      </dsp:txBody>
      <dsp:txXfrm>
        <a:off x="4290092" y="147679"/>
        <a:ext cx="3395658" cy="700186"/>
      </dsp:txXfrm>
    </dsp:sp>
    <dsp:sp modelId="{DF446827-479A-4C35-B3CF-565722A62B6B}">
      <dsp:nvSpPr>
        <dsp:cNvPr id="0" name=""/>
        <dsp:cNvSpPr/>
      </dsp:nvSpPr>
      <dsp:spPr>
        <a:xfrm>
          <a:off x="1610324" y="1086659"/>
          <a:ext cx="2641616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EE65DA44-48C8-4EE1-AA71-C2BA68C03461}">
      <dsp:nvSpPr>
        <dsp:cNvPr id="0" name=""/>
        <dsp:cNvSpPr/>
      </dsp:nvSpPr>
      <dsp:spPr>
        <a:xfrm>
          <a:off x="1740465" y="1210293"/>
          <a:ext cx="2641616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/>
            <a:t>State</a:t>
          </a:r>
          <a:r>
            <a:rPr lang="es-ES" sz="1600" kern="1200" dirty="0"/>
            <a:t> </a:t>
          </a:r>
          <a:r>
            <a:rPr lang="es-ES" sz="1600" kern="1200" dirty="0" err="1"/>
            <a:t>Level</a:t>
          </a:r>
          <a:r>
            <a:rPr lang="es-ES" sz="1600" kern="1200" dirty="0"/>
            <a:t> (</a:t>
          </a:r>
          <a:r>
            <a:rPr lang="es-ES" sz="1600" kern="1200" dirty="0" err="1"/>
            <a:t>State</a:t>
          </a:r>
          <a:r>
            <a:rPr lang="es-ES" sz="1600" kern="1200" dirty="0"/>
            <a:t> Council)</a:t>
          </a:r>
        </a:p>
      </dsp:txBody>
      <dsp:txXfrm>
        <a:off x="1762249" y="1232077"/>
        <a:ext cx="2598048" cy="700186"/>
      </dsp:txXfrm>
    </dsp:sp>
    <dsp:sp modelId="{8D40EDA7-25C1-4734-AD88-8C154F30768F}">
      <dsp:nvSpPr>
        <dsp:cNvPr id="0" name=""/>
        <dsp:cNvSpPr/>
      </dsp:nvSpPr>
      <dsp:spPr>
        <a:xfrm>
          <a:off x="1598395" y="2171057"/>
          <a:ext cx="266547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B8DB14F9-D497-4130-8625-CA02123A5250}">
      <dsp:nvSpPr>
        <dsp:cNvPr id="0" name=""/>
        <dsp:cNvSpPr/>
      </dsp:nvSpPr>
      <dsp:spPr>
        <a:xfrm>
          <a:off x="1728536" y="2294691"/>
          <a:ext cx="266547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Provincial Level (Government)</a:t>
          </a:r>
        </a:p>
      </dsp:txBody>
      <dsp:txXfrm>
        <a:off x="1750320" y="2316475"/>
        <a:ext cx="2621907" cy="700186"/>
      </dsp:txXfrm>
    </dsp:sp>
    <dsp:sp modelId="{81CF6989-BAF5-46E9-85B3-9A1B44F72AAF}">
      <dsp:nvSpPr>
        <dsp:cNvPr id="0" name=""/>
        <dsp:cNvSpPr/>
      </dsp:nvSpPr>
      <dsp:spPr>
        <a:xfrm>
          <a:off x="1597950" y="3255455"/>
          <a:ext cx="266636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B718B8A-6D1B-4D7E-8454-E1199F361B51}">
      <dsp:nvSpPr>
        <dsp:cNvPr id="0" name=""/>
        <dsp:cNvSpPr/>
      </dsp:nvSpPr>
      <dsp:spPr>
        <a:xfrm>
          <a:off x="1728091" y="3379089"/>
          <a:ext cx="266636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Prefectural Level (Government)</a:t>
          </a:r>
        </a:p>
      </dsp:txBody>
      <dsp:txXfrm>
        <a:off x="1749875" y="3400873"/>
        <a:ext cx="2622797" cy="700186"/>
      </dsp:txXfrm>
    </dsp:sp>
    <dsp:sp modelId="{EB5516CD-AF89-4B62-9103-0AFE6CB157C7}">
      <dsp:nvSpPr>
        <dsp:cNvPr id="0" name=""/>
        <dsp:cNvSpPr/>
      </dsp:nvSpPr>
      <dsp:spPr>
        <a:xfrm>
          <a:off x="1623144" y="4339853"/>
          <a:ext cx="2615977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7ACC46F-FAD7-4D45-981A-581192DD42BA}">
      <dsp:nvSpPr>
        <dsp:cNvPr id="0" name=""/>
        <dsp:cNvSpPr/>
      </dsp:nvSpPr>
      <dsp:spPr>
        <a:xfrm>
          <a:off x="1753285" y="4463487"/>
          <a:ext cx="2615977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County Level (Government)</a:t>
          </a:r>
        </a:p>
      </dsp:txBody>
      <dsp:txXfrm>
        <a:off x="1775069" y="4485271"/>
        <a:ext cx="2572409" cy="700186"/>
      </dsp:txXfrm>
    </dsp:sp>
    <dsp:sp modelId="{C676463D-4E61-48F3-B123-FC5AEC43C683}">
      <dsp:nvSpPr>
        <dsp:cNvPr id="0" name=""/>
        <dsp:cNvSpPr/>
      </dsp:nvSpPr>
      <dsp:spPr>
        <a:xfrm>
          <a:off x="4536972" y="1237121"/>
          <a:ext cx="2641616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0E96021-1CE4-4EAE-B26F-ABDAF354149D}">
      <dsp:nvSpPr>
        <dsp:cNvPr id="0" name=""/>
        <dsp:cNvSpPr/>
      </dsp:nvSpPr>
      <dsp:spPr>
        <a:xfrm>
          <a:off x="4667112" y="1360755"/>
          <a:ext cx="2641616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State Level (Supreme People's Court)</a:t>
          </a:r>
        </a:p>
      </dsp:txBody>
      <dsp:txXfrm>
        <a:off x="4688896" y="1382539"/>
        <a:ext cx="2598048" cy="700186"/>
      </dsp:txXfrm>
    </dsp:sp>
    <dsp:sp modelId="{DAE920AC-6099-4B2F-B65E-0C87979C11B1}">
      <dsp:nvSpPr>
        <dsp:cNvPr id="0" name=""/>
        <dsp:cNvSpPr/>
      </dsp:nvSpPr>
      <dsp:spPr>
        <a:xfrm>
          <a:off x="4525042" y="2289277"/>
          <a:ext cx="266547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513ADF4-7112-4EEB-8C27-887C42C916CA}">
      <dsp:nvSpPr>
        <dsp:cNvPr id="0" name=""/>
        <dsp:cNvSpPr/>
      </dsp:nvSpPr>
      <dsp:spPr>
        <a:xfrm>
          <a:off x="4655183" y="2412911"/>
          <a:ext cx="266547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Provincial Level (High Court)</a:t>
          </a:r>
        </a:p>
      </dsp:txBody>
      <dsp:txXfrm>
        <a:off x="4676967" y="2434695"/>
        <a:ext cx="2621907" cy="700186"/>
      </dsp:txXfrm>
    </dsp:sp>
    <dsp:sp modelId="{7E5FF2EA-A880-4A50-AC17-56FD5DF53C69}">
      <dsp:nvSpPr>
        <dsp:cNvPr id="0" name=""/>
        <dsp:cNvSpPr/>
      </dsp:nvSpPr>
      <dsp:spPr>
        <a:xfrm>
          <a:off x="4524597" y="3373675"/>
          <a:ext cx="266636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5EE9BD8E-3BDA-473C-A6CA-6EC771111257}">
      <dsp:nvSpPr>
        <dsp:cNvPr id="0" name=""/>
        <dsp:cNvSpPr/>
      </dsp:nvSpPr>
      <dsp:spPr>
        <a:xfrm>
          <a:off x="4654738" y="3497309"/>
          <a:ext cx="266636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/>
            <a:t>Prefectural</a:t>
          </a:r>
          <a:r>
            <a:rPr lang="es-ES" sz="1600" kern="1200" dirty="0"/>
            <a:t> </a:t>
          </a:r>
          <a:r>
            <a:rPr lang="es-ES" sz="1600" kern="1200" dirty="0" err="1"/>
            <a:t>Level</a:t>
          </a:r>
          <a:r>
            <a:rPr lang="es-ES" sz="1600" kern="1200" dirty="0"/>
            <a:t> (</a:t>
          </a:r>
          <a:r>
            <a:rPr lang="es-ES" sz="1600" kern="1200" dirty="0" err="1"/>
            <a:t>Intermediate</a:t>
          </a:r>
          <a:r>
            <a:rPr lang="es-ES" sz="1600" kern="1200" dirty="0"/>
            <a:t> </a:t>
          </a:r>
          <a:r>
            <a:rPr lang="es-ES" sz="1600" kern="1200" dirty="0" err="1"/>
            <a:t>Court</a:t>
          </a:r>
          <a:r>
            <a:rPr lang="es-ES" sz="1600" kern="1200" dirty="0"/>
            <a:t>) </a:t>
          </a:r>
        </a:p>
      </dsp:txBody>
      <dsp:txXfrm>
        <a:off x="4676522" y="3519093"/>
        <a:ext cx="2622797" cy="700186"/>
      </dsp:txXfrm>
    </dsp:sp>
    <dsp:sp modelId="{F073BB13-0062-45B7-890F-695D9B141EC3}">
      <dsp:nvSpPr>
        <dsp:cNvPr id="0" name=""/>
        <dsp:cNvSpPr/>
      </dsp:nvSpPr>
      <dsp:spPr>
        <a:xfrm>
          <a:off x="4549791" y="4342115"/>
          <a:ext cx="2615977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61703292-9E4A-493A-9D70-5F4DB27DF739}">
      <dsp:nvSpPr>
        <dsp:cNvPr id="0" name=""/>
        <dsp:cNvSpPr/>
      </dsp:nvSpPr>
      <dsp:spPr>
        <a:xfrm>
          <a:off x="4679932" y="4465749"/>
          <a:ext cx="2615977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County Level (Basic Court)</a:t>
          </a:r>
        </a:p>
      </dsp:txBody>
      <dsp:txXfrm>
        <a:off x="4701716" y="4487533"/>
        <a:ext cx="2572409" cy="700186"/>
      </dsp:txXfrm>
    </dsp:sp>
    <dsp:sp modelId="{7E2B2A7A-0FDA-4CCD-90AF-C117532BBCFC}">
      <dsp:nvSpPr>
        <dsp:cNvPr id="0" name=""/>
        <dsp:cNvSpPr/>
      </dsp:nvSpPr>
      <dsp:spPr>
        <a:xfrm>
          <a:off x="7463619" y="1216913"/>
          <a:ext cx="2641616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8A946EE-FAB2-423D-9D22-46DE594BD784}">
      <dsp:nvSpPr>
        <dsp:cNvPr id="0" name=""/>
        <dsp:cNvSpPr/>
      </dsp:nvSpPr>
      <dsp:spPr>
        <a:xfrm>
          <a:off x="7593760" y="1340547"/>
          <a:ext cx="2641616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err="1"/>
            <a:t>State</a:t>
          </a:r>
          <a:r>
            <a:rPr lang="es-ES" sz="1600" kern="1200" dirty="0"/>
            <a:t> </a:t>
          </a:r>
          <a:r>
            <a:rPr lang="es-ES" sz="1600" kern="1200" dirty="0" err="1"/>
            <a:t>Level</a:t>
          </a:r>
          <a:r>
            <a:rPr lang="es-ES" sz="1600" kern="1200" dirty="0"/>
            <a:t> (</a:t>
          </a:r>
          <a:r>
            <a:rPr lang="es-ES" sz="1600" kern="1200" dirty="0" err="1"/>
            <a:t>Supreme</a:t>
          </a:r>
          <a:r>
            <a:rPr lang="es-ES" sz="1600" kern="1200" dirty="0"/>
            <a:t> </a:t>
          </a:r>
          <a:r>
            <a:rPr lang="es-ES" sz="1600" kern="1200" dirty="0" err="1"/>
            <a:t>People's</a:t>
          </a:r>
          <a:r>
            <a:rPr lang="es-ES" sz="1600" kern="1200" dirty="0"/>
            <a:t> </a:t>
          </a:r>
          <a:r>
            <a:rPr lang="es-ES" sz="1600" kern="1200" dirty="0" err="1"/>
            <a:t>Procuratorate</a:t>
          </a:r>
          <a:r>
            <a:rPr lang="es-ES" sz="1600" kern="1200" dirty="0"/>
            <a:t>)</a:t>
          </a:r>
        </a:p>
      </dsp:txBody>
      <dsp:txXfrm>
        <a:off x="7615544" y="1362331"/>
        <a:ext cx="2598048" cy="700186"/>
      </dsp:txXfrm>
    </dsp:sp>
    <dsp:sp modelId="{7E722116-617D-4E4D-8A75-92A83CF598AB}">
      <dsp:nvSpPr>
        <dsp:cNvPr id="0" name=""/>
        <dsp:cNvSpPr/>
      </dsp:nvSpPr>
      <dsp:spPr>
        <a:xfrm>
          <a:off x="7451690" y="2289277"/>
          <a:ext cx="266547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37182F1F-F755-47A5-8AA9-196A11A9762D}">
      <dsp:nvSpPr>
        <dsp:cNvPr id="0" name=""/>
        <dsp:cNvSpPr/>
      </dsp:nvSpPr>
      <dsp:spPr>
        <a:xfrm>
          <a:off x="7581830" y="2412911"/>
          <a:ext cx="266547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Provincial Level (High Procuratorate)</a:t>
          </a:r>
        </a:p>
      </dsp:txBody>
      <dsp:txXfrm>
        <a:off x="7603614" y="2434695"/>
        <a:ext cx="2621907" cy="700186"/>
      </dsp:txXfrm>
    </dsp:sp>
    <dsp:sp modelId="{54A8A33E-EFB1-4912-99D9-148C39DDC693}">
      <dsp:nvSpPr>
        <dsp:cNvPr id="0" name=""/>
        <dsp:cNvSpPr/>
      </dsp:nvSpPr>
      <dsp:spPr>
        <a:xfrm>
          <a:off x="7451245" y="3373675"/>
          <a:ext cx="2666365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80B7C41-69C4-4EA6-9896-4344EBF66210}">
      <dsp:nvSpPr>
        <dsp:cNvPr id="0" name=""/>
        <dsp:cNvSpPr/>
      </dsp:nvSpPr>
      <dsp:spPr>
        <a:xfrm>
          <a:off x="7581385" y="3497309"/>
          <a:ext cx="2666365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Prefectural Level (Intermediate Procuratorate)</a:t>
          </a:r>
        </a:p>
      </dsp:txBody>
      <dsp:txXfrm>
        <a:off x="7603169" y="3519093"/>
        <a:ext cx="2622797" cy="700186"/>
      </dsp:txXfrm>
    </dsp:sp>
    <dsp:sp modelId="{3466C207-A96F-418F-9C33-4ED6ED7C033E}">
      <dsp:nvSpPr>
        <dsp:cNvPr id="0" name=""/>
        <dsp:cNvSpPr/>
      </dsp:nvSpPr>
      <dsp:spPr>
        <a:xfrm>
          <a:off x="7476438" y="4316358"/>
          <a:ext cx="2615977" cy="743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118CFBB0-606D-4CCC-8558-A1FA4359DD8C}">
      <dsp:nvSpPr>
        <dsp:cNvPr id="0" name=""/>
        <dsp:cNvSpPr/>
      </dsp:nvSpPr>
      <dsp:spPr>
        <a:xfrm>
          <a:off x="7606579" y="4439992"/>
          <a:ext cx="2615977" cy="74375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/>
            <a:t>County Level (Basic Procuratorate)</a:t>
          </a:r>
        </a:p>
      </dsp:txBody>
      <dsp:txXfrm>
        <a:off x="7628363" y="4461776"/>
        <a:ext cx="2572409" cy="7001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127896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67117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68004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902634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32829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499625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69165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29932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51928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12718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7972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4184992-CEB4-41FA-AAE4-B7462B6A8050}" type="datetimeFigureOut">
              <a:rPr lang="es-ES" smtClean="0"/>
              <a:t>23/03/2017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B9CD02DC-BF97-4404-B2F2-E65EE99442D8}" type="slidenum">
              <a:rPr lang="es-ES" smtClean="0"/>
              <a:t>‹Nº›</a:t>
            </a:fld>
            <a:endParaRPr lang="es-ES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0828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MX" dirty="0" smtClean="0"/>
              <a:t>Legal </a:t>
            </a:r>
            <a:r>
              <a:rPr lang="es-MX" dirty="0" err="1" smtClean="0"/>
              <a:t>institutions</a:t>
            </a:r>
            <a:r>
              <a:rPr lang="es-MX" dirty="0" smtClean="0"/>
              <a:t> and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administration</a:t>
            </a:r>
            <a:r>
              <a:rPr lang="es-MX" dirty="0" smtClean="0"/>
              <a:t> of </a:t>
            </a:r>
            <a:r>
              <a:rPr lang="es-MX" dirty="0" err="1" smtClean="0"/>
              <a:t>justice</a:t>
            </a:r>
            <a:r>
              <a:rPr lang="es-MX" dirty="0" smtClean="0"/>
              <a:t> and </a:t>
            </a:r>
            <a:r>
              <a:rPr lang="es-MX" dirty="0" err="1" smtClean="0"/>
              <a:t>law</a:t>
            </a:r>
            <a:endParaRPr lang="es-ES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MX" dirty="0" smtClean="0"/>
              <a:t>Rubén Darío </a:t>
            </a:r>
            <a:r>
              <a:rPr lang="es-MX" dirty="0" smtClean="0"/>
              <a:t>Favela Ramírez</a:t>
            </a:r>
            <a:endParaRPr lang="es-MX" dirty="0" smtClean="0"/>
          </a:p>
          <a:p>
            <a:r>
              <a:rPr lang="es-MX" dirty="0" smtClean="0"/>
              <a:t>Andrea Salazar Aguilar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57287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58129" y="296214"/>
            <a:ext cx="5619943" cy="6387921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1958. </a:t>
            </a:r>
            <a:r>
              <a:rPr lang="en-US" dirty="0"/>
              <a:t>Central Politico-Legal Leading Group of the Party, by the Politburo of the Party.</a:t>
            </a:r>
            <a:endParaRPr lang="es-ES" dirty="0"/>
          </a:p>
          <a:p>
            <a:pPr lvl="1"/>
            <a:r>
              <a:rPr lang="en-US" dirty="0" smtClean="0"/>
              <a:t>Led </a:t>
            </a:r>
            <a:r>
              <a:rPr lang="en-US" dirty="0"/>
              <a:t>to establish leading groups in party committees at level county and above.</a:t>
            </a:r>
            <a:endParaRPr lang="es-ES" dirty="0"/>
          </a:p>
          <a:p>
            <a:pPr lvl="1"/>
            <a:r>
              <a:rPr lang="en-US" dirty="0" smtClean="0"/>
              <a:t>Created </a:t>
            </a:r>
            <a:r>
              <a:rPr lang="en-US" dirty="0"/>
              <a:t>the practice of examination and approval of major cases by Party committees. </a:t>
            </a:r>
            <a:endParaRPr lang="es-ES" dirty="0"/>
          </a:p>
          <a:p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1960. </a:t>
            </a:r>
            <a:r>
              <a:rPr lang="en-US" dirty="0"/>
              <a:t>Combined offices of the court, procurators and police under leadership of the police.</a:t>
            </a:r>
            <a:endParaRPr lang="es-ES" dirty="0"/>
          </a:p>
          <a:p>
            <a:pPr lvl="1"/>
            <a:r>
              <a:rPr lang="en-US" dirty="0"/>
              <a:t>Unification or integration of powers, and Party and Government. </a:t>
            </a:r>
            <a:endParaRPr lang="es-ES" dirty="0"/>
          </a:p>
          <a:p>
            <a:endParaRPr lang="en-US" dirty="0" smtClean="0"/>
          </a:p>
          <a:p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Ceased </a:t>
            </a:r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to exist in 1972 due Cultural Revolution</a:t>
            </a:r>
            <a:r>
              <a:rPr 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endParaRPr lang="es-ES" dirty="0"/>
          </a:p>
          <a:p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1978. </a:t>
            </a:r>
            <a:r>
              <a:rPr lang="en-US" dirty="0"/>
              <a:t>Reestablishment of the Central Politico-Legal Leading </a:t>
            </a:r>
            <a:r>
              <a:rPr lang="en-US" dirty="0" smtClean="0"/>
              <a:t>Group.</a:t>
            </a:r>
          </a:p>
          <a:p>
            <a:pPr lvl="1"/>
            <a:r>
              <a:rPr lang="en-US" dirty="0" smtClean="0"/>
              <a:t>Assist </a:t>
            </a:r>
            <a:r>
              <a:rPr lang="en-US" dirty="0"/>
              <a:t>the Supreme People’s Court, Supreme People’s Procuratore, Ministry of Public Security and Ministry of </a:t>
            </a:r>
            <a:r>
              <a:rPr lang="en-US" dirty="0" smtClean="0"/>
              <a:t>Civil Affairs.</a:t>
            </a:r>
            <a:endParaRPr lang="es-ES" dirty="0"/>
          </a:p>
          <a:p>
            <a:pPr lvl="1"/>
            <a:r>
              <a:rPr lang="en-US" dirty="0" smtClean="0"/>
              <a:t>Instructions </a:t>
            </a:r>
            <a:r>
              <a:rPr lang="en-US" dirty="0"/>
              <a:t>on Resolutely Guaranteeing the Implementation of Criminal and Criminal Procedure Law upon the adoption of the 1979 Criminal Law and Criminal Procedure Law</a:t>
            </a:r>
            <a:r>
              <a:rPr lang="en-US" dirty="0" smtClean="0"/>
              <a:t>. </a:t>
            </a:r>
            <a:r>
              <a:rPr lang="en-US" dirty="0"/>
              <a:t>These abolished the examination and approval by Party Committees.</a:t>
            </a:r>
            <a:endParaRPr lang="es-ES" dirty="0"/>
          </a:p>
          <a:p>
            <a:pPr lvl="0"/>
            <a:r>
              <a:rPr lang="en-US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1980. </a:t>
            </a:r>
            <a:r>
              <a:rPr lang="en-US" dirty="0"/>
              <a:t>Efforts to separate Party and legal </a:t>
            </a:r>
            <a:r>
              <a:rPr lang="en-US" dirty="0" smtClean="0"/>
              <a:t>institutions.</a:t>
            </a:r>
            <a:endParaRPr lang="es-ES" dirty="0"/>
          </a:p>
          <a:p>
            <a:endParaRPr lang="es-ES" dirty="0"/>
          </a:p>
        </p:txBody>
      </p:sp>
      <p:sp>
        <p:nvSpPr>
          <p:cNvPr id="2" name="Rectángulo 1"/>
          <p:cNvSpPr/>
          <p:nvPr/>
        </p:nvSpPr>
        <p:spPr>
          <a:xfrm>
            <a:off x="7242628" y="296214"/>
            <a:ext cx="4659086" cy="62478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1988. </a:t>
            </a:r>
            <a:r>
              <a:rPr lang="en-US" sz="2000" dirty="0"/>
              <a:t>Replacement of Central Politico-legal Committee by Central Politico-legal Leading Group, with less power with the policy of separate Party from Government. </a:t>
            </a:r>
            <a:endParaRPr lang="es-ES" sz="2000" dirty="0"/>
          </a:p>
          <a:p>
            <a:pPr lvl="0"/>
            <a:endParaRPr lang="en-US" sz="2000" b="1" dirty="0" smtClean="0">
              <a:solidFill>
                <a:srgbClr val="0070C0"/>
              </a:solidFill>
            </a:endParaRPr>
          </a:p>
          <a:p>
            <a:pPr lvl="0"/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1989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000" dirty="0"/>
              <a:t>Tiananmen!!!, stopped the political reform and reintroduction of the Politico-Legal Committee, the CPC </a:t>
            </a:r>
            <a:endParaRPr lang="en-US" sz="2000" dirty="0" smtClean="0"/>
          </a:p>
          <a:p>
            <a:pPr lvl="0"/>
            <a:r>
              <a:rPr lang="en-US" sz="2000" i="1" dirty="0" smtClean="0"/>
              <a:t>‘’sword </a:t>
            </a:r>
            <a:r>
              <a:rPr lang="en-US" sz="2000" i="1" dirty="0"/>
              <a:t>of the Party and tool for people’s </a:t>
            </a:r>
            <a:r>
              <a:rPr lang="en-US" sz="2000" i="1" dirty="0" smtClean="0"/>
              <a:t>dictatorship’’. </a:t>
            </a:r>
            <a:endParaRPr lang="es-ES" sz="2000" i="1" dirty="0"/>
          </a:p>
          <a:p>
            <a:pPr lvl="0"/>
            <a:endParaRPr lang="en-US" sz="2000" b="1" dirty="0" smtClean="0">
              <a:solidFill>
                <a:srgbClr val="0070C0"/>
              </a:solidFill>
            </a:endParaRPr>
          </a:p>
          <a:p>
            <a:pPr lvl="0"/>
            <a:r>
              <a:rPr lang="en-US" sz="2000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1991</a:t>
            </a:r>
            <a:r>
              <a:rPr lang="en-US" sz="2000" b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en-US" sz="2000" dirty="0"/>
              <a:t>Central Committee of the CPC </a:t>
            </a:r>
            <a:r>
              <a:rPr lang="en-US" sz="2000" dirty="0" smtClean="0"/>
              <a:t>established </a:t>
            </a:r>
            <a:r>
              <a:rPr lang="en-US" sz="2000" dirty="0"/>
              <a:t>the Central Committee on Comprehensive Control of Security and </a:t>
            </a:r>
            <a:r>
              <a:rPr lang="en-US" sz="2000" dirty="0" smtClean="0"/>
              <a:t>Social Order</a:t>
            </a:r>
            <a:endParaRPr lang="es-ES" sz="2000" dirty="0"/>
          </a:p>
          <a:p>
            <a:pPr marL="742950" lvl="1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Share the office with Central Politico-legal committee</a:t>
            </a:r>
            <a:endParaRPr lang="es-ES" sz="2000" dirty="0"/>
          </a:p>
          <a:p>
            <a:pPr marL="742950" lvl="1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Assist Central Committee of the CPC</a:t>
            </a:r>
            <a:endParaRPr lang="es-ES" sz="2000" dirty="0"/>
          </a:p>
          <a:p>
            <a:pPr marL="742950" lvl="1" indent="-285750">
              <a:buClr>
                <a:srgbClr val="00B0F0"/>
              </a:buClr>
              <a:buFont typeface="Arial" panose="020B0604020202020204" pitchFamily="34" charset="0"/>
              <a:buChar char="•"/>
            </a:pPr>
            <a:r>
              <a:rPr lang="en-US" sz="2000" dirty="0"/>
              <a:t>Central Politico-legal committee became one office with two names.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152537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5588" y="661182"/>
            <a:ext cx="10902461" cy="5936566"/>
          </a:xfrm>
        </p:spPr>
        <p:txBody>
          <a:bodyPr>
            <a:normAutofit/>
          </a:bodyPr>
          <a:lstStyle/>
          <a:p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Expansion </a:t>
            </a:r>
            <a:r>
              <a:rPr lang="en-US" sz="2400" b="1" dirty="0"/>
              <a:t>of powers of Politico-legal </a:t>
            </a:r>
            <a:r>
              <a:rPr lang="en-US" sz="2400" b="1" dirty="0" smtClean="0"/>
              <a:t>committees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i="1" dirty="0" smtClean="0"/>
              <a:t>  	        To </a:t>
            </a:r>
            <a:r>
              <a:rPr lang="en-US" i="1" dirty="0"/>
              <a:t>legal </a:t>
            </a:r>
            <a:r>
              <a:rPr lang="en-US" i="1" dirty="0" smtClean="0"/>
              <a:t>Institutions          			To </a:t>
            </a:r>
            <a:r>
              <a:rPr lang="en-US" i="1" dirty="0"/>
              <a:t>Party Committees at different levels</a:t>
            </a:r>
            <a:r>
              <a:rPr lang="en-US" i="1" dirty="0" smtClean="0"/>
              <a:t>:</a:t>
            </a:r>
            <a:endParaRPr lang="en-US" dirty="0" smtClean="0"/>
          </a:p>
          <a:p>
            <a:endParaRPr lang="es-ES" dirty="0"/>
          </a:p>
        </p:txBody>
      </p:sp>
      <p:sp>
        <p:nvSpPr>
          <p:cNvPr id="4" name="Rectángulo redondeado 3"/>
          <p:cNvSpPr/>
          <p:nvPr/>
        </p:nvSpPr>
        <p:spPr>
          <a:xfrm>
            <a:off x="847188" y="2569030"/>
            <a:ext cx="4986942" cy="4028718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>
                <a:solidFill>
                  <a:schemeClr val="tx1"/>
                </a:solidFill>
              </a:rPr>
              <a:t>Provide </a:t>
            </a:r>
            <a:r>
              <a:rPr lang="en-US" sz="2400" dirty="0">
                <a:solidFill>
                  <a:schemeClr val="tx1"/>
                </a:solidFill>
              </a:rPr>
              <a:t>ideological and political </a:t>
            </a:r>
            <a:r>
              <a:rPr lang="en-US" sz="2400" dirty="0" smtClean="0">
                <a:solidFill>
                  <a:schemeClr val="tx1"/>
                </a:solidFill>
              </a:rPr>
              <a:t>leadership;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P</a:t>
            </a:r>
            <a:r>
              <a:rPr lang="en-US" sz="2400" dirty="0" smtClean="0">
                <a:solidFill>
                  <a:schemeClr val="tx1"/>
                </a:solidFill>
              </a:rPr>
              <a:t>olicy </a:t>
            </a:r>
            <a:r>
              <a:rPr lang="en-US" sz="2400" dirty="0">
                <a:solidFill>
                  <a:schemeClr val="tx1"/>
                </a:solidFill>
              </a:rPr>
              <a:t>guidance</a:t>
            </a:r>
            <a:r>
              <a:rPr lang="en-US" sz="2400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L</a:t>
            </a:r>
            <a:r>
              <a:rPr lang="en-US" sz="2400" dirty="0" smtClean="0">
                <a:solidFill>
                  <a:schemeClr val="tx1"/>
                </a:solidFill>
              </a:rPr>
              <a:t>eadership and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M</a:t>
            </a:r>
            <a:r>
              <a:rPr lang="en-US" sz="2400" dirty="0" smtClean="0">
                <a:solidFill>
                  <a:schemeClr val="tx1"/>
                </a:solidFill>
              </a:rPr>
              <a:t>anagement </a:t>
            </a:r>
            <a:r>
              <a:rPr lang="en-US" sz="2400" dirty="0">
                <a:solidFill>
                  <a:schemeClr val="tx1"/>
                </a:solidFill>
              </a:rPr>
              <a:t>of different levels</a:t>
            </a:r>
            <a:r>
              <a:rPr lang="en-US" sz="2400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>
                <a:solidFill>
                  <a:schemeClr val="tx1"/>
                </a:solidFill>
              </a:rPr>
              <a:t>Decision making on personnel appointment in legal institutions (courts and procurators</a:t>
            </a:r>
            <a:r>
              <a:rPr lang="en-US" sz="2400" dirty="0" smtClean="0">
                <a:solidFill>
                  <a:schemeClr val="tx1"/>
                </a:solidFill>
              </a:rPr>
              <a:t>).</a:t>
            </a:r>
            <a:endParaRPr lang="es-ES" sz="2400" dirty="0">
              <a:solidFill>
                <a:schemeClr val="tx1"/>
              </a:solidFill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225049" y="2569029"/>
            <a:ext cx="4072675" cy="4028719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Functional </a:t>
            </a:r>
            <a:r>
              <a:rPr lang="en-US" sz="2800" dirty="0">
                <a:solidFill>
                  <a:schemeClr val="tx1"/>
                </a:solidFill>
              </a:rPr>
              <a:t>departments of the Party Committees.                 </a:t>
            </a:r>
            <a:endParaRPr lang="en-US" sz="2800" dirty="0" smtClean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>
                <a:solidFill>
                  <a:schemeClr val="tx1"/>
                </a:solidFill>
              </a:rPr>
              <a:t>Involved </a:t>
            </a:r>
            <a:r>
              <a:rPr lang="en-US" sz="2800" dirty="0">
                <a:solidFill>
                  <a:schemeClr val="tx1"/>
                </a:solidFill>
              </a:rPr>
              <a:t>in handling major and difficult cases. 	</a:t>
            </a:r>
          </a:p>
        </p:txBody>
      </p:sp>
    </p:spTree>
    <p:extLst>
      <p:ext uri="{BB962C8B-B14F-4D97-AF65-F5344CB8AC3E}">
        <p14:creationId xmlns:p14="http://schemas.microsoft.com/office/powerpoint/2010/main" val="246136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75764" y="759853"/>
            <a:ext cx="10387322" cy="5611917"/>
          </a:xfrm>
        </p:spPr>
        <p:txBody>
          <a:bodyPr>
            <a:normAutofit lnSpcReduction="10000"/>
          </a:bodyPr>
          <a:lstStyle/>
          <a:p>
            <a:r>
              <a:rPr lang="en-US" sz="2800" b="1" dirty="0" smtClean="0"/>
              <a:t>Contradictions</a:t>
            </a:r>
            <a:r>
              <a:rPr lang="en-US" sz="2800" b="1" dirty="0" smtClean="0"/>
              <a:t>?</a:t>
            </a:r>
            <a:endParaRPr lang="es-ES" sz="2800" b="1" dirty="0"/>
          </a:p>
          <a:p>
            <a:pPr lvl="0"/>
            <a:endParaRPr lang="en-US" sz="28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800" dirty="0" smtClean="0"/>
              <a:t>2013</a:t>
            </a:r>
            <a:r>
              <a:rPr lang="en-US" sz="2800" dirty="0"/>
              <a:t>. </a:t>
            </a:r>
            <a:r>
              <a:rPr lang="en-US" sz="2800" dirty="0" err="1"/>
              <a:t>Meng</a:t>
            </a:r>
            <a:r>
              <a:rPr lang="en-US" sz="2800" dirty="0"/>
              <a:t> </a:t>
            </a:r>
            <a:r>
              <a:rPr lang="en-US" sz="2800" dirty="0" err="1"/>
              <a:t>Jianzhu</a:t>
            </a:r>
            <a:r>
              <a:rPr lang="en-US" sz="2800" dirty="0"/>
              <a:t> (head of Central Politico-legal Committee) in a meeting of national politico-legal committees. </a:t>
            </a:r>
          </a:p>
          <a:p>
            <a:pPr lvl="1"/>
            <a:r>
              <a:rPr lang="en-US" sz="2400" i="1" dirty="0" smtClean="0"/>
              <a:t>‘’Need </a:t>
            </a:r>
            <a:r>
              <a:rPr lang="en-US" sz="2400" i="1" dirty="0"/>
              <a:t>to clarify their functions; Exploration of new methods for leadership</a:t>
            </a:r>
            <a:r>
              <a:rPr lang="en-US" sz="2400" i="1" dirty="0" smtClean="0"/>
              <a:t>; New </a:t>
            </a:r>
            <a:r>
              <a:rPr lang="en-US" sz="2400" i="1" dirty="0"/>
              <a:t>capacity for the coordination of politico-legal work, </a:t>
            </a:r>
            <a:r>
              <a:rPr lang="en-US" sz="2400" i="1" dirty="0" smtClean="0"/>
              <a:t>Necessity </a:t>
            </a:r>
            <a:r>
              <a:rPr lang="en-US" sz="2400" i="1" dirty="0"/>
              <a:t>for </a:t>
            </a:r>
            <a:r>
              <a:rPr lang="en-US" sz="2400" b="1" i="1" dirty="0"/>
              <a:t>leadership by the Party</a:t>
            </a:r>
            <a:r>
              <a:rPr lang="en-US" sz="2400" i="1" dirty="0"/>
              <a:t> over Politico-legal </a:t>
            </a:r>
            <a:r>
              <a:rPr lang="en-US" sz="2400" i="1" dirty="0" smtClean="0"/>
              <a:t>institutions’’. </a:t>
            </a:r>
            <a:endParaRPr lang="en-US" sz="2400" i="1" dirty="0"/>
          </a:p>
          <a:p>
            <a:pPr marL="128016" lvl="1" indent="0" algn="ctr">
              <a:buNone/>
            </a:pPr>
            <a:endParaRPr lang="en-US" sz="2400" dirty="0"/>
          </a:p>
          <a:p>
            <a:pPr marL="128016" lvl="1" indent="0" algn="ctr">
              <a:buNone/>
            </a:pPr>
            <a:r>
              <a:rPr lang="en-US" sz="2400" dirty="0" smtClean="0"/>
              <a:t>More </a:t>
            </a:r>
            <a:r>
              <a:rPr lang="en-US" sz="2400" dirty="0"/>
              <a:t>power to the party and its integration to government and legal-judicial </a:t>
            </a:r>
            <a:r>
              <a:rPr lang="en-US" sz="2400" dirty="0" smtClean="0"/>
              <a:t>	institutions</a:t>
            </a:r>
            <a:r>
              <a:rPr lang="en-US" sz="2400" dirty="0"/>
              <a:t>. </a:t>
            </a:r>
            <a:endParaRPr lang="en-US" sz="2400" dirty="0" smtClean="0"/>
          </a:p>
          <a:p>
            <a:pPr marL="128016" lvl="1" indent="0">
              <a:buNone/>
            </a:pPr>
            <a:endParaRPr lang="es-ES" sz="2400" dirty="0"/>
          </a:p>
          <a:p>
            <a:pPr lvl="0">
              <a:buFont typeface="Wingdings" panose="05000000000000000000" pitchFamily="2" charset="2"/>
              <a:buChar char="§"/>
            </a:pPr>
            <a:r>
              <a:rPr lang="en-US" sz="2800" dirty="0"/>
              <a:t>Relaxation in daily case handling! Refrain from cases conducted by judiciary and let them handle independently the cases</a:t>
            </a:r>
            <a:r>
              <a:rPr lang="en-US" sz="2800" dirty="0" smtClean="0"/>
              <a:t>. More </a:t>
            </a:r>
            <a:r>
              <a:rPr lang="en-US" sz="2800" dirty="0" smtClean="0"/>
              <a:t>transparent.</a:t>
            </a:r>
            <a:endParaRPr lang="es-ES" sz="2800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5790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THE PEOPLE’S COURTS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40793" y="1815767"/>
            <a:ext cx="9720071" cy="4023360"/>
          </a:xfrm>
        </p:spPr>
        <p:txBody>
          <a:bodyPr>
            <a:normAutofit/>
          </a:bodyPr>
          <a:lstStyle/>
          <a:p>
            <a:r>
              <a:rPr lang="en-US" dirty="0" smtClean="0"/>
              <a:t>Hierarchy</a:t>
            </a:r>
            <a:endParaRPr lang="es-ES" dirty="0"/>
          </a:p>
        </p:txBody>
      </p:sp>
      <p:grpSp>
        <p:nvGrpSpPr>
          <p:cNvPr id="12" name="Grupo 11"/>
          <p:cNvGrpSpPr/>
          <p:nvPr/>
        </p:nvGrpSpPr>
        <p:grpSpPr>
          <a:xfrm>
            <a:off x="919919" y="2664090"/>
            <a:ext cx="5368634" cy="3723407"/>
            <a:chOff x="0" y="0"/>
            <a:chExt cx="3997842" cy="2817008"/>
          </a:xfrm>
        </p:grpSpPr>
        <p:sp>
          <p:nvSpPr>
            <p:cNvPr id="13" name="Rectángulo redondeado 12"/>
            <p:cNvSpPr/>
            <p:nvPr/>
          </p:nvSpPr>
          <p:spPr>
            <a:xfrm>
              <a:off x="0" y="0"/>
              <a:ext cx="3997842" cy="499730"/>
            </a:xfrm>
            <a:prstGeom prst="roundRect">
              <a:avLst/>
            </a:prstGeom>
            <a:solidFill>
              <a:schemeClr val="tx2">
                <a:lumMod val="20000"/>
                <a:lumOff val="80000"/>
              </a:schemeClr>
            </a:solidFill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Supreme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Courts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14" name="Rectángulo redondeado 13"/>
            <p:cNvSpPr/>
            <p:nvPr/>
          </p:nvSpPr>
          <p:spPr>
            <a:xfrm>
              <a:off x="0" y="786810"/>
              <a:ext cx="3997325" cy="4991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000" b="0" i="0" u="none" strike="noStrike" kern="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smtClean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High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Courts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 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15" name="Rectángulo redondeado 14"/>
            <p:cNvSpPr/>
            <p:nvPr/>
          </p:nvSpPr>
          <p:spPr>
            <a:xfrm>
              <a:off x="0" y="1562986"/>
              <a:ext cx="3997325" cy="4991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Intermediate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Courts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16" name="Rectángulo redondeado 15"/>
            <p:cNvSpPr/>
            <p:nvPr/>
          </p:nvSpPr>
          <p:spPr>
            <a:xfrm>
              <a:off x="0" y="2317898"/>
              <a:ext cx="3997325" cy="499110"/>
            </a:xfrm>
            <a:prstGeom prst="roundRect">
              <a:avLst/>
            </a:prstGeom>
            <a:solidFill>
              <a:schemeClr val="bg1">
                <a:lumMod val="85000"/>
              </a:schemeClr>
            </a:solidFill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Basic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Courts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cxnSp>
          <p:nvCxnSpPr>
            <p:cNvPr id="17" name="Conector recto de flecha 16"/>
            <p:cNvCxnSpPr/>
            <p:nvPr/>
          </p:nvCxnSpPr>
          <p:spPr>
            <a:xfrm flipH="1">
              <a:off x="2041451" y="563526"/>
              <a:ext cx="10160" cy="201930"/>
            </a:xfrm>
            <a:prstGeom prst="straightConnector1">
              <a:avLst/>
            </a:prstGeom>
            <a:no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8" name="Conector recto de flecha 17"/>
            <p:cNvCxnSpPr/>
            <p:nvPr/>
          </p:nvCxnSpPr>
          <p:spPr>
            <a:xfrm flipH="1">
              <a:off x="2052084" y="1318438"/>
              <a:ext cx="10160" cy="201930"/>
            </a:xfrm>
            <a:prstGeom prst="straightConnector1">
              <a:avLst/>
            </a:prstGeom>
            <a:no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9" name="Conector recto de flecha 18"/>
            <p:cNvCxnSpPr/>
            <p:nvPr/>
          </p:nvCxnSpPr>
          <p:spPr>
            <a:xfrm flipH="1">
              <a:off x="2041451" y="2094614"/>
              <a:ext cx="10160" cy="201930"/>
            </a:xfrm>
            <a:prstGeom prst="straightConnector1">
              <a:avLst/>
            </a:prstGeom>
            <a:no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22" name="Flecha derecha 21"/>
          <p:cNvSpPr/>
          <p:nvPr/>
        </p:nvSpPr>
        <p:spPr>
          <a:xfrm flipH="1">
            <a:off x="6470291" y="3688854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Provincial </a:t>
            </a:r>
            <a:r>
              <a:rPr lang="es-MX" dirty="0" err="1" smtClean="0"/>
              <a:t>Level</a:t>
            </a:r>
            <a:endParaRPr lang="es-ES" dirty="0"/>
          </a:p>
        </p:txBody>
      </p:sp>
      <p:sp>
        <p:nvSpPr>
          <p:cNvPr id="23" name="Flecha derecha 22"/>
          <p:cNvSpPr/>
          <p:nvPr/>
        </p:nvSpPr>
        <p:spPr>
          <a:xfrm flipH="1">
            <a:off x="6470290" y="4755697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Cities</a:t>
            </a:r>
            <a:r>
              <a:rPr lang="es-MX" dirty="0"/>
              <a:t> &amp; </a:t>
            </a:r>
            <a:r>
              <a:rPr lang="es-MX" dirty="0" err="1"/>
              <a:t>Prefectures</a:t>
            </a:r>
            <a:r>
              <a:rPr lang="es-MX" dirty="0"/>
              <a:t> </a:t>
            </a:r>
            <a:r>
              <a:rPr lang="es-MX" dirty="0" err="1"/>
              <a:t>within</a:t>
            </a:r>
            <a:r>
              <a:rPr lang="es-MX" dirty="0"/>
              <a:t> </a:t>
            </a:r>
            <a:r>
              <a:rPr lang="es-MX" dirty="0" err="1" smtClean="0"/>
              <a:t>Provinces</a:t>
            </a:r>
            <a:endParaRPr lang="es-ES" dirty="0"/>
          </a:p>
        </p:txBody>
      </p:sp>
      <p:sp>
        <p:nvSpPr>
          <p:cNvPr id="24" name="Flecha derecha 23"/>
          <p:cNvSpPr/>
          <p:nvPr/>
        </p:nvSpPr>
        <p:spPr>
          <a:xfrm flipH="1">
            <a:off x="6470289" y="5759068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County </a:t>
            </a:r>
            <a:r>
              <a:rPr lang="es-MX" dirty="0" err="1"/>
              <a:t>Level</a:t>
            </a:r>
            <a:endParaRPr lang="es-ES" dirty="0"/>
          </a:p>
        </p:txBody>
      </p:sp>
      <p:sp>
        <p:nvSpPr>
          <p:cNvPr id="25" name="AutoShape 2" descr="Resultado de imagen para people's court chin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70575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people’s</a:t>
            </a:r>
            <a:r>
              <a:rPr lang="es-MX" dirty="0" smtClean="0"/>
              <a:t> </a:t>
            </a:r>
            <a:r>
              <a:rPr lang="es-MX" dirty="0" err="1" smtClean="0"/>
              <a:t>procuratorates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85612" y="2084832"/>
            <a:ext cx="9958588" cy="4224528"/>
          </a:xfrm>
        </p:spPr>
        <p:txBody>
          <a:bodyPr>
            <a:normAutofit/>
          </a:bodyPr>
          <a:lstStyle/>
          <a:p>
            <a:r>
              <a:rPr lang="en-US" sz="2600" dirty="0"/>
              <a:t>Procuratore </a:t>
            </a:r>
            <a:r>
              <a:rPr lang="en-US" sz="2600" dirty="0" smtClean="0"/>
              <a:t>System:</a:t>
            </a:r>
            <a:endParaRPr lang="es-ES" sz="26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Initiating </a:t>
            </a:r>
            <a:r>
              <a:rPr lang="en-US" sz="2400" dirty="0"/>
              <a:t>public prosecution on behalf of the state.</a:t>
            </a:r>
            <a:endParaRPr lang="es-ES" sz="2400" dirty="0"/>
          </a:p>
          <a:p>
            <a:pPr lvl="1">
              <a:buFont typeface="Arial" panose="020B0604020202020204" pitchFamily="34" charset="0"/>
              <a:buChar char="•"/>
            </a:pPr>
            <a:r>
              <a:rPr lang="en-US" sz="2400" dirty="0" smtClean="0"/>
              <a:t>Exercise </a:t>
            </a:r>
            <a:r>
              <a:rPr lang="en-US" sz="2400" dirty="0"/>
              <a:t>functions and powers of supervising the implementation of law.</a:t>
            </a:r>
            <a:endParaRPr lang="es-ES" sz="2400" dirty="0"/>
          </a:p>
          <a:p>
            <a:pPr lvl="1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Undertake direct investigation of crimes (graft, infringement of citizens’ democratic rights, dereliction of duty, etc</a:t>
            </a:r>
            <a:r>
              <a:rPr lang="en-US" sz="2400" dirty="0" smtClean="0"/>
              <a:t>.).</a:t>
            </a:r>
            <a:endParaRPr lang="es-ES" sz="24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90000" y="310352"/>
            <a:ext cx="2947987" cy="2049344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305750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24128" y="1219200"/>
            <a:ext cx="9720071" cy="5090160"/>
          </a:xfrm>
        </p:spPr>
        <p:txBody>
          <a:bodyPr>
            <a:normAutofit/>
          </a:bodyPr>
          <a:lstStyle/>
          <a:p>
            <a:r>
              <a:rPr lang="es-MX" sz="3200" dirty="0" err="1" smtClean="0"/>
              <a:t>Hierarchy</a:t>
            </a:r>
            <a:endParaRPr lang="es-ES" sz="3200" dirty="0"/>
          </a:p>
        </p:txBody>
      </p:sp>
      <p:grpSp>
        <p:nvGrpSpPr>
          <p:cNvPr id="4" name="Grupo 3"/>
          <p:cNvGrpSpPr/>
          <p:nvPr/>
        </p:nvGrpSpPr>
        <p:grpSpPr>
          <a:xfrm>
            <a:off x="919919" y="2524390"/>
            <a:ext cx="5368634" cy="3723407"/>
            <a:chOff x="0" y="0"/>
            <a:chExt cx="3997842" cy="2817008"/>
          </a:xfrm>
          <a:solidFill>
            <a:schemeClr val="bg1">
              <a:lumMod val="85000"/>
            </a:schemeClr>
          </a:solidFill>
        </p:grpSpPr>
        <p:sp>
          <p:nvSpPr>
            <p:cNvPr id="5" name="Rectángulo redondeado 4"/>
            <p:cNvSpPr/>
            <p:nvPr/>
          </p:nvSpPr>
          <p:spPr>
            <a:xfrm>
              <a:off x="0" y="0"/>
              <a:ext cx="3997842" cy="499730"/>
            </a:xfrm>
            <a:prstGeom prst="roundRect">
              <a:avLst/>
            </a:prstGeom>
            <a:grpFill/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Supreme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lang="es-MX" sz="2400" b="1" kern="0" dirty="0" err="1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Procuratorate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6" name="Rectángulo redondeado 5"/>
            <p:cNvSpPr/>
            <p:nvPr/>
          </p:nvSpPr>
          <p:spPr>
            <a:xfrm>
              <a:off x="0" y="786810"/>
              <a:ext cx="3997325" cy="499110"/>
            </a:xfrm>
            <a:prstGeom prst="roundRect">
              <a:avLst/>
            </a:prstGeom>
            <a:grpFill/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endParaRPr kumimoji="0" lang="es-MX" sz="2400" b="1" i="0" u="none" strike="noStrike" kern="0" cap="none" spc="0" normalizeH="0" baseline="0" noProof="0" dirty="0" smtClean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smtClean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High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lang="es-MX" sz="2400" b="1" kern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Procuratorates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/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 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7" name="Rectángulo redondeado 6"/>
            <p:cNvSpPr/>
            <p:nvPr/>
          </p:nvSpPr>
          <p:spPr>
            <a:xfrm>
              <a:off x="0" y="1562986"/>
              <a:ext cx="3997325" cy="499110"/>
            </a:xfrm>
            <a:prstGeom prst="roundRect">
              <a:avLst/>
            </a:prstGeom>
            <a:grpFill/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Intermediate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kumimoji="0" lang="es-MX" sz="2400" b="1" i="0" u="none" strike="noStrike" kern="0" cap="none" spc="0" normalizeH="0" baseline="0" noProof="0" dirty="0" err="1" smtClean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lang="es-MX" sz="2400" b="1" kern="0" noProof="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lang="es-MX" sz="2400" b="1" kern="0" noProof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Procuratorates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sp>
          <p:nvSpPr>
            <p:cNvPr id="8" name="Rectángulo redondeado 7"/>
            <p:cNvSpPr/>
            <p:nvPr/>
          </p:nvSpPr>
          <p:spPr>
            <a:xfrm>
              <a:off x="0" y="2317898"/>
              <a:ext cx="3997325" cy="499110"/>
            </a:xfrm>
            <a:prstGeom prst="roundRect">
              <a:avLst/>
            </a:prstGeom>
            <a:grpFill/>
            <a:ln w="57150" cap="flat" cmpd="sng" algn="ctr">
              <a:solidFill>
                <a:srgbClr val="5B9BD5">
                  <a:shade val="50000"/>
                </a:srgb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Basic </a:t>
              </a:r>
              <a:r>
                <a:rPr kumimoji="0" lang="es-MX" sz="2400" b="1" i="0" u="none" strike="noStrike" kern="0" cap="none" spc="0" normalizeH="0" baseline="0" noProof="0" dirty="0" err="1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People’s</a:t>
              </a:r>
              <a:r>
                <a:rPr kumimoji="0" lang="es-MX" sz="2400" b="1" i="0" u="none" strike="noStrike" kern="0" cap="none" spc="0" normalizeH="0" baseline="0" noProof="0" dirty="0">
                  <a:ln>
                    <a:noFill/>
                  </a:ln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uLnTx/>
                  <a:uFillTx/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 </a:t>
              </a:r>
              <a:r>
                <a:rPr lang="es-MX" sz="2400" b="1" kern="0" dirty="0" smtClean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 Light" panose="020F0302020204030204" pitchFamily="34" charset="0"/>
                  <a:ea typeface="宋体" panose="02010600030101010101" pitchFamily="2" charset="-122"/>
                  <a:cs typeface="Calibri Light" panose="020F0302020204030204" pitchFamily="34" charset="0"/>
                </a:rPr>
                <a:t>Procuratorates</a:t>
              </a:r>
              <a:endParaRPr kumimoji="0" lang="es-ES" sz="1200" b="1" i="0" u="none" strike="noStrike" kern="0" cap="none" spc="0" normalizeH="0" baseline="0" noProof="0" dirty="0">
                <a:ln>
                  <a:noFill/>
                </a:ln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 Light" panose="020F0302020204030204" pitchFamily="34" charset="0"/>
                <a:ea typeface="宋体" panose="02010600030101010101" pitchFamily="2" charset="-122"/>
                <a:cs typeface="Calibri Light" panose="020F0302020204030204" pitchFamily="34" charset="0"/>
              </a:endParaRPr>
            </a:p>
          </p:txBody>
        </p:sp>
        <p:cxnSp>
          <p:nvCxnSpPr>
            <p:cNvPr id="9" name="Conector recto de flecha 8"/>
            <p:cNvCxnSpPr/>
            <p:nvPr/>
          </p:nvCxnSpPr>
          <p:spPr>
            <a:xfrm flipH="1">
              <a:off x="2041451" y="563526"/>
              <a:ext cx="10160" cy="201930"/>
            </a:xfrm>
            <a:prstGeom prst="straightConnector1">
              <a:avLst/>
            </a:prstGeom>
            <a:grp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0" name="Conector recto de flecha 9"/>
            <p:cNvCxnSpPr/>
            <p:nvPr/>
          </p:nvCxnSpPr>
          <p:spPr>
            <a:xfrm flipH="1">
              <a:off x="2052084" y="1318438"/>
              <a:ext cx="10160" cy="201930"/>
            </a:xfrm>
            <a:prstGeom prst="straightConnector1">
              <a:avLst/>
            </a:prstGeom>
            <a:grp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  <p:cxnSp>
          <p:nvCxnSpPr>
            <p:cNvPr id="11" name="Conector recto de flecha 10"/>
            <p:cNvCxnSpPr/>
            <p:nvPr/>
          </p:nvCxnSpPr>
          <p:spPr>
            <a:xfrm flipH="1">
              <a:off x="2041451" y="2094614"/>
              <a:ext cx="10160" cy="201930"/>
            </a:xfrm>
            <a:prstGeom prst="straightConnector1">
              <a:avLst/>
            </a:prstGeom>
            <a:grpFill/>
            <a:ln w="57150" cap="flat" cmpd="sng" algn="ctr">
              <a:solidFill>
                <a:srgbClr val="5B9BD5"/>
              </a:solidFill>
              <a:prstDash val="solid"/>
              <a:miter lim="800000"/>
              <a:tailEnd type="triangle"/>
            </a:ln>
            <a:effectLst/>
          </p:spPr>
        </p:cxnSp>
      </p:grpSp>
      <p:sp>
        <p:nvSpPr>
          <p:cNvPr id="19" name="Flecha derecha 18"/>
          <p:cNvSpPr/>
          <p:nvPr/>
        </p:nvSpPr>
        <p:spPr>
          <a:xfrm flipH="1">
            <a:off x="6470291" y="3561854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Provincial </a:t>
            </a:r>
            <a:r>
              <a:rPr lang="es-MX" dirty="0" err="1" smtClean="0"/>
              <a:t>Level</a:t>
            </a:r>
            <a:endParaRPr lang="es-ES" dirty="0"/>
          </a:p>
        </p:txBody>
      </p:sp>
      <p:sp>
        <p:nvSpPr>
          <p:cNvPr id="20" name="Flecha derecha 19"/>
          <p:cNvSpPr/>
          <p:nvPr/>
        </p:nvSpPr>
        <p:spPr>
          <a:xfrm flipH="1">
            <a:off x="6470290" y="4628697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err="1"/>
              <a:t>Cities</a:t>
            </a:r>
            <a:r>
              <a:rPr lang="es-MX" dirty="0"/>
              <a:t> &amp; </a:t>
            </a:r>
            <a:r>
              <a:rPr lang="es-MX" dirty="0" err="1"/>
              <a:t>Prefectures</a:t>
            </a:r>
            <a:r>
              <a:rPr lang="es-MX" dirty="0"/>
              <a:t> </a:t>
            </a:r>
            <a:r>
              <a:rPr lang="es-MX" dirty="0" err="1"/>
              <a:t>within</a:t>
            </a:r>
            <a:r>
              <a:rPr lang="es-MX" dirty="0"/>
              <a:t> </a:t>
            </a:r>
            <a:r>
              <a:rPr lang="es-MX" dirty="0" err="1" smtClean="0"/>
              <a:t>Provinces</a:t>
            </a:r>
            <a:endParaRPr lang="es-ES" dirty="0"/>
          </a:p>
        </p:txBody>
      </p:sp>
      <p:sp>
        <p:nvSpPr>
          <p:cNvPr id="21" name="Flecha derecha 20"/>
          <p:cNvSpPr/>
          <p:nvPr/>
        </p:nvSpPr>
        <p:spPr>
          <a:xfrm flipH="1">
            <a:off x="6470289" y="5632068"/>
            <a:ext cx="4273909" cy="679229"/>
          </a:xfrm>
          <a:prstGeom prst="right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/>
              <a:t>County </a:t>
            </a:r>
            <a:r>
              <a:rPr lang="es-MX" dirty="0" err="1"/>
              <a:t>Level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00396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48894" y="386213"/>
            <a:ext cx="9931399" cy="55092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smtClean="0"/>
              <a:t>Comparing Procuratorates </a:t>
            </a:r>
            <a:r>
              <a:rPr lang="en-US" b="1" dirty="0"/>
              <a:t>System </a:t>
            </a:r>
            <a:r>
              <a:rPr lang="en-US" b="1" dirty="0" smtClean="0"/>
              <a:t>and </a:t>
            </a:r>
            <a:r>
              <a:rPr lang="en-US" b="1" dirty="0"/>
              <a:t>Court System</a:t>
            </a:r>
            <a:r>
              <a:rPr lang="en-US" dirty="0"/>
              <a:t> </a:t>
            </a:r>
            <a:endParaRPr lang="en-US" dirty="0" smtClean="0"/>
          </a:p>
          <a:p>
            <a:endParaRPr lang="en-US" dirty="0" smtClean="0"/>
          </a:p>
          <a:p>
            <a:pPr lvl="1"/>
            <a:r>
              <a:rPr lang="en-US" sz="2400" dirty="0"/>
              <a:t>O</a:t>
            </a:r>
            <a:r>
              <a:rPr lang="en-US" sz="2400" dirty="0" smtClean="0"/>
              <a:t>rganizational structures</a:t>
            </a:r>
            <a:r>
              <a:rPr lang="en-US" sz="2400" dirty="0"/>
              <a:t>.</a:t>
            </a:r>
            <a:endParaRPr lang="en-US" sz="2400" dirty="0" smtClean="0"/>
          </a:p>
          <a:p>
            <a:pPr lvl="1"/>
            <a:r>
              <a:rPr lang="en-US" sz="2400" dirty="0" smtClean="0"/>
              <a:t>Rules </a:t>
            </a:r>
            <a:r>
              <a:rPr lang="en-US" sz="2400" dirty="0"/>
              <a:t>on appointment and removal of </a:t>
            </a:r>
            <a:r>
              <a:rPr lang="en-US" sz="2400" dirty="0" smtClean="0"/>
              <a:t>personnel</a:t>
            </a:r>
            <a:r>
              <a:rPr lang="en-US" sz="2400" dirty="0"/>
              <a:t>.</a:t>
            </a:r>
            <a:endParaRPr lang="en-US" sz="2400" dirty="0" smtClean="0"/>
          </a:p>
          <a:p>
            <a:pPr lvl="1"/>
            <a:r>
              <a:rPr lang="en-US" sz="2400" dirty="0" smtClean="0"/>
              <a:t>Improvements on Educational </a:t>
            </a:r>
            <a:r>
              <a:rPr lang="en-US" sz="2400" dirty="0" smtClean="0"/>
              <a:t>qualifications of personnel.</a:t>
            </a:r>
            <a:endParaRPr lang="es-ES" sz="2400" dirty="0"/>
          </a:p>
          <a:p>
            <a:pPr lvl="1"/>
            <a:r>
              <a:rPr lang="en-US" sz="2400" dirty="0"/>
              <a:t>Leadership by superior procuratorates is weak. No leadership between higher and lower Courts. </a:t>
            </a:r>
            <a:endParaRPr lang="en-US" sz="2400" dirty="0" smtClean="0"/>
          </a:p>
          <a:p>
            <a:pPr lvl="1"/>
            <a:r>
              <a:rPr lang="es-MX" sz="2400" dirty="0" err="1"/>
              <a:t>Governments</a:t>
            </a:r>
            <a:r>
              <a:rPr lang="es-MX" sz="2400" dirty="0"/>
              <a:t> at </a:t>
            </a:r>
            <a:r>
              <a:rPr lang="es-MX" sz="2400" dirty="0" err="1"/>
              <a:t>corresponding</a:t>
            </a:r>
            <a:r>
              <a:rPr lang="es-MX" sz="2400" dirty="0"/>
              <a:t> </a:t>
            </a:r>
            <a:r>
              <a:rPr lang="es-MX" sz="2400" dirty="0" err="1"/>
              <a:t>level</a:t>
            </a:r>
            <a:r>
              <a:rPr lang="es-MX" sz="2400" dirty="0"/>
              <a:t> are responsable </a:t>
            </a:r>
            <a:r>
              <a:rPr lang="es-MX" sz="2400" dirty="0" err="1"/>
              <a:t>for</a:t>
            </a:r>
            <a:r>
              <a:rPr lang="es-MX" sz="2400" dirty="0"/>
              <a:t> </a:t>
            </a:r>
            <a:r>
              <a:rPr lang="es-MX" sz="2400" dirty="0" err="1" smtClean="0"/>
              <a:t>funding</a:t>
            </a:r>
            <a:r>
              <a:rPr lang="es-MX" sz="2400" dirty="0" smtClean="0"/>
              <a:t>.</a:t>
            </a:r>
            <a:endParaRPr lang="es-ES" sz="2400" dirty="0"/>
          </a:p>
          <a:p>
            <a:pPr lvl="1"/>
            <a:r>
              <a:rPr lang="en-US" sz="2400" dirty="0"/>
              <a:t>Specialized procuratorates and Specialized courts established at the intermediate level</a:t>
            </a:r>
            <a:r>
              <a:rPr lang="en-US" sz="2400" dirty="0" smtClean="0"/>
              <a:t>.</a:t>
            </a:r>
            <a:endParaRPr lang="es-ES" sz="2400" dirty="0"/>
          </a:p>
        </p:txBody>
      </p:sp>
      <p:sp>
        <p:nvSpPr>
          <p:cNvPr id="4" name="Rectángulo redondeado 3"/>
          <p:cNvSpPr/>
          <p:nvPr/>
        </p:nvSpPr>
        <p:spPr>
          <a:xfrm>
            <a:off x="0" y="4632158"/>
            <a:ext cx="5618748" cy="22258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n-US" sz="1600" b="1" dirty="0" smtClean="0"/>
              <a:t>PEOPLE’S COURTS</a:t>
            </a:r>
          </a:p>
          <a:p>
            <a:pPr lvl="1"/>
            <a:endParaRPr lang="en-US" sz="16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Certain </a:t>
            </a:r>
            <a:r>
              <a:rPr lang="en-US" dirty="0"/>
              <a:t>Independence</a:t>
            </a:r>
            <a:r>
              <a:rPr lang="es-MX" dirty="0"/>
              <a:t> </a:t>
            </a:r>
            <a:r>
              <a:rPr lang="es-MX" dirty="0" err="1"/>
              <a:t>on</a:t>
            </a:r>
            <a:r>
              <a:rPr lang="es-MX" dirty="0"/>
              <a:t> </a:t>
            </a:r>
            <a:r>
              <a:rPr lang="es-MX" dirty="0" err="1" smtClean="0"/>
              <a:t>adjudication</a:t>
            </a:r>
            <a:r>
              <a:rPr lang="es-MX" dirty="0" smtClean="0"/>
              <a:t>.</a:t>
            </a:r>
            <a:endParaRPr lang="es-MX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 err="1" smtClean="0"/>
              <a:t>Freedom</a:t>
            </a:r>
            <a:r>
              <a:rPr lang="es-MX" dirty="0" smtClean="0"/>
              <a:t> </a:t>
            </a:r>
            <a:r>
              <a:rPr lang="es-MX" dirty="0" err="1" smtClean="0"/>
              <a:t>from</a:t>
            </a:r>
            <a:r>
              <a:rPr lang="es-MX" dirty="0" smtClean="0"/>
              <a:t> </a:t>
            </a:r>
            <a:r>
              <a:rPr lang="es-MX" dirty="0" err="1"/>
              <a:t>interference</a:t>
            </a:r>
            <a:r>
              <a:rPr lang="es-MX" dirty="0"/>
              <a:t> in </a:t>
            </a:r>
            <a:r>
              <a:rPr lang="es-MX" dirty="0" err="1"/>
              <a:t>administration</a:t>
            </a:r>
            <a:r>
              <a:rPr lang="es-MX" dirty="0"/>
              <a:t> </a:t>
            </a:r>
            <a:r>
              <a:rPr lang="es-MX" dirty="0" err="1"/>
              <a:t>bodies</a:t>
            </a:r>
            <a:r>
              <a:rPr lang="es-MX" dirty="0"/>
              <a:t>, social </a:t>
            </a:r>
            <a:r>
              <a:rPr lang="es-MX" dirty="0" err="1"/>
              <a:t>organizations</a:t>
            </a:r>
            <a:r>
              <a:rPr lang="es-MX" dirty="0"/>
              <a:t> and </a:t>
            </a:r>
            <a:r>
              <a:rPr lang="es-MX" dirty="0" err="1"/>
              <a:t>individuals</a:t>
            </a:r>
            <a:r>
              <a:rPr lang="es-MX" dirty="0"/>
              <a:t>. </a:t>
            </a:r>
          </a:p>
        </p:txBody>
      </p:sp>
      <p:sp>
        <p:nvSpPr>
          <p:cNvPr id="5" name="Rectángulo redondeado 4"/>
          <p:cNvSpPr/>
          <p:nvPr/>
        </p:nvSpPr>
        <p:spPr>
          <a:xfrm>
            <a:off x="6573252" y="4632158"/>
            <a:ext cx="5618748" cy="2225842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1"/>
            <a:r>
              <a:rPr lang="es-MX" sz="1600" b="1" dirty="0" smtClean="0"/>
              <a:t>PEOPLE’S PROCURATORATES</a:t>
            </a:r>
          </a:p>
          <a:p>
            <a:pPr lvl="1"/>
            <a:endParaRPr lang="es-MX" sz="1400" dirty="0" smtClean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s-MX" dirty="0" err="1" smtClean="0"/>
              <a:t>All</a:t>
            </a:r>
            <a:r>
              <a:rPr lang="es-MX" dirty="0" smtClean="0"/>
              <a:t> </a:t>
            </a:r>
            <a:r>
              <a:rPr lang="es-MX" dirty="0" err="1" smtClean="0"/>
              <a:t>procuratoratos</a:t>
            </a:r>
            <a:r>
              <a:rPr lang="es-MX" dirty="0" smtClean="0"/>
              <a:t> are </a:t>
            </a:r>
            <a:r>
              <a:rPr lang="es-MX" dirty="0" err="1" smtClean="0"/>
              <a:t>under</a:t>
            </a:r>
            <a:r>
              <a:rPr lang="es-MX" dirty="0" smtClean="0"/>
              <a:t> dual </a:t>
            </a:r>
            <a:r>
              <a:rPr lang="es-MX" dirty="0" err="1" smtClean="0"/>
              <a:t>leadership</a:t>
            </a:r>
            <a:r>
              <a:rPr lang="es-MX" dirty="0" smtClean="0"/>
              <a:t>: Superior </a:t>
            </a:r>
            <a:r>
              <a:rPr lang="es-MX" dirty="0" err="1" smtClean="0"/>
              <a:t>Procuratorate</a:t>
            </a:r>
            <a:r>
              <a:rPr lang="es-MX" dirty="0" smtClean="0"/>
              <a:t> and </a:t>
            </a:r>
            <a:r>
              <a:rPr lang="es-MX" dirty="0" err="1" smtClean="0"/>
              <a:t>State</a:t>
            </a:r>
            <a:r>
              <a:rPr lang="es-MX" dirty="0" smtClean="0"/>
              <a:t> </a:t>
            </a:r>
            <a:r>
              <a:rPr lang="es-MX" dirty="0" err="1" smtClean="0"/>
              <a:t>Authorities</a:t>
            </a:r>
            <a:r>
              <a:rPr lang="es-MX" dirty="0" smtClean="0"/>
              <a:t> (local </a:t>
            </a:r>
            <a:r>
              <a:rPr lang="es-MX" dirty="0" err="1" smtClean="0"/>
              <a:t>People’s</a:t>
            </a:r>
            <a:r>
              <a:rPr lang="es-MX" dirty="0" smtClean="0"/>
              <a:t> </a:t>
            </a:r>
            <a:r>
              <a:rPr lang="es-MX" dirty="0" err="1" smtClean="0"/>
              <a:t>Congresse’s</a:t>
            </a:r>
            <a:r>
              <a:rPr lang="es-MX" dirty="0" smtClean="0"/>
              <a:t> and </a:t>
            </a:r>
            <a:r>
              <a:rPr lang="es-MX" dirty="0" err="1" smtClean="0"/>
              <a:t>Government</a:t>
            </a:r>
            <a:r>
              <a:rPr lang="es-MX" dirty="0" smtClean="0"/>
              <a:t>).</a:t>
            </a:r>
          </a:p>
          <a:p>
            <a:pPr lvl="1"/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99583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err="1" smtClean="0"/>
              <a:t>Conclusions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 smtClean="0"/>
              <a:t>-</a:t>
            </a:r>
            <a:r>
              <a:rPr lang="es-MX" dirty="0" err="1" smtClean="0"/>
              <a:t>Evolution</a:t>
            </a:r>
            <a:r>
              <a:rPr lang="es-MX" dirty="0" smtClean="0"/>
              <a:t> of Legal </a:t>
            </a:r>
            <a:r>
              <a:rPr lang="es-MX" dirty="0" err="1" smtClean="0"/>
              <a:t>Institutions</a:t>
            </a:r>
            <a:endParaRPr lang="es-MX" dirty="0" smtClean="0"/>
          </a:p>
          <a:p>
            <a:r>
              <a:rPr lang="es-MX" dirty="0" smtClean="0"/>
              <a:t>-</a:t>
            </a:r>
            <a:r>
              <a:rPr lang="es-MX" dirty="0" err="1" smtClean="0"/>
              <a:t>Continuous</a:t>
            </a:r>
            <a:r>
              <a:rPr lang="es-MX" dirty="0" smtClean="0"/>
              <a:t> </a:t>
            </a:r>
            <a:r>
              <a:rPr lang="es-MX" dirty="0" err="1" smtClean="0"/>
              <a:t>Changes</a:t>
            </a:r>
            <a:r>
              <a:rPr lang="es-MX" dirty="0" smtClean="0"/>
              <a:t> </a:t>
            </a:r>
            <a:r>
              <a:rPr lang="es-MX" dirty="0" err="1" smtClean="0"/>
              <a:t>through</a:t>
            </a:r>
            <a:r>
              <a:rPr lang="es-MX" dirty="0" smtClean="0"/>
              <a:t> </a:t>
            </a:r>
            <a:r>
              <a:rPr lang="es-MX" dirty="0" err="1" smtClean="0"/>
              <a:t>the</a:t>
            </a:r>
            <a:r>
              <a:rPr lang="es-MX" dirty="0" smtClean="0"/>
              <a:t> time</a:t>
            </a:r>
            <a:endParaRPr lang="es-MX" dirty="0"/>
          </a:p>
          <a:p>
            <a:r>
              <a:rPr lang="es-MX" dirty="0" smtClean="0"/>
              <a:t>-</a:t>
            </a:r>
            <a:r>
              <a:rPr lang="es-MX" dirty="0" err="1" smtClean="0"/>
              <a:t>Hierarchy</a:t>
            </a:r>
            <a:r>
              <a:rPr lang="es-MX" dirty="0" smtClean="0"/>
              <a:t> </a:t>
            </a:r>
            <a:r>
              <a:rPr lang="es-MX" dirty="0" err="1" smtClean="0"/>
              <a:t>system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Legal </a:t>
            </a:r>
            <a:r>
              <a:rPr lang="es-MX" dirty="0" err="1" smtClean="0"/>
              <a:t>Institutions</a:t>
            </a:r>
            <a:endParaRPr lang="es-MX" dirty="0" smtClean="0"/>
          </a:p>
          <a:p>
            <a:r>
              <a:rPr lang="es-MX" dirty="0" smtClean="0"/>
              <a:t>-</a:t>
            </a:r>
            <a:r>
              <a:rPr lang="es-MX" dirty="0" err="1" smtClean="0"/>
              <a:t>Involvment</a:t>
            </a:r>
            <a:r>
              <a:rPr lang="es-MX" dirty="0" smtClean="0"/>
              <a:t> of </a:t>
            </a:r>
            <a:r>
              <a:rPr lang="es-MX" dirty="0" err="1" smtClean="0"/>
              <a:t>the</a:t>
            </a:r>
            <a:r>
              <a:rPr lang="es-MX" dirty="0" smtClean="0"/>
              <a:t> </a:t>
            </a:r>
            <a:r>
              <a:rPr lang="es-MX" dirty="0" err="1" smtClean="0"/>
              <a:t>Party</a:t>
            </a:r>
            <a:r>
              <a:rPr lang="es-MX" dirty="0" smtClean="0"/>
              <a:t> in </a:t>
            </a:r>
            <a:r>
              <a:rPr lang="es-MX" dirty="0" err="1" smtClean="0"/>
              <a:t>the</a:t>
            </a:r>
            <a:r>
              <a:rPr lang="es-MX" dirty="0" smtClean="0"/>
              <a:t> Legal </a:t>
            </a:r>
            <a:r>
              <a:rPr lang="es-MX" dirty="0" err="1" smtClean="0"/>
              <a:t>Institutions</a:t>
            </a:r>
            <a:endParaRPr lang="es-MX" dirty="0" smtClean="0"/>
          </a:p>
          <a:p>
            <a:endParaRPr lang="es-MX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247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Content</a:t>
            </a: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3552" y="2286000"/>
            <a:ext cx="9720071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MX" sz="2400" b="1" dirty="0" smtClean="0"/>
              <a:t>Legal </a:t>
            </a:r>
            <a:r>
              <a:rPr lang="es-MX" sz="2400" b="1" dirty="0" err="1" smtClean="0"/>
              <a:t>Institutions</a:t>
            </a:r>
            <a:r>
              <a:rPr lang="es-MX" sz="2400" b="1" dirty="0" smtClean="0"/>
              <a:t> in </a:t>
            </a:r>
            <a:r>
              <a:rPr lang="es-MX" sz="2400" b="1" dirty="0" err="1" smtClean="0"/>
              <a:t>Context</a:t>
            </a:r>
            <a:endParaRPr lang="es-MX" sz="2400" b="1" dirty="0" smtClean="0"/>
          </a:p>
          <a:p>
            <a:pPr lvl="1"/>
            <a:r>
              <a:rPr lang="es-MX" sz="2000" dirty="0" smtClean="0"/>
              <a:t>Legal </a:t>
            </a:r>
            <a:r>
              <a:rPr lang="es-MX" sz="2000" dirty="0" err="1" smtClean="0"/>
              <a:t>Institutions</a:t>
            </a:r>
            <a:r>
              <a:rPr lang="es-MX" sz="2000" dirty="0" smtClean="0"/>
              <a:t> in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Context</a:t>
            </a:r>
            <a:r>
              <a:rPr lang="es-MX" sz="2000" dirty="0" smtClean="0"/>
              <a:t> of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Chinese</a:t>
            </a:r>
            <a:r>
              <a:rPr lang="es-MX" sz="2000" dirty="0" smtClean="0"/>
              <a:t> </a:t>
            </a:r>
            <a:r>
              <a:rPr lang="es-MX" sz="2000" dirty="0" err="1" smtClean="0"/>
              <a:t>Nomenklatura</a:t>
            </a:r>
            <a:r>
              <a:rPr lang="es-MX" sz="2000" dirty="0" smtClean="0"/>
              <a:t> </a:t>
            </a:r>
            <a:r>
              <a:rPr lang="es-MX" sz="2000" dirty="0" err="1" smtClean="0"/>
              <a:t>System</a:t>
            </a:r>
            <a:endParaRPr lang="es-MX" sz="2000" dirty="0" smtClean="0"/>
          </a:p>
          <a:p>
            <a:pPr lvl="1"/>
            <a:r>
              <a:rPr lang="es-MX" sz="2000" dirty="0" smtClean="0"/>
              <a:t>Legal </a:t>
            </a:r>
            <a:r>
              <a:rPr lang="es-MX" sz="2000" dirty="0" err="1" smtClean="0"/>
              <a:t>Institutions</a:t>
            </a:r>
            <a:r>
              <a:rPr lang="es-MX" sz="2000" dirty="0" smtClean="0"/>
              <a:t> </a:t>
            </a:r>
            <a:r>
              <a:rPr lang="es-MX" sz="2000" dirty="0" err="1" smtClean="0"/>
              <a:t>under</a:t>
            </a:r>
            <a:r>
              <a:rPr lang="es-MX" sz="2000" dirty="0" smtClean="0"/>
              <a:t>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Chinese</a:t>
            </a:r>
            <a:r>
              <a:rPr lang="es-MX" sz="2000" dirty="0" smtClean="0"/>
              <a:t> </a:t>
            </a:r>
            <a:r>
              <a:rPr lang="es-MX" sz="2000" dirty="0" err="1" smtClean="0"/>
              <a:t>Constitution</a:t>
            </a:r>
            <a:endParaRPr lang="es-MX" sz="2000" dirty="0" smtClean="0"/>
          </a:p>
          <a:p>
            <a:pPr lvl="1"/>
            <a:r>
              <a:rPr lang="es-MX" sz="2000" dirty="0" smtClean="0"/>
              <a:t>Legal </a:t>
            </a:r>
            <a:r>
              <a:rPr lang="es-MX" sz="2000" dirty="0" err="1" smtClean="0"/>
              <a:t>Institutions</a:t>
            </a:r>
            <a:r>
              <a:rPr lang="es-MX" sz="2000" dirty="0" smtClean="0"/>
              <a:t> and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Integration</a:t>
            </a:r>
            <a:r>
              <a:rPr lang="es-MX" sz="2000" dirty="0" smtClean="0"/>
              <a:t> of </a:t>
            </a:r>
            <a:r>
              <a:rPr lang="es-MX" sz="2000" dirty="0" err="1" smtClean="0"/>
              <a:t>Party</a:t>
            </a:r>
            <a:r>
              <a:rPr lang="es-MX" sz="2000" dirty="0" smtClean="0"/>
              <a:t> and </a:t>
            </a:r>
            <a:r>
              <a:rPr lang="es-MX" sz="2000" dirty="0" err="1" smtClean="0"/>
              <a:t>State</a:t>
            </a:r>
            <a:r>
              <a:rPr lang="es-MX" sz="2000" dirty="0" smtClean="0"/>
              <a:t>- </a:t>
            </a:r>
            <a:r>
              <a:rPr lang="es-MX" sz="2000" dirty="0" err="1" smtClean="0"/>
              <a:t>The</a:t>
            </a:r>
            <a:r>
              <a:rPr lang="es-MX" sz="2000" dirty="0" smtClean="0"/>
              <a:t> </a:t>
            </a:r>
            <a:r>
              <a:rPr lang="es-MX" sz="2000" dirty="0" err="1" smtClean="0"/>
              <a:t>Politico</a:t>
            </a:r>
            <a:r>
              <a:rPr lang="es-MX" sz="2000" dirty="0" smtClean="0"/>
              <a:t>-Legal </a:t>
            </a:r>
            <a:r>
              <a:rPr lang="es-MX" sz="2000" dirty="0" err="1" smtClean="0"/>
              <a:t>Committees</a:t>
            </a:r>
            <a:r>
              <a:rPr lang="es-MX" sz="2000" dirty="0" smtClean="0"/>
              <a:t>.</a:t>
            </a:r>
          </a:p>
          <a:p>
            <a:pPr marL="128016" lvl="1" indent="0">
              <a:buNone/>
            </a:pPr>
            <a:endParaRPr lang="es-MX" sz="2400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s-MX" sz="2400" b="1" dirty="0" err="1" smtClean="0"/>
              <a:t>Comparing</a:t>
            </a:r>
            <a:r>
              <a:rPr lang="es-MX" sz="2400" b="1" dirty="0" smtClean="0"/>
              <a:t> </a:t>
            </a:r>
            <a:r>
              <a:rPr lang="es-MX" sz="2400" b="1" dirty="0" err="1" smtClean="0"/>
              <a:t>People’s</a:t>
            </a:r>
            <a:r>
              <a:rPr lang="es-MX" sz="2400" b="1" dirty="0" smtClean="0"/>
              <a:t> </a:t>
            </a:r>
            <a:r>
              <a:rPr lang="es-MX" sz="2400" b="1" dirty="0" err="1" smtClean="0"/>
              <a:t>Courts</a:t>
            </a:r>
            <a:r>
              <a:rPr lang="es-MX" sz="2400" b="1" dirty="0"/>
              <a:t> </a:t>
            </a:r>
            <a:r>
              <a:rPr lang="es-MX" sz="2400" b="1" dirty="0" smtClean="0"/>
              <a:t>and </a:t>
            </a:r>
            <a:r>
              <a:rPr lang="es-MX" sz="2400" b="1" dirty="0" err="1" smtClean="0"/>
              <a:t>People’s</a:t>
            </a:r>
            <a:r>
              <a:rPr lang="es-MX" sz="2400" b="1" dirty="0" smtClean="0"/>
              <a:t> </a:t>
            </a:r>
            <a:r>
              <a:rPr lang="es-MX" sz="2400" b="1" dirty="0" smtClean="0"/>
              <a:t>Procuratorates</a:t>
            </a:r>
            <a:endParaRPr lang="es-MX" sz="2400" b="1" dirty="0"/>
          </a:p>
          <a:p>
            <a:pPr marL="0" lvl="1" indent="0">
              <a:spcBef>
                <a:spcPts val="1200"/>
              </a:spcBef>
              <a:spcAft>
                <a:spcPts val="200"/>
              </a:spcAft>
              <a:buSzPct val="100000"/>
              <a:buNone/>
            </a:pPr>
            <a:r>
              <a:rPr lang="es-MX" sz="2400" b="1" dirty="0" err="1" smtClean="0"/>
              <a:t>Conclusions</a:t>
            </a:r>
            <a:endParaRPr lang="es-MX" sz="2400" b="1" dirty="0"/>
          </a:p>
        </p:txBody>
      </p:sp>
    </p:spTree>
    <p:extLst>
      <p:ext uri="{BB962C8B-B14F-4D97-AF65-F5344CB8AC3E}">
        <p14:creationId xmlns:p14="http://schemas.microsoft.com/office/powerpoint/2010/main" val="270300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Legal </a:t>
            </a:r>
            <a:r>
              <a:rPr lang="en-US" dirty="0"/>
              <a:t>Institutions in Context of the Chinese </a:t>
            </a:r>
            <a:r>
              <a:rPr lang="en-US" u="sng" dirty="0" err="1"/>
              <a:t>Nomenklatura</a:t>
            </a:r>
            <a:r>
              <a:rPr lang="en-US" u="sng" dirty="0"/>
              <a:t> System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457200" y="1955800"/>
            <a:ext cx="11252200" cy="1054100"/>
          </a:xfrm>
          <a:prstGeom prst="rect">
            <a:avLst/>
          </a:prstGeom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49572" y="2084832"/>
            <a:ext cx="11191741" cy="5022761"/>
          </a:xfrm>
        </p:spPr>
        <p:txBody>
          <a:bodyPr>
            <a:normAutofit/>
          </a:bodyPr>
          <a:lstStyle/>
          <a:p>
            <a:r>
              <a:rPr lang="en-US" b="1" i="1" dirty="0" err="1"/>
              <a:t>Nomenklatura</a:t>
            </a:r>
            <a:r>
              <a:rPr lang="en-US" b="1" i="1" dirty="0"/>
              <a:t>. </a:t>
            </a:r>
            <a:r>
              <a:rPr lang="en-US" i="1" dirty="0"/>
              <a:t>The system in which Party and State are integrated into </a:t>
            </a:r>
            <a:r>
              <a:rPr lang="en-US" i="1" dirty="0" smtClean="0"/>
              <a:t>one strict </a:t>
            </a:r>
            <a:r>
              <a:rPr lang="en-US" i="1" dirty="0"/>
              <a:t>hierarchical structure under Party control.</a:t>
            </a:r>
            <a:endParaRPr lang="es-ES" i="1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Two </a:t>
            </a:r>
            <a:r>
              <a:rPr lang="en-US" dirty="0"/>
              <a:t>levels of Party control over institutions and leadership:</a:t>
            </a:r>
            <a:endParaRPr lang="es-ES" dirty="0"/>
          </a:p>
          <a:p>
            <a:pPr marL="0" lv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1) Three-Decisions </a:t>
            </a:r>
            <a:r>
              <a:rPr lang="en-US" b="1" dirty="0">
                <a:solidFill>
                  <a:srgbClr val="0070C0"/>
                </a:solidFill>
              </a:rPr>
              <a:t>Plan: </a:t>
            </a:r>
            <a:r>
              <a:rPr lang="en-US" dirty="0"/>
              <a:t>Internal Structure of Party-State organizations and institutions. Compiled by the  CPC’s Office of Institutional Establishment and implemented by State </a:t>
            </a:r>
            <a:r>
              <a:rPr lang="en-US" dirty="0" smtClean="0"/>
              <a:t>Council.</a:t>
            </a:r>
            <a:endParaRPr lang="es-ES" dirty="0"/>
          </a:p>
          <a:p>
            <a:pPr lvl="1"/>
            <a:r>
              <a:rPr lang="en-US" dirty="0"/>
              <a:t>Nature of each institutions</a:t>
            </a:r>
            <a:endParaRPr lang="es-ES" dirty="0"/>
          </a:p>
          <a:p>
            <a:pPr lvl="1"/>
            <a:r>
              <a:rPr lang="en-US" dirty="0"/>
              <a:t>Functions for the institutions</a:t>
            </a:r>
            <a:endParaRPr lang="es-ES" dirty="0"/>
          </a:p>
          <a:p>
            <a:pPr lvl="1"/>
            <a:r>
              <a:rPr lang="en-US" dirty="0"/>
              <a:t>Internal structure and official positions</a:t>
            </a:r>
            <a:endParaRPr lang="es-ES" dirty="0"/>
          </a:p>
          <a:p>
            <a:pPr marL="0" lvl="0" indent="0">
              <a:buNone/>
            </a:pPr>
            <a:r>
              <a:rPr lang="en-US" b="1" dirty="0" smtClean="0">
                <a:solidFill>
                  <a:srgbClr val="0070C0"/>
                </a:solidFill>
              </a:rPr>
              <a:t>2) Selection </a:t>
            </a:r>
            <a:r>
              <a:rPr lang="en-US" b="1" dirty="0">
                <a:solidFill>
                  <a:srgbClr val="0070C0"/>
                </a:solidFill>
              </a:rPr>
              <a:t>and appointment of leadership positions </a:t>
            </a:r>
            <a:r>
              <a:rPr lang="en-US" dirty="0"/>
              <a:t>of Party organizations, legislative, judicial, administrative institutions administered by the Central Organization Department of the CPC.</a:t>
            </a:r>
            <a:endParaRPr lang="es-ES" dirty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054991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25500" y="528034"/>
            <a:ext cx="9918699" cy="5781326"/>
          </a:xfrm>
        </p:spPr>
        <p:txBody>
          <a:bodyPr>
            <a:normAutofit/>
          </a:bodyPr>
          <a:lstStyle/>
          <a:p>
            <a:r>
              <a:rPr lang="en-US" dirty="0" smtClean="0"/>
              <a:t>The </a:t>
            </a:r>
            <a:r>
              <a:rPr lang="en-US" dirty="0" err="1" smtClean="0"/>
              <a:t>Nomenklatura</a:t>
            </a:r>
            <a:r>
              <a:rPr lang="en-US" dirty="0" smtClean="0"/>
              <a:t> System used to be secretive until the new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Working </a:t>
            </a:r>
            <a:r>
              <a:rPr lang="en-US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Regulations on the Selection and Appointment of Party and State Leading </a:t>
            </a:r>
            <a:r>
              <a:rPr lang="en-US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Cadres</a:t>
            </a:r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en-US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Principles, procedures, and criteria for the appointment of leading personnel.</a:t>
            </a:r>
            <a:endParaRPr lang="en-US" i="1" dirty="0" smtClean="0"/>
          </a:p>
          <a:p>
            <a:r>
              <a:rPr lang="en-US" i="1" dirty="0" smtClean="0"/>
              <a:t>The </a:t>
            </a:r>
            <a:r>
              <a:rPr lang="en-US" i="1" dirty="0"/>
              <a:t>Regulations apply to:</a:t>
            </a:r>
            <a:endParaRPr lang="es-ES" i="1" dirty="0"/>
          </a:p>
          <a:p>
            <a:endParaRPr lang="es-ES" dirty="0"/>
          </a:p>
        </p:txBody>
      </p:sp>
      <p:sp>
        <p:nvSpPr>
          <p:cNvPr id="5" name="Rectángulo redondeado 4"/>
          <p:cNvSpPr/>
          <p:nvPr/>
        </p:nvSpPr>
        <p:spPr>
          <a:xfrm>
            <a:off x="1340655" y="2425700"/>
            <a:ext cx="4775200" cy="4258434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solidFill>
                  <a:schemeClr val="tx1"/>
                </a:solidFill>
              </a:rPr>
              <a:t>-The selection and appointment of </a:t>
            </a:r>
            <a:r>
              <a:rPr lang="en-US" sz="2000" b="1" dirty="0">
                <a:solidFill>
                  <a:schemeClr val="tx1"/>
                </a:solidFill>
              </a:rPr>
              <a:t>leading members</a:t>
            </a:r>
            <a:r>
              <a:rPr lang="en-US" sz="2000" dirty="0">
                <a:solidFill>
                  <a:schemeClr val="tx1"/>
                </a:solidFill>
              </a:rPr>
              <a:t> of functional departments and internal structures of the </a:t>
            </a:r>
            <a:r>
              <a:rPr lang="en-US" sz="2000" b="1" dirty="0">
                <a:solidFill>
                  <a:schemeClr val="tx1"/>
                </a:solidFill>
              </a:rPr>
              <a:t>Central Committee of the CPC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r>
              <a:rPr lang="en-US" sz="2000" dirty="0">
                <a:solidFill>
                  <a:schemeClr val="tx1"/>
                </a:solidFill>
              </a:rPr>
              <a:t>-By reference, to the </a:t>
            </a:r>
            <a:r>
              <a:rPr lang="en-US" sz="2000" b="1" dirty="0">
                <a:solidFill>
                  <a:schemeClr val="tx1"/>
                </a:solidFill>
              </a:rPr>
              <a:t>selection and appointment of personnel </a:t>
            </a:r>
            <a:r>
              <a:rPr lang="en-US" sz="2000" dirty="0">
                <a:solidFill>
                  <a:schemeClr val="tx1"/>
                </a:solidFill>
              </a:rPr>
              <a:t>who are governed by the </a:t>
            </a:r>
            <a:r>
              <a:rPr lang="en-US" sz="2000" b="1" dirty="0">
                <a:solidFill>
                  <a:schemeClr val="tx1"/>
                </a:solidFill>
              </a:rPr>
              <a:t>Law on Public Servants</a:t>
            </a:r>
            <a:r>
              <a:rPr lang="en-US" sz="2000" dirty="0">
                <a:solidFill>
                  <a:schemeClr val="tx1"/>
                </a:solidFill>
              </a:rPr>
              <a:t>.</a:t>
            </a:r>
            <a:endParaRPr lang="es-ES" sz="2000" dirty="0">
              <a:solidFill>
                <a:schemeClr val="tx1"/>
              </a:solidFill>
            </a:endParaRPr>
          </a:p>
          <a:p>
            <a:r>
              <a:rPr lang="en-US" sz="2000" dirty="0" smtClean="0">
                <a:solidFill>
                  <a:schemeClr val="tx1"/>
                </a:solidFill>
              </a:rPr>
              <a:t>-</a:t>
            </a:r>
            <a:r>
              <a:rPr lang="en-US" sz="2000" b="1" dirty="0" smtClean="0">
                <a:solidFill>
                  <a:schemeClr val="tx1"/>
                </a:solidFill>
              </a:rPr>
              <a:t>Non-leading </a:t>
            </a:r>
            <a:r>
              <a:rPr lang="en-US" sz="2000" b="1" dirty="0">
                <a:solidFill>
                  <a:schemeClr val="tx1"/>
                </a:solidFill>
              </a:rPr>
              <a:t>positions </a:t>
            </a:r>
            <a:r>
              <a:rPr lang="en-US" sz="2000" dirty="0">
                <a:solidFill>
                  <a:schemeClr val="tx1"/>
                </a:solidFill>
              </a:rPr>
              <a:t>which are defined as being positions at </a:t>
            </a:r>
            <a:r>
              <a:rPr lang="en-US" sz="2000" b="1" dirty="0">
                <a:solidFill>
                  <a:schemeClr val="tx1"/>
                </a:solidFill>
              </a:rPr>
              <a:t>county level and above</a:t>
            </a:r>
            <a:r>
              <a:rPr lang="en-US" sz="2000" dirty="0">
                <a:solidFill>
                  <a:schemeClr val="tx1"/>
                </a:solidFill>
              </a:rPr>
              <a:t> in the </a:t>
            </a:r>
            <a:r>
              <a:rPr lang="en-US" sz="2000" dirty="0" err="1">
                <a:solidFill>
                  <a:schemeClr val="tx1"/>
                </a:solidFill>
              </a:rPr>
              <a:t>Nomenklatura</a:t>
            </a:r>
            <a:r>
              <a:rPr lang="en-US" sz="2000" dirty="0">
                <a:solidFill>
                  <a:schemeClr val="tx1"/>
                </a:solidFill>
              </a:rPr>
              <a:t> system. </a:t>
            </a:r>
            <a:endParaRPr lang="es-ES" sz="2000" dirty="0">
              <a:solidFill>
                <a:schemeClr val="tx1"/>
              </a:solidFill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6357154" y="2425700"/>
            <a:ext cx="4902200" cy="4258435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</a:rPr>
              <a:t>-Leadership positions at </a:t>
            </a:r>
            <a:r>
              <a:rPr lang="en-US" b="1" dirty="0">
                <a:solidFill>
                  <a:schemeClr val="tx1"/>
                </a:solidFill>
              </a:rPr>
              <a:t>township level </a:t>
            </a:r>
            <a:r>
              <a:rPr lang="en-US" dirty="0">
                <a:solidFill>
                  <a:schemeClr val="tx1"/>
                </a:solidFill>
              </a:rPr>
              <a:t>to be governed by implementing measures to be issued in accordance with the Working Regulations.</a:t>
            </a:r>
            <a:endParaRPr lang="es-E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-Leadership positions within the </a:t>
            </a:r>
            <a:r>
              <a:rPr lang="en-US" b="1" dirty="0">
                <a:solidFill>
                  <a:schemeClr val="tx1"/>
                </a:solidFill>
              </a:rPr>
              <a:t>army and the armed police forces</a:t>
            </a:r>
            <a:r>
              <a:rPr lang="en-US" dirty="0">
                <a:solidFill>
                  <a:schemeClr val="tx1"/>
                </a:solidFill>
              </a:rPr>
              <a:t> are to be governed by rules to be issued by the Party Central Military Commission in accordance with these Working Regulations</a:t>
            </a:r>
            <a:endParaRPr lang="es-E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-</a:t>
            </a:r>
            <a:r>
              <a:rPr lang="en-US" b="1" dirty="0">
                <a:solidFill>
                  <a:schemeClr val="tx1"/>
                </a:solidFill>
              </a:rPr>
              <a:t>State Owned Enterprises</a:t>
            </a:r>
            <a:r>
              <a:rPr lang="en-US" dirty="0">
                <a:solidFill>
                  <a:schemeClr val="tx1"/>
                </a:solidFill>
              </a:rPr>
              <a:t> don’t figure in the Working Regulations but these are regulated by the </a:t>
            </a:r>
            <a:r>
              <a:rPr lang="en-US" dirty="0" err="1">
                <a:solidFill>
                  <a:schemeClr val="tx1"/>
                </a:solidFill>
              </a:rPr>
              <a:t>Nomenklatura</a:t>
            </a:r>
            <a:r>
              <a:rPr lang="en-US" dirty="0">
                <a:solidFill>
                  <a:schemeClr val="tx1"/>
                </a:solidFill>
              </a:rPr>
              <a:t> system.</a:t>
            </a:r>
            <a:endParaRPr lang="es-ES" dirty="0">
              <a:solidFill>
                <a:schemeClr val="tx1"/>
              </a:solidFill>
            </a:endParaRPr>
          </a:p>
          <a:p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9663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11428" y="749300"/>
            <a:ext cx="10342372" cy="5613400"/>
          </a:xfrm>
        </p:spPr>
        <p:txBody>
          <a:bodyPr/>
          <a:lstStyle/>
          <a:p>
            <a:endParaRPr lang="en-US" sz="3600" b="1" i="1" dirty="0" smtClean="0"/>
          </a:p>
          <a:p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Why 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 </a:t>
            </a:r>
            <a:r>
              <a:rPr lang="en-US" sz="3600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Nomenklatura</a:t>
            </a:r>
            <a:r>
              <a:rPr lang="en-US" sz="3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 complicated system</a:t>
            </a:r>
            <a:r>
              <a:rPr lang="en-US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</a:p>
          <a:p>
            <a:r>
              <a:rPr lang="en-US" sz="3600" b="1" i="1" dirty="0" smtClean="0"/>
              <a:t> </a:t>
            </a:r>
            <a:endParaRPr lang="en-US" sz="3600" b="1" i="1" dirty="0"/>
          </a:p>
          <a:p>
            <a:pPr lvl="1"/>
            <a:r>
              <a:rPr lang="en-US" sz="3200" dirty="0"/>
              <a:t>Size of China,</a:t>
            </a:r>
          </a:p>
          <a:p>
            <a:pPr lvl="1"/>
            <a:r>
              <a:rPr lang="en-US" sz="3200" dirty="0"/>
              <a:t>Integration of the Party power structure, </a:t>
            </a:r>
          </a:p>
          <a:p>
            <a:pPr lvl="1"/>
            <a:r>
              <a:rPr lang="en-US" sz="3200" dirty="0"/>
              <a:t>Unwritten ‘conventions’.</a:t>
            </a:r>
            <a:endParaRPr lang="es-ES" sz="3200" dirty="0"/>
          </a:p>
          <a:p>
            <a:endParaRPr lang="es-ES" dirty="0"/>
          </a:p>
        </p:txBody>
      </p:sp>
      <p:pic>
        <p:nvPicPr>
          <p:cNvPr id="1026" name="Picture 2" descr="Resultado de imagen para party system ch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75501" y="4051300"/>
            <a:ext cx="4610099" cy="258165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6166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6833" y="659032"/>
            <a:ext cx="9675054" cy="5535637"/>
          </a:xfrm>
        </p:spPr>
        <p:txBody>
          <a:bodyPr>
            <a:normAutofit/>
          </a:bodyPr>
          <a:lstStyle/>
          <a:p>
            <a:r>
              <a:rPr lang="en-US" dirty="0"/>
              <a:t>It can be </a:t>
            </a:r>
            <a:r>
              <a:rPr lang="en-US" dirty="0" smtClean="0"/>
              <a:t>simplified….</a:t>
            </a:r>
          </a:p>
          <a:p>
            <a:endParaRPr lang="es-ES" dirty="0"/>
          </a:p>
          <a:p>
            <a:pPr lvl="0"/>
            <a:r>
              <a:rPr lang="en-US" sz="2400" dirty="0" smtClean="0"/>
              <a:t>-Members </a:t>
            </a:r>
            <a:r>
              <a:rPr lang="en-US" sz="2400" dirty="0"/>
              <a:t>of </a:t>
            </a:r>
            <a:r>
              <a:rPr lang="en-US" sz="2400" b="1" dirty="0"/>
              <a:t>Standing Committee </a:t>
            </a:r>
            <a:r>
              <a:rPr lang="en-US" sz="2400" dirty="0"/>
              <a:t>of the Politburo of the CPC are referred as </a:t>
            </a:r>
            <a:r>
              <a:rPr lang="en-US" sz="2400" b="1" dirty="0"/>
              <a:t>state leaders </a:t>
            </a:r>
            <a:r>
              <a:rPr lang="en-US" sz="2400" dirty="0"/>
              <a:t>and core power i</a:t>
            </a:r>
            <a:r>
              <a:rPr lang="en-US" sz="2400" dirty="0" smtClean="0"/>
              <a:t>n China. </a:t>
            </a:r>
            <a:endParaRPr lang="en-US" sz="2400" dirty="0"/>
          </a:p>
          <a:p>
            <a:pPr lvl="0"/>
            <a:r>
              <a:rPr lang="en-US" sz="2400" dirty="0" smtClean="0"/>
              <a:t>-</a:t>
            </a:r>
            <a:r>
              <a:rPr lang="en-US" sz="2400" b="1" dirty="0" smtClean="0"/>
              <a:t>Party </a:t>
            </a:r>
            <a:r>
              <a:rPr lang="en-US" sz="2400" b="1" dirty="0"/>
              <a:t>Secretary </a:t>
            </a:r>
            <a:r>
              <a:rPr lang="en-US" sz="2400" dirty="0"/>
              <a:t>and </a:t>
            </a:r>
            <a:r>
              <a:rPr lang="en-US" sz="2400" b="1" dirty="0"/>
              <a:t>Head of Party</a:t>
            </a:r>
            <a:r>
              <a:rPr lang="en-US" sz="2400" dirty="0"/>
              <a:t> are nominally in the same level, but for administrative and government, the Secretary is ranked as </a:t>
            </a:r>
            <a:r>
              <a:rPr lang="en-US" sz="2400" dirty="0" smtClean="0"/>
              <a:t>No. </a:t>
            </a:r>
            <a:r>
              <a:rPr lang="en-US" sz="2400" dirty="0"/>
              <a:t>1</a:t>
            </a:r>
            <a:r>
              <a:rPr lang="en-US" sz="2400" dirty="0" smtClean="0"/>
              <a:t>.</a:t>
            </a:r>
          </a:p>
          <a:p>
            <a:pPr lvl="0"/>
            <a:r>
              <a:rPr lang="en-US" sz="2400" dirty="0" smtClean="0"/>
              <a:t>-The </a:t>
            </a:r>
            <a:r>
              <a:rPr lang="en-US" sz="2400" b="1" dirty="0" smtClean="0"/>
              <a:t>half-level </a:t>
            </a:r>
            <a:r>
              <a:rPr lang="en-US" sz="2400" b="1" dirty="0"/>
              <a:t>rank </a:t>
            </a:r>
            <a:r>
              <a:rPr lang="en-US" sz="2400" dirty="0"/>
              <a:t>is different in some positions. Among all </a:t>
            </a:r>
            <a:r>
              <a:rPr lang="en-US" sz="2400" dirty="0" smtClean="0"/>
              <a:t>vice-presidents </a:t>
            </a:r>
            <a:r>
              <a:rPr lang="en-US" sz="2400" dirty="0"/>
              <a:t>of the Supreme People’s court, only the first vice president has ministerial rank, the rest quasi ministerial.</a:t>
            </a:r>
            <a:endParaRPr lang="es-ES" sz="2400" dirty="0"/>
          </a:p>
          <a:p>
            <a:pPr lvl="0"/>
            <a:r>
              <a:rPr lang="en-US" sz="2400" dirty="0" smtClean="0"/>
              <a:t>-Difference </a:t>
            </a:r>
            <a:r>
              <a:rPr lang="en-US" sz="2400" dirty="0"/>
              <a:t>in terms of </a:t>
            </a:r>
            <a:r>
              <a:rPr lang="en-US" sz="2400" b="1" dirty="0"/>
              <a:t>power and resources </a:t>
            </a:r>
            <a:r>
              <a:rPr lang="en-US" sz="2400" dirty="0"/>
              <a:t>among </a:t>
            </a:r>
            <a:r>
              <a:rPr lang="en-US" sz="2400" b="1" dirty="0"/>
              <a:t>same ranked official </a:t>
            </a:r>
            <a:r>
              <a:rPr lang="en-US" sz="2400" dirty="0"/>
              <a:t>and organizations. </a:t>
            </a:r>
            <a:endParaRPr lang="es-ES" sz="2400" dirty="0"/>
          </a:p>
          <a:p>
            <a:endParaRPr lang="es-ES" dirty="0"/>
          </a:p>
        </p:txBody>
      </p:sp>
      <p:pic>
        <p:nvPicPr>
          <p:cNvPr id="2050" name="Picture 2" descr="Resultado de imagen para politburo chin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3075" y="5038139"/>
            <a:ext cx="2727325" cy="181986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6582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Judicial/Legal </a:t>
            </a:r>
            <a:r>
              <a:rPr lang="en-US" dirty="0"/>
              <a:t>Institutions under Chinese Constitution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graphicFrame>
        <p:nvGraphicFramePr>
          <p:cNvPr id="4" name="Diagrama 3"/>
          <p:cNvGraphicFramePr/>
          <p:nvPr>
            <p:extLst>
              <p:ext uri="{D42A27DB-BD31-4B8C-83A1-F6EECF244321}">
                <p14:modId xmlns:p14="http://schemas.microsoft.com/office/powerpoint/2010/main" val="639080943"/>
              </p:ext>
            </p:extLst>
          </p:nvPr>
        </p:nvGraphicFramePr>
        <p:xfrm>
          <a:off x="-164564" y="1493948"/>
          <a:ext cx="11845702" cy="52095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06074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798490" y="515155"/>
            <a:ext cx="11024316" cy="6104586"/>
          </a:xfrm>
        </p:spPr>
        <p:txBody>
          <a:bodyPr>
            <a:normAutofit/>
          </a:bodyPr>
          <a:lstStyle/>
          <a:p>
            <a:pPr lvl="0"/>
            <a:r>
              <a:rPr lang="en-US" b="1" dirty="0"/>
              <a:t>Legal/Judicial </a:t>
            </a:r>
            <a:r>
              <a:rPr lang="en-US" b="1" dirty="0" smtClean="0"/>
              <a:t>institutions:</a:t>
            </a:r>
            <a:r>
              <a:rPr lang="en-US" dirty="0" smtClean="0"/>
              <a:t> courts</a:t>
            </a:r>
            <a:r>
              <a:rPr lang="en-US" dirty="0"/>
              <a:t>, procurators and public security force (police</a:t>
            </a:r>
            <a:r>
              <a:rPr lang="en-US" dirty="0" smtClean="0"/>
              <a:t>).</a:t>
            </a:r>
          </a:p>
          <a:p>
            <a:pPr lvl="0"/>
            <a:endParaRPr lang="es-ES" dirty="0"/>
          </a:p>
          <a:p>
            <a:r>
              <a:rPr lang="en-US" dirty="0"/>
              <a:t>-State Council has 4 ministries involved in administration of law: </a:t>
            </a:r>
          </a:p>
          <a:p>
            <a:pPr lvl="1"/>
            <a:r>
              <a:rPr lang="en-US" dirty="0"/>
              <a:t>Ministry of Justice, Ministry of Supervision, Ministry of State Security, and Ministry of Public Security (Police</a:t>
            </a:r>
            <a:r>
              <a:rPr lang="en-US" dirty="0" smtClean="0"/>
              <a:t>).</a:t>
            </a:r>
            <a:endParaRPr lang="es-ES" dirty="0" smtClean="0"/>
          </a:p>
          <a:p>
            <a:r>
              <a:rPr lang="en-US" b="1" dirty="0" smtClean="0"/>
              <a:t>*Notaries </a:t>
            </a:r>
            <a:r>
              <a:rPr lang="en-US" b="1" dirty="0"/>
              <a:t>and Arbitration Institutions </a:t>
            </a:r>
            <a:r>
              <a:rPr lang="en-US" dirty="0"/>
              <a:t>are self-regulated organizations, legal institutions, not judicial institutions. </a:t>
            </a:r>
            <a:endParaRPr lang="es-ES" dirty="0"/>
          </a:p>
          <a:p>
            <a:pPr lvl="0"/>
            <a:r>
              <a:rPr lang="en-US" dirty="0" smtClean="0"/>
              <a:t>National </a:t>
            </a:r>
            <a:r>
              <a:rPr lang="en-US" dirty="0"/>
              <a:t>People’s Congress (</a:t>
            </a:r>
            <a:r>
              <a:rPr lang="en-US" dirty="0" smtClean="0"/>
              <a:t>NPC) </a:t>
            </a:r>
            <a:r>
              <a:rPr lang="en-US" b="1" dirty="0" smtClean="0"/>
              <a:t>SUPREME </a:t>
            </a:r>
            <a:r>
              <a:rPr lang="en-US" b="1" dirty="0"/>
              <a:t>POWER OF THE STATE. </a:t>
            </a:r>
          </a:p>
          <a:p>
            <a:pPr lvl="1"/>
            <a:r>
              <a:rPr lang="en-US" dirty="0" smtClean="0"/>
              <a:t>Creates </a:t>
            </a:r>
            <a:r>
              <a:rPr lang="en-US" dirty="0"/>
              <a:t>legal institutions. </a:t>
            </a:r>
            <a:endParaRPr lang="en-US" dirty="0" smtClean="0"/>
          </a:p>
          <a:p>
            <a:pPr lvl="1"/>
            <a:r>
              <a:rPr lang="en-US" dirty="0" smtClean="0"/>
              <a:t>All NPC levels, </a:t>
            </a:r>
            <a:r>
              <a:rPr lang="en-US" dirty="0" smtClean="0"/>
              <a:t>both </a:t>
            </a:r>
            <a:r>
              <a:rPr lang="en-US" dirty="0" smtClean="0"/>
              <a:t>low </a:t>
            </a:r>
            <a:r>
              <a:rPr lang="en-US" dirty="0"/>
              <a:t>and high </a:t>
            </a:r>
            <a:r>
              <a:rPr lang="en-US" dirty="0" smtClean="0"/>
              <a:t>are </a:t>
            </a:r>
            <a:r>
              <a:rPr lang="en-US" b="1" dirty="0"/>
              <a:t>part of the </a:t>
            </a:r>
            <a:r>
              <a:rPr lang="en-US" b="1" dirty="0" err="1"/>
              <a:t>Nomenklatura</a:t>
            </a:r>
            <a:r>
              <a:rPr lang="en-US" b="1" dirty="0"/>
              <a:t> </a:t>
            </a:r>
            <a:r>
              <a:rPr lang="en-US" dirty="0"/>
              <a:t>of the </a:t>
            </a:r>
            <a:r>
              <a:rPr lang="en-US" dirty="0" smtClean="0"/>
              <a:t>CPC, unlike Western Parliaments. </a:t>
            </a:r>
            <a:endParaRPr lang="es-ES" dirty="0"/>
          </a:p>
          <a:p>
            <a:pPr lvl="1"/>
            <a:r>
              <a:rPr lang="en-US" dirty="0"/>
              <a:t>Party and hierarchical and bureaucratic </a:t>
            </a:r>
            <a:r>
              <a:rPr lang="en-US" dirty="0" smtClean="0"/>
              <a:t>structures in within legal </a:t>
            </a:r>
            <a:r>
              <a:rPr lang="en-US" dirty="0" smtClean="0"/>
              <a:t>institutions are the same with the relation of Party and administrative authorities.</a:t>
            </a:r>
            <a:endParaRPr lang="en-US" dirty="0"/>
          </a:p>
          <a:p>
            <a:pPr marL="128016" lvl="1" indent="0">
              <a:buNone/>
            </a:pPr>
            <a:endParaRPr lang="es-ES" dirty="0"/>
          </a:p>
          <a:p>
            <a:r>
              <a:rPr lang="en-US" dirty="0"/>
              <a:t>The </a:t>
            </a:r>
            <a:r>
              <a:rPr lang="en-US" b="1" dirty="0"/>
              <a:t>Communist Party </a:t>
            </a:r>
            <a:r>
              <a:rPr lang="en-US" dirty="0"/>
              <a:t>and the executive have powers over judicial institutions in </a:t>
            </a:r>
            <a:r>
              <a:rPr lang="en-US" i="1" u="sng" dirty="0"/>
              <a:t>financial allocation</a:t>
            </a:r>
            <a:r>
              <a:rPr lang="en-US" i="1" dirty="0"/>
              <a:t> and </a:t>
            </a:r>
            <a:r>
              <a:rPr lang="en-US" i="1" u="sng" dirty="0"/>
              <a:t>appointment </a:t>
            </a:r>
            <a:r>
              <a:rPr lang="en-US" i="1" u="sng" dirty="0" smtClean="0"/>
              <a:t>of personnel</a:t>
            </a:r>
            <a:r>
              <a:rPr lang="en-US" dirty="0"/>
              <a:t>.</a:t>
            </a:r>
            <a:endParaRPr lang="es-ES" dirty="0"/>
          </a:p>
          <a:p>
            <a:pPr marL="0" indent="0">
              <a:buNone/>
            </a:pPr>
            <a:endParaRPr lang="es-MX" dirty="0" smtClean="0"/>
          </a:p>
        </p:txBody>
      </p:sp>
    </p:spTree>
    <p:extLst>
      <p:ext uri="{BB962C8B-B14F-4D97-AF65-F5344CB8AC3E}">
        <p14:creationId xmlns:p14="http://schemas.microsoft.com/office/powerpoint/2010/main" val="2256424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Legal </a:t>
            </a:r>
            <a:r>
              <a:rPr lang="en-US" dirty="0"/>
              <a:t>Institutions and the Integration of Party and State/The Politico-legal Committees.</a:t>
            </a:r>
            <a:r>
              <a:rPr lang="es-ES" dirty="0"/>
              <a:t/>
            </a:r>
            <a:br>
              <a:rPr lang="es-ES" dirty="0"/>
            </a:br>
            <a:endParaRPr lang="es-ES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76776" y="2084832"/>
            <a:ext cx="11043138" cy="4189359"/>
          </a:xfrm>
        </p:spPr>
        <p:txBody>
          <a:bodyPr/>
          <a:lstStyle/>
          <a:p>
            <a:r>
              <a:rPr lang="en-US" b="1" dirty="0" smtClean="0"/>
              <a:t>Politico-Legal </a:t>
            </a:r>
            <a:r>
              <a:rPr lang="en-US" b="1" dirty="0" smtClean="0"/>
              <a:t>Committees: </a:t>
            </a:r>
            <a:endParaRPr lang="es-ES" b="1" dirty="0"/>
          </a:p>
          <a:p>
            <a:r>
              <a:rPr lang="en-US" dirty="0" smtClean="0"/>
              <a:t>Mechanism</a:t>
            </a:r>
            <a:r>
              <a:rPr lang="en-US" i="1" dirty="0" smtClean="0"/>
              <a:t> created by the Party</a:t>
            </a:r>
            <a:r>
              <a:rPr lang="en-US" i="1" dirty="0" smtClean="0"/>
              <a:t>.</a:t>
            </a:r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endParaRPr lang="en-US" i="1" dirty="0" smtClean="0"/>
          </a:p>
          <a:p>
            <a:endParaRPr lang="en-US" i="1" dirty="0"/>
          </a:p>
          <a:p>
            <a:pPr marL="0" indent="0">
              <a:buNone/>
            </a:pPr>
            <a:r>
              <a:rPr lang="en-US" dirty="0" smtClean="0"/>
              <a:t>1</a:t>
            </a:r>
            <a:r>
              <a:rPr lang="en-US" baseline="30000" dirty="0" smtClean="0"/>
              <a:t>ST</a:t>
            </a:r>
            <a:r>
              <a:rPr lang="en-US" dirty="0" smtClean="0"/>
              <a:t> Politico-Legal Committee was more moderate than the current one.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5" name="Rectángulo redondeado 4"/>
          <p:cNvSpPr/>
          <p:nvPr/>
        </p:nvSpPr>
        <p:spPr>
          <a:xfrm>
            <a:off x="2794714" y="3095050"/>
            <a:ext cx="8409905" cy="1631496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Integrates Party and State.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Financial </a:t>
            </a:r>
            <a:r>
              <a:rPr lang="en-US" sz="2000" dirty="0">
                <a:solidFill>
                  <a:schemeClr val="tx1"/>
                </a:solidFill>
              </a:rPr>
              <a:t>control by the </a:t>
            </a:r>
            <a:r>
              <a:rPr lang="en-US" sz="2000" dirty="0" smtClean="0">
                <a:solidFill>
                  <a:schemeClr val="tx1"/>
                </a:solidFill>
              </a:rPr>
              <a:t>Government.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chemeClr val="tx1"/>
                </a:solidFill>
              </a:rPr>
              <a:t>P</a:t>
            </a:r>
            <a:r>
              <a:rPr lang="en-US" sz="2000" dirty="0" smtClean="0">
                <a:solidFill>
                  <a:schemeClr val="tx1"/>
                </a:solidFill>
              </a:rPr>
              <a:t>ersonnel </a:t>
            </a:r>
            <a:r>
              <a:rPr lang="en-US" sz="2000" dirty="0">
                <a:solidFill>
                  <a:schemeClr val="tx1"/>
                </a:solidFill>
              </a:rPr>
              <a:t>control that integrates the Party with the State. </a:t>
            </a:r>
            <a:endParaRPr lang="en-US" sz="2000" dirty="0" smtClean="0">
              <a:solidFill>
                <a:schemeClr val="tx1"/>
              </a:solidFill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2000" dirty="0" smtClean="0">
                <a:solidFill>
                  <a:schemeClr val="tx1"/>
                </a:solidFill>
              </a:rPr>
              <a:t>Places legal and law branches of government under one leadership.</a:t>
            </a:r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1188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090DCB5F-146D-478A-852A-34B16FE9F3A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692</TotalTime>
  <Words>1341</Words>
  <Application>Microsoft Office PowerPoint</Application>
  <PresentationFormat>Panorámica</PresentationFormat>
  <Paragraphs>166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5" baseType="lpstr">
      <vt:lpstr>宋体</vt:lpstr>
      <vt:lpstr>Arial</vt:lpstr>
      <vt:lpstr>Calibri Light</vt:lpstr>
      <vt:lpstr>Tw Cen MT</vt:lpstr>
      <vt:lpstr>Tw Cen MT Condensed</vt:lpstr>
      <vt:lpstr>Wingdings</vt:lpstr>
      <vt:lpstr>Wingdings 3</vt:lpstr>
      <vt:lpstr>Integral</vt:lpstr>
      <vt:lpstr>Legal institutions and the administration of justice and law</vt:lpstr>
      <vt:lpstr>Content</vt:lpstr>
      <vt:lpstr>Legal Institutions in Context of the Chinese Nomenklatura System </vt:lpstr>
      <vt:lpstr>Presentación de PowerPoint</vt:lpstr>
      <vt:lpstr>Presentación de PowerPoint</vt:lpstr>
      <vt:lpstr>Presentación de PowerPoint</vt:lpstr>
      <vt:lpstr>Judicial/Legal Institutions under Chinese Constitution </vt:lpstr>
      <vt:lpstr>Presentación de PowerPoint</vt:lpstr>
      <vt:lpstr>Legal Institutions and the Integration of Party and State/The Politico-legal Committees. </vt:lpstr>
      <vt:lpstr>Presentación de PowerPoint</vt:lpstr>
      <vt:lpstr>Presentación de PowerPoint</vt:lpstr>
      <vt:lpstr>Presentación de PowerPoint</vt:lpstr>
      <vt:lpstr>THE PEOPLE’S COURTS</vt:lpstr>
      <vt:lpstr>The people’s procuratorates</vt:lpstr>
      <vt:lpstr>Presentación de PowerPoint</vt:lpstr>
      <vt:lpstr>Presentación de PowerPoint</vt:lpstr>
      <vt:lpstr>Conclusions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Administrator</dc:creator>
  <cp:lastModifiedBy>Administrator</cp:lastModifiedBy>
  <cp:revision>54</cp:revision>
  <dcterms:created xsi:type="dcterms:W3CDTF">2017-03-22T04:37:05Z</dcterms:created>
  <dcterms:modified xsi:type="dcterms:W3CDTF">2017-03-23T04:39:11Z</dcterms:modified>
</cp:coreProperties>
</file>