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81"/>
  </p:notesMasterIdLst>
  <p:handoutMasterIdLst>
    <p:handoutMasterId r:id="rId82"/>
  </p:handoutMasterIdLst>
  <p:sldIdLst>
    <p:sldId id="259" r:id="rId2"/>
    <p:sldId id="341" r:id="rId3"/>
    <p:sldId id="260" r:id="rId4"/>
    <p:sldId id="346" r:id="rId5"/>
    <p:sldId id="344" r:id="rId6"/>
    <p:sldId id="345" r:id="rId7"/>
    <p:sldId id="271" r:id="rId8"/>
    <p:sldId id="273" r:id="rId9"/>
    <p:sldId id="275" r:id="rId10"/>
    <p:sldId id="276" r:id="rId11"/>
    <p:sldId id="277" r:id="rId12"/>
    <p:sldId id="278" r:id="rId13"/>
    <p:sldId id="279" r:id="rId14"/>
    <p:sldId id="280" r:id="rId15"/>
    <p:sldId id="281" r:id="rId16"/>
    <p:sldId id="284" r:id="rId17"/>
    <p:sldId id="285" r:id="rId18"/>
    <p:sldId id="286" r:id="rId19"/>
    <p:sldId id="287" r:id="rId20"/>
    <p:sldId id="288" r:id="rId21"/>
    <p:sldId id="261" r:id="rId22"/>
    <p:sldId id="262" r:id="rId23"/>
    <p:sldId id="263" r:id="rId24"/>
    <p:sldId id="264" r:id="rId25"/>
    <p:sldId id="265" r:id="rId26"/>
    <p:sldId id="266" r:id="rId27"/>
    <p:sldId id="267" r:id="rId28"/>
    <p:sldId id="268" r:id="rId29"/>
    <p:sldId id="269"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6" r:id="rId44"/>
    <p:sldId id="329" r:id="rId45"/>
    <p:sldId id="330" r:id="rId46"/>
    <p:sldId id="331" r:id="rId47"/>
    <p:sldId id="332" r:id="rId48"/>
    <p:sldId id="333" r:id="rId49"/>
    <p:sldId id="334" r:id="rId50"/>
    <p:sldId id="335" r:id="rId51"/>
    <p:sldId id="336" r:id="rId52"/>
    <p:sldId id="337" r:id="rId53"/>
    <p:sldId id="338" r:id="rId54"/>
    <p:sldId id="339" r:id="rId55"/>
    <p:sldId id="270" r:id="rId56"/>
    <p:sldId id="340" r:id="rId57"/>
    <p:sldId id="289" r:id="rId58"/>
    <p:sldId id="290" r:id="rId59"/>
    <p:sldId id="291" r:id="rId60"/>
    <p:sldId id="292" r:id="rId61"/>
    <p:sldId id="293" r:id="rId62"/>
    <p:sldId id="294" r:id="rId63"/>
    <p:sldId id="295" r:id="rId64"/>
    <p:sldId id="296" r:id="rId65"/>
    <p:sldId id="297" r:id="rId66"/>
    <p:sldId id="298" r:id="rId67"/>
    <p:sldId id="299" r:id="rId68"/>
    <p:sldId id="300" r:id="rId69"/>
    <p:sldId id="301" r:id="rId70"/>
    <p:sldId id="302" r:id="rId71"/>
    <p:sldId id="303" r:id="rId72"/>
    <p:sldId id="304" r:id="rId73"/>
    <p:sldId id="305" r:id="rId74"/>
    <p:sldId id="306" r:id="rId75"/>
    <p:sldId id="307" r:id="rId76"/>
    <p:sldId id="308" r:id="rId77"/>
    <p:sldId id="309" r:id="rId78"/>
    <p:sldId id="310" r:id="rId79"/>
    <p:sldId id="311" r:id="rId80"/>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9900"/>
    <a:srgbClr val="E044A1"/>
    <a:srgbClr val="DDDDDD"/>
    <a:srgbClr val="000000"/>
    <a:srgbClr val="000066"/>
    <a:srgbClr val="FF33CC"/>
    <a:srgbClr val="8F12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6" autoAdjust="0"/>
    <p:restoredTop sz="72874" autoAdjust="0"/>
  </p:normalViewPr>
  <p:slideViewPr>
    <p:cSldViewPr>
      <p:cViewPr>
        <p:scale>
          <a:sx n="100" d="100"/>
          <a:sy n="100" d="100"/>
        </p:scale>
        <p:origin x="-2320" y="-8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handoutMaster" Target="handoutMasters/handout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B79512-E015-9F42-A1D2-16D1BBA95CFE}"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BE1D6EE9-FD39-564C-854E-143DA668B69A}">
      <dgm:prSet phldrT="[Text]"/>
      <dgm:spPr/>
      <dgm:t>
        <a:bodyPr/>
        <a:lstStyle/>
        <a:p>
          <a:r>
            <a:rPr lang="en-US" dirty="0" smtClean="0"/>
            <a:t>NOTES </a:t>
          </a:r>
          <a:endParaRPr lang="en-US" dirty="0"/>
        </a:p>
      </dgm:t>
    </dgm:pt>
    <dgm:pt modelId="{5164D327-9A2A-264A-90EB-10EC8E1B23E2}" type="parTrans" cxnId="{4CABCA75-1E1E-394C-88FE-0E87828C648F}">
      <dgm:prSet/>
      <dgm:spPr/>
      <dgm:t>
        <a:bodyPr/>
        <a:lstStyle/>
        <a:p>
          <a:endParaRPr lang="en-US"/>
        </a:p>
      </dgm:t>
    </dgm:pt>
    <dgm:pt modelId="{2B89E56D-381A-0B47-9C2C-A6243551B35A}" type="sibTrans" cxnId="{4CABCA75-1E1E-394C-88FE-0E87828C648F}">
      <dgm:prSet/>
      <dgm:spPr/>
      <dgm:t>
        <a:bodyPr/>
        <a:lstStyle/>
        <a:p>
          <a:endParaRPr lang="en-US"/>
        </a:p>
      </dgm:t>
    </dgm:pt>
    <dgm:pt modelId="{0137E9AA-BCFC-9345-8848-CF84CE5BBDBB}">
      <dgm:prSet phldrT="[Text]"/>
      <dgm:spPr/>
      <dgm:t>
        <a:bodyPr/>
        <a:lstStyle/>
        <a:p>
          <a:r>
            <a:rPr lang="en-US" dirty="0" smtClean="0"/>
            <a:t>literature: character names, events, </a:t>
          </a:r>
          <a:endParaRPr lang="en-US" dirty="0"/>
        </a:p>
      </dgm:t>
    </dgm:pt>
    <dgm:pt modelId="{B3E24DA6-D31C-FE47-8830-3D2D05EC12BB}" type="parTrans" cxnId="{4B18949F-B4DB-EA49-9FF2-505880BA15E2}">
      <dgm:prSet/>
      <dgm:spPr/>
      <dgm:t>
        <a:bodyPr/>
        <a:lstStyle/>
        <a:p>
          <a:endParaRPr lang="en-US"/>
        </a:p>
      </dgm:t>
    </dgm:pt>
    <dgm:pt modelId="{5EDCB591-84EC-2E4B-95A1-99C5265B02DB}" type="sibTrans" cxnId="{4B18949F-B4DB-EA49-9FF2-505880BA15E2}">
      <dgm:prSet/>
      <dgm:spPr/>
      <dgm:t>
        <a:bodyPr/>
        <a:lstStyle/>
        <a:p>
          <a:endParaRPr lang="en-US"/>
        </a:p>
      </dgm:t>
    </dgm:pt>
    <dgm:pt modelId="{0CC5C29B-44CB-8A44-A7A6-876AAA5A9120}">
      <dgm:prSet phldrT="[Text]"/>
      <dgm:spPr/>
      <dgm:t>
        <a:bodyPr/>
        <a:lstStyle/>
        <a:p>
          <a:r>
            <a:rPr lang="en-US" dirty="0" smtClean="0"/>
            <a:t>other subjects: facts</a:t>
          </a:r>
          <a:endParaRPr lang="en-US" dirty="0"/>
        </a:p>
      </dgm:t>
    </dgm:pt>
    <dgm:pt modelId="{F2C9BC78-5870-3D42-9C9B-6606539E8274}" type="parTrans" cxnId="{D4639D3B-0446-D842-8801-04AA98260FB3}">
      <dgm:prSet/>
      <dgm:spPr/>
      <dgm:t>
        <a:bodyPr/>
        <a:lstStyle/>
        <a:p>
          <a:endParaRPr lang="en-US"/>
        </a:p>
      </dgm:t>
    </dgm:pt>
    <dgm:pt modelId="{3309758B-4E12-4D4F-9AC3-A49F48E018B0}" type="sibTrans" cxnId="{D4639D3B-0446-D842-8801-04AA98260FB3}">
      <dgm:prSet/>
      <dgm:spPr/>
      <dgm:t>
        <a:bodyPr/>
        <a:lstStyle/>
        <a:p>
          <a:endParaRPr lang="en-US"/>
        </a:p>
      </dgm:t>
    </dgm:pt>
    <dgm:pt modelId="{E9E1A6C0-87A8-AA46-BB63-21858F6BBC40}">
      <dgm:prSet phldrT="[Text]"/>
      <dgm:spPr/>
      <dgm:t>
        <a:bodyPr/>
        <a:lstStyle/>
        <a:p>
          <a:r>
            <a:rPr lang="en-US" dirty="0" smtClean="0"/>
            <a:t>QUESTION</a:t>
          </a:r>
          <a:endParaRPr lang="en-US" dirty="0"/>
        </a:p>
      </dgm:t>
    </dgm:pt>
    <dgm:pt modelId="{1FFE7A66-BAB6-124C-8004-1A18502EB801}" type="parTrans" cxnId="{BC6C9F58-1646-D743-9CDC-57469563E319}">
      <dgm:prSet/>
      <dgm:spPr/>
      <dgm:t>
        <a:bodyPr/>
        <a:lstStyle/>
        <a:p>
          <a:endParaRPr lang="en-US"/>
        </a:p>
      </dgm:t>
    </dgm:pt>
    <dgm:pt modelId="{90CC1E03-2404-754F-B815-91B4858EC45F}" type="sibTrans" cxnId="{BC6C9F58-1646-D743-9CDC-57469563E319}">
      <dgm:prSet/>
      <dgm:spPr/>
      <dgm:t>
        <a:bodyPr/>
        <a:lstStyle/>
        <a:p>
          <a:endParaRPr lang="en-US"/>
        </a:p>
      </dgm:t>
    </dgm:pt>
    <dgm:pt modelId="{EDA8D1F3-AFFC-D947-AD6A-FA8DFE3508CD}">
      <dgm:prSet phldrT="[Text]"/>
      <dgm:spPr/>
      <dgm:t>
        <a:bodyPr/>
        <a:lstStyle/>
        <a:p>
          <a:r>
            <a:rPr lang="en-US" dirty="0" smtClean="0"/>
            <a:t>uncertainties</a:t>
          </a:r>
          <a:endParaRPr lang="en-US" dirty="0"/>
        </a:p>
      </dgm:t>
    </dgm:pt>
    <dgm:pt modelId="{6C5E23B0-58F9-8E42-9303-3B6F6BF4836F}" type="parTrans" cxnId="{2FF91956-EB07-954D-A40C-67D92DCF3362}">
      <dgm:prSet/>
      <dgm:spPr/>
      <dgm:t>
        <a:bodyPr/>
        <a:lstStyle/>
        <a:p>
          <a:endParaRPr lang="en-US"/>
        </a:p>
      </dgm:t>
    </dgm:pt>
    <dgm:pt modelId="{2E8B9AE7-2FF4-6343-860F-524CDEA8FEA5}" type="sibTrans" cxnId="{2FF91956-EB07-954D-A40C-67D92DCF3362}">
      <dgm:prSet/>
      <dgm:spPr/>
      <dgm:t>
        <a:bodyPr/>
        <a:lstStyle/>
        <a:p>
          <a:endParaRPr lang="en-US"/>
        </a:p>
      </dgm:t>
    </dgm:pt>
    <dgm:pt modelId="{3687DC7C-313E-8442-BB54-461875D0A3B7}">
      <dgm:prSet phldrT="[Text]"/>
      <dgm:spPr/>
      <dgm:t>
        <a:bodyPr/>
        <a:lstStyle/>
        <a:p>
          <a:r>
            <a:rPr lang="en-US" dirty="0" smtClean="0"/>
            <a:t>possible discussion questions</a:t>
          </a:r>
          <a:endParaRPr lang="en-US" dirty="0"/>
        </a:p>
      </dgm:t>
    </dgm:pt>
    <dgm:pt modelId="{5449B924-96BE-A64B-BE18-C3A64D93415C}" type="parTrans" cxnId="{F8B1A9D0-4556-1746-8015-107CC9D7B300}">
      <dgm:prSet/>
      <dgm:spPr/>
      <dgm:t>
        <a:bodyPr/>
        <a:lstStyle/>
        <a:p>
          <a:endParaRPr lang="en-US"/>
        </a:p>
      </dgm:t>
    </dgm:pt>
    <dgm:pt modelId="{FA29CE3B-BD00-4747-A45B-9A05CACC3519}" type="sibTrans" cxnId="{F8B1A9D0-4556-1746-8015-107CC9D7B300}">
      <dgm:prSet/>
      <dgm:spPr/>
      <dgm:t>
        <a:bodyPr/>
        <a:lstStyle/>
        <a:p>
          <a:endParaRPr lang="en-US"/>
        </a:p>
      </dgm:t>
    </dgm:pt>
    <dgm:pt modelId="{00005EC1-536F-D540-8051-2A2593186154}">
      <dgm:prSet phldrT="[Text]"/>
      <dgm:spPr/>
      <dgm:t>
        <a:bodyPr/>
        <a:lstStyle/>
        <a:p>
          <a:r>
            <a:rPr lang="en-US" dirty="0" smtClean="0"/>
            <a:t>relate to prior knowledge and experience</a:t>
          </a:r>
          <a:endParaRPr lang="en-US" dirty="0"/>
        </a:p>
      </dgm:t>
    </dgm:pt>
    <dgm:pt modelId="{08F356F6-30D1-7D45-86E7-7B9B60919F35}" type="parTrans" cxnId="{0B0E058A-89EF-3447-84EC-DB515B6AC65C}">
      <dgm:prSet/>
      <dgm:spPr/>
      <dgm:t>
        <a:bodyPr/>
        <a:lstStyle/>
        <a:p>
          <a:endParaRPr lang="en-US"/>
        </a:p>
      </dgm:t>
    </dgm:pt>
    <dgm:pt modelId="{51259DDB-AD70-B54D-B00F-D048F75B60C1}" type="sibTrans" cxnId="{0B0E058A-89EF-3447-84EC-DB515B6AC65C}">
      <dgm:prSet/>
      <dgm:spPr/>
      <dgm:t>
        <a:bodyPr/>
        <a:lstStyle/>
        <a:p>
          <a:endParaRPr lang="en-US"/>
        </a:p>
      </dgm:t>
    </dgm:pt>
    <dgm:pt modelId="{78D3AA7D-9E6C-5649-8E1D-25E799D564DC}">
      <dgm:prSet phldrT="[Text]"/>
      <dgm:spPr/>
      <dgm:t>
        <a:bodyPr/>
        <a:lstStyle/>
        <a:p>
          <a:r>
            <a:rPr lang="en-US" dirty="0" smtClean="0"/>
            <a:t>other subjects: relate to large body of factual information learned previously</a:t>
          </a:r>
          <a:endParaRPr lang="en-US" dirty="0"/>
        </a:p>
      </dgm:t>
    </dgm:pt>
    <dgm:pt modelId="{C3947A69-CA5B-EF47-B21B-C76D05D8BF6B}" type="parTrans" cxnId="{8FAD5729-D346-6246-828A-8C3E40B10BE4}">
      <dgm:prSet/>
      <dgm:spPr/>
      <dgm:t>
        <a:bodyPr/>
        <a:lstStyle/>
        <a:p>
          <a:endParaRPr lang="en-US"/>
        </a:p>
      </dgm:t>
    </dgm:pt>
    <dgm:pt modelId="{7D6F9886-D622-EF4F-A970-7B972539F195}" type="sibTrans" cxnId="{8FAD5729-D346-6246-828A-8C3E40B10BE4}">
      <dgm:prSet/>
      <dgm:spPr/>
      <dgm:t>
        <a:bodyPr/>
        <a:lstStyle/>
        <a:p>
          <a:endParaRPr lang="en-US"/>
        </a:p>
      </dgm:t>
    </dgm:pt>
    <dgm:pt modelId="{DA72B9FE-D40B-5D42-8532-3651E1C5D43C}">
      <dgm:prSet phldrT="[Text]"/>
      <dgm:spPr/>
      <dgm:t>
        <a:bodyPr/>
        <a:lstStyle/>
        <a:p>
          <a:r>
            <a:rPr lang="en-US" dirty="0" smtClean="0"/>
            <a:t>points of confusion</a:t>
          </a:r>
          <a:endParaRPr lang="en-US" dirty="0"/>
        </a:p>
      </dgm:t>
    </dgm:pt>
    <dgm:pt modelId="{EA49E527-4B19-C948-A491-64EE8DB7D0B8}" type="parTrans" cxnId="{CD510023-1AA0-3A43-B057-1009B702D5F7}">
      <dgm:prSet/>
      <dgm:spPr/>
      <dgm:t>
        <a:bodyPr/>
        <a:lstStyle/>
        <a:p>
          <a:endParaRPr lang="en-US"/>
        </a:p>
      </dgm:t>
    </dgm:pt>
    <dgm:pt modelId="{8BD47176-DA89-1C4D-A6AF-D2EBF4849D7F}" type="sibTrans" cxnId="{CD510023-1AA0-3A43-B057-1009B702D5F7}">
      <dgm:prSet/>
      <dgm:spPr/>
      <dgm:t>
        <a:bodyPr/>
        <a:lstStyle/>
        <a:p>
          <a:endParaRPr lang="en-US"/>
        </a:p>
      </dgm:t>
    </dgm:pt>
    <dgm:pt modelId="{18AF6788-7DA0-CE46-92D0-E3687252E7DE}">
      <dgm:prSet phldrT="[Text]"/>
      <dgm:spPr/>
      <dgm:t>
        <a:bodyPr/>
        <a:lstStyle/>
        <a:p>
          <a:r>
            <a:rPr lang="en-US" dirty="0" smtClean="0"/>
            <a:t>CONNECT</a:t>
          </a:r>
          <a:endParaRPr lang="en-US" dirty="0"/>
        </a:p>
      </dgm:t>
    </dgm:pt>
    <dgm:pt modelId="{04D865E3-0160-4E42-9FA1-E88DB19BF3AF}" type="parTrans" cxnId="{B5758515-E3EA-7C49-AC82-AF044FEC76E6}">
      <dgm:prSet/>
      <dgm:spPr/>
      <dgm:t>
        <a:bodyPr/>
        <a:lstStyle/>
        <a:p>
          <a:endParaRPr lang="en-US"/>
        </a:p>
      </dgm:t>
    </dgm:pt>
    <dgm:pt modelId="{BA6D0E10-69D1-3849-9311-D0C2B2E69C4C}" type="sibTrans" cxnId="{B5758515-E3EA-7C49-AC82-AF044FEC76E6}">
      <dgm:prSet/>
      <dgm:spPr/>
      <dgm:t>
        <a:bodyPr/>
        <a:lstStyle/>
        <a:p>
          <a:endParaRPr lang="en-US"/>
        </a:p>
      </dgm:t>
    </dgm:pt>
    <dgm:pt modelId="{6EDBA457-7BB4-B24D-BB97-85BAE35D1A85}">
      <dgm:prSet phldrT="[Text]"/>
      <dgm:spPr/>
      <dgm:t>
        <a:bodyPr/>
        <a:lstStyle/>
        <a:p>
          <a:r>
            <a:rPr lang="en-US" dirty="0" smtClean="0"/>
            <a:t>in literature: do you sympathize with the characters?</a:t>
          </a:r>
          <a:endParaRPr lang="en-US" dirty="0"/>
        </a:p>
      </dgm:t>
    </dgm:pt>
    <dgm:pt modelId="{090C0D6C-53B3-524B-87A6-9236EF5DC95B}" type="parTrans" cxnId="{A1C36D3C-AE20-D143-8E88-DD71B1C298D4}">
      <dgm:prSet/>
      <dgm:spPr/>
    </dgm:pt>
    <dgm:pt modelId="{82D2BC35-C608-5B4F-A872-545AD1A4F376}" type="sibTrans" cxnId="{A1C36D3C-AE20-D143-8E88-DD71B1C298D4}">
      <dgm:prSet/>
      <dgm:spPr/>
    </dgm:pt>
    <dgm:pt modelId="{DD22869C-21C2-5041-8B2E-D120543ADA97}" type="pres">
      <dgm:prSet presAssocID="{C7B79512-E015-9F42-A1D2-16D1BBA95CFE}" presName="Name0" presStyleCnt="0">
        <dgm:presLayoutVars>
          <dgm:dir/>
          <dgm:animLvl val="lvl"/>
          <dgm:resizeHandles val="exact"/>
        </dgm:presLayoutVars>
      </dgm:prSet>
      <dgm:spPr/>
    </dgm:pt>
    <dgm:pt modelId="{6AAF54B7-5290-7F47-A088-8BAF83DA4C50}" type="pres">
      <dgm:prSet presAssocID="{18AF6788-7DA0-CE46-92D0-E3687252E7DE}" presName="boxAndChildren" presStyleCnt="0"/>
      <dgm:spPr/>
    </dgm:pt>
    <dgm:pt modelId="{78126A0D-B965-C946-B071-B48096489D41}" type="pres">
      <dgm:prSet presAssocID="{18AF6788-7DA0-CE46-92D0-E3687252E7DE}" presName="parentTextBox" presStyleLbl="node1" presStyleIdx="0" presStyleCnt="3"/>
      <dgm:spPr/>
      <dgm:t>
        <a:bodyPr/>
        <a:lstStyle/>
        <a:p>
          <a:endParaRPr lang="en-US"/>
        </a:p>
      </dgm:t>
    </dgm:pt>
    <dgm:pt modelId="{15BB2002-EC20-9641-86B5-818BE12754E7}" type="pres">
      <dgm:prSet presAssocID="{18AF6788-7DA0-CE46-92D0-E3687252E7DE}" presName="entireBox" presStyleLbl="node1" presStyleIdx="0" presStyleCnt="3"/>
      <dgm:spPr/>
      <dgm:t>
        <a:bodyPr/>
        <a:lstStyle/>
        <a:p>
          <a:endParaRPr lang="en-US"/>
        </a:p>
      </dgm:t>
    </dgm:pt>
    <dgm:pt modelId="{03C2C66B-712D-E841-ABBE-04265645FA16}" type="pres">
      <dgm:prSet presAssocID="{18AF6788-7DA0-CE46-92D0-E3687252E7DE}" presName="descendantBox" presStyleCnt="0"/>
      <dgm:spPr/>
    </dgm:pt>
    <dgm:pt modelId="{370B531F-6A1B-6D49-9922-522737CEA11F}" type="pres">
      <dgm:prSet presAssocID="{00005EC1-536F-D540-8051-2A2593186154}" presName="childTextBox" presStyleLbl="fgAccFollowNode1" presStyleIdx="0" presStyleCnt="8">
        <dgm:presLayoutVars>
          <dgm:bulletEnabled val="1"/>
        </dgm:presLayoutVars>
      </dgm:prSet>
      <dgm:spPr/>
    </dgm:pt>
    <dgm:pt modelId="{5B4750B3-9954-B845-9CF8-9089C6C5B9E0}" type="pres">
      <dgm:prSet presAssocID="{6EDBA457-7BB4-B24D-BB97-85BAE35D1A85}" presName="childTextBox" presStyleLbl="fgAccFollowNode1" presStyleIdx="1" presStyleCnt="8">
        <dgm:presLayoutVars>
          <dgm:bulletEnabled val="1"/>
        </dgm:presLayoutVars>
      </dgm:prSet>
      <dgm:spPr/>
      <dgm:t>
        <a:bodyPr/>
        <a:lstStyle/>
        <a:p>
          <a:endParaRPr lang="en-US"/>
        </a:p>
      </dgm:t>
    </dgm:pt>
    <dgm:pt modelId="{6A56D116-3FC9-C04F-AB6F-1305034DC7AD}" type="pres">
      <dgm:prSet presAssocID="{78D3AA7D-9E6C-5649-8E1D-25E799D564DC}" presName="childTextBox" presStyleLbl="fgAccFollowNode1" presStyleIdx="2" presStyleCnt="8">
        <dgm:presLayoutVars>
          <dgm:bulletEnabled val="1"/>
        </dgm:presLayoutVars>
      </dgm:prSet>
      <dgm:spPr/>
      <dgm:t>
        <a:bodyPr/>
        <a:lstStyle/>
        <a:p>
          <a:endParaRPr lang="en-US"/>
        </a:p>
      </dgm:t>
    </dgm:pt>
    <dgm:pt modelId="{EA753DFB-44BF-CD49-9FFE-94AE4C6F9874}" type="pres">
      <dgm:prSet presAssocID="{90CC1E03-2404-754F-B815-91B4858EC45F}" presName="sp" presStyleCnt="0"/>
      <dgm:spPr/>
    </dgm:pt>
    <dgm:pt modelId="{FA0822A7-8615-4249-AB85-ED6B319EC9C4}" type="pres">
      <dgm:prSet presAssocID="{E9E1A6C0-87A8-AA46-BB63-21858F6BBC40}" presName="arrowAndChildren" presStyleCnt="0"/>
      <dgm:spPr/>
    </dgm:pt>
    <dgm:pt modelId="{C31AB9A5-686C-1C4E-98AB-BBBAE375EE8D}" type="pres">
      <dgm:prSet presAssocID="{E9E1A6C0-87A8-AA46-BB63-21858F6BBC40}" presName="parentTextArrow" presStyleLbl="node1" presStyleIdx="0" presStyleCnt="3"/>
      <dgm:spPr/>
      <dgm:t>
        <a:bodyPr/>
        <a:lstStyle/>
        <a:p>
          <a:endParaRPr lang="en-US"/>
        </a:p>
      </dgm:t>
    </dgm:pt>
    <dgm:pt modelId="{BF55D34D-9D8F-3E40-8329-FA561CB27939}" type="pres">
      <dgm:prSet presAssocID="{E9E1A6C0-87A8-AA46-BB63-21858F6BBC40}" presName="arrow" presStyleLbl="node1" presStyleIdx="1" presStyleCnt="3"/>
      <dgm:spPr/>
      <dgm:t>
        <a:bodyPr/>
        <a:lstStyle/>
        <a:p>
          <a:endParaRPr lang="en-US"/>
        </a:p>
      </dgm:t>
    </dgm:pt>
    <dgm:pt modelId="{796E473F-6F7C-2B48-B03F-574018145EFC}" type="pres">
      <dgm:prSet presAssocID="{E9E1A6C0-87A8-AA46-BB63-21858F6BBC40}" presName="descendantArrow" presStyleCnt="0"/>
      <dgm:spPr/>
    </dgm:pt>
    <dgm:pt modelId="{D96196CD-7FE2-284E-B5DE-5B73D95A5D17}" type="pres">
      <dgm:prSet presAssocID="{EDA8D1F3-AFFC-D947-AD6A-FA8DFE3508CD}" presName="childTextArrow" presStyleLbl="fgAccFollowNode1" presStyleIdx="3" presStyleCnt="8">
        <dgm:presLayoutVars>
          <dgm:bulletEnabled val="1"/>
        </dgm:presLayoutVars>
      </dgm:prSet>
      <dgm:spPr/>
      <dgm:t>
        <a:bodyPr/>
        <a:lstStyle/>
        <a:p>
          <a:endParaRPr lang="en-US"/>
        </a:p>
      </dgm:t>
    </dgm:pt>
    <dgm:pt modelId="{8DBF703D-3108-FD4C-9C1D-3F9FB82871F5}" type="pres">
      <dgm:prSet presAssocID="{3687DC7C-313E-8442-BB54-461875D0A3B7}" presName="childTextArrow" presStyleLbl="fgAccFollowNode1" presStyleIdx="4" presStyleCnt="8">
        <dgm:presLayoutVars>
          <dgm:bulletEnabled val="1"/>
        </dgm:presLayoutVars>
      </dgm:prSet>
      <dgm:spPr/>
    </dgm:pt>
    <dgm:pt modelId="{D747AAE6-1EE5-1F46-9C2A-A0EACF395F44}" type="pres">
      <dgm:prSet presAssocID="{DA72B9FE-D40B-5D42-8532-3651E1C5D43C}" presName="childTextArrow" presStyleLbl="fgAccFollowNode1" presStyleIdx="5" presStyleCnt="8">
        <dgm:presLayoutVars>
          <dgm:bulletEnabled val="1"/>
        </dgm:presLayoutVars>
      </dgm:prSet>
      <dgm:spPr/>
    </dgm:pt>
    <dgm:pt modelId="{9C3F9C1D-1806-FD49-B1CF-A0731A4954DD}" type="pres">
      <dgm:prSet presAssocID="{2B89E56D-381A-0B47-9C2C-A6243551B35A}" presName="sp" presStyleCnt="0"/>
      <dgm:spPr/>
    </dgm:pt>
    <dgm:pt modelId="{64182067-E383-9A4F-98D3-6985A84CC341}" type="pres">
      <dgm:prSet presAssocID="{BE1D6EE9-FD39-564C-854E-143DA668B69A}" presName="arrowAndChildren" presStyleCnt="0"/>
      <dgm:spPr/>
    </dgm:pt>
    <dgm:pt modelId="{E0703567-DB8C-8142-B5AD-1FB7D9F51413}" type="pres">
      <dgm:prSet presAssocID="{BE1D6EE9-FD39-564C-854E-143DA668B69A}" presName="parentTextArrow" presStyleLbl="node1" presStyleIdx="1" presStyleCnt="3"/>
      <dgm:spPr/>
      <dgm:t>
        <a:bodyPr/>
        <a:lstStyle/>
        <a:p>
          <a:endParaRPr lang="en-US"/>
        </a:p>
      </dgm:t>
    </dgm:pt>
    <dgm:pt modelId="{B8A2F521-7A1B-DF4A-B91C-A0F3E6EA5A1C}" type="pres">
      <dgm:prSet presAssocID="{BE1D6EE9-FD39-564C-854E-143DA668B69A}" presName="arrow" presStyleLbl="node1" presStyleIdx="2" presStyleCnt="3"/>
      <dgm:spPr/>
      <dgm:t>
        <a:bodyPr/>
        <a:lstStyle/>
        <a:p>
          <a:endParaRPr lang="en-US"/>
        </a:p>
      </dgm:t>
    </dgm:pt>
    <dgm:pt modelId="{3EF08A0E-2096-8347-884A-40A478A35CCE}" type="pres">
      <dgm:prSet presAssocID="{BE1D6EE9-FD39-564C-854E-143DA668B69A}" presName="descendantArrow" presStyleCnt="0"/>
      <dgm:spPr/>
    </dgm:pt>
    <dgm:pt modelId="{DE6D4D41-4388-E04B-B45E-E50BEAD78DA1}" type="pres">
      <dgm:prSet presAssocID="{0137E9AA-BCFC-9345-8848-CF84CE5BBDBB}" presName="childTextArrow" presStyleLbl="fgAccFollowNode1" presStyleIdx="6" presStyleCnt="8">
        <dgm:presLayoutVars>
          <dgm:bulletEnabled val="1"/>
        </dgm:presLayoutVars>
      </dgm:prSet>
      <dgm:spPr/>
      <dgm:t>
        <a:bodyPr/>
        <a:lstStyle/>
        <a:p>
          <a:endParaRPr lang="en-US"/>
        </a:p>
      </dgm:t>
    </dgm:pt>
    <dgm:pt modelId="{9BB1AD69-270F-3346-8D19-8B9BB08A9538}" type="pres">
      <dgm:prSet presAssocID="{0CC5C29B-44CB-8A44-A7A6-876AAA5A9120}" presName="childTextArrow" presStyleLbl="fgAccFollowNode1" presStyleIdx="7" presStyleCnt="8">
        <dgm:presLayoutVars>
          <dgm:bulletEnabled val="1"/>
        </dgm:presLayoutVars>
      </dgm:prSet>
      <dgm:spPr/>
      <dgm:t>
        <a:bodyPr/>
        <a:lstStyle/>
        <a:p>
          <a:endParaRPr lang="en-US"/>
        </a:p>
      </dgm:t>
    </dgm:pt>
  </dgm:ptLst>
  <dgm:cxnLst>
    <dgm:cxn modelId="{B24EC9BE-F141-D647-981D-1384BE2F9075}" type="presOf" srcId="{78D3AA7D-9E6C-5649-8E1D-25E799D564DC}" destId="{6A56D116-3FC9-C04F-AB6F-1305034DC7AD}" srcOrd="0" destOrd="0" presId="urn:microsoft.com/office/officeart/2005/8/layout/process4"/>
    <dgm:cxn modelId="{87A1F078-6D07-4A47-ABC8-A07571B6728A}" type="presOf" srcId="{BE1D6EE9-FD39-564C-854E-143DA668B69A}" destId="{B8A2F521-7A1B-DF4A-B91C-A0F3E6EA5A1C}" srcOrd="1" destOrd="0" presId="urn:microsoft.com/office/officeart/2005/8/layout/process4"/>
    <dgm:cxn modelId="{9F90DC88-A52A-5A4F-A21C-E3E446433F14}" type="presOf" srcId="{00005EC1-536F-D540-8051-2A2593186154}" destId="{370B531F-6A1B-6D49-9922-522737CEA11F}" srcOrd="0" destOrd="0" presId="urn:microsoft.com/office/officeart/2005/8/layout/process4"/>
    <dgm:cxn modelId="{4B18949F-B4DB-EA49-9FF2-505880BA15E2}" srcId="{BE1D6EE9-FD39-564C-854E-143DA668B69A}" destId="{0137E9AA-BCFC-9345-8848-CF84CE5BBDBB}" srcOrd="0" destOrd="0" parTransId="{B3E24DA6-D31C-FE47-8830-3D2D05EC12BB}" sibTransId="{5EDCB591-84EC-2E4B-95A1-99C5265B02DB}"/>
    <dgm:cxn modelId="{B625D8DC-ACBD-5245-81C7-35F3DA016494}" type="presOf" srcId="{EDA8D1F3-AFFC-D947-AD6A-FA8DFE3508CD}" destId="{D96196CD-7FE2-284E-B5DE-5B73D95A5D17}" srcOrd="0" destOrd="0" presId="urn:microsoft.com/office/officeart/2005/8/layout/process4"/>
    <dgm:cxn modelId="{2FF91956-EB07-954D-A40C-67D92DCF3362}" srcId="{E9E1A6C0-87A8-AA46-BB63-21858F6BBC40}" destId="{EDA8D1F3-AFFC-D947-AD6A-FA8DFE3508CD}" srcOrd="0" destOrd="0" parTransId="{6C5E23B0-58F9-8E42-9303-3B6F6BF4836F}" sibTransId="{2E8B9AE7-2FF4-6343-860F-524CDEA8FEA5}"/>
    <dgm:cxn modelId="{D4639D3B-0446-D842-8801-04AA98260FB3}" srcId="{BE1D6EE9-FD39-564C-854E-143DA668B69A}" destId="{0CC5C29B-44CB-8A44-A7A6-876AAA5A9120}" srcOrd="1" destOrd="0" parTransId="{F2C9BC78-5870-3D42-9C9B-6606539E8274}" sibTransId="{3309758B-4E12-4D4F-9AC3-A49F48E018B0}"/>
    <dgm:cxn modelId="{4CABCA75-1E1E-394C-88FE-0E87828C648F}" srcId="{C7B79512-E015-9F42-A1D2-16D1BBA95CFE}" destId="{BE1D6EE9-FD39-564C-854E-143DA668B69A}" srcOrd="0" destOrd="0" parTransId="{5164D327-9A2A-264A-90EB-10EC8E1B23E2}" sibTransId="{2B89E56D-381A-0B47-9C2C-A6243551B35A}"/>
    <dgm:cxn modelId="{8C5E6CB5-AB20-9B49-8D3F-F1418EE6337D}" type="presOf" srcId="{C7B79512-E015-9F42-A1D2-16D1BBA95CFE}" destId="{DD22869C-21C2-5041-8B2E-D120543ADA97}" srcOrd="0" destOrd="0" presId="urn:microsoft.com/office/officeart/2005/8/layout/process4"/>
    <dgm:cxn modelId="{F8B1A9D0-4556-1746-8015-107CC9D7B300}" srcId="{E9E1A6C0-87A8-AA46-BB63-21858F6BBC40}" destId="{3687DC7C-313E-8442-BB54-461875D0A3B7}" srcOrd="1" destOrd="0" parTransId="{5449B924-96BE-A64B-BE18-C3A64D93415C}" sibTransId="{FA29CE3B-BD00-4747-A45B-9A05CACC3519}"/>
    <dgm:cxn modelId="{ED1EF1FA-A23C-9645-9A7D-77EB70BB6E98}" type="presOf" srcId="{E9E1A6C0-87A8-AA46-BB63-21858F6BBC40}" destId="{C31AB9A5-686C-1C4E-98AB-BBBAE375EE8D}" srcOrd="0" destOrd="0" presId="urn:microsoft.com/office/officeart/2005/8/layout/process4"/>
    <dgm:cxn modelId="{CD510023-1AA0-3A43-B057-1009B702D5F7}" srcId="{E9E1A6C0-87A8-AA46-BB63-21858F6BBC40}" destId="{DA72B9FE-D40B-5D42-8532-3651E1C5D43C}" srcOrd="2" destOrd="0" parTransId="{EA49E527-4B19-C948-A491-64EE8DB7D0B8}" sibTransId="{8BD47176-DA89-1C4D-A6AF-D2EBF4849D7F}"/>
    <dgm:cxn modelId="{8FAD5729-D346-6246-828A-8C3E40B10BE4}" srcId="{18AF6788-7DA0-CE46-92D0-E3687252E7DE}" destId="{78D3AA7D-9E6C-5649-8E1D-25E799D564DC}" srcOrd="2" destOrd="0" parTransId="{C3947A69-CA5B-EF47-B21B-C76D05D8BF6B}" sibTransId="{7D6F9886-D622-EF4F-A970-7B972539F195}"/>
    <dgm:cxn modelId="{B0869E61-B857-C245-93E7-D9BC2C331CD0}" type="presOf" srcId="{E9E1A6C0-87A8-AA46-BB63-21858F6BBC40}" destId="{BF55D34D-9D8F-3E40-8329-FA561CB27939}" srcOrd="1" destOrd="0" presId="urn:microsoft.com/office/officeart/2005/8/layout/process4"/>
    <dgm:cxn modelId="{0B0E058A-89EF-3447-84EC-DB515B6AC65C}" srcId="{18AF6788-7DA0-CE46-92D0-E3687252E7DE}" destId="{00005EC1-536F-D540-8051-2A2593186154}" srcOrd="0" destOrd="0" parTransId="{08F356F6-30D1-7D45-86E7-7B9B60919F35}" sibTransId="{51259DDB-AD70-B54D-B00F-D048F75B60C1}"/>
    <dgm:cxn modelId="{2E18F881-A965-3D49-8268-5F32E1292BCC}" type="presOf" srcId="{BE1D6EE9-FD39-564C-854E-143DA668B69A}" destId="{E0703567-DB8C-8142-B5AD-1FB7D9F51413}" srcOrd="0" destOrd="0" presId="urn:microsoft.com/office/officeart/2005/8/layout/process4"/>
    <dgm:cxn modelId="{A1C36D3C-AE20-D143-8E88-DD71B1C298D4}" srcId="{18AF6788-7DA0-CE46-92D0-E3687252E7DE}" destId="{6EDBA457-7BB4-B24D-BB97-85BAE35D1A85}" srcOrd="1" destOrd="0" parTransId="{090C0D6C-53B3-524B-87A6-9236EF5DC95B}" sibTransId="{82D2BC35-C608-5B4F-A872-545AD1A4F376}"/>
    <dgm:cxn modelId="{4991F44E-2C4E-7148-98B7-0B9D04DD4446}" type="presOf" srcId="{18AF6788-7DA0-CE46-92D0-E3687252E7DE}" destId="{15BB2002-EC20-9641-86B5-818BE12754E7}" srcOrd="1" destOrd="0" presId="urn:microsoft.com/office/officeart/2005/8/layout/process4"/>
    <dgm:cxn modelId="{B5758515-E3EA-7C49-AC82-AF044FEC76E6}" srcId="{C7B79512-E015-9F42-A1D2-16D1BBA95CFE}" destId="{18AF6788-7DA0-CE46-92D0-E3687252E7DE}" srcOrd="2" destOrd="0" parTransId="{04D865E3-0160-4E42-9FA1-E88DB19BF3AF}" sibTransId="{BA6D0E10-69D1-3849-9311-D0C2B2E69C4C}"/>
    <dgm:cxn modelId="{C5B102D8-2C2C-B943-AB37-06822809DEE4}" type="presOf" srcId="{0137E9AA-BCFC-9345-8848-CF84CE5BBDBB}" destId="{DE6D4D41-4388-E04B-B45E-E50BEAD78DA1}" srcOrd="0" destOrd="0" presId="urn:microsoft.com/office/officeart/2005/8/layout/process4"/>
    <dgm:cxn modelId="{09711CFF-C2F8-0246-A46E-C355BAACCB4C}" type="presOf" srcId="{3687DC7C-313E-8442-BB54-461875D0A3B7}" destId="{8DBF703D-3108-FD4C-9C1D-3F9FB82871F5}" srcOrd="0" destOrd="0" presId="urn:microsoft.com/office/officeart/2005/8/layout/process4"/>
    <dgm:cxn modelId="{BC6C9F58-1646-D743-9CDC-57469563E319}" srcId="{C7B79512-E015-9F42-A1D2-16D1BBA95CFE}" destId="{E9E1A6C0-87A8-AA46-BB63-21858F6BBC40}" srcOrd="1" destOrd="0" parTransId="{1FFE7A66-BAB6-124C-8004-1A18502EB801}" sibTransId="{90CC1E03-2404-754F-B815-91B4858EC45F}"/>
    <dgm:cxn modelId="{567A04D2-C858-7242-8381-27E70827BD8B}" type="presOf" srcId="{18AF6788-7DA0-CE46-92D0-E3687252E7DE}" destId="{78126A0D-B965-C946-B071-B48096489D41}" srcOrd="0" destOrd="0" presId="urn:microsoft.com/office/officeart/2005/8/layout/process4"/>
    <dgm:cxn modelId="{EF51CF39-F319-194A-8DCF-46CC9BC40B72}" type="presOf" srcId="{0CC5C29B-44CB-8A44-A7A6-876AAA5A9120}" destId="{9BB1AD69-270F-3346-8D19-8B9BB08A9538}" srcOrd="0" destOrd="0" presId="urn:microsoft.com/office/officeart/2005/8/layout/process4"/>
    <dgm:cxn modelId="{FC4B04AD-234C-A541-8FAA-70A66A42743C}" type="presOf" srcId="{DA72B9FE-D40B-5D42-8532-3651E1C5D43C}" destId="{D747AAE6-1EE5-1F46-9C2A-A0EACF395F44}" srcOrd="0" destOrd="0" presId="urn:microsoft.com/office/officeart/2005/8/layout/process4"/>
    <dgm:cxn modelId="{2235ED1E-6BB6-AA44-9970-BE1D0B9AF26F}" type="presOf" srcId="{6EDBA457-7BB4-B24D-BB97-85BAE35D1A85}" destId="{5B4750B3-9954-B845-9CF8-9089C6C5B9E0}" srcOrd="0" destOrd="0" presId="urn:microsoft.com/office/officeart/2005/8/layout/process4"/>
    <dgm:cxn modelId="{79C139E3-5C98-B54F-822F-FDB38331F810}" type="presParOf" srcId="{DD22869C-21C2-5041-8B2E-D120543ADA97}" destId="{6AAF54B7-5290-7F47-A088-8BAF83DA4C50}" srcOrd="0" destOrd="0" presId="urn:microsoft.com/office/officeart/2005/8/layout/process4"/>
    <dgm:cxn modelId="{588520AF-969B-2F49-923B-0C4D48D52A41}" type="presParOf" srcId="{6AAF54B7-5290-7F47-A088-8BAF83DA4C50}" destId="{78126A0D-B965-C946-B071-B48096489D41}" srcOrd="0" destOrd="0" presId="urn:microsoft.com/office/officeart/2005/8/layout/process4"/>
    <dgm:cxn modelId="{D6CBFAA9-AE89-D648-84A6-61A2A00E20F2}" type="presParOf" srcId="{6AAF54B7-5290-7F47-A088-8BAF83DA4C50}" destId="{15BB2002-EC20-9641-86B5-818BE12754E7}" srcOrd="1" destOrd="0" presId="urn:microsoft.com/office/officeart/2005/8/layout/process4"/>
    <dgm:cxn modelId="{BA2592F2-E637-9F46-8A70-61126BEECDE3}" type="presParOf" srcId="{6AAF54B7-5290-7F47-A088-8BAF83DA4C50}" destId="{03C2C66B-712D-E841-ABBE-04265645FA16}" srcOrd="2" destOrd="0" presId="urn:microsoft.com/office/officeart/2005/8/layout/process4"/>
    <dgm:cxn modelId="{2A79BD4A-27F4-3B40-85C6-FBB1155FDA53}" type="presParOf" srcId="{03C2C66B-712D-E841-ABBE-04265645FA16}" destId="{370B531F-6A1B-6D49-9922-522737CEA11F}" srcOrd="0" destOrd="0" presId="urn:microsoft.com/office/officeart/2005/8/layout/process4"/>
    <dgm:cxn modelId="{903A7019-D2DF-734E-B8E4-D52C320A0A5A}" type="presParOf" srcId="{03C2C66B-712D-E841-ABBE-04265645FA16}" destId="{5B4750B3-9954-B845-9CF8-9089C6C5B9E0}" srcOrd="1" destOrd="0" presId="urn:microsoft.com/office/officeart/2005/8/layout/process4"/>
    <dgm:cxn modelId="{BECB3DCA-A88F-7341-A8DB-ECE261A130A4}" type="presParOf" srcId="{03C2C66B-712D-E841-ABBE-04265645FA16}" destId="{6A56D116-3FC9-C04F-AB6F-1305034DC7AD}" srcOrd="2" destOrd="0" presId="urn:microsoft.com/office/officeart/2005/8/layout/process4"/>
    <dgm:cxn modelId="{97E6060A-BEE5-794F-8B05-0DDD584FEC17}" type="presParOf" srcId="{DD22869C-21C2-5041-8B2E-D120543ADA97}" destId="{EA753DFB-44BF-CD49-9FFE-94AE4C6F9874}" srcOrd="1" destOrd="0" presId="urn:microsoft.com/office/officeart/2005/8/layout/process4"/>
    <dgm:cxn modelId="{ED443566-2C8B-2046-BC2F-A7BF8302279E}" type="presParOf" srcId="{DD22869C-21C2-5041-8B2E-D120543ADA97}" destId="{FA0822A7-8615-4249-AB85-ED6B319EC9C4}" srcOrd="2" destOrd="0" presId="urn:microsoft.com/office/officeart/2005/8/layout/process4"/>
    <dgm:cxn modelId="{93D8FF9A-78D4-0B45-AAF4-F4DF02866AEF}" type="presParOf" srcId="{FA0822A7-8615-4249-AB85-ED6B319EC9C4}" destId="{C31AB9A5-686C-1C4E-98AB-BBBAE375EE8D}" srcOrd="0" destOrd="0" presId="urn:microsoft.com/office/officeart/2005/8/layout/process4"/>
    <dgm:cxn modelId="{4A799FDC-5BDC-1245-A0A5-7A6A2524D636}" type="presParOf" srcId="{FA0822A7-8615-4249-AB85-ED6B319EC9C4}" destId="{BF55D34D-9D8F-3E40-8329-FA561CB27939}" srcOrd="1" destOrd="0" presId="urn:microsoft.com/office/officeart/2005/8/layout/process4"/>
    <dgm:cxn modelId="{4C10A3B4-6A5D-2D4F-A5AC-3D1B542C6932}" type="presParOf" srcId="{FA0822A7-8615-4249-AB85-ED6B319EC9C4}" destId="{796E473F-6F7C-2B48-B03F-574018145EFC}" srcOrd="2" destOrd="0" presId="urn:microsoft.com/office/officeart/2005/8/layout/process4"/>
    <dgm:cxn modelId="{AF1DE8AA-A9F3-1E43-B7D9-B15DCCB3BB57}" type="presParOf" srcId="{796E473F-6F7C-2B48-B03F-574018145EFC}" destId="{D96196CD-7FE2-284E-B5DE-5B73D95A5D17}" srcOrd="0" destOrd="0" presId="urn:microsoft.com/office/officeart/2005/8/layout/process4"/>
    <dgm:cxn modelId="{4FC629A9-9346-D145-8924-AA820D435CFC}" type="presParOf" srcId="{796E473F-6F7C-2B48-B03F-574018145EFC}" destId="{8DBF703D-3108-FD4C-9C1D-3F9FB82871F5}" srcOrd="1" destOrd="0" presId="urn:microsoft.com/office/officeart/2005/8/layout/process4"/>
    <dgm:cxn modelId="{F816AE6E-E11F-3444-A208-6FFF8C36ED5F}" type="presParOf" srcId="{796E473F-6F7C-2B48-B03F-574018145EFC}" destId="{D747AAE6-1EE5-1F46-9C2A-A0EACF395F44}" srcOrd="2" destOrd="0" presId="urn:microsoft.com/office/officeart/2005/8/layout/process4"/>
    <dgm:cxn modelId="{18B67BFA-A03E-C041-B479-CCFC92D59C17}" type="presParOf" srcId="{DD22869C-21C2-5041-8B2E-D120543ADA97}" destId="{9C3F9C1D-1806-FD49-B1CF-A0731A4954DD}" srcOrd="3" destOrd="0" presId="urn:microsoft.com/office/officeart/2005/8/layout/process4"/>
    <dgm:cxn modelId="{DCA19371-0B13-9140-8F45-CF0B18F56090}" type="presParOf" srcId="{DD22869C-21C2-5041-8B2E-D120543ADA97}" destId="{64182067-E383-9A4F-98D3-6985A84CC341}" srcOrd="4" destOrd="0" presId="urn:microsoft.com/office/officeart/2005/8/layout/process4"/>
    <dgm:cxn modelId="{52691090-3A7F-5247-8E1F-00D9CDB5F451}" type="presParOf" srcId="{64182067-E383-9A4F-98D3-6985A84CC341}" destId="{E0703567-DB8C-8142-B5AD-1FB7D9F51413}" srcOrd="0" destOrd="0" presId="urn:microsoft.com/office/officeart/2005/8/layout/process4"/>
    <dgm:cxn modelId="{56927E22-4EED-BB4A-B20E-795AA607A092}" type="presParOf" srcId="{64182067-E383-9A4F-98D3-6985A84CC341}" destId="{B8A2F521-7A1B-DF4A-B91C-A0F3E6EA5A1C}" srcOrd="1" destOrd="0" presId="urn:microsoft.com/office/officeart/2005/8/layout/process4"/>
    <dgm:cxn modelId="{2291A310-AF07-3A4C-8948-2B1ED30AFBD2}" type="presParOf" srcId="{64182067-E383-9A4F-98D3-6985A84CC341}" destId="{3EF08A0E-2096-8347-884A-40A478A35CCE}" srcOrd="2" destOrd="0" presId="urn:microsoft.com/office/officeart/2005/8/layout/process4"/>
    <dgm:cxn modelId="{D3CA2684-FA73-8C4F-ADA9-FC36A29DBBC9}" type="presParOf" srcId="{3EF08A0E-2096-8347-884A-40A478A35CCE}" destId="{DE6D4D41-4388-E04B-B45E-E50BEAD78DA1}" srcOrd="0" destOrd="0" presId="urn:microsoft.com/office/officeart/2005/8/layout/process4"/>
    <dgm:cxn modelId="{87F88F11-E4E5-7A4B-A7B4-4038DF298C0A}" type="presParOf" srcId="{3EF08A0E-2096-8347-884A-40A478A35CCE}" destId="{9BB1AD69-270F-3346-8D19-8B9BB08A9538}"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B79512-E015-9F42-A1D2-16D1BBA95CFE}"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BE1D6EE9-FD39-564C-854E-143DA668B69A}">
      <dgm:prSet phldrT="[Text]"/>
      <dgm:spPr/>
      <dgm:t>
        <a:bodyPr/>
        <a:lstStyle/>
        <a:p>
          <a:r>
            <a:rPr lang="en-US" dirty="0" smtClean="0"/>
            <a:t>SUMMARIZE</a:t>
          </a:r>
          <a:endParaRPr lang="en-US" dirty="0"/>
        </a:p>
      </dgm:t>
    </dgm:pt>
    <dgm:pt modelId="{5164D327-9A2A-264A-90EB-10EC8E1B23E2}" type="parTrans" cxnId="{4CABCA75-1E1E-394C-88FE-0E87828C648F}">
      <dgm:prSet/>
      <dgm:spPr/>
      <dgm:t>
        <a:bodyPr/>
        <a:lstStyle/>
        <a:p>
          <a:endParaRPr lang="en-US"/>
        </a:p>
      </dgm:t>
    </dgm:pt>
    <dgm:pt modelId="{2B89E56D-381A-0B47-9C2C-A6243551B35A}" type="sibTrans" cxnId="{4CABCA75-1E1E-394C-88FE-0E87828C648F}">
      <dgm:prSet/>
      <dgm:spPr/>
      <dgm:t>
        <a:bodyPr/>
        <a:lstStyle/>
        <a:p>
          <a:endParaRPr lang="en-US"/>
        </a:p>
      </dgm:t>
    </dgm:pt>
    <dgm:pt modelId="{0137E9AA-BCFC-9345-8848-CF84CE5BBDBB}">
      <dgm:prSet phldrT="[Text]"/>
      <dgm:spPr/>
      <dgm:t>
        <a:bodyPr/>
        <a:lstStyle/>
        <a:p>
          <a:r>
            <a:rPr lang="en-US" dirty="0" smtClean="0"/>
            <a:t>put entire story into your own words</a:t>
          </a:r>
          <a:endParaRPr lang="en-US" dirty="0"/>
        </a:p>
      </dgm:t>
    </dgm:pt>
    <dgm:pt modelId="{B3E24DA6-D31C-FE47-8830-3D2D05EC12BB}" type="parTrans" cxnId="{4B18949F-B4DB-EA49-9FF2-505880BA15E2}">
      <dgm:prSet/>
      <dgm:spPr/>
      <dgm:t>
        <a:bodyPr/>
        <a:lstStyle/>
        <a:p>
          <a:endParaRPr lang="en-US"/>
        </a:p>
      </dgm:t>
    </dgm:pt>
    <dgm:pt modelId="{5EDCB591-84EC-2E4B-95A1-99C5265B02DB}" type="sibTrans" cxnId="{4B18949F-B4DB-EA49-9FF2-505880BA15E2}">
      <dgm:prSet/>
      <dgm:spPr/>
      <dgm:t>
        <a:bodyPr/>
        <a:lstStyle/>
        <a:p>
          <a:endParaRPr lang="en-US"/>
        </a:p>
      </dgm:t>
    </dgm:pt>
    <dgm:pt modelId="{0CC5C29B-44CB-8A44-A7A6-876AAA5A9120}">
      <dgm:prSet phldrT="[Text]"/>
      <dgm:spPr/>
      <dgm:t>
        <a:bodyPr/>
        <a:lstStyle/>
        <a:p>
          <a:r>
            <a:rPr lang="en-US" dirty="0" smtClean="0"/>
            <a:t>condense and distill to the most significant details</a:t>
          </a:r>
          <a:endParaRPr lang="en-US" dirty="0"/>
        </a:p>
      </dgm:t>
    </dgm:pt>
    <dgm:pt modelId="{F2C9BC78-5870-3D42-9C9B-6606539E8274}" type="parTrans" cxnId="{D4639D3B-0446-D842-8801-04AA98260FB3}">
      <dgm:prSet/>
      <dgm:spPr/>
      <dgm:t>
        <a:bodyPr/>
        <a:lstStyle/>
        <a:p>
          <a:endParaRPr lang="en-US"/>
        </a:p>
      </dgm:t>
    </dgm:pt>
    <dgm:pt modelId="{3309758B-4E12-4D4F-9AC3-A49F48E018B0}" type="sibTrans" cxnId="{D4639D3B-0446-D842-8801-04AA98260FB3}">
      <dgm:prSet/>
      <dgm:spPr/>
      <dgm:t>
        <a:bodyPr/>
        <a:lstStyle/>
        <a:p>
          <a:endParaRPr lang="en-US"/>
        </a:p>
      </dgm:t>
    </dgm:pt>
    <dgm:pt modelId="{E9E1A6C0-87A8-AA46-BB63-21858F6BBC40}">
      <dgm:prSet phldrT="[Text]"/>
      <dgm:spPr/>
      <dgm:t>
        <a:bodyPr/>
        <a:lstStyle/>
        <a:p>
          <a:r>
            <a:rPr lang="en-US" dirty="0" smtClean="0"/>
            <a:t>PREDICT</a:t>
          </a:r>
          <a:endParaRPr lang="en-US" dirty="0"/>
        </a:p>
      </dgm:t>
    </dgm:pt>
    <dgm:pt modelId="{1FFE7A66-BAB6-124C-8004-1A18502EB801}" type="parTrans" cxnId="{BC6C9F58-1646-D743-9CDC-57469563E319}">
      <dgm:prSet/>
      <dgm:spPr/>
      <dgm:t>
        <a:bodyPr/>
        <a:lstStyle/>
        <a:p>
          <a:endParaRPr lang="en-US"/>
        </a:p>
      </dgm:t>
    </dgm:pt>
    <dgm:pt modelId="{90CC1E03-2404-754F-B815-91B4858EC45F}" type="sibTrans" cxnId="{BC6C9F58-1646-D743-9CDC-57469563E319}">
      <dgm:prSet/>
      <dgm:spPr/>
      <dgm:t>
        <a:bodyPr/>
        <a:lstStyle/>
        <a:p>
          <a:endParaRPr lang="en-US"/>
        </a:p>
      </dgm:t>
    </dgm:pt>
    <dgm:pt modelId="{EDA8D1F3-AFFC-D947-AD6A-FA8DFE3508CD}">
      <dgm:prSet phldrT="[Text]"/>
      <dgm:spPr/>
      <dgm:t>
        <a:bodyPr/>
        <a:lstStyle/>
        <a:p>
          <a:r>
            <a:rPr lang="en-US" dirty="0" smtClean="0"/>
            <a:t>Think about future events that will happen to the characters</a:t>
          </a:r>
          <a:endParaRPr lang="en-US" dirty="0"/>
        </a:p>
      </dgm:t>
    </dgm:pt>
    <dgm:pt modelId="{6C5E23B0-58F9-8E42-9303-3B6F6BF4836F}" type="parTrans" cxnId="{2FF91956-EB07-954D-A40C-67D92DCF3362}">
      <dgm:prSet/>
      <dgm:spPr/>
      <dgm:t>
        <a:bodyPr/>
        <a:lstStyle/>
        <a:p>
          <a:endParaRPr lang="en-US"/>
        </a:p>
      </dgm:t>
    </dgm:pt>
    <dgm:pt modelId="{2E8B9AE7-2FF4-6343-860F-524CDEA8FEA5}" type="sibTrans" cxnId="{2FF91956-EB07-954D-A40C-67D92DCF3362}">
      <dgm:prSet/>
      <dgm:spPr/>
      <dgm:t>
        <a:bodyPr/>
        <a:lstStyle/>
        <a:p>
          <a:endParaRPr lang="en-US"/>
        </a:p>
      </dgm:t>
    </dgm:pt>
    <dgm:pt modelId="{3687DC7C-313E-8442-BB54-461875D0A3B7}">
      <dgm:prSet phldrT="[Text]"/>
      <dgm:spPr/>
      <dgm:t>
        <a:bodyPr/>
        <a:lstStyle/>
        <a:p>
          <a:r>
            <a:rPr lang="en-US" dirty="0" smtClean="0"/>
            <a:t>What will be the impact of the character’s actions</a:t>
          </a:r>
          <a:endParaRPr lang="en-US" dirty="0"/>
        </a:p>
      </dgm:t>
    </dgm:pt>
    <dgm:pt modelId="{5449B924-96BE-A64B-BE18-C3A64D93415C}" type="parTrans" cxnId="{F8B1A9D0-4556-1746-8015-107CC9D7B300}">
      <dgm:prSet/>
      <dgm:spPr/>
      <dgm:t>
        <a:bodyPr/>
        <a:lstStyle/>
        <a:p>
          <a:endParaRPr lang="en-US"/>
        </a:p>
      </dgm:t>
    </dgm:pt>
    <dgm:pt modelId="{FA29CE3B-BD00-4747-A45B-9A05CACC3519}" type="sibTrans" cxnId="{F8B1A9D0-4556-1746-8015-107CC9D7B300}">
      <dgm:prSet/>
      <dgm:spPr/>
      <dgm:t>
        <a:bodyPr/>
        <a:lstStyle/>
        <a:p>
          <a:endParaRPr lang="en-US"/>
        </a:p>
      </dgm:t>
    </dgm:pt>
    <dgm:pt modelId="{00005EC1-536F-D540-8051-2A2593186154}">
      <dgm:prSet phldrT="[Text]"/>
      <dgm:spPr/>
      <dgm:t>
        <a:bodyPr/>
        <a:lstStyle/>
        <a:p>
          <a:r>
            <a:rPr lang="en-US" dirty="0" smtClean="0"/>
            <a:t>Choose key passage or quotes</a:t>
          </a:r>
          <a:endParaRPr lang="en-US" dirty="0"/>
        </a:p>
      </dgm:t>
    </dgm:pt>
    <dgm:pt modelId="{08F356F6-30D1-7D45-86E7-7B9B60919F35}" type="parTrans" cxnId="{0B0E058A-89EF-3447-84EC-DB515B6AC65C}">
      <dgm:prSet/>
      <dgm:spPr/>
      <dgm:t>
        <a:bodyPr/>
        <a:lstStyle/>
        <a:p>
          <a:endParaRPr lang="en-US"/>
        </a:p>
      </dgm:t>
    </dgm:pt>
    <dgm:pt modelId="{51259DDB-AD70-B54D-B00F-D048F75B60C1}" type="sibTrans" cxnId="{0B0E058A-89EF-3447-84EC-DB515B6AC65C}">
      <dgm:prSet/>
      <dgm:spPr/>
      <dgm:t>
        <a:bodyPr/>
        <a:lstStyle/>
        <a:p>
          <a:endParaRPr lang="en-US"/>
        </a:p>
      </dgm:t>
    </dgm:pt>
    <dgm:pt modelId="{18AF6788-7DA0-CE46-92D0-E3687252E7DE}">
      <dgm:prSet phldrT="[Text]"/>
      <dgm:spPr/>
      <dgm:t>
        <a:bodyPr/>
        <a:lstStyle/>
        <a:p>
          <a:r>
            <a:rPr lang="en-US" dirty="0" smtClean="0"/>
            <a:t>REFLECT</a:t>
          </a:r>
          <a:endParaRPr lang="en-US" dirty="0"/>
        </a:p>
      </dgm:t>
    </dgm:pt>
    <dgm:pt modelId="{BA6D0E10-69D1-3849-9311-D0C2B2E69C4C}" type="sibTrans" cxnId="{B5758515-E3EA-7C49-AC82-AF044FEC76E6}">
      <dgm:prSet/>
      <dgm:spPr/>
      <dgm:t>
        <a:bodyPr/>
        <a:lstStyle/>
        <a:p>
          <a:endParaRPr lang="en-US"/>
        </a:p>
      </dgm:t>
    </dgm:pt>
    <dgm:pt modelId="{04D865E3-0160-4E42-9FA1-E88DB19BF3AF}" type="parTrans" cxnId="{B5758515-E3EA-7C49-AC82-AF044FEC76E6}">
      <dgm:prSet/>
      <dgm:spPr/>
      <dgm:t>
        <a:bodyPr/>
        <a:lstStyle/>
        <a:p>
          <a:endParaRPr lang="en-US"/>
        </a:p>
      </dgm:t>
    </dgm:pt>
    <dgm:pt modelId="{DE8284FE-53A5-4B42-81AE-1471F5D940B1}">
      <dgm:prSet phldrT="[Text]"/>
      <dgm:spPr/>
      <dgm:t>
        <a:bodyPr/>
        <a:lstStyle/>
        <a:p>
          <a:r>
            <a:rPr lang="en-US" dirty="0" smtClean="0"/>
            <a:t>reflect on their meaning and why they stand out for you. </a:t>
          </a:r>
          <a:endParaRPr lang="en-US" dirty="0"/>
        </a:p>
      </dgm:t>
    </dgm:pt>
    <dgm:pt modelId="{B1B4BD4B-780B-B644-B6AA-42C64EAB35D6}" type="parTrans" cxnId="{7C203C8A-7D09-D941-92F1-6FEED190A597}">
      <dgm:prSet/>
      <dgm:spPr/>
    </dgm:pt>
    <dgm:pt modelId="{E46D1448-7982-B642-8774-17E1F7601F14}" type="sibTrans" cxnId="{7C203C8A-7D09-D941-92F1-6FEED190A597}">
      <dgm:prSet/>
      <dgm:spPr/>
    </dgm:pt>
    <dgm:pt modelId="{7FE6312C-1CB9-1943-988F-0A951B84F69A}">
      <dgm:prSet phldrT="[Text]"/>
      <dgm:spPr/>
      <dgm:t>
        <a:bodyPr/>
        <a:lstStyle/>
        <a:p>
          <a:r>
            <a:rPr lang="en-US" dirty="0" smtClean="0"/>
            <a:t>Relate the flaw in a character or disaster in a story to yourself and your life direction</a:t>
          </a:r>
          <a:endParaRPr lang="en-US" dirty="0"/>
        </a:p>
      </dgm:t>
    </dgm:pt>
    <dgm:pt modelId="{61FD6D54-BCCC-8E48-817F-4CC757B0BBC1}" type="parTrans" cxnId="{23503A2A-C6DD-904D-B9B1-BAF784438FBA}">
      <dgm:prSet/>
      <dgm:spPr/>
    </dgm:pt>
    <dgm:pt modelId="{6E784A6D-683D-C742-9347-D4CB655DC8EB}" type="sibTrans" cxnId="{23503A2A-C6DD-904D-B9B1-BAF784438FBA}">
      <dgm:prSet/>
      <dgm:spPr/>
    </dgm:pt>
    <dgm:pt modelId="{DD22869C-21C2-5041-8B2E-D120543ADA97}" type="pres">
      <dgm:prSet presAssocID="{C7B79512-E015-9F42-A1D2-16D1BBA95CFE}" presName="Name0" presStyleCnt="0">
        <dgm:presLayoutVars>
          <dgm:dir/>
          <dgm:animLvl val="lvl"/>
          <dgm:resizeHandles val="exact"/>
        </dgm:presLayoutVars>
      </dgm:prSet>
      <dgm:spPr/>
    </dgm:pt>
    <dgm:pt modelId="{6AAF54B7-5290-7F47-A088-8BAF83DA4C50}" type="pres">
      <dgm:prSet presAssocID="{18AF6788-7DA0-CE46-92D0-E3687252E7DE}" presName="boxAndChildren" presStyleCnt="0"/>
      <dgm:spPr/>
    </dgm:pt>
    <dgm:pt modelId="{78126A0D-B965-C946-B071-B48096489D41}" type="pres">
      <dgm:prSet presAssocID="{18AF6788-7DA0-CE46-92D0-E3687252E7DE}" presName="parentTextBox" presStyleLbl="node1" presStyleIdx="0" presStyleCnt="3"/>
      <dgm:spPr/>
      <dgm:t>
        <a:bodyPr/>
        <a:lstStyle/>
        <a:p>
          <a:endParaRPr lang="en-US"/>
        </a:p>
      </dgm:t>
    </dgm:pt>
    <dgm:pt modelId="{15BB2002-EC20-9641-86B5-818BE12754E7}" type="pres">
      <dgm:prSet presAssocID="{18AF6788-7DA0-CE46-92D0-E3687252E7DE}" presName="entireBox" presStyleLbl="node1" presStyleIdx="0" presStyleCnt="3"/>
      <dgm:spPr/>
      <dgm:t>
        <a:bodyPr/>
        <a:lstStyle/>
        <a:p>
          <a:endParaRPr lang="en-US"/>
        </a:p>
      </dgm:t>
    </dgm:pt>
    <dgm:pt modelId="{03C2C66B-712D-E841-ABBE-04265645FA16}" type="pres">
      <dgm:prSet presAssocID="{18AF6788-7DA0-CE46-92D0-E3687252E7DE}" presName="descendantBox" presStyleCnt="0"/>
      <dgm:spPr/>
    </dgm:pt>
    <dgm:pt modelId="{370B531F-6A1B-6D49-9922-522737CEA11F}" type="pres">
      <dgm:prSet presAssocID="{00005EC1-536F-D540-8051-2A2593186154}" presName="childTextBox" presStyleLbl="fgAccFollowNode1" presStyleIdx="0" presStyleCnt="7">
        <dgm:presLayoutVars>
          <dgm:bulletEnabled val="1"/>
        </dgm:presLayoutVars>
      </dgm:prSet>
      <dgm:spPr/>
      <dgm:t>
        <a:bodyPr/>
        <a:lstStyle/>
        <a:p>
          <a:endParaRPr lang="en-US"/>
        </a:p>
      </dgm:t>
    </dgm:pt>
    <dgm:pt modelId="{4306AA36-8F0B-B141-8B57-E2DBEADAA99C}" type="pres">
      <dgm:prSet presAssocID="{DE8284FE-53A5-4B42-81AE-1471F5D940B1}" presName="childTextBox" presStyleLbl="fgAccFollowNode1" presStyleIdx="1" presStyleCnt="7">
        <dgm:presLayoutVars>
          <dgm:bulletEnabled val="1"/>
        </dgm:presLayoutVars>
      </dgm:prSet>
      <dgm:spPr/>
      <dgm:t>
        <a:bodyPr/>
        <a:lstStyle/>
        <a:p>
          <a:endParaRPr lang="en-US"/>
        </a:p>
      </dgm:t>
    </dgm:pt>
    <dgm:pt modelId="{DE5D483C-ADCC-C44D-BEED-F657E0974B7A}" type="pres">
      <dgm:prSet presAssocID="{7FE6312C-1CB9-1943-988F-0A951B84F69A}" presName="childTextBox" presStyleLbl="fgAccFollowNode1" presStyleIdx="2" presStyleCnt="7">
        <dgm:presLayoutVars>
          <dgm:bulletEnabled val="1"/>
        </dgm:presLayoutVars>
      </dgm:prSet>
      <dgm:spPr/>
      <dgm:t>
        <a:bodyPr/>
        <a:lstStyle/>
        <a:p>
          <a:endParaRPr lang="en-US"/>
        </a:p>
      </dgm:t>
    </dgm:pt>
    <dgm:pt modelId="{EA753DFB-44BF-CD49-9FFE-94AE4C6F9874}" type="pres">
      <dgm:prSet presAssocID="{90CC1E03-2404-754F-B815-91B4858EC45F}" presName="sp" presStyleCnt="0"/>
      <dgm:spPr/>
    </dgm:pt>
    <dgm:pt modelId="{FA0822A7-8615-4249-AB85-ED6B319EC9C4}" type="pres">
      <dgm:prSet presAssocID="{E9E1A6C0-87A8-AA46-BB63-21858F6BBC40}" presName="arrowAndChildren" presStyleCnt="0"/>
      <dgm:spPr/>
    </dgm:pt>
    <dgm:pt modelId="{C31AB9A5-686C-1C4E-98AB-BBBAE375EE8D}" type="pres">
      <dgm:prSet presAssocID="{E9E1A6C0-87A8-AA46-BB63-21858F6BBC40}" presName="parentTextArrow" presStyleLbl="node1" presStyleIdx="0" presStyleCnt="3"/>
      <dgm:spPr/>
      <dgm:t>
        <a:bodyPr/>
        <a:lstStyle/>
        <a:p>
          <a:endParaRPr lang="en-US"/>
        </a:p>
      </dgm:t>
    </dgm:pt>
    <dgm:pt modelId="{BF55D34D-9D8F-3E40-8329-FA561CB27939}" type="pres">
      <dgm:prSet presAssocID="{E9E1A6C0-87A8-AA46-BB63-21858F6BBC40}" presName="arrow" presStyleLbl="node1" presStyleIdx="1" presStyleCnt="3"/>
      <dgm:spPr/>
      <dgm:t>
        <a:bodyPr/>
        <a:lstStyle/>
        <a:p>
          <a:endParaRPr lang="en-US"/>
        </a:p>
      </dgm:t>
    </dgm:pt>
    <dgm:pt modelId="{796E473F-6F7C-2B48-B03F-574018145EFC}" type="pres">
      <dgm:prSet presAssocID="{E9E1A6C0-87A8-AA46-BB63-21858F6BBC40}" presName="descendantArrow" presStyleCnt="0"/>
      <dgm:spPr/>
    </dgm:pt>
    <dgm:pt modelId="{D96196CD-7FE2-284E-B5DE-5B73D95A5D17}" type="pres">
      <dgm:prSet presAssocID="{EDA8D1F3-AFFC-D947-AD6A-FA8DFE3508CD}" presName="childTextArrow" presStyleLbl="fgAccFollowNode1" presStyleIdx="3" presStyleCnt="7">
        <dgm:presLayoutVars>
          <dgm:bulletEnabled val="1"/>
        </dgm:presLayoutVars>
      </dgm:prSet>
      <dgm:spPr/>
      <dgm:t>
        <a:bodyPr/>
        <a:lstStyle/>
        <a:p>
          <a:endParaRPr lang="en-US"/>
        </a:p>
      </dgm:t>
    </dgm:pt>
    <dgm:pt modelId="{8DBF703D-3108-FD4C-9C1D-3F9FB82871F5}" type="pres">
      <dgm:prSet presAssocID="{3687DC7C-313E-8442-BB54-461875D0A3B7}" presName="childTextArrow" presStyleLbl="fgAccFollowNode1" presStyleIdx="4" presStyleCnt="7">
        <dgm:presLayoutVars>
          <dgm:bulletEnabled val="1"/>
        </dgm:presLayoutVars>
      </dgm:prSet>
      <dgm:spPr/>
      <dgm:t>
        <a:bodyPr/>
        <a:lstStyle/>
        <a:p>
          <a:endParaRPr lang="en-US"/>
        </a:p>
      </dgm:t>
    </dgm:pt>
    <dgm:pt modelId="{9C3F9C1D-1806-FD49-B1CF-A0731A4954DD}" type="pres">
      <dgm:prSet presAssocID="{2B89E56D-381A-0B47-9C2C-A6243551B35A}" presName="sp" presStyleCnt="0"/>
      <dgm:spPr/>
    </dgm:pt>
    <dgm:pt modelId="{64182067-E383-9A4F-98D3-6985A84CC341}" type="pres">
      <dgm:prSet presAssocID="{BE1D6EE9-FD39-564C-854E-143DA668B69A}" presName="arrowAndChildren" presStyleCnt="0"/>
      <dgm:spPr/>
    </dgm:pt>
    <dgm:pt modelId="{E0703567-DB8C-8142-B5AD-1FB7D9F51413}" type="pres">
      <dgm:prSet presAssocID="{BE1D6EE9-FD39-564C-854E-143DA668B69A}" presName="parentTextArrow" presStyleLbl="node1" presStyleIdx="1" presStyleCnt="3"/>
      <dgm:spPr/>
      <dgm:t>
        <a:bodyPr/>
        <a:lstStyle/>
        <a:p>
          <a:endParaRPr lang="en-US"/>
        </a:p>
      </dgm:t>
    </dgm:pt>
    <dgm:pt modelId="{B8A2F521-7A1B-DF4A-B91C-A0F3E6EA5A1C}" type="pres">
      <dgm:prSet presAssocID="{BE1D6EE9-FD39-564C-854E-143DA668B69A}" presName="arrow" presStyleLbl="node1" presStyleIdx="2" presStyleCnt="3"/>
      <dgm:spPr/>
      <dgm:t>
        <a:bodyPr/>
        <a:lstStyle/>
        <a:p>
          <a:endParaRPr lang="en-US"/>
        </a:p>
      </dgm:t>
    </dgm:pt>
    <dgm:pt modelId="{3EF08A0E-2096-8347-884A-40A478A35CCE}" type="pres">
      <dgm:prSet presAssocID="{BE1D6EE9-FD39-564C-854E-143DA668B69A}" presName="descendantArrow" presStyleCnt="0"/>
      <dgm:spPr/>
    </dgm:pt>
    <dgm:pt modelId="{DE6D4D41-4388-E04B-B45E-E50BEAD78DA1}" type="pres">
      <dgm:prSet presAssocID="{0137E9AA-BCFC-9345-8848-CF84CE5BBDBB}" presName="childTextArrow" presStyleLbl="fgAccFollowNode1" presStyleIdx="5" presStyleCnt="7">
        <dgm:presLayoutVars>
          <dgm:bulletEnabled val="1"/>
        </dgm:presLayoutVars>
      </dgm:prSet>
      <dgm:spPr/>
      <dgm:t>
        <a:bodyPr/>
        <a:lstStyle/>
        <a:p>
          <a:endParaRPr lang="en-US"/>
        </a:p>
      </dgm:t>
    </dgm:pt>
    <dgm:pt modelId="{9BB1AD69-270F-3346-8D19-8B9BB08A9538}" type="pres">
      <dgm:prSet presAssocID="{0CC5C29B-44CB-8A44-A7A6-876AAA5A9120}" presName="childTextArrow" presStyleLbl="fgAccFollowNode1" presStyleIdx="6" presStyleCnt="7">
        <dgm:presLayoutVars>
          <dgm:bulletEnabled val="1"/>
        </dgm:presLayoutVars>
      </dgm:prSet>
      <dgm:spPr/>
      <dgm:t>
        <a:bodyPr/>
        <a:lstStyle/>
        <a:p>
          <a:endParaRPr lang="en-US"/>
        </a:p>
      </dgm:t>
    </dgm:pt>
  </dgm:ptLst>
  <dgm:cxnLst>
    <dgm:cxn modelId="{6EA1659E-F6B3-E041-A750-8904FC6297EB}" type="presOf" srcId="{EDA8D1F3-AFFC-D947-AD6A-FA8DFE3508CD}" destId="{D96196CD-7FE2-284E-B5DE-5B73D95A5D17}" srcOrd="0" destOrd="0" presId="urn:microsoft.com/office/officeart/2005/8/layout/process4"/>
    <dgm:cxn modelId="{1DB8B30E-1E92-C043-B65D-64E93C21FA37}" type="presOf" srcId="{18AF6788-7DA0-CE46-92D0-E3687252E7DE}" destId="{15BB2002-EC20-9641-86B5-818BE12754E7}" srcOrd="1" destOrd="0" presId="urn:microsoft.com/office/officeart/2005/8/layout/process4"/>
    <dgm:cxn modelId="{4B18949F-B4DB-EA49-9FF2-505880BA15E2}" srcId="{BE1D6EE9-FD39-564C-854E-143DA668B69A}" destId="{0137E9AA-BCFC-9345-8848-CF84CE5BBDBB}" srcOrd="0" destOrd="0" parTransId="{B3E24DA6-D31C-FE47-8830-3D2D05EC12BB}" sibTransId="{5EDCB591-84EC-2E4B-95A1-99C5265B02DB}"/>
    <dgm:cxn modelId="{2FF91956-EB07-954D-A40C-67D92DCF3362}" srcId="{E9E1A6C0-87A8-AA46-BB63-21858F6BBC40}" destId="{EDA8D1F3-AFFC-D947-AD6A-FA8DFE3508CD}" srcOrd="0" destOrd="0" parTransId="{6C5E23B0-58F9-8E42-9303-3B6F6BF4836F}" sibTransId="{2E8B9AE7-2FF4-6343-860F-524CDEA8FEA5}"/>
    <dgm:cxn modelId="{D4639D3B-0446-D842-8801-04AA98260FB3}" srcId="{BE1D6EE9-FD39-564C-854E-143DA668B69A}" destId="{0CC5C29B-44CB-8A44-A7A6-876AAA5A9120}" srcOrd="1" destOrd="0" parTransId="{F2C9BC78-5870-3D42-9C9B-6606539E8274}" sibTransId="{3309758B-4E12-4D4F-9AC3-A49F48E018B0}"/>
    <dgm:cxn modelId="{4CABCA75-1E1E-394C-88FE-0E87828C648F}" srcId="{C7B79512-E015-9F42-A1D2-16D1BBA95CFE}" destId="{BE1D6EE9-FD39-564C-854E-143DA668B69A}" srcOrd="0" destOrd="0" parTransId="{5164D327-9A2A-264A-90EB-10EC8E1B23E2}" sibTransId="{2B89E56D-381A-0B47-9C2C-A6243551B35A}"/>
    <dgm:cxn modelId="{DED515E6-B7BA-1B4C-800B-D5E85C20D08B}" type="presOf" srcId="{BE1D6EE9-FD39-564C-854E-143DA668B69A}" destId="{B8A2F521-7A1B-DF4A-B91C-A0F3E6EA5A1C}" srcOrd="1" destOrd="0" presId="urn:microsoft.com/office/officeart/2005/8/layout/process4"/>
    <dgm:cxn modelId="{F8B1A9D0-4556-1746-8015-107CC9D7B300}" srcId="{E9E1A6C0-87A8-AA46-BB63-21858F6BBC40}" destId="{3687DC7C-313E-8442-BB54-461875D0A3B7}" srcOrd="1" destOrd="0" parTransId="{5449B924-96BE-A64B-BE18-C3A64D93415C}" sibTransId="{FA29CE3B-BD00-4747-A45B-9A05CACC3519}"/>
    <dgm:cxn modelId="{4258DEEA-E488-9847-8A9B-C218EFCC9C6D}" type="presOf" srcId="{3687DC7C-313E-8442-BB54-461875D0A3B7}" destId="{8DBF703D-3108-FD4C-9C1D-3F9FB82871F5}" srcOrd="0" destOrd="0" presId="urn:microsoft.com/office/officeart/2005/8/layout/process4"/>
    <dgm:cxn modelId="{54676295-9008-8D47-94C2-69EDE57B7C3A}" type="presOf" srcId="{18AF6788-7DA0-CE46-92D0-E3687252E7DE}" destId="{78126A0D-B965-C946-B071-B48096489D41}" srcOrd="0" destOrd="0" presId="urn:microsoft.com/office/officeart/2005/8/layout/process4"/>
    <dgm:cxn modelId="{0B0E058A-89EF-3447-84EC-DB515B6AC65C}" srcId="{18AF6788-7DA0-CE46-92D0-E3687252E7DE}" destId="{00005EC1-536F-D540-8051-2A2593186154}" srcOrd="0" destOrd="0" parTransId="{08F356F6-30D1-7D45-86E7-7B9B60919F35}" sibTransId="{51259DDB-AD70-B54D-B00F-D048F75B60C1}"/>
    <dgm:cxn modelId="{3FCF0635-EE52-FF4A-BC5A-5FE632B5AF94}" type="presOf" srcId="{DE8284FE-53A5-4B42-81AE-1471F5D940B1}" destId="{4306AA36-8F0B-B141-8B57-E2DBEADAA99C}" srcOrd="0" destOrd="0" presId="urn:microsoft.com/office/officeart/2005/8/layout/process4"/>
    <dgm:cxn modelId="{7EC29CD6-0B5C-4E45-B3B7-A78844BE809E}" type="presOf" srcId="{E9E1A6C0-87A8-AA46-BB63-21858F6BBC40}" destId="{C31AB9A5-686C-1C4E-98AB-BBBAE375EE8D}" srcOrd="0" destOrd="0" presId="urn:microsoft.com/office/officeart/2005/8/layout/process4"/>
    <dgm:cxn modelId="{7367BFBD-5C5F-054A-90C8-D634D16E989A}" type="presOf" srcId="{00005EC1-536F-D540-8051-2A2593186154}" destId="{370B531F-6A1B-6D49-9922-522737CEA11F}" srcOrd="0" destOrd="0" presId="urn:microsoft.com/office/officeart/2005/8/layout/process4"/>
    <dgm:cxn modelId="{B5758515-E3EA-7C49-AC82-AF044FEC76E6}" srcId="{C7B79512-E015-9F42-A1D2-16D1BBA95CFE}" destId="{18AF6788-7DA0-CE46-92D0-E3687252E7DE}" srcOrd="2" destOrd="0" parTransId="{04D865E3-0160-4E42-9FA1-E88DB19BF3AF}" sibTransId="{BA6D0E10-69D1-3849-9311-D0C2B2E69C4C}"/>
    <dgm:cxn modelId="{BC6C9F58-1646-D743-9CDC-57469563E319}" srcId="{C7B79512-E015-9F42-A1D2-16D1BBA95CFE}" destId="{E9E1A6C0-87A8-AA46-BB63-21858F6BBC40}" srcOrd="1" destOrd="0" parTransId="{1FFE7A66-BAB6-124C-8004-1A18502EB801}" sibTransId="{90CC1E03-2404-754F-B815-91B4858EC45F}"/>
    <dgm:cxn modelId="{23503A2A-C6DD-904D-B9B1-BAF784438FBA}" srcId="{18AF6788-7DA0-CE46-92D0-E3687252E7DE}" destId="{7FE6312C-1CB9-1943-988F-0A951B84F69A}" srcOrd="2" destOrd="0" parTransId="{61FD6D54-BCCC-8E48-817F-4CC757B0BBC1}" sibTransId="{6E784A6D-683D-C742-9347-D4CB655DC8EB}"/>
    <dgm:cxn modelId="{E7D18195-7A4B-6F4D-9215-EE408AE482E2}" type="presOf" srcId="{E9E1A6C0-87A8-AA46-BB63-21858F6BBC40}" destId="{BF55D34D-9D8F-3E40-8329-FA561CB27939}" srcOrd="1" destOrd="0" presId="urn:microsoft.com/office/officeart/2005/8/layout/process4"/>
    <dgm:cxn modelId="{5AECBCF2-46EA-DF4C-A43E-228C7A66690B}" type="presOf" srcId="{C7B79512-E015-9F42-A1D2-16D1BBA95CFE}" destId="{DD22869C-21C2-5041-8B2E-D120543ADA97}" srcOrd="0" destOrd="0" presId="urn:microsoft.com/office/officeart/2005/8/layout/process4"/>
    <dgm:cxn modelId="{9DFD71FB-A6BD-A24D-A6A0-71E3DFCB6360}" type="presOf" srcId="{7FE6312C-1CB9-1943-988F-0A951B84F69A}" destId="{DE5D483C-ADCC-C44D-BEED-F657E0974B7A}" srcOrd="0" destOrd="0" presId="urn:microsoft.com/office/officeart/2005/8/layout/process4"/>
    <dgm:cxn modelId="{8900DBF0-2591-094C-ADF3-CDE5F6E1861D}" type="presOf" srcId="{BE1D6EE9-FD39-564C-854E-143DA668B69A}" destId="{E0703567-DB8C-8142-B5AD-1FB7D9F51413}" srcOrd="0" destOrd="0" presId="urn:microsoft.com/office/officeart/2005/8/layout/process4"/>
    <dgm:cxn modelId="{7C203C8A-7D09-D941-92F1-6FEED190A597}" srcId="{18AF6788-7DA0-CE46-92D0-E3687252E7DE}" destId="{DE8284FE-53A5-4B42-81AE-1471F5D940B1}" srcOrd="1" destOrd="0" parTransId="{B1B4BD4B-780B-B644-B6AA-42C64EAB35D6}" sibTransId="{E46D1448-7982-B642-8774-17E1F7601F14}"/>
    <dgm:cxn modelId="{0832A6C3-4B2E-8E40-86D3-3DD76E3B6059}" type="presOf" srcId="{0CC5C29B-44CB-8A44-A7A6-876AAA5A9120}" destId="{9BB1AD69-270F-3346-8D19-8B9BB08A9538}" srcOrd="0" destOrd="0" presId="urn:microsoft.com/office/officeart/2005/8/layout/process4"/>
    <dgm:cxn modelId="{97003525-CB9F-3148-80B4-20A76CE914F5}" type="presOf" srcId="{0137E9AA-BCFC-9345-8848-CF84CE5BBDBB}" destId="{DE6D4D41-4388-E04B-B45E-E50BEAD78DA1}" srcOrd="0" destOrd="0" presId="urn:microsoft.com/office/officeart/2005/8/layout/process4"/>
    <dgm:cxn modelId="{274F33D6-1EC8-9C4C-8526-936F3621E665}" type="presParOf" srcId="{DD22869C-21C2-5041-8B2E-D120543ADA97}" destId="{6AAF54B7-5290-7F47-A088-8BAF83DA4C50}" srcOrd="0" destOrd="0" presId="urn:microsoft.com/office/officeart/2005/8/layout/process4"/>
    <dgm:cxn modelId="{7A990068-B7EC-6847-BA90-E37F7A90B90D}" type="presParOf" srcId="{6AAF54B7-5290-7F47-A088-8BAF83DA4C50}" destId="{78126A0D-B965-C946-B071-B48096489D41}" srcOrd="0" destOrd="0" presId="urn:microsoft.com/office/officeart/2005/8/layout/process4"/>
    <dgm:cxn modelId="{2EB9F7E0-299C-4B4E-882E-4FE1B8B37A07}" type="presParOf" srcId="{6AAF54B7-5290-7F47-A088-8BAF83DA4C50}" destId="{15BB2002-EC20-9641-86B5-818BE12754E7}" srcOrd="1" destOrd="0" presId="urn:microsoft.com/office/officeart/2005/8/layout/process4"/>
    <dgm:cxn modelId="{8BE3AB18-3E72-0042-AE30-533261287EB6}" type="presParOf" srcId="{6AAF54B7-5290-7F47-A088-8BAF83DA4C50}" destId="{03C2C66B-712D-E841-ABBE-04265645FA16}" srcOrd="2" destOrd="0" presId="urn:microsoft.com/office/officeart/2005/8/layout/process4"/>
    <dgm:cxn modelId="{E5C52A77-7255-8F48-A899-524256139838}" type="presParOf" srcId="{03C2C66B-712D-E841-ABBE-04265645FA16}" destId="{370B531F-6A1B-6D49-9922-522737CEA11F}" srcOrd="0" destOrd="0" presId="urn:microsoft.com/office/officeart/2005/8/layout/process4"/>
    <dgm:cxn modelId="{056064DC-2066-0045-B5A2-2AFD3CB5FF39}" type="presParOf" srcId="{03C2C66B-712D-E841-ABBE-04265645FA16}" destId="{4306AA36-8F0B-B141-8B57-E2DBEADAA99C}" srcOrd="1" destOrd="0" presId="urn:microsoft.com/office/officeart/2005/8/layout/process4"/>
    <dgm:cxn modelId="{C04E4234-D5A2-1C43-BF26-05E431C013DA}" type="presParOf" srcId="{03C2C66B-712D-E841-ABBE-04265645FA16}" destId="{DE5D483C-ADCC-C44D-BEED-F657E0974B7A}" srcOrd="2" destOrd="0" presId="urn:microsoft.com/office/officeart/2005/8/layout/process4"/>
    <dgm:cxn modelId="{3646ADB1-DB76-E846-9590-DA2493FE8F7C}" type="presParOf" srcId="{DD22869C-21C2-5041-8B2E-D120543ADA97}" destId="{EA753DFB-44BF-CD49-9FFE-94AE4C6F9874}" srcOrd="1" destOrd="0" presId="urn:microsoft.com/office/officeart/2005/8/layout/process4"/>
    <dgm:cxn modelId="{DD30F2EE-5BF0-6143-9690-B681BE488E3F}" type="presParOf" srcId="{DD22869C-21C2-5041-8B2E-D120543ADA97}" destId="{FA0822A7-8615-4249-AB85-ED6B319EC9C4}" srcOrd="2" destOrd="0" presId="urn:microsoft.com/office/officeart/2005/8/layout/process4"/>
    <dgm:cxn modelId="{7463C511-10E7-9F46-A189-EDA37055AA6D}" type="presParOf" srcId="{FA0822A7-8615-4249-AB85-ED6B319EC9C4}" destId="{C31AB9A5-686C-1C4E-98AB-BBBAE375EE8D}" srcOrd="0" destOrd="0" presId="urn:microsoft.com/office/officeart/2005/8/layout/process4"/>
    <dgm:cxn modelId="{CC485FBC-8FDA-C244-9250-95758B852B19}" type="presParOf" srcId="{FA0822A7-8615-4249-AB85-ED6B319EC9C4}" destId="{BF55D34D-9D8F-3E40-8329-FA561CB27939}" srcOrd="1" destOrd="0" presId="urn:microsoft.com/office/officeart/2005/8/layout/process4"/>
    <dgm:cxn modelId="{51954DD9-B747-3C43-A6F9-095BFC2DD3D4}" type="presParOf" srcId="{FA0822A7-8615-4249-AB85-ED6B319EC9C4}" destId="{796E473F-6F7C-2B48-B03F-574018145EFC}" srcOrd="2" destOrd="0" presId="urn:microsoft.com/office/officeart/2005/8/layout/process4"/>
    <dgm:cxn modelId="{E57912AA-4F6D-E348-8108-9AF829773ACC}" type="presParOf" srcId="{796E473F-6F7C-2B48-B03F-574018145EFC}" destId="{D96196CD-7FE2-284E-B5DE-5B73D95A5D17}" srcOrd="0" destOrd="0" presId="urn:microsoft.com/office/officeart/2005/8/layout/process4"/>
    <dgm:cxn modelId="{1267757D-0135-1144-874B-EBE6FF2E4532}" type="presParOf" srcId="{796E473F-6F7C-2B48-B03F-574018145EFC}" destId="{8DBF703D-3108-FD4C-9C1D-3F9FB82871F5}" srcOrd="1" destOrd="0" presId="urn:microsoft.com/office/officeart/2005/8/layout/process4"/>
    <dgm:cxn modelId="{CB6F6A53-E5DE-F142-B1A8-EFD79B90B6FC}" type="presParOf" srcId="{DD22869C-21C2-5041-8B2E-D120543ADA97}" destId="{9C3F9C1D-1806-FD49-B1CF-A0731A4954DD}" srcOrd="3" destOrd="0" presId="urn:microsoft.com/office/officeart/2005/8/layout/process4"/>
    <dgm:cxn modelId="{F79082A1-2F2C-704E-8D9B-865633A23199}" type="presParOf" srcId="{DD22869C-21C2-5041-8B2E-D120543ADA97}" destId="{64182067-E383-9A4F-98D3-6985A84CC341}" srcOrd="4" destOrd="0" presId="urn:microsoft.com/office/officeart/2005/8/layout/process4"/>
    <dgm:cxn modelId="{4809A2D3-BA4B-2C43-B808-DD5957D8533E}" type="presParOf" srcId="{64182067-E383-9A4F-98D3-6985A84CC341}" destId="{E0703567-DB8C-8142-B5AD-1FB7D9F51413}" srcOrd="0" destOrd="0" presId="urn:microsoft.com/office/officeart/2005/8/layout/process4"/>
    <dgm:cxn modelId="{CEF76C9F-2242-0242-8FA8-2E21E8C1726C}" type="presParOf" srcId="{64182067-E383-9A4F-98D3-6985A84CC341}" destId="{B8A2F521-7A1B-DF4A-B91C-A0F3E6EA5A1C}" srcOrd="1" destOrd="0" presId="urn:microsoft.com/office/officeart/2005/8/layout/process4"/>
    <dgm:cxn modelId="{57E4E4A6-41DA-9449-A73C-3234B98211A8}" type="presParOf" srcId="{64182067-E383-9A4F-98D3-6985A84CC341}" destId="{3EF08A0E-2096-8347-884A-40A478A35CCE}" srcOrd="2" destOrd="0" presId="urn:microsoft.com/office/officeart/2005/8/layout/process4"/>
    <dgm:cxn modelId="{1192E4F9-05F2-0042-86D2-36B407D0BD17}" type="presParOf" srcId="{3EF08A0E-2096-8347-884A-40A478A35CCE}" destId="{DE6D4D41-4388-E04B-B45E-E50BEAD78DA1}" srcOrd="0" destOrd="0" presId="urn:microsoft.com/office/officeart/2005/8/layout/process4"/>
    <dgm:cxn modelId="{7DF93608-3F9D-2D4D-A19C-9C70E0FF9F7A}" type="presParOf" srcId="{3EF08A0E-2096-8347-884A-40A478A35CCE}" destId="{9BB1AD69-270F-3346-8D19-8B9BB08A9538}"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B2002-EC20-9641-86B5-818BE12754E7}">
      <dsp:nvSpPr>
        <dsp:cNvPr id="0" name=""/>
        <dsp:cNvSpPr/>
      </dsp:nvSpPr>
      <dsp:spPr>
        <a:xfrm>
          <a:off x="0" y="4315725"/>
          <a:ext cx="9144000" cy="1416517"/>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CONNECT</a:t>
          </a:r>
          <a:endParaRPr lang="en-US" sz="2700" kern="1200" dirty="0"/>
        </a:p>
      </dsp:txBody>
      <dsp:txXfrm>
        <a:off x="0" y="4315725"/>
        <a:ext cx="9144000" cy="764919"/>
      </dsp:txXfrm>
    </dsp:sp>
    <dsp:sp modelId="{370B531F-6A1B-6D49-9922-522737CEA11F}">
      <dsp:nvSpPr>
        <dsp:cNvPr id="0" name=""/>
        <dsp:cNvSpPr/>
      </dsp:nvSpPr>
      <dsp:spPr>
        <a:xfrm>
          <a:off x="4464" y="5052314"/>
          <a:ext cx="3045023" cy="65159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relate to prior knowledge and experience</a:t>
          </a:r>
          <a:endParaRPr lang="en-US" sz="1400" kern="1200" dirty="0"/>
        </a:p>
      </dsp:txBody>
      <dsp:txXfrm>
        <a:off x="4464" y="5052314"/>
        <a:ext cx="3045023" cy="651597"/>
      </dsp:txXfrm>
    </dsp:sp>
    <dsp:sp modelId="{5B4750B3-9954-B845-9CF8-9089C6C5B9E0}">
      <dsp:nvSpPr>
        <dsp:cNvPr id="0" name=""/>
        <dsp:cNvSpPr/>
      </dsp:nvSpPr>
      <dsp:spPr>
        <a:xfrm>
          <a:off x="3049488" y="5052314"/>
          <a:ext cx="3045023" cy="65159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in literature: do you sympathize with the characters?</a:t>
          </a:r>
          <a:endParaRPr lang="en-US" sz="1400" kern="1200" dirty="0"/>
        </a:p>
      </dsp:txBody>
      <dsp:txXfrm>
        <a:off x="3049488" y="5052314"/>
        <a:ext cx="3045023" cy="651597"/>
      </dsp:txXfrm>
    </dsp:sp>
    <dsp:sp modelId="{6A56D116-3FC9-C04F-AB6F-1305034DC7AD}">
      <dsp:nvSpPr>
        <dsp:cNvPr id="0" name=""/>
        <dsp:cNvSpPr/>
      </dsp:nvSpPr>
      <dsp:spPr>
        <a:xfrm>
          <a:off x="6094511" y="5052314"/>
          <a:ext cx="3045023" cy="65159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other subjects: relate to large body of factual information learned previously</a:t>
          </a:r>
          <a:endParaRPr lang="en-US" sz="1400" kern="1200" dirty="0"/>
        </a:p>
      </dsp:txBody>
      <dsp:txXfrm>
        <a:off x="6094511" y="5052314"/>
        <a:ext cx="3045023" cy="651597"/>
      </dsp:txXfrm>
    </dsp:sp>
    <dsp:sp modelId="{BF55D34D-9D8F-3E40-8329-FA561CB27939}">
      <dsp:nvSpPr>
        <dsp:cNvPr id="0" name=""/>
        <dsp:cNvSpPr/>
      </dsp:nvSpPr>
      <dsp:spPr>
        <a:xfrm rot="10800000">
          <a:off x="0" y="2158369"/>
          <a:ext cx="9144000" cy="2178603"/>
        </a:xfrm>
        <a:prstGeom prst="upArrowCallou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QUESTION</a:t>
          </a:r>
          <a:endParaRPr lang="en-US" sz="2700" kern="1200" dirty="0"/>
        </a:p>
      </dsp:txBody>
      <dsp:txXfrm rot="-10800000">
        <a:off x="0" y="2158369"/>
        <a:ext cx="9144000" cy="764689"/>
      </dsp:txXfrm>
    </dsp:sp>
    <dsp:sp modelId="{D96196CD-7FE2-284E-B5DE-5B73D95A5D17}">
      <dsp:nvSpPr>
        <dsp:cNvPr id="0" name=""/>
        <dsp:cNvSpPr/>
      </dsp:nvSpPr>
      <dsp:spPr>
        <a:xfrm>
          <a:off x="4464" y="2923059"/>
          <a:ext cx="3045023" cy="65140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uncertainties</a:t>
          </a:r>
          <a:endParaRPr lang="en-US" sz="1400" kern="1200" dirty="0"/>
        </a:p>
      </dsp:txBody>
      <dsp:txXfrm>
        <a:off x="4464" y="2923059"/>
        <a:ext cx="3045023" cy="651402"/>
      </dsp:txXfrm>
    </dsp:sp>
    <dsp:sp modelId="{8DBF703D-3108-FD4C-9C1D-3F9FB82871F5}">
      <dsp:nvSpPr>
        <dsp:cNvPr id="0" name=""/>
        <dsp:cNvSpPr/>
      </dsp:nvSpPr>
      <dsp:spPr>
        <a:xfrm>
          <a:off x="3049488" y="2923059"/>
          <a:ext cx="3045023" cy="65140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possible discussion questions</a:t>
          </a:r>
          <a:endParaRPr lang="en-US" sz="1400" kern="1200" dirty="0"/>
        </a:p>
      </dsp:txBody>
      <dsp:txXfrm>
        <a:off x="3049488" y="2923059"/>
        <a:ext cx="3045023" cy="651402"/>
      </dsp:txXfrm>
    </dsp:sp>
    <dsp:sp modelId="{D747AAE6-1EE5-1F46-9C2A-A0EACF395F44}">
      <dsp:nvSpPr>
        <dsp:cNvPr id="0" name=""/>
        <dsp:cNvSpPr/>
      </dsp:nvSpPr>
      <dsp:spPr>
        <a:xfrm>
          <a:off x="6094511" y="2923059"/>
          <a:ext cx="3045023" cy="65140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points of confusion</a:t>
          </a:r>
          <a:endParaRPr lang="en-US" sz="1400" kern="1200" dirty="0"/>
        </a:p>
      </dsp:txBody>
      <dsp:txXfrm>
        <a:off x="6094511" y="2923059"/>
        <a:ext cx="3045023" cy="651402"/>
      </dsp:txXfrm>
    </dsp:sp>
    <dsp:sp modelId="{B8A2F521-7A1B-DF4A-B91C-A0F3E6EA5A1C}">
      <dsp:nvSpPr>
        <dsp:cNvPr id="0" name=""/>
        <dsp:cNvSpPr/>
      </dsp:nvSpPr>
      <dsp:spPr>
        <a:xfrm rot="10800000">
          <a:off x="0" y="1013"/>
          <a:ext cx="9144000" cy="2178603"/>
        </a:xfrm>
        <a:prstGeom prst="upArrowCallou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NOTES </a:t>
          </a:r>
          <a:endParaRPr lang="en-US" sz="2700" kern="1200" dirty="0"/>
        </a:p>
      </dsp:txBody>
      <dsp:txXfrm rot="-10800000">
        <a:off x="0" y="1013"/>
        <a:ext cx="9144000" cy="764689"/>
      </dsp:txXfrm>
    </dsp:sp>
    <dsp:sp modelId="{DE6D4D41-4388-E04B-B45E-E50BEAD78DA1}">
      <dsp:nvSpPr>
        <dsp:cNvPr id="0" name=""/>
        <dsp:cNvSpPr/>
      </dsp:nvSpPr>
      <dsp:spPr>
        <a:xfrm>
          <a:off x="0" y="765703"/>
          <a:ext cx="4572000" cy="65140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literature: character names, events, </a:t>
          </a:r>
          <a:endParaRPr lang="en-US" sz="1400" kern="1200" dirty="0"/>
        </a:p>
      </dsp:txBody>
      <dsp:txXfrm>
        <a:off x="0" y="765703"/>
        <a:ext cx="4572000" cy="651402"/>
      </dsp:txXfrm>
    </dsp:sp>
    <dsp:sp modelId="{9BB1AD69-270F-3346-8D19-8B9BB08A9538}">
      <dsp:nvSpPr>
        <dsp:cNvPr id="0" name=""/>
        <dsp:cNvSpPr/>
      </dsp:nvSpPr>
      <dsp:spPr>
        <a:xfrm>
          <a:off x="4572000" y="765703"/>
          <a:ext cx="4572000" cy="65140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other subjects: facts</a:t>
          </a:r>
          <a:endParaRPr lang="en-US" sz="1400" kern="1200" dirty="0"/>
        </a:p>
      </dsp:txBody>
      <dsp:txXfrm>
        <a:off x="4572000" y="765703"/>
        <a:ext cx="4572000" cy="651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B2002-EC20-9641-86B5-818BE12754E7}">
      <dsp:nvSpPr>
        <dsp:cNvPr id="0" name=""/>
        <dsp:cNvSpPr/>
      </dsp:nvSpPr>
      <dsp:spPr>
        <a:xfrm>
          <a:off x="0" y="4315725"/>
          <a:ext cx="9144000" cy="1416517"/>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REFLECT</a:t>
          </a:r>
          <a:endParaRPr lang="en-US" sz="2700" kern="1200" dirty="0"/>
        </a:p>
      </dsp:txBody>
      <dsp:txXfrm>
        <a:off x="0" y="4315725"/>
        <a:ext cx="9144000" cy="764919"/>
      </dsp:txXfrm>
    </dsp:sp>
    <dsp:sp modelId="{370B531F-6A1B-6D49-9922-522737CEA11F}">
      <dsp:nvSpPr>
        <dsp:cNvPr id="0" name=""/>
        <dsp:cNvSpPr/>
      </dsp:nvSpPr>
      <dsp:spPr>
        <a:xfrm>
          <a:off x="4464" y="5052314"/>
          <a:ext cx="3045023" cy="65159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Choose key passage or quotes</a:t>
          </a:r>
          <a:endParaRPr lang="en-US" sz="1400" kern="1200" dirty="0"/>
        </a:p>
      </dsp:txBody>
      <dsp:txXfrm>
        <a:off x="4464" y="5052314"/>
        <a:ext cx="3045023" cy="651597"/>
      </dsp:txXfrm>
    </dsp:sp>
    <dsp:sp modelId="{4306AA36-8F0B-B141-8B57-E2DBEADAA99C}">
      <dsp:nvSpPr>
        <dsp:cNvPr id="0" name=""/>
        <dsp:cNvSpPr/>
      </dsp:nvSpPr>
      <dsp:spPr>
        <a:xfrm>
          <a:off x="3049488" y="5052314"/>
          <a:ext cx="3045023" cy="65159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reflect on their meaning and why they stand out for you. </a:t>
          </a:r>
          <a:endParaRPr lang="en-US" sz="1400" kern="1200" dirty="0"/>
        </a:p>
      </dsp:txBody>
      <dsp:txXfrm>
        <a:off x="3049488" y="5052314"/>
        <a:ext cx="3045023" cy="651597"/>
      </dsp:txXfrm>
    </dsp:sp>
    <dsp:sp modelId="{DE5D483C-ADCC-C44D-BEED-F657E0974B7A}">
      <dsp:nvSpPr>
        <dsp:cNvPr id="0" name=""/>
        <dsp:cNvSpPr/>
      </dsp:nvSpPr>
      <dsp:spPr>
        <a:xfrm>
          <a:off x="6094511" y="5052314"/>
          <a:ext cx="3045023" cy="65159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Relate the flaw in a character or disaster in a story to yourself and your life direction</a:t>
          </a:r>
          <a:endParaRPr lang="en-US" sz="1400" kern="1200" dirty="0"/>
        </a:p>
      </dsp:txBody>
      <dsp:txXfrm>
        <a:off x="6094511" y="5052314"/>
        <a:ext cx="3045023" cy="651597"/>
      </dsp:txXfrm>
    </dsp:sp>
    <dsp:sp modelId="{BF55D34D-9D8F-3E40-8329-FA561CB27939}">
      <dsp:nvSpPr>
        <dsp:cNvPr id="0" name=""/>
        <dsp:cNvSpPr/>
      </dsp:nvSpPr>
      <dsp:spPr>
        <a:xfrm rot="10800000">
          <a:off x="0" y="2158369"/>
          <a:ext cx="9144000" cy="2178603"/>
        </a:xfrm>
        <a:prstGeom prst="upArrowCallou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PREDICT</a:t>
          </a:r>
          <a:endParaRPr lang="en-US" sz="2700" kern="1200" dirty="0"/>
        </a:p>
      </dsp:txBody>
      <dsp:txXfrm rot="-10800000">
        <a:off x="0" y="2158369"/>
        <a:ext cx="9144000" cy="764689"/>
      </dsp:txXfrm>
    </dsp:sp>
    <dsp:sp modelId="{D96196CD-7FE2-284E-B5DE-5B73D95A5D17}">
      <dsp:nvSpPr>
        <dsp:cNvPr id="0" name=""/>
        <dsp:cNvSpPr/>
      </dsp:nvSpPr>
      <dsp:spPr>
        <a:xfrm>
          <a:off x="0" y="2923059"/>
          <a:ext cx="4572000" cy="65140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Think about future events that will happen to the characters</a:t>
          </a:r>
          <a:endParaRPr lang="en-US" sz="1400" kern="1200" dirty="0"/>
        </a:p>
      </dsp:txBody>
      <dsp:txXfrm>
        <a:off x="0" y="2923059"/>
        <a:ext cx="4572000" cy="651402"/>
      </dsp:txXfrm>
    </dsp:sp>
    <dsp:sp modelId="{8DBF703D-3108-FD4C-9C1D-3F9FB82871F5}">
      <dsp:nvSpPr>
        <dsp:cNvPr id="0" name=""/>
        <dsp:cNvSpPr/>
      </dsp:nvSpPr>
      <dsp:spPr>
        <a:xfrm>
          <a:off x="4572000" y="2923059"/>
          <a:ext cx="4572000" cy="65140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What will be the impact of the character’s actions</a:t>
          </a:r>
          <a:endParaRPr lang="en-US" sz="1400" kern="1200" dirty="0"/>
        </a:p>
      </dsp:txBody>
      <dsp:txXfrm>
        <a:off x="4572000" y="2923059"/>
        <a:ext cx="4572000" cy="651402"/>
      </dsp:txXfrm>
    </dsp:sp>
    <dsp:sp modelId="{B8A2F521-7A1B-DF4A-B91C-A0F3E6EA5A1C}">
      <dsp:nvSpPr>
        <dsp:cNvPr id="0" name=""/>
        <dsp:cNvSpPr/>
      </dsp:nvSpPr>
      <dsp:spPr>
        <a:xfrm rot="10800000">
          <a:off x="0" y="1013"/>
          <a:ext cx="9144000" cy="2178603"/>
        </a:xfrm>
        <a:prstGeom prst="upArrowCallou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SUMMARIZE</a:t>
          </a:r>
          <a:endParaRPr lang="en-US" sz="2700" kern="1200" dirty="0"/>
        </a:p>
      </dsp:txBody>
      <dsp:txXfrm rot="-10800000">
        <a:off x="0" y="1013"/>
        <a:ext cx="9144000" cy="764689"/>
      </dsp:txXfrm>
    </dsp:sp>
    <dsp:sp modelId="{DE6D4D41-4388-E04B-B45E-E50BEAD78DA1}">
      <dsp:nvSpPr>
        <dsp:cNvPr id="0" name=""/>
        <dsp:cNvSpPr/>
      </dsp:nvSpPr>
      <dsp:spPr>
        <a:xfrm>
          <a:off x="0" y="765703"/>
          <a:ext cx="4572000" cy="65140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put entire story into your own words</a:t>
          </a:r>
          <a:endParaRPr lang="en-US" sz="1400" kern="1200" dirty="0"/>
        </a:p>
      </dsp:txBody>
      <dsp:txXfrm>
        <a:off x="0" y="765703"/>
        <a:ext cx="4572000" cy="651402"/>
      </dsp:txXfrm>
    </dsp:sp>
    <dsp:sp modelId="{9BB1AD69-270F-3346-8D19-8B9BB08A9538}">
      <dsp:nvSpPr>
        <dsp:cNvPr id="0" name=""/>
        <dsp:cNvSpPr/>
      </dsp:nvSpPr>
      <dsp:spPr>
        <a:xfrm>
          <a:off x="4572000" y="765703"/>
          <a:ext cx="4572000" cy="65140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condense and distill to the most significant details</a:t>
          </a:r>
          <a:endParaRPr lang="en-US" sz="1400" kern="1200" dirty="0"/>
        </a:p>
      </dsp:txBody>
      <dsp:txXfrm>
        <a:off x="4572000" y="765703"/>
        <a:ext cx="4572000" cy="6514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C01C878C-EA93-4592-9A9B-A0815411B5CC}" type="datetime8">
              <a:rPr lang="en-US" smtClean="0"/>
              <a:pPr/>
              <a:t>3/8/17 10:22</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1A4D2412-8CFD-48C1-A1DD-39C1D837196B}" type="slidenum">
              <a:rPr lang="en-US" smtClean="0"/>
              <a:pPr/>
              <a:t>‹#›</a:t>
            </a:fld>
            <a:endParaRPr lang="en-US"/>
          </a:p>
        </p:txBody>
      </p:sp>
    </p:spTree>
    <p:extLst>
      <p:ext uri="{BB962C8B-B14F-4D97-AF65-F5344CB8AC3E}">
        <p14:creationId xmlns:p14="http://schemas.microsoft.com/office/powerpoint/2010/main" val="95615467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5FF74BDC-CDB2-43E9-A99B-C170316D1D81}" type="datetime8">
              <a:rPr lang="en-US" smtClean="0"/>
              <a:pPr/>
              <a:t>3/8/17 10:22</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88DDF119-CF7F-4947-9E3E-168B4A393D15}" type="slidenum">
              <a:rPr lang="en-US" smtClean="0"/>
              <a:pPr/>
              <a:t>‹#›</a:t>
            </a:fld>
            <a:endParaRPr lang="en-US"/>
          </a:p>
        </p:txBody>
      </p:sp>
    </p:spTree>
    <p:extLst>
      <p:ext uri="{BB962C8B-B14F-4D97-AF65-F5344CB8AC3E}">
        <p14:creationId xmlns:p14="http://schemas.microsoft.com/office/powerpoint/2010/main" val="3195966394"/>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5FF74BDC-CDB2-43E9-A99B-C170316D1D81}" type="datetime8">
              <a:rPr lang="en-US" smtClean="0"/>
              <a:pPr/>
              <a:t>3/8/17 12:01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DF119-CF7F-4947-9E3E-168B4A393D15}" type="slidenum">
              <a:rPr lang="en-US" smtClean="0"/>
              <a:pPr/>
              <a:t>3</a:t>
            </a:fld>
            <a:endParaRPr lang="en-US"/>
          </a:p>
        </p:txBody>
      </p:sp>
    </p:spTree>
    <p:extLst>
      <p:ext uri="{BB962C8B-B14F-4D97-AF65-F5344CB8AC3E}">
        <p14:creationId xmlns:p14="http://schemas.microsoft.com/office/powerpoint/2010/main" val="3397127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C3D09D6-EB88-BC45-A2F4-66C8AC2A3A83}" type="slidenum">
              <a:rPr lang="en-US" sz="1200"/>
              <a:pPr/>
              <a:t>21</a:t>
            </a:fld>
            <a:endParaRPr 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BFECD78-3C8E-49F2-8FAB-59489D168ABB}" type="datetimeFigureOut">
              <a:rPr lang="en-US" smtClean="0"/>
              <a:pPr/>
              <a:t>3/8/17</a:t>
            </a:fld>
            <a:endParaRPr lang="en-US"/>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r>
              <a:rPr lang="en-US" smtClean="0"/>
              <a:t>Slide </a:t>
            </a:r>
            <a:fld id="{DD036D98-CB95-47D4-91D6-75DCF13F8035}"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
        <p:nvSpPr>
          <p:cNvPr id="20" name="Rectangle 23"/>
          <p:cNvSpPr>
            <a:spLocks noChangeArrowheads="1"/>
          </p:cNvSpPr>
          <p:nvPr userDrawn="1"/>
        </p:nvSpPr>
        <p:spPr bwMode="auto">
          <a:xfrm>
            <a:off x="0" y="0"/>
            <a:ext cx="9144000" cy="609600"/>
          </a:xfrm>
          <a:prstGeom prst="rect">
            <a:avLst/>
          </a:prstGeom>
          <a:solidFill>
            <a:schemeClr val="bg2">
              <a:lumMod val="25000"/>
            </a:schemeClr>
          </a:solidFill>
          <a:ln w="9525">
            <a:noFill/>
            <a:miter lim="800000"/>
            <a:headEnd/>
            <a:tailEnd/>
          </a:ln>
          <a:effectLst/>
        </p:spPr>
        <p:txBody>
          <a:bodyPr wrap="none" anchor="ctr"/>
          <a:lstStyle/>
          <a:p>
            <a:endParaRPr lang="en-US"/>
          </a:p>
        </p:txBody>
      </p:sp>
      <p:pic>
        <p:nvPicPr>
          <p:cNvPr id="21" name="Picture 2" descr="http://stanfordesp.org/media/images/stanfordesp-logo.png"/>
          <p:cNvPicPr>
            <a:picLocks noChangeAspect="1" noChangeArrowheads="1"/>
          </p:cNvPicPr>
          <p:nvPr userDrawn="1"/>
        </p:nvPicPr>
        <p:blipFill>
          <a:blip r:embed="rId2" cstate="print"/>
          <a:srcRect/>
          <a:stretch>
            <a:fillRect/>
          </a:stretch>
        </p:blipFill>
        <p:spPr bwMode="auto">
          <a:xfrm>
            <a:off x="0" y="6311900"/>
            <a:ext cx="1902541" cy="546100"/>
          </a:xfrm>
          <a:prstGeom prst="rect">
            <a:avLst/>
          </a:prstGeom>
          <a:noFill/>
        </p:spPr>
      </p:pic>
      <p:sp>
        <p:nvSpPr>
          <p:cNvPr id="22" name="TextBox 21"/>
          <p:cNvSpPr txBox="1"/>
          <p:nvPr userDrawn="1"/>
        </p:nvSpPr>
        <p:spPr>
          <a:xfrm>
            <a:off x="6781800" y="6629400"/>
            <a:ext cx="2362200" cy="230832"/>
          </a:xfrm>
          <a:prstGeom prst="rect">
            <a:avLst/>
          </a:prstGeom>
          <a:noFill/>
        </p:spPr>
        <p:txBody>
          <a:bodyPr wrap="square" rtlCol="0">
            <a:spAutoFit/>
          </a:bodyPr>
          <a:lstStyle/>
          <a:p>
            <a:r>
              <a:rPr lang="en-US" sz="900" b="1" dirty="0" smtClean="0"/>
              <a:t>By: Ravishankar Gundlapalli &amp; </a:t>
            </a:r>
            <a:r>
              <a:rPr lang="en-US" sz="900" b="1" dirty="0" err="1" smtClean="0"/>
              <a:t>Vani</a:t>
            </a:r>
            <a:r>
              <a:rPr lang="en-US" sz="900" b="1" dirty="0" smtClean="0"/>
              <a:t> Shankar</a:t>
            </a:r>
            <a:endParaRPr lang="en-US" sz="900" b="1"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57CBAA-61FE-4EAE-8FF6-099295C835E0}" type="datetime8">
              <a:rPr lang="en-US" smtClean="0"/>
              <a:pPr/>
              <a:t>3/8/17 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36D98-CB95-47D4-91D6-75DCF13F803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D036D98-CB95-47D4-91D6-75DCF13F8035}"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08ACEE-AC3F-4BBF-A0F6-FD5D3138A554}" type="datetime8">
              <a:rPr lang="en-US" smtClean="0"/>
              <a:pPr/>
              <a:t>3/8/17 10:22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27939B-DBA7-4D9A-B527-C563D49439EE}" type="datetime8">
              <a:rPr lang="en-US" smtClean="0"/>
              <a:pPr/>
              <a:t>3/8/17 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36D98-CB95-47D4-91D6-75DCF13F803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58BF0FD-EF4C-439F-AD81-098E3ED7EF29}" type="datetime8">
              <a:rPr lang="en-US" smtClean="0"/>
              <a:pPr/>
              <a:t>3/8/17 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D036D98-CB95-47D4-91D6-75DCF13F8035}"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7CF7391-A779-4463-A2EC-3B0C794DCD08}" type="datetime8">
              <a:rPr lang="en-US" smtClean="0"/>
              <a:pPr/>
              <a:t>3/8/17 10:22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D036D98-CB95-47D4-91D6-75DCF13F8035}"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99F6560-58F0-46B2-86F6-382283F23716}" type="datetime8">
              <a:rPr lang="en-US" smtClean="0"/>
              <a:pPr/>
              <a:t>3/8/17 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36D98-CB95-47D4-91D6-75DCF13F8035}"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027DCC9-8941-47F4-9C3E-323D7B16B0E6}" type="datetime8">
              <a:rPr lang="en-US" smtClean="0"/>
              <a:pPr/>
              <a:t>3/8/17 10:22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D036D98-CB95-47D4-91D6-75DCF13F8035}"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E829F00-376B-4B12-BE44-993365A0383F}" type="datetime8">
              <a:rPr lang="en-US" smtClean="0"/>
              <a:pPr/>
              <a:t>3/8/17 10:22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D036D98-CB95-47D4-91D6-75DCF13F80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7AF05F5-6E08-45A2-B89F-50F4F9234599}" type="datetime8">
              <a:rPr lang="en-US" smtClean="0"/>
              <a:pPr/>
              <a:t>3/8/17 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D036D98-CB95-47D4-91D6-75DCF13F80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D036D98-CB95-47D4-91D6-75DCF13F8035}"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3EAD861-CC1E-4376-A6DB-286AEA2EB7C4}" type="datetime8">
              <a:rPr lang="en-US" smtClean="0"/>
              <a:pPr/>
              <a:t>3/8/17 10:22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D036D98-CB95-47D4-91D6-75DCF13F8035}"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F81D313-85CE-4019-AC9E-565BBCCE8178}" type="datetime8">
              <a:rPr lang="en-US" smtClean="0"/>
              <a:pPr/>
              <a:t>3/8/17 10:22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58BF0FD-EF4C-439F-AD81-098E3ED7EF29}" type="datetime8">
              <a:rPr lang="en-US" smtClean="0"/>
              <a:pPr/>
              <a:t>3/8/17 10:22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D036D98-CB95-47D4-91D6-75DCF13F8035}"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650" r:id="rId12"/>
  </p:sldLayoutIdLst>
  <p:hf hdr="0" ft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tags" Target="../tags/tag8.xml"/><Relationship Id="rId9" Type="http://schemas.openxmlformats.org/officeDocument/2006/relationships/tags" Target="../tags/tag9.xml"/><Relationship Id="rId10" Type="http://schemas.openxmlformats.org/officeDocument/2006/relationships/slideLayout" Target="../slideLayouts/slideLayout7.xml"/><Relationship Id="rId1" Type="http://schemas.openxmlformats.org/officeDocument/2006/relationships/tags" Target="../tags/tag1.xml"/><Relationship Id="rId2" Type="http://schemas.openxmlformats.org/officeDocument/2006/relationships/tags" Target="../tags/tag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 Id="rId3" Type="http://schemas.microsoft.com/office/2007/relationships/hdphoto" Target="../media/hdphoto1.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hyperlink" Target="http://en.wikipedia.org/wiki/Spider_diagra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Leonardo_da_Vinci" TargetMode="External"/><Relationship Id="rId4" Type="http://schemas.openxmlformats.org/officeDocument/2006/relationships/hyperlink" Target="http://en.wikipedia.org/wiki/Allan_M._Collins" TargetMode="External"/><Relationship Id="rId5" Type="http://schemas.openxmlformats.org/officeDocument/2006/relationships/hyperlink" Target="http://en.wikipedia.org/wiki/Porphyry_(philosopher)" TargetMode="External"/><Relationship Id="rId6" Type="http://schemas.openxmlformats.org/officeDocument/2006/relationships/hyperlink" Target="http://en.wikipedia.org/wiki/Semantic_network" TargetMode="External"/><Relationship Id="rId7" Type="http://schemas.openxmlformats.org/officeDocument/2006/relationships/hyperlink" Target="http://en.wikipedia.org/w/index.php?title=M._Ross_Quillian&amp;action=edit&amp;redlink=1" TargetMode="External"/><Relationship Id="rId8" Type="http://schemas.openxmlformats.org/officeDocument/2006/relationships/image" Target="../media/image20.png"/><Relationship Id="rId9" Type="http://schemas.openxmlformats.org/officeDocument/2006/relationships/hyperlink" Target="http://en.wikipedia.org/wiki/Concept_map" TargetMode="External"/><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24.wmf"/><Relationship Id="rId4" Type="http://schemas.openxmlformats.org/officeDocument/2006/relationships/image" Target="../media/image25.wmf"/><Relationship Id="rId5" Type="http://schemas.openxmlformats.org/officeDocument/2006/relationships/image" Target="../media/image26.wmf"/><Relationship Id="rId6"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3.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wmf"/><Relationship Id="rId4" Type="http://schemas.openxmlformats.org/officeDocument/2006/relationships/image" Target="../media/image25.wmf"/><Relationship Id="rId5" Type="http://schemas.openxmlformats.org/officeDocument/2006/relationships/image" Target="../media/image26.wmf"/><Relationship Id="rId1" Type="http://schemas.openxmlformats.org/officeDocument/2006/relationships/slideLayout" Target="../slideLayouts/slideLayout2.xml"/><Relationship Id="rId2" Type="http://schemas.openxmlformats.org/officeDocument/2006/relationships/image" Target="../media/image23.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indmapmaker.org/characteristics-of-mindmaps.html" TargetMode="External"/><Relationship Id="rId3" Type="http://schemas.openxmlformats.org/officeDocument/2006/relationships/image" Target="../media/image2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hyperlink" Target="http://www.edrawsoft.com/make-mindmap.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gi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8.gif"/></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hyperlink" Target="http://www.edrawsoft.com/electricaltelecom.php" TargetMode="External"/><Relationship Id="rId5" Type="http://schemas.openxmlformats.org/officeDocument/2006/relationships/hyperlink" Target="http://www.edrawsoft.com/wallshellstructure.php" TargetMode="External"/><Relationship Id="rId6" Type="http://schemas.openxmlformats.org/officeDocument/2006/relationships/hyperlink" Target="http://www.edrawsoft.com/officeequipment.php" TargetMode="External"/><Relationship Id="rId7" Type="http://schemas.openxmlformats.org/officeDocument/2006/relationships/hyperlink" Target="http://www.edrawsoft.com/walldoor.php" TargetMode="External"/><Relationship Id="rId1" Type="http://schemas.openxmlformats.org/officeDocument/2006/relationships/slideLayout" Target="../slideLayouts/slideLayout2.xml"/><Relationship Id="rId2" Type="http://schemas.openxmlformats.org/officeDocument/2006/relationships/image" Target="../media/image39.gi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jpeg"/><Relationship Id="rId3" Type="http://schemas.openxmlformats.org/officeDocument/2006/relationships/image" Target="../media/image43.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4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jpeg"/><Relationship Id="rId3" Type="http://schemas.openxmlformats.org/officeDocument/2006/relationships/image" Target="../media/image46.png"/></Relationships>
</file>

<file path=ppt/slides/_rels/slide64.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49.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43.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50.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1484784"/>
            <a:ext cx="8686800" cy="1828800"/>
          </a:xfrm>
          <a:prstGeom prst="rect">
            <a:avLst/>
          </a:prstGeom>
          <a:noFill/>
          <a:ln w="9525">
            <a:noFill/>
            <a:miter lim="800000"/>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noProof="0" dirty="0" smtClean="0">
                <a:solidFill>
                  <a:sysClr val="windowText" lastClr="000000"/>
                </a:solidFill>
              </a:rPr>
              <a:t>Week three Academic English: </a:t>
            </a:r>
          </a:p>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smtClean="0">
                <a:solidFill>
                  <a:sysClr val="windowText" lastClr="000000"/>
                </a:solidFill>
              </a:rPr>
              <a:t>Skills in Note taking for major academic lectures</a:t>
            </a:r>
            <a:endParaRPr kumimoji="0" lang="en-US" sz="4000" b="1" i="0" u="none" strike="noStrike" kern="0" cap="none" spc="0" normalizeH="0" baseline="0" noProof="0" dirty="0" smtClean="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sysClr val="windowText" lastClr="000000"/>
              </a:solidFill>
              <a:effectLst/>
              <a:uLnTx/>
              <a:uFillTx/>
            </a:endParaRPr>
          </a:p>
        </p:txBody>
      </p:sp>
      <p:sp>
        <p:nvSpPr>
          <p:cNvPr id="5" name="Rectangle 4"/>
          <p:cNvSpPr>
            <a:spLocks noChangeArrowheads="1"/>
          </p:cNvSpPr>
          <p:nvPr/>
        </p:nvSpPr>
        <p:spPr bwMode="auto">
          <a:xfrm>
            <a:off x="179512" y="5157192"/>
            <a:ext cx="8686800" cy="1828800"/>
          </a:xfrm>
          <a:prstGeom prst="rect">
            <a:avLst/>
          </a:prstGeom>
          <a:noFill/>
          <a:ln w="9525">
            <a:noFill/>
            <a:miter lim="800000"/>
            <a:headEnd/>
            <a:tailEnd/>
          </a:ln>
          <a:effectLst/>
        </p:spPr>
        <p:txBody>
          <a:bodyPr anchor="ctr"/>
          <a:lstStyle/>
          <a:p>
            <a:pPr algn="ctr"/>
            <a:r>
              <a:rPr lang="en-US" sz="2800" dirty="0" smtClean="0">
                <a:latin typeface="Cambria" pitchFamily="18" charset="0"/>
              </a:rPr>
              <a:t>Damon L Hansen SISU Spring 2017</a:t>
            </a:r>
          </a:p>
        </p:txBody>
      </p:sp>
      <p:pic>
        <p:nvPicPr>
          <p:cNvPr id="2" name="Picture 1" descr="0e5667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3645024"/>
            <a:ext cx="2209800" cy="2209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57200" y="838200"/>
            <a:ext cx="8229600" cy="914400"/>
          </a:xfrm>
        </p:spPr>
        <p:txBody>
          <a:bodyPr>
            <a:normAutofit fontScale="90000"/>
          </a:bodyPr>
          <a:lstStyle/>
          <a:p>
            <a:pPr eaLnBrk="1" hangingPunct="1"/>
            <a:r>
              <a:rPr lang="en-US" sz="3800">
                <a:latin typeface="Century Gothic" charset="0"/>
              </a:rPr>
              <a:t>You know you have to read </a:t>
            </a:r>
            <a:r>
              <a:rPr lang="ja-JP" altLang="en-US" sz="3800">
                <a:latin typeface="Century Gothic" charset="0"/>
              </a:rPr>
              <a:t>“</a:t>
            </a:r>
            <a:r>
              <a:rPr lang="en-US" altLang="ja-JP" sz="3800">
                <a:latin typeface="Century Gothic" charset="0"/>
              </a:rPr>
              <a:t>between the lines</a:t>
            </a:r>
            <a:r>
              <a:rPr lang="ja-JP" altLang="en-US" sz="3800">
                <a:latin typeface="Century Gothic" charset="0"/>
              </a:rPr>
              <a:t>”</a:t>
            </a:r>
            <a:r>
              <a:rPr lang="en-US" altLang="ja-JP" sz="3800">
                <a:latin typeface="Century Gothic" charset="0"/>
              </a:rPr>
              <a:t>…</a:t>
            </a:r>
            <a:endParaRPr lang="en-US" sz="3800">
              <a:latin typeface="Century Gothic" charset="0"/>
            </a:endParaRPr>
          </a:p>
        </p:txBody>
      </p:sp>
      <p:sp>
        <p:nvSpPr>
          <p:cNvPr id="45058" name="Rectangle 3"/>
          <p:cNvSpPr>
            <a:spLocks noGrp="1" noChangeArrowheads="1"/>
          </p:cNvSpPr>
          <p:nvPr>
            <p:ph idx="1"/>
          </p:nvPr>
        </p:nvSpPr>
        <p:spPr/>
        <p:txBody>
          <a:bodyPr/>
          <a:lstStyle/>
          <a:p>
            <a:pPr eaLnBrk="1" hangingPunct="1">
              <a:lnSpc>
                <a:spcPct val="90000"/>
              </a:lnSpc>
              <a:buFontTx/>
              <a:buNone/>
            </a:pPr>
            <a:r>
              <a:rPr lang="en-US" sz="3400">
                <a:latin typeface="Century Gothic" charset="0"/>
              </a:rPr>
              <a:t>I want to persuade you to write </a:t>
            </a:r>
          </a:p>
          <a:p>
            <a:pPr eaLnBrk="1" hangingPunct="1">
              <a:lnSpc>
                <a:spcPct val="90000"/>
              </a:lnSpc>
              <a:buFontTx/>
              <a:buNone/>
            </a:pPr>
            <a:r>
              <a:rPr lang="en-US" sz="3400">
                <a:latin typeface="Century Gothic" charset="0"/>
              </a:rPr>
              <a:t>between the lines.  Unless you </a:t>
            </a:r>
          </a:p>
          <a:p>
            <a:pPr eaLnBrk="1" hangingPunct="1">
              <a:lnSpc>
                <a:spcPct val="90000"/>
              </a:lnSpc>
              <a:buFontTx/>
              <a:buNone/>
            </a:pPr>
            <a:r>
              <a:rPr lang="en-US" sz="3400">
                <a:latin typeface="Century Gothic" charset="0"/>
              </a:rPr>
              <a:t>do, you are not likely to do the </a:t>
            </a:r>
          </a:p>
          <a:p>
            <a:pPr eaLnBrk="1" hangingPunct="1">
              <a:lnSpc>
                <a:spcPct val="90000"/>
              </a:lnSpc>
              <a:buFontTx/>
              <a:buNone/>
            </a:pPr>
            <a:r>
              <a:rPr lang="en-US" sz="3400">
                <a:latin typeface="Century Gothic" charset="0"/>
              </a:rPr>
              <a:t>most efficient kind of reading.</a:t>
            </a:r>
          </a:p>
          <a:p>
            <a:pPr eaLnBrk="1" hangingPunct="1">
              <a:lnSpc>
                <a:spcPct val="90000"/>
              </a:lnSpc>
              <a:buFontTx/>
              <a:buNone/>
            </a:pPr>
            <a:r>
              <a:rPr lang="en-US" sz="2400">
                <a:latin typeface="Century Gothic" charset="0"/>
              </a:rPr>
              <a:t>				 </a:t>
            </a:r>
            <a:r>
              <a:rPr lang="en-US" sz="1500">
                <a:latin typeface="Century Gothic" charset="0"/>
              </a:rPr>
              <a:t>Mortimer J. Adler</a:t>
            </a:r>
          </a:p>
          <a:p>
            <a:pPr eaLnBrk="1" hangingPunct="1">
              <a:lnSpc>
                <a:spcPct val="90000"/>
              </a:lnSpc>
              <a:buFontTx/>
              <a:buNone/>
            </a:pPr>
            <a:r>
              <a:rPr lang="en-US" sz="1500">
                <a:latin typeface="Century Gothic" charset="0"/>
              </a:rPr>
              <a:t>				</a:t>
            </a:r>
            <a:r>
              <a:rPr lang="ja-JP" altLang="en-US" sz="1500">
                <a:latin typeface="Century Gothic" charset="0"/>
              </a:rPr>
              <a:t>“</a:t>
            </a:r>
            <a:r>
              <a:rPr lang="en-US" altLang="ja-JP" sz="1500">
                <a:latin typeface="Century Gothic" charset="0"/>
              </a:rPr>
              <a:t>How to Mark a Book</a:t>
            </a:r>
            <a:r>
              <a:rPr lang="ja-JP" altLang="en-US" sz="1500">
                <a:latin typeface="Century Gothic" charset="0"/>
              </a:rPr>
              <a:t>”</a:t>
            </a:r>
            <a:endParaRPr lang="en-US" sz="1500">
              <a:latin typeface="Century Gothic" charset="0"/>
            </a:endParaRPr>
          </a:p>
        </p:txBody>
      </p:sp>
      <p:pic>
        <p:nvPicPr>
          <p:cNvPr id="4505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629150"/>
            <a:ext cx="3048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00814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23875" y="762000"/>
            <a:ext cx="8229600" cy="1524000"/>
          </a:xfrm>
        </p:spPr>
        <p:txBody>
          <a:bodyPr rtlCol="0">
            <a:normAutofit fontScale="90000"/>
          </a:bodyPr>
          <a:lstStyle/>
          <a:p>
            <a:pPr defTabSz="457207" eaLnBrk="1" fontAlgn="auto" hangingPunct="1">
              <a:spcAft>
                <a:spcPts val="0"/>
              </a:spcAft>
              <a:defRPr/>
            </a:pPr>
            <a:r>
              <a:rPr lang="en-US" sz="4000" dirty="0">
                <a:ea typeface="+mj-ea"/>
                <a:cs typeface="+mj-cs"/>
              </a:rPr>
              <a:t>A</a:t>
            </a:r>
            <a:r>
              <a:rPr lang="en-US" sz="4000" dirty="0" smtClean="0">
                <a:ea typeface="+mj-ea"/>
                <a:cs typeface="+mj-cs"/>
              </a:rPr>
              <a:t>nnotation </a:t>
            </a:r>
            <a:r>
              <a:rPr lang="en-US" sz="4000" dirty="0">
                <a:ea typeface="+mj-ea"/>
                <a:cs typeface="+mj-cs"/>
              </a:rPr>
              <a:t>requires student-awareness of categories of text </a:t>
            </a:r>
            <a:r>
              <a:rPr lang="en-US" sz="4000" dirty="0" smtClean="0">
                <a:ea typeface="+mj-ea"/>
                <a:cs typeface="+mj-cs"/>
              </a:rPr>
              <a:t>response:</a:t>
            </a:r>
            <a:endParaRPr lang="en-US" sz="4000" dirty="0">
              <a:ea typeface="+mj-ea"/>
              <a:cs typeface="+mj-cs"/>
            </a:endParaRPr>
          </a:p>
        </p:txBody>
      </p:sp>
      <p:grpSp>
        <p:nvGrpSpPr>
          <p:cNvPr id="46083" name="Group 1"/>
          <p:cNvGrpSpPr>
            <a:grpSpLocks/>
          </p:cNvGrpSpPr>
          <p:nvPr/>
        </p:nvGrpSpPr>
        <p:grpSpPr bwMode="auto">
          <a:xfrm>
            <a:off x="1066800" y="2665413"/>
            <a:ext cx="7446963" cy="3589337"/>
            <a:chOff x="847725" y="1844675"/>
            <a:chExt cx="7446963" cy="3589338"/>
          </a:xfrm>
        </p:grpSpPr>
        <p:sp>
          <p:nvSpPr>
            <p:cNvPr id="46084" name="Arc 2"/>
            <p:cNvSpPr>
              <a:spLocks/>
            </p:cNvSpPr>
            <p:nvPr/>
          </p:nvSpPr>
          <p:spPr bwMode="auto">
            <a:xfrm>
              <a:off x="1914525" y="2408238"/>
              <a:ext cx="5294313" cy="2224087"/>
            </a:xfrm>
            <a:custGeom>
              <a:avLst/>
              <a:gdLst>
                <a:gd name="T0" fmla="*/ 0 w 43200"/>
                <a:gd name="T1" fmla="*/ 2147483647 h 21715"/>
                <a:gd name="T2" fmla="*/ 2147483647 w 43200"/>
                <a:gd name="T3" fmla="*/ 2147483647 h 21715"/>
                <a:gd name="T4" fmla="*/ 2147483647 w 43200"/>
                <a:gd name="T5" fmla="*/ 2147483647 h 21715"/>
                <a:gd name="T6" fmla="*/ 0 60000 65536"/>
                <a:gd name="T7" fmla="*/ 0 60000 65536"/>
                <a:gd name="T8" fmla="*/ 0 60000 65536"/>
                <a:gd name="T9" fmla="*/ 0 w 43200"/>
                <a:gd name="T10" fmla="*/ 0 h 21715"/>
                <a:gd name="T11" fmla="*/ 43200 w 43200"/>
                <a:gd name="T12" fmla="*/ 21715 h 21715"/>
              </a:gdLst>
              <a:ahLst/>
              <a:cxnLst>
                <a:cxn ang="T6">
                  <a:pos x="T0" y="T1"/>
                </a:cxn>
                <a:cxn ang="T7">
                  <a:pos x="T2" y="T3"/>
                </a:cxn>
                <a:cxn ang="T8">
                  <a:pos x="T4" y="T5"/>
                </a:cxn>
              </a:cxnLst>
              <a:rect l="T9" t="T10" r="T11" b="T12"/>
              <a:pathLst>
                <a:path w="43200" h="21715" fill="none" extrusionOk="0">
                  <a:moveTo>
                    <a:pt x="0" y="21714"/>
                  </a:moveTo>
                  <a:cubicBezTo>
                    <a:pt x="0" y="21676"/>
                    <a:pt x="0" y="21638"/>
                    <a:pt x="0" y="21600"/>
                  </a:cubicBezTo>
                  <a:cubicBezTo>
                    <a:pt x="0" y="9670"/>
                    <a:pt x="9670" y="0"/>
                    <a:pt x="21600" y="0"/>
                  </a:cubicBezTo>
                  <a:cubicBezTo>
                    <a:pt x="33529" y="-1"/>
                    <a:pt x="43199" y="9670"/>
                    <a:pt x="43200" y="21599"/>
                  </a:cubicBezTo>
                </a:path>
                <a:path w="43200" h="21715" stroke="0" extrusionOk="0">
                  <a:moveTo>
                    <a:pt x="0" y="21714"/>
                  </a:moveTo>
                  <a:cubicBezTo>
                    <a:pt x="0" y="21676"/>
                    <a:pt x="0" y="21638"/>
                    <a:pt x="0" y="21600"/>
                  </a:cubicBezTo>
                  <a:cubicBezTo>
                    <a:pt x="0" y="9670"/>
                    <a:pt x="9670" y="0"/>
                    <a:pt x="21600" y="0"/>
                  </a:cubicBezTo>
                  <a:cubicBezTo>
                    <a:pt x="33529" y="-1"/>
                    <a:pt x="43199" y="9670"/>
                    <a:pt x="43200" y="21599"/>
                  </a:cubicBezTo>
                  <a:lnTo>
                    <a:pt x="21600" y="21600"/>
                  </a:lnTo>
                  <a:lnTo>
                    <a:pt x="0" y="21714"/>
                  </a:lnTo>
                  <a:close/>
                </a:path>
              </a:pathLst>
            </a:custGeom>
            <a:noFill/>
            <a:ln w="6350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p>
              <a:pPr algn="ctr"/>
              <a:r>
                <a:rPr lang="en-US" altLang="ja-JP" b="1">
                  <a:solidFill>
                    <a:schemeClr val="tx2"/>
                  </a:solidFill>
                </a:rPr>
                <a:t>Text Response </a:t>
              </a:r>
            </a:p>
            <a:p>
              <a:pPr algn="ctr"/>
              <a:r>
                <a:rPr lang="en-US" altLang="ja-JP" b="1">
                  <a:solidFill>
                    <a:schemeClr val="tx2"/>
                  </a:solidFill>
                </a:rPr>
                <a:t>Categories</a:t>
              </a:r>
            </a:p>
          </p:txBody>
        </p:sp>
        <p:sp>
          <p:nvSpPr>
            <p:cNvPr id="46085" name="AutoShape 4"/>
            <p:cNvSpPr>
              <a:spLocks noChangeArrowheads="1"/>
            </p:cNvSpPr>
            <p:nvPr/>
          </p:nvSpPr>
          <p:spPr bwMode="auto">
            <a:xfrm flipV="1">
              <a:off x="3322638" y="4411663"/>
              <a:ext cx="2473325" cy="241300"/>
            </a:xfrm>
            <a:prstGeom prst="triangle">
              <a:avLst>
                <a:gd name="adj" fmla="val 50000"/>
              </a:avLst>
            </a:prstGeom>
            <a:solidFill>
              <a:schemeClr val="accent1"/>
            </a:solidFill>
            <a:ln w="6350">
              <a:solidFill>
                <a:schemeClr val="bg1"/>
              </a:solidFill>
              <a:miter lim="800000"/>
              <a:headEnd/>
              <a:tailEnd/>
            </a:ln>
          </p:spPr>
          <p:txBody>
            <a:bodyPr rot="10800000" lIns="36000" tIns="36000" rIns="36000" bIns="36000" anchor="ctr"/>
            <a:lstStyle/>
            <a:p>
              <a:pPr algn="ctr"/>
              <a:endParaRPr lang="en-US" sz="1400">
                <a:solidFill>
                  <a:schemeClr val="bg1"/>
                </a:solidFill>
              </a:endParaRPr>
            </a:p>
          </p:txBody>
        </p:sp>
        <p:sp>
          <p:nvSpPr>
            <p:cNvPr id="46086" name="Oval 7"/>
            <p:cNvSpPr>
              <a:spLocks noChangeArrowheads="1"/>
            </p:cNvSpPr>
            <p:nvPr/>
          </p:nvSpPr>
          <p:spPr bwMode="gray">
            <a:xfrm>
              <a:off x="847725" y="3629025"/>
              <a:ext cx="1833563" cy="942504"/>
            </a:xfrm>
            <a:prstGeom prst="ellipse">
              <a:avLst/>
            </a:prstGeom>
            <a:solidFill>
              <a:schemeClr val="bg1"/>
            </a:solidFill>
            <a:ln w="28575">
              <a:solidFill>
                <a:schemeClr val="accent1"/>
              </a:solidFill>
              <a:round/>
              <a:headEnd/>
              <a:tailEnd/>
            </a:ln>
          </p:spPr>
          <p:txBody>
            <a:bodyPr lIns="36000" tIns="36000" rIns="36000" bIns="36000" anchor="ctr" anchorCtr="1"/>
            <a:lstStyle/>
            <a:p>
              <a:pPr algn="ctr">
                <a:lnSpc>
                  <a:spcPct val="106000"/>
                </a:lnSpc>
                <a:buClr>
                  <a:schemeClr val="tx1"/>
                </a:buClr>
                <a:buFont typeface="Wingdings 2" charset="0"/>
                <a:buNone/>
              </a:pPr>
              <a:r>
                <a:rPr lang="en-US" sz="1300">
                  <a:solidFill>
                    <a:schemeClr val="tx2"/>
                  </a:solidFill>
                </a:rPr>
                <a:t>Reflecting on Content or Reading Process</a:t>
              </a:r>
            </a:p>
          </p:txBody>
        </p:sp>
        <p:sp>
          <p:nvSpPr>
            <p:cNvPr id="46087" name="Oval 8"/>
            <p:cNvSpPr>
              <a:spLocks noChangeArrowheads="1"/>
            </p:cNvSpPr>
            <p:nvPr/>
          </p:nvSpPr>
          <p:spPr bwMode="gray">
            <a:xfrm>
              <a:off x="1765300" y="2736850"/>
              <a:ext cx="1738313" cy="876300"/>
            </a:xfrm>
            <a:prstGeom prst="ellipse">
              <a:avLst/>
            </a:prstGeom>
            <a:solidFill>
              <a:schemeClr val="bg1"/>
            </a:solidFill>
            <a:ln w="28575">
              <a:solidFill>
                <a:schemeClr val="accent1"/>
              </a:solidFill>
              <a:round/>
              <a:headEnd/>
              <a:tailEnd/>
            </a:ln>
          </p:spPr>
          <p:txBody>
            <a:bodyPr lIns="36000" tIns="36000" rIns="36000" bIns="36000" anchor="ctr" anchorCtr="1"/>
            <a:lstStyle/>
            <a:p>
              <a:pPr algn="ctr">
                <a:lnSpc>
                  <a:spcPct val="106000"/>
                </a:lnSpc>
                <a:buClr>
                  <a:schemeClr val="tx1"/>
                </a:buClr>
                <a:buFont typeface="Wingdings 2" charset="0"/>
                <a:buNone/>
              </a:pPr>
              <a:r>
                <a:rPr lang="en-US" altLang="ja-JP" sz="1400">
                  <a:solidFill>
                    <a:schemeClr val="tx2"/>
                  </a:solidFill>
                </a:rPr>
                <a:t>Construction or Craft of the Writing</a:t>
              </a:r>
            </a:p>
          </p:txBody>
        </p:sp>
        <p:sp>
          <p:nvSpPr>
            <p:cNvPr id="46088" name="Oval 9"/>
            <p:cNvSpPr>
              <a:spLocks noChangeArrowheads="1"/>
            </p:cNvSpPr>
            <p:nvPr/>
          </p:nvSpPr>
          <p:spPr bwMode="gray">
            <a:xfrm>
              <a:off x="2681288" y="1844675"/>
              <a:ext cx="1738312" cy="876300"/>
            </a:xfrm>
            <a:prstGeom prst="ellipse">
              <a:avLst/>
            </a:prstGeom>
            <a:solidFill>
              <a:schemeClr val="bg1"/>
            </a:solidFill>
            <a:ln w="28575">
              <a:solidFill>
                <a:schemeClr val="accent1"/>
              </a:solidFill>
              <a:round/>
              <a:headEnd/>
              <a:tailEnd/>
            </a:ln>
          </p:spPr>
          <p:txBody>
            <a:bodyPr lIns="36000" tIns="36000" rIns="36000" bIns="36000" anchor="ctr" anchorCtr="1"/>
            <a:lstStyle/>
            <a:p>
              <a:pPr algn="ctr">
                <a:lnSpc>
                  <a:spcPct val="106000"/>
                </a:lnSpc>
                <a:buClr>
                  <a:schemeClr val="tx1"/>
                </a:buClr>
                <a:buFont typeface="Wingdings 2" charset="0"/>
                <a:buNone/>
              </a:pPr>
              <a:r>
                <a:rPr lang="en-US" sz="1400">
                  <a:solidFill>
                    <a:schemeClr val="tx2"/>
                  </a:solidFill>
                </a:rPr>
                <a:t>Making predictions</a:t>
              </a:r>
            </a:p>
          </p:txBody>
        </p:sp>
        <p:sp>
          <p:nvSpPr>
            <p:cNvPr id="46089" name="Oval 10"/>
            <p:cNvSpPr>
              <a:spLocks noChangeArrowheads="1"/>
            </p:cNvSpPr>
            <p:nvPr/>
          </p:nvSpPr>
          <p:spPr bwMode="gray">
            <a:xfrm flipH="1">
              <a:off x="6556375" y="3629025"/>
              <a:ext cx="1738313" cy="876300"/>
            </a:xfrm>
            <a:prstGeom prst="ellipse">
              <a:avLst/>
            </a:prstGeom>
            <a:solidFill>
              <a:schemeClr val="bg1"/>
            </a:solidFill>
            <a:ln w="28575">
              <a:solidFill>
                <a:schemeClr val="accent1"/>
              </a:solidFill>
              <a:round/>
              <a:headEnd/>
              <a:tailEnd/>
            </a:ln>
          </p:spPr>
          <p:txBody>
            <a:bodyPr lIns="36000" tIns="36000" rIns="36000" bIns="36000" anchor="ctr" anchorCtr="1"/>
            <a:lstStyle/>
            <a:p>
              <a:pPr algn="ctr">
                <a:lnSpc>
                  <a:spcPct val="106000"/>
                </a:lnSpc>
                <a:buClr>
                  <a:schemeClr val="tx1"/>
                </a:buClr>
                <a:buFont typeface="Wingdings 2" charset="0"/>
                <a:buNone/>
              </a:pPr>
              <a:r>
                <a:rPr lang="en-US" sz="1400">
                  <a:solidFill>
                    <a:schemeClr val="tx2"/>
                  </a:solidFill>
                </a:rPr>
                <a:t>Making connections</a:t>
              </a:r>
            </a:p>
          </p:txBody>
        </p:sp>
        <p:sp>
          <p:nvSpPr>
            <p:cNvPr id="46090" name="Oval 11"/>
            <p:cNvSpPr>
              <a:spLocks noChangeArrowheads="1"/>
            </p:cNvSpPr>
            <p:nvPr/>
          </p:nvSpPr>
          <p:spPr bwMode="gray">
            <a:xfrm flipH="1">
              <a:off x="5630863" y="2736850"/>
              <a:ext cx="1738312" cy="876300"/>
            </a:xfrm>
            <a:prstGeom prst="ellipse">
              <a:avLst/>
            </a:prstGeom>
            <a:solidFill>
              <a:schemeClr val="bg1"/>
            </a:solidFill>
            <a:ln w="28575">
              <a:solidFill>
                <a:schemeClr val="accent1"/>
              </a:solidFill>
              <a:round/>
              <a:headEnd/>
              <a:tailEnd/>
            </a:ln>
          </p:spPr>
          <p:txBody>
            <a:bodyPr lIns="36000" tIns="36000" rIns="36000" bIns="36000" anchor="ctr" anchorCtr="1"/>
            <a:lstStyle/>
            <a:p>
              <a:pPr algn="ctr">
                <a:lnSpc>
                  <a:spcPct val="106000"/>
                </a:lnSpc>
                <a:buClr>
                  <a:schemeClr val="tx1"/>
                </a:buClr>
                <a:buFont typeface="Wingdings 2" charset="0"/>
                <a:buNone/>
              </a:pPr>
              <a:r>
                <a:rPr lang="en-US" sz="1400">
                  <a:solidFill>
                    <a:schemeClr val="tx2"/>
                  </a:solidFill>
                </a:rPr>
                <a:t>Stating Opinions</a:t>
              </a:r>
            </a:p>
          </p:txBody>
        </p:sp>
        <p:sp>
          <p:nvSpPr>
            <p:cNvPr id="46091" name="Oval 12"/>
            <p:cNvSpPr>
              <a:spLocks noChangeArrowheads="1"/>
            </p:cNvSpPr>
            <p:nvPr/>
          </p:nvSpPr>
          <p:spPr bwMode="gray">
            <a:xfrm flipH="1">
              <a:off x="4705350" y="1844675"/>
              <a:ext cx="1738313" cy="876300"/>
            </a:xfrm>
            <a:prstGeom prst="ellipse">
              <a:avLst/>
            </a:prstGeom>
            <a:solidFill>
              <a:schemeClr val="bg1"/>
            </a:solidFill>
            <a:ln w="28575">
              <a:solidFill>
                <a:schemeClr val="accent1"/>
              </a:solidFill>
              <a:round/>
              <a:headEnd/>
              <a:tailEnd/>
            </a:ln>
          </p:spPr>
          <p:txBody>
            <a:bodyPr lIns="36000" tIns="36000" rIns="36000" bIns="36000" anchor="ctr" anchorCtr="1"/>
            <a:lstStyle/>
            <a:p>
              <a:pPr algn="ctr">
                <a:lnSpc>
                  <a:spcPct val="106000"/>
                </a:lnSpc>
                <a:buClr>
                  <a:schemeClr val="tx1"/>
                </a:buClr>
                <a:buFont typeface="Wingdings 2" charset="0"/>
                <a:buNone/>
              </a:pPr>
              <a:r>
                <a:rPr lang="en-US" sz="1400">
                  <a:solidFill>
                    <a:schemeClr val="tx2"/>
                  </a:solidFill>
                </a:rPr>
                <a:t>Asking Questions</a:t>
              </a:r>
            </a:p>
          </p:txBody>
        </p:sp>
        <p:sp>
          <p:nvSpPr>
            <p:cNvPr id="46092" name="Rectangle 11"/>
            <p:cNvSpPr>
              <a:spLocks noChangeArrowheads="1"/>
            </p:cNvSpPr>
            <p:nvPr/>
          </p:nvSpPr>
          <p:spPr bwMode="auto">
            <a:xfrm>
              <a:off x="1477963" y="4610100"/>
              <a:ext cx="8905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36000" tIns="36000" rIns="36000" bIns="36000" anchor="ctr"/>
            <a:lstStyle/>
            <a:p>
              <a:pPr algn="ctr"/>
              <a:endParaRPr lang="en-US"/>
            </a:p>
          </p:txBody>
        </p:sp>
        <p:sp>
          <p:nvSpPr>
            <p:cNvPr id="46093" name="Rectangle 12"/>
            <p:cNvSpPr>
              <a:spLocks noChangeArrowheads="1"/>
            </p:cNvSpPr>
            <p:nvPr/>
          </p:nvSpPr>
          <p:spPr bwMode="auto">
            <a:xfrm>
              <a:off x="6800850" y="4610100"/>
              <a:ext cx="8572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36000" tIns="36000" rIns="36000" bIns="36000" anchor="ctr"/>
            <a:lstStyle/>
            <a:p>
              <a:pPr algn="ctr"/>
              <a:endParaRPr lang="en-US"/>
            </a:p>
          </p:txBody>
        </p:sp>
        <p:sp>
          <p:nvSpPr>
            <p:cNvPr id="16" name="Rectangle 13"/>
            <p:cNvSpPr>
              <a:spLocks noChangeArrowheads="1"/>
            </p:cNvSpPr>
            <p:nvPr/>
          </p:nvSpPr>
          <p:spPr bwMode="auto">
            <a:xfrm>
              <a:off x="930275" y="4795838"/>
              <a:ext cx="7258050" cy="638175"/>
            </a:xfrm>
            <a:prstGeom prst="rect">
              <a:avLst/>
            </a:prstGeom>
            <a:solidFill>
              <a:schemeClr val="bg2">
                <a:lumMod val="60000"/>
                <a:lumOff val="40000"/>
              </a:schemeClr>
            </a:solidFill>
            <a:ln w="6350" algn="ctr">
              <a:solidFill>
                <a:schemeClr val="bg1"/>
              </a:solidFill>
              <a:miter lim="800000"/>
              <a:headEnd/>
              <a:tailEnd/>
            </a:ln>
          </p:spPr>
          <p:txBody>
            <a:bodyPr lIns="36000" tIns="36000" rIns="36000" bIns="36000" anchor="ctr"/>
            <a:lstStyle/>
            <a:p>
              <a:pPr algn="ctr">
                <a:defRPr/>
              </a:pPr>
              <a:r>
                <a:rPr lang="en-US" altLang="ja-JP" sz="3600" b="1" dirty="0">
                  <a:solidFill>
                    <a:schemeClr val="bg1"/>
                  </a:solidFill>
                  <a:latin typeface="Century Gothic" pitchFamily="34" charset="0"/>
                  <a:ea typeface="ＭＳ Ｐゴシック" charset="-128"/>
                  <a:cs typeface="+mn-cs"/>
                </a:rPr>
                <a:t>Effective Annotation</a:t>
              </a:r>
            </a:p>
          </p:txBody>
        </p:sp>
      </p:grpSp>
    </p:spTree>
    <p:extLst>
      <p:ext uri="{BB962C8B-B14F-4D97-AF65-F5344CB8AC3E}">
        <p14:creationId xmlns:p14="http://schemas.microsoft.com/office/powerpoint/2010/main" val="5948467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12"/>
          <p:cNvSpPr>
            <a:spLocks/>
          </p:cNvSpPr>
          <p:nvPr>
            <p:custDataLst>
              <p:tags r:id="rId1"/>
            </p:custDataLst>
          </p:nvPr>
        </p:nvSpPr>
        <p:spPr bwMode="auto">
          <a:xfrm>
            <a:off x="396875" y="304800"/>
            <a:ext cx="66960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19175"/>
            <a:r>
              <a:rPr lang="en-US" sz="3200" b="1">
                <a:solidFill>
                  <a:schemeClr val="tx2"/>
                </a:solidFill>
              </a:rPr>
              <a:t>Suggested Annotation Ideas </a:t>
            </a:r>
          </a:p>
          <a:p>
            <a:pPr defTabSz="1019175"/>
            <a:r>
              <a:rPr lang="en-US" b="1">
                <a:solidFill>
                  <a:schemeClr val="tx2"/>
                </a:solidFill>
              </a:rPr>
              <a:t>(UNDERLINE OR HIGHLIGHT ON THE PAGE DURING READING)</a:t>
            </a:r>
            <a:endParaRPr lang="en-US" sz="1400" b="1">
              <a:solidFill>
                <a:schemeClr val="tx2"/>
              </a:solidFill>
            </a:endParaRPr>
          </a:p>
          <a:p>
            <a:pPr defTabSz="1019175"/>
            <a:endParaRPr lang="en-US" sz="1400" b="1">
              <a:solidFill>
                <a:schemeClr val="tx2"/>
              </a:solidFill>
            </a:endParaRPr>
          </a:p>
        </p:txBody>
      </p:sp>
      <p:grpSp>
        <p:nvGrpSpPr>
          <p:cNvPr id="47106" name="Group 29"/>
          <p:cNvGrpSpPr>
            <a:grpSpLocks/>
          </p:cNvGrpSpPr>
          <p:nvPr/>
        </p:nvGrpSpPr>
        <p:grpSpPr bwMode="auto">
          <a:xfrm>
            <a:off x="393700" y="1376363"/>
            <a:ext cx="2016125" cy="2373312"/>
            <a:chOff x="393698" y="1376361"/>
            <a:chExt cx="3997326" cy="2373680"/>
          </a:xfrm>
        </p:grpSpPr>
        <p:sp>
          <p:nvSpPr>
            <p:cNvPr id="47128" name="Text Box 10"/>
            <p:cNvSpPr txBox="1">
              <a:spLocks noChangeArrowheads="1"/>
            </p:cNvSpPr>
            <p:nvPr>
              <p:custDataLst>
                <p:tags r:id="rId9"/>
              </p:custDataLst>
            </p:nvPr>
          </p:nvSpPr>
          <p:spPr bwMode="auto">
            <a:xfrm>
              <a:off x="393699" y="1376361"/>
              <a:ext cx="3997325" cy="249678"/>
            </a:xfrm>
            <a:prstGeom prst="rect">
              <a:avLst/>
            </a:prstGeom>
            <a:solidFill>
              <a:schemeClr val="accent1"/>
            </a:solidFill>
            <a:ln w="12700">
              <a:solidFill>
                <a:schemeClr val="accent1"/>
              </a:solidFill>
              <a:miter lim="800000"/>
              <a:headEnd/>
              <a:tailEnd type="none" w="sm" len="med"/>
            </a:ln>
          </p:spPr>
          <p:txBody>
            <a:bodyPr lIns="36000" tIns="36000" rIns="36000" bIns="36000" anchor="ctr" anchorCtr="1"/>
            <a:lstStyle>
              <a:lvl1pPr defTabSz="957263">
                <a:defRPr sz="2400">
                  <a:solidFill>
                    <a:schemeClr val="tx1"/>
                  </a:solidFill>
                  <a:latin typeface="Century Gothic" charset="0"/>
                  <a:ea typeface="ＭＳ Ｐゴシック" charset="0"/>
                  <a:cs typeface="ＭＳ Ｐゴシック" charset="0"/>
                </a:defRPr>
              </a:lvl1pPr>
              <a:lvl2pPr marL="742950" indent="-285750" defTabSz="957263">
                <a:defRPr sz="2400">
                  <a:solidFill>
                    <a:schemeClr val="tx1"/>
                  </a:solidFill>
                  <a:latin typeface="Century Gothic" charset="0"/>
                  <a:ea typeface="ＭＳ Ｐゴシック" charset="0"/>
                </a:defRPr>
              </a:lvl2pPr>
              <a:lvl3pPr marL="1143000" indent="-228600" defTabSz="957263">
                <a:defRPr sz="2400">
                  <a:solidFill>
                    <a:schemeClr val="tx1"/>
                  </a:solidFill>
                  <a:latin typeface="Century Gothic" charset="0"/>
                  <a:ea typeface="ＭＳ Ｐゴシック" charset="0"/>
                </a:defRPr>
              </a:lvl3pPr>
              <a:lvl4pPr marL="1600200" indent="-228600" defTabSz="957263">
                <a:defRPr sz="2400">
                  <a:solidFill>
                    <a:schemeClr val="tx1"/>
                  </a:solidFill>
                  <a:latin typeface="Century Gothic" charset="0"/>
                  <a:ea typeface="ＭＳ Ｐゴシック" charset="0"/>
                </a:defRPr>
              </a:lvl4pPr>
              <a:lvl5pPr marL="2057400" indent="-228600" defTabSz="957263">
                <a:defRPr sz="2400">
                  <a:solidFill>
                    <a:schemeClr val="tx1"/>
                  </a:solidFill>
                  <a:latin typeface="Century Gothic" charset="0"/>
                  <a:ea typeface="ＭＳ Ｐゴシック" charset="0"/>
                </a:defRPr>
              </a:lvl5pPr>
              <a:lvl6pPr marL="2514600" indent="-228600" defTabSz="957263"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defTabSz="957263"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defTabSz="957263"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defTabSz="957263" eaLnBrk="0" fontAlgn="base" hangingPunct="0">
                <a:spcBef>
                  <a:spcPct val="0"/>
                </a:spcBef>
                <a:spcAft>
                  <a:spcPct val="0"/>
                </a:spcAft>
                <a:defRPr sz="2400">
                  <a:solidFill>
                    <a:schemeClr val="tx1"/>
                  </a:solidFill>
                  <a:latin typeface="Century Gothic" charset="0"/>
                  <a:ea typeface="ＭＳ Ｐゴシック" charset="0"/>
                </a:defRPr>
              </a:lvl9pPr>
            </a:lstStyle>
            <a:p>
              <a:pPr algn="ctr"/>
              <a:r>
                <a:rPr lang="en-US" sz="1800" b="1">
                  <a:solidFill>
                    <a:schemeClr val="bg1"/>
                  </a:solidFill>
                </a:rPr>
                <a:t>WHO</a:t>
              </a:r>
            </a:p>
          </p:txBody>
        </p:sp>
        <p:sp>
          <p:nvSpPr>
            <p:cNvPr id="47129" name="Text Placeholder 5"/>
            <p:cNvSpPr txBox="1">
              <a:spLocks/>
            </p:cNvSpPr>
            <p:nvPr/>
          </p:nvSpPr>
          <p:spPr bwMode="auto">
            <a:xfrm>
              <a:off x="393698" y="1626041"/>
              <a:ext cx="3997324" cy="212400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defTabSz="957263">
                <a:defRPr sz="2400">
                  <a:solidFill>
                    <a:schemeClr val="tx1"/>
                  </a:solidFill>
                  <a:latin typeface="Century Gothic" charset="0"/>
                  <a:ea typeface="ＭＳ Ｐゴシック" charset="0"/>
                  <a:cs typeface="ＭＳ Ｐゴシック" charset="0"/>
                </a:defRPr>
              </a:lvl1pPr>
              <a:lvl2pPr marL="742950" indent="-285750" defTabSz="957263">
                <a:defRPr sz="2400">
                  <a:solidFill>
                    <a:schemeClr val="tx1"/>
                  </a:solidFill>
                  <a:latin typeface="Century Gothic" charset="0"/>
                  <a:ea typeface="ＭＳ Ｐゴシック" charset="0"/>
                </a:defRPr>
              </a:lvl2pPr>
              <a:lvl3pPr marL="1143000" indent="-228600" defTabSz="957263">
                <a:defRPr sz="2400">
                  <a:solidFill>
                    <a:schemeClr val="tx1"/>
                  </a:solidFill>
                  <a:latin typeface="Century Gothic" charset="0"/>
                  <a:ea typeface="ＭＳ Ｐゴシック" charset="0"/>
                </a:defRPr>
              </a:lvl3pPr>
              <a:lvl4pPr marL="1600200" indent="-228600" defTabSz="957263">
                <a:defRPr sz="2400">
                  <a:solidFill>
                    <a:schemeClr val="tx1"/>
                  </a:solidFill>
                  <a:latin typeface="Century Gothic" charset="0"/>
                  <a:ea typeface="ＭＳ Ｐゴシック" charset="0"/>
                </a:defRPr>
              </a:lvl4pPr>
              <a:lvl5pPr marL="2057400" indent="-228600" defTabSz="957263">
                <a:defRPr sz="2400">
                  <a:solidFill>
                    <a:schemeClr val="tx1"/>
                  </a:solidFill>
                  <a:latin typeface="Century Gothic" charset="0"/>
                  <a:ea typeface="ＭＳ Ｐゴシック" charset="0"/>
                </a:defRPr>
              </a:lvl5pPr>
              <a:lvl6pPr marL="2514600" indent="-228600" defTabSz="957263"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defTabSz="957263"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defTabSz="957263"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defTabSz="957263"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lnSpc>
                  <a:spcPct val="80000"/>
                </a:lnSpc>
                <a:spcBef>
                  <a:spcPts val="400"/>
                </a:spcBef>
                <a:buFont typeface="Wingdings" charset="0"/>
                <a:buChar char="Ø"/>
              </a:pPr>
              <a:r>
                <a:rPr lang="en-US" sz="1800" b="1">
                  <a:solidFill>
                    <a:schemeClr val="tx2"/>
                  </a:solidFill>
                </a:rPr>
                <a:t>Relevant characters in fiction</a:t>
              </a:r>
            </a:p>
            <a:p>
              <a:pPr eaLnBrk="1" hangingPunct="1">
                <a:lnSpc>
                  <a:spcPct val="80000"/>
                </a:lnSpc>
                <a:spcBef>
                  <a:spcPts val="400"/>
                </a:spcBef>
                <a:buFont typeface="Wingdings" charset="0"/>
                <a:buChar char="Ø"/>
              </a:pPr>
              <a:r>
                <a:rPr lang="en-US" sz="1800" b="1">
                  <a:solidFill>
                    <a:schemeClr val="tx2"/>
                  </a:solidFill>
                </a:rPr>
                <a:t>Important individuals in non-fiction</a:t>
              </a:r>
            </a:p>
          </p:txBody>
        </p:sp>
      </p:grpSp>
      <p:grpSp>
        <p:nvGrpSpPr>
          <p:cNvPr id="47107" name="Group 32"/>
          <p:cNvGrpSpPr>
            <a:grpSpLocks/>
          </p:cNvGrpSpPr>
          <p:nvPr/>
        </p:nvGrpSpPr>
        <p:grpSpPr bwMode="auto">
          <a:xfrm>
            <a:off x="2506663" y="1376363"/>
            <a:ext cx="2016125" cy="2373312"/>
            <a:chOff x="393698" y="1376361"/>
            <a:chExt cx="3997326" cy="2373680"/>
          </a:xfrm>
        </p:grpSpPr>
        <p:sp>
          <p:nvSpPr>
            <p:cNvPr id="47126" name="Text Box 10"/>
            <p:cNvSpPr txBox="1">
              <a:spLocks noChangeArrowheads="1"/>
            </p:cNvSpPr>
            <p:nvPr>
              <p:custDataLst>
                <p:tags r:id="rId8"/>
              </p:custDataLst>
            </p:nvPr>
          </p:nvSpPr>
          <p:spPr bwMode="auto">
            <a:xfrm>
              <a:off x="393699" y="1376361"/>
              <a:ext cx="3997325" cy="249678"/>
            </a:xfrm>
            <a:prstGeom prst="rect">
              <a:avLst/>
            </a:prstGeom>
            <a:solidFill>
              <a:schemeClr val="accent1"/>
            </a:solidFill>
            <a:ln w="12700">
              <a:solidFill>
                <a:schemeClr val="accent1"/>
              </a:solidFill>
              <a:miter lim="800000"/>
              <a:headEnd/>
              <a:tailEnd type="none" w="sm" len="med"/>
            </a:ln>
          </p:spPr>
          <p:txBody>
            <a:bodyPr lIns="36000" tIns="36000" rIns="36000" bIns="36000" anchor="ctr" anchorCtr="1"/>
            <a:lstStyle>
              <a:lvl1pPr defTabSz="957263">
                <a:defRPr sz="2400">
                  <a:solidFill>
                    <a:schemeClr val="tx1"/>
                  </a:solidFill>
                  <a:latin typeface="Century Gothic" charset="0"/>
                  <a:ea typeface="ＭＳ Ｐゴシック" charset="0"/>
                  <a:cs typeface="ＭＳ Ｐゴシック" charset="0"/>
                </a:defRPr>
              </a:lvl1pPr>
              <a:lvl2pPr marL="742950" indent="-285750" defTabSz="957263">
                <a:defRPr sz="2400">
                  <a:solidFill>
                    <a:schemeClr val="tx1"/>
                  </a:solidFill>
                  <a:latin typeface="Century Gothic" charset="0"/>
                  <a:ea typeface="ＭＳ Ｐゴシック" charset="0"/>
                </a:defRPr>
              </a:lvl2pPr>
              <a:lvl3pPr marL="1143000" indent="-228600" defTabSz="957263">
                <a:defRPr sz="2400">
                  <a:solidFill>
                    <a:schemeClr val="tx1"/>
                  </a:solidFill>
                  <a:latin typeface="Century Gothic" charset="0"/>
                  <a:ea typeface="ＭＳ Ｐゴシック" charset="0"/>
                </a:defRPr>
              </a:lvl3pPr>
              <a:lvl4pPr marL="1600200" indent="-228600" defTabSz="957263">
                <a:defRPr sz="2400">
                  <a:solidFill>
                    <a:schemeClr val="tx1"/>
                  </a:solidFill>
                  <a:latin typeface="Century Gothic" charset="0"/>
                  <a:ea typeface="ＭＳ Ｐゴシック" charset="0"/>
                </a:defRPr>
              </a:lvl4pPr>
              <a:lvl5pPr marL="2057400" indent="-228600" defTabSz="957263">
                <a:defRPr sz="2400">
                  <a:solidFill>
                    <a:schemeClr val="tx1"/>
                  </a:solidFill>
                  <a:latin typeface="Century Gothic" charset="0"/>
                  <a:ea typeface="ＭＳ Ｐゴシック" charset="0"/>
                </a:defRPr>
              </a:lvl5pPr>
              <a:lvl6pPr marL="2514600" indent="-228600" defTabSz="957263"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defTabSz="957263"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defTabSz="957263"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defTabSz="957263" eaLnBrk="0" fontAlgn="base" hangingPunct="0">
                <a:spcBef>
                  <a:spcPct val="0"/>
                </a:spcBef>
                <a:spcAft>
                  <a:spcPct val="0"/>
                </a:spcAft>
                <a:defRPr sz="2400">
                  <a:solidFill>
                    <a:schemeClr val="tx1"/>
                  </a:solidFill>
                  <a:latin typeface="Century Gothic" charset="0"/>
                  <a:ea typeface="ＭＳ Ｐゴシック" charset="0"/>
                </a:defRPr>
              </a:lvl9pPr>
            </a:lstStyle>
            <a:p>
              <a:pPr algn="ctr"/>
              <a:r>
                <a:rPr lang="en-US" sz="1800" b="1">
                  <a:solidFill>
                    <a:schemeClr val="bg1"/>
                  </a:solidFill>
                </a:rPr>
                <a:t>WHAT</a:t>
              </a:r>
            </a:p>
          </p:txBody>
        </p:sp>
        <p:sp>
          <p:nvSpPr>
            <p:cNvPr id="47127" name="Text Placeholder 5"/>
            <p:cNvSpPr txBox="1">
              <a:spLocks/>
            </p:cNvSpPr>
            <p:nvPr/>
          </p:nvSpPr>
          <p:spPr bwMode="auto">
            <a:xfrm>
              <a:off x="393698" y="1626041"/>
              <a:ext cx="3997324" cy="212400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defTabSz="957263">
                <a:defRPr sz="2400">
                  <a:solidFill>
                    <a:schemeClr val="tx1"/>
                  </a:solidFill>
                  <a:latin typeface="Century Gothic" charset="0"/>
                  <a:ea typeface="ＭＳ Ｐゴシック" charset="0"/>
                  <a:cs typeface="ＭＳ Ｐゴシック" charset="0"/>
                </a:defRPr>
              </a:lvl1pPr>
              <a:lvl2pPr marL="742950" indent="-285750" defTabSz="957263">
                <a:defRPr sz="2400">
                  <a:solidFill>
                    <a:schemeClr val="tx1"/>
                  </a:solidFill>
                  <a:latin typeface="Century Gothic" charset="0"/>
                  <a:ea typeface="ＭＳ Ｐゴシック" charset="0"/>
                </a:defRPr>
              </a:lvl2pPr>
              <a:lvl3pPr marL="1143000" indent="-228600" defTabSz="957263">
                <a:defRPr sz="2400">
                  <a:solidFill>
                    <a:schemeClr val="tx1"/>
                  </a:solidFill>
                  <a:latin typeface="Century Gothic" charset="0"/>
                  <a:ea typeface="ＭＳ Ｐゴシック" charset="0"/>
                </a:defRPr>
              </a:lvl3pPr>
              <a:lvl4pPr marL="1600200" indent="-228600" defTabSz="957263">
                <a:defRPr sz="2400">
                  <a:solidFill>
                    <a:schemeClr val="tx1"/>
                  </a:solidFill>
                  <a:latin typeface="Century Gothic" charset="0"/>
                  <a:ea typeface="ＭＳ Ｐゴシック" charset="0"/>
                </a:defRPr>
              </a:lvl4pPr>
              <a:lvl5pPr marL="2057400" indent="-228600" defTabSz="957263">
                <a:defRPr sz="2400">
                  <a:solidFill>
                    <a:schemeClr val="tx1"/>
                  </a:solidFill>
                  <a:latin typeface="Century Gothic" charset="0"/>
                  <a:ea typeface="ＭＳ Ｐゴシック" charset="0"/>
                </a:defRPr>
              </a:lvl5pPr>
              <a:lvl6pPr marL="2514600" indent="-228600" defTabSz="957263"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defTabSz="957263"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defTabSz="957263"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defTabSz="957263"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lnSpc>
                  <a:spcPct val="80000"/>
                </a:lnSpc>
                <a:spcBef>
                  <a:spcPts val="400"/>
                </a:spcBef>
                <a:buFont typeface="Wingdings" charset="0"/>
                <a:buChar char="Ø"/>
              </a:pPr>
              <a:r>
                <a:rPr lang="en-US" sz="1800" b="1">
                  <a:solidFill>
                    <a:schemeClr val="tx2"/>
                  </a:solidFill>
                </a:rPr>
                <a:t>The plot and/or themes in fiction </a:t>
              </a:r>
            </a:p>
            <a:p>
              <a:pPr eaLnBrk="1" hangingPunct="1">
                <a:lnSpc>
                  <a:spcPct val="80000"/>
                </a:lnSpc>
                <a:spcBef>
                  <a:spcPts val="400"/>
                </a:spcBef>
                <a:buFont typeface="Wingdings" charset="0"/>
                <a:buChar char="Ø"/>
              </a:pPr>
              <a:r>
                <a:rPr lang="en-US" sz="1800" b="1">
                  <a:solidFill>
                    <a:schemeClr val="tx2"/>
                  </a:solidFill>
                </a:rPr>
                <a:t>The main ideas in non-fiction</a:t>
              </a:r>
              <a:endParaRPr lang="en-US" sz="1800">
                <a:solidFill>
                  <a:schemeClr val="tx2"/>
                </a:solidFill>
              </a:endParaRPr>
            </a:p>
          </p:txBody>
        </p:sp>
      </p:grpSp>
      <p:grpSp>
        <p:nvGrpSpPr>
          <p:cNvPr id="47108" name="Group 35"/>
          <p:cNvGrpSpPr>
            <a:grpSpLocks/>
          </p:cNvGrpSpPr>
          <p:nvPr/>
        </p:nvGrpSpPr>
        <p:grpSpPr bwMode="auto">
          <a:xfrm>
            <a:off x="4619625" y="1376363"/>
            <a:ext cx="2016125" cy="2373312"/>
            <a:chOff x="393698" y="1376361"/>
            <a:chExt cx="3997326" cy="2373680"/>
          </a:xfrm>
        </p:grpSpPr>
        <p:sp>
          <p:nvSpPr>
            <p:cNvPr id="47124" name="Text Box 10"/>
            <p:cNvSpPr txBox="1">
              <a:spLocks noChangeArrowheads="1"/>
            </p:cNvSpPr>
            <p:nvPr>
              <p:custDataLst>
                <p:tags r:id="rId7"/>
              </p:custDataLst>
            </p:nvPr>
          </p:nvSpPr>
          <p:spPr bwMode="auto">
            <a:xfrm>
              <a:off x="393699" y="1376361"/>
              <a:ext cx="3997325" cy="249678"/>
            </a:xfrm>
            <a:prstGeom prst="rect">
              <a:avLst/>
            </a:prstGeom>
            <a:solidFill>
              <a:schemeClr val="accent1"/>
            </a:solidFill>
            <a:ln w="12700">
              <a:solidFill>
                <a:schemeClr val="accent1"/>
              </a:solidFill>
              <a:miter lim="800000"/>
              <a:headEnd/>
              <a:tailEnd type="none" w="sm" len="med"/>
            </a:ln>
          </p:spPr>
          <p:txBody>
            <a:bodyPr lIns="36000" tIns="36000" rIns="36000" bIns="36000" anchor="ctr" anchorCtr="1"/>
            <a:lstStyle>
              <a:lvl1pPr defTabSz="957263">
                <a:defRPr sz="2400">
                  <a:solidFill>
                    <a:schemeClr val="tx1"/>
                  </a:solidFill>
                  <a:latin typeface="Century Gothic" charset="0"/>
                  <a:ea typeface="ＭＳ Ｐゴシック" charset="0"/>
                  <a:cs typeface="ＭＳ Ｐゴシック" charset="0"/>
                </a:defRPr>
              </a:lvl1pPr>
              <a:lvl2pPr marL="742950" indent="-285750" defTabSz="957263">
                <a:defRPr sz="2400">
                  <a:solidFill>
                    <a:schemeClr val="tx1"/>
                  </a:solidFill>
                  <a:latin typeface="Century Gothic" charset="0"/>
                  <a:ea typeface="ＭＳ Ｐゴシック" charset="0"/>
                </a:defRPr>
              </a:lvl2pPr>
              <a:lvl3pPr marL="1143000" indent="-228600" defTabSz="957263">
                <a:defRPr sz="2400">
                  <a:solidFill>
                    <a:schemeClr val="tx1"/>
                  </a:solidFill>
                  <a:latin typeface="Century Gothic" charset="0"/>
                  <a:ea typeface="ＭＳ Ｐゴシック" charset="0"/>
                </a:defRPr>
              </a:lvl3pPr>
              <a:lvl4pPr marL="1600200" indent="-228600" defTabSz="957263">
                <a:defRPr sz="2400">
                  <a:solidFill>
                    <a:schemeClr val="tx1"/>
                  </a:solidFill>
                  <a:latin typeface="Century Gothic" charset="0"/>
                  <a:ea typeface="ＭＳ Ｐゴシック" charset="0"/>
                </a:defRPr>
              </a:lvl4pPr>
              <a:lvl5pPr marL="2057400" indent="-228600" defTabSz="957263">
                <a:defRPr sz="2400">
                  <a:solidFill>
                    <a:schemeClr val="tx1"/>
                  </a:solidFill>
                  <a:latin typeface="Century Gothic" charset="0"/>
                  <a:ea typeface="ＭＳ Ｐゴシック" charset="0"/>
                </a:defRPr>
              </a:lvl5pPr>
              <a:lvl6pPr marL="2514600" indent="-228600" defTabSz="957263"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defTabSz="957263"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defTabSz="957263"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defTabSz="957263" eaLnBrk="0" fontAlgn="base" hangingPunct="0">
                <a:spcBef>
                  <a:spcPct val="0"/>
                </a:spcBef>
                <a:spcAft>
                  <a:spcPct val="0"/>
                </a:spcAft>
                <a:defRPr sz="2400">
                  <a:solidFill>
                    <a:schemeClr val="tx1"/>
                  </a:solidFill>
                  <a:latin typeface="Century Gothic" charset="0"/>
                  <a:ea typeface="ＭＳ Ｐゴシック" charset="0"/>
                </a:defRPr>
              </a:lvl9pPr>
            </a:lstStyle>
            <a:p>
              <a:pPr algn="ctr"/>
              <a:r>
                <a:rPr lang="en-US" sz="1800" b="1">
                  <a:solidFill>
                    <a:schemeClr val="bg1"/>
                  </a:solidFill>
                </a:rPr>
                <a:t>WHEN</a:t>
              </a:r>
            </a:p>
          </p:txBody>
        </p:sp>
        <p:sp>
          <p:nvSpPr>
            <p:cNvPr id="47125" name="Text Placeholder 5"/>
            <p:cNvSpPr txBox="1">
              <a:spLocks/>
            </p:cNvSpPr>
            <p:nvPr/>
          </p:nvSpPr>
          <p:spPr bwMode="auto">
            <a:xfrm>
              <a:off x="393698" y="1626041"/>
              <a:ext cx="3997324" cy="212400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defTabSz="957263">
                <a:defRPr sz="2400">
                  <a:solidFill>
                    <a:schemeClr val="tx1"/>
                  </a:solidFill>
                  <a:latin typeface="Century Gothic" charset="0"/>
                  <a:ea typeface="ＭＳ Ｐゴシック" charset="0"/>
                  <a:cs typeface="ＭＳ Ｐゴシック" charset="0"/>
                </a:defRPr>
              </a:lvl1pPr>
              <a:lvl2pPr marL="742950" indent="-285750" defTabSz="957263">
                <a:defRPr sz="2400">
                  <a:solidFill>
                    <a:schemeClr val="tx1"/>
                  </a:solidFill>
                  <a:latin typeface="Century Gothic" charset="0"/>
                  <a:ea typeface="ＭＳ Ｐゴシック" charset="0"/>
                </a:defRPr>
              </a:lvl2pPr>
              <a:lvl3pPr marL="1143000" indent="-228600" defTabSz="957263">
                <a:defRPr sz="2400">
                  <a:solidFill>
                    <a:schemeClr val="tx1"/>
                  </a:solidFill>
                  <a:latin typeface="Century Gothic" charset="0"/>
                  <a:ea typeface="ＭＳ Ｐゴシック" charset="0"/>
                </a:defRPr>
              </a:lvl3pPr>
              <a:lvl4pPr marL="1600200" indent="-228600" defTabSz="957263">
                <a:defRPr sz="2400">
                  <a:solidFill>
                    <a:schemeClr val="tx1"/>
                  </a:solidFill>
                  <a:latin typeface="Century Gothic" charset="0"/>
                  <a:ea typeface="ＭＳ Ｐゴシック" charset="0"/>
                </a:defRPr>
              </a:lvl4pPr>
              <a:lvl5pPr marL="2057400" indent="-228600" defTabSz="957263">
                <a:defRPr sz="2400">
                  <a:solidFill>
                    <a:schemeClr val="tx1"/>
                  </a:solidFill>
                  <a:latin typeface="Century Gothic" charset="0"/>
                  <a:ea typeface="ＭＳ Ｐゴシック" charset="0"/>
                </a:defRPr>
              </a:lvl5pPr>
              <a:lvl6pPr marL="2514600" indent="-228600" defTabSz="957263"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defTabSz="957263"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defTabSz="957263"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defTabSz="957263"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lnSpc>
                  <a:spcPct val="80000"/>
                </a:lnSpc>
                <a:spcBef>
                  <a:spcPts val="400"/>
                </a:spcBef>
                <a:buFont typeface="Wingdings" charset="0"/>
                <a:buChar char="Ø"/>
              </a:pPr>
              <a:r>
                <a:rPr lang="en-US" sz="1800" b="1">
                  <a:solidFill>
                    <a:schemeClr val="tx2"/>
                  </a:solidFill>
                </a:rPr>
                <a:t>The setting in fiction</a:t>
              </a:r>
            </a:p>
            <a:p>
              <a:pPr eaLnBrk="1" hangingPunct="1">
                <a:lnSpc>
                  <a:spcPct val="80000"/>
                </a:lnSpc>
                <a:spcBef>
                  <a:spcPts val="400"/>
                </a:spcBef>
                <a:buFont typeface="Wingdings" charset="0"/>
                <a:buChar char="Ø"/>
              </a:pPr>
              <a:r>
                <a:rPr lang="en-US" sz="1800" b="1">
                  <a:solidFill>
                    <a:schemeClr val="tx2"/>
                  </a:solidFill>
                </a:rPr>
                <a:t>The important historical background and/or time frames in non-fiction</a:t>
              </a:r>
              <a:endParaRPr lang="en-US" sz="1800" b="1">
                <a:solidFill>
                  <a:schemeClr val="tx2"/>
                </a:solidFill>
                <a:latin typeface="Courier New" charset="0"/>
                <a:cs typeface="Courier New" charset="0"/>
              </a:endParaRPr>
            </a:p>
          </p:txBody>
        </p:sp>
      </p:grpSp>
      <p:grpSp>
        <p:nvGrpSpPr>
          <p:cNvPr id="47109" name="Group 38"/>
          <p:cNvGrpSpPr>
            <a:grpSpLocks/>
          </p:cNvGrpSpPr>
          <p:nvPr/>
        </p:nvGrpSpPr>
        <p:grpSpPr bwMode="auto">
          <a:xfrm>
            <a:off x="6732588" y="1376363"/>
            <a:ext cx="2016125" cy="2373312"/>
            <a:chOff x="393698" y="1376361"/>
            <a:chExt cx="3997326" cy="2373680"/>
          </a:xfrm>
        </p:grpSpPr>
        <p:sp>
          <p:nvSpPr>
            <p:cNvPr id="47122" name="Text Box 10"/>
            <p:cNvSpPr txBox="1">
              <a:spLocks noChangeArrowheads="1"/>
            </p:cNvSpPr>
            <p:nvPr>
              <p:custDataLst>
                <p:tags r:id="rId6"/>
              </p:custDataLst>
            </p:nvPr>
          </p:nvSpPr>
          <p:spPr bwMode="auto">
            <a:xfrm>
              <a:off x="393699" y="1376361"/>
              <a:ext cx="3997325" cy="249678"/>
            </a:xfrm>
            <a:prstGeom prst="rect">
              <a:avLst/>
            </a:prstGeom>
            <a:solidFill>
              <a:schemeClr val="accent1"/>
            </a:solidFill>
            <a:ln w="12700">
              <a:solidFill>
                <a:schemeClr val="accent1"/>
              </a:solidFill>
              <a:miter lim="800000"/>
              <a:headEnd/>
              <a:tailEnd type="none" w="sm" len="med"/>
            </a:ln>
          </p:spPr>
          <p:txBody>
            <a:bodyPr lIns="36000" tIns="36000" rIns="36000" bIns="36000" anchor="ctr" anchorCtr="1"/>
            <a:lstStyle>
              <a:lvl1pPr defTabSz="957263">
                <a:defRPr sz="2400">
                  <a:solidFill>
                    <a:schemeClr val="tx1"/>
                  </a:solidFill>
                  <a:latin typeface="Century Gothic" charset="0"/>
                  <a:ea typeface="ＭＳ Ｐゴシック" charset="0"/>
                  <a:cs typeface="ＭＳ Ｐゴシック" charset="0"/>
                </a:defRPr>
              </a:lvl1pPr>
              <a:lvl2pPr marL="742950" indent="-285750" defTabSz="957263">
                <a:defRPr sz="2400">
                  <a:solidFill>
                    <a:schemeClr val="tx1"/>
                  </a:solidFill>
                  <a:latin typeface="Century Gothic" charset="0"/>
                  <a:ea typeface="ＭＳ Ｐゴシック" charset="0"/>
                </a:defRPr>
              </a:lvl2pPr>
              <a:lvl3pPr marL="1143000" indent="-228600" defTabSz="957263">
                <a:defRPr sz="2400">
                  <a:solidFill>
                    <a:schemeClr val="tx1"/>
                  </a:solidFill>
                  <a:latin typeface="Century Gothic" charset="0"/>
                  <a:ea typeface="ＭＳ Ｐゴシック" charset="0"/>
                </a:defRPr>
              </a:lvl3pPr>
              <a:lvl4pPr marL="1600200" indent="-228600" defTabSz="957263">
                <a:defRPr sz="2400">
                  <a:solidFill>
                    <a:schemeClr val="tx1"/>
                  </a:solidFill>
                  <a:latin typeface="Century Gothic" charset="0"/>
                  <a:ea typeface="ＭＳ Ｐゴシック" charset="0"/>
                </a:defRPr>
              </a:lvl4pPr>
              <a:lvl5pPr marL="2057400" indent="-228600" defTabSz="957263">
                <a:defRPr sz="2400">
                  <a:solidFill>
                    <a:schemeClr val="tx1"/>
                  </a:solidFill>
                  <a:latin typeface="Century Gothic" charset="0"/>
                  <a:ea typeface="ＭＳ Ｐゴシック" charset="0"/>
                </a:defRPr>
              </a:lvl5pPr>
              <a:lvl6pPr marL="2514600" indent="-228600" defTabSz="957263"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defTabSz="957263"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defTabSz="957263"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defTabSz="957263" eaLnBrk="0" fontAlgn="base" hangingPunct="0">
                <a:spcBef>
                  <a:spcPct val="0"/>
                </a:spcBef>
                <a:spcAft>
                  <a:spcPct val="0"/>
                </a:spcAft>
                <a:defRPr sz="2400">
                  <a:solidFill>
                    <a:schemeClr val="tx1"/>
                  </a:solidFill>
                  <a:latin typeface="Century Gothic" charset="0"/>
                  <a:ea typeface="ＭＳ Ｐゴシック" charset="0"/>
                </a:defRPr>
              </a:lvl9pPr>
            </a:lstStyle>
            <a:p>
              <a:pPr algn="ctr"/>
              <a:r>
                <a:rPr lang="en-US" sz="1800" b="1">
                  <a:solidFill>
                    <a:schemeClr val="bg1"/>
                  </a:solidFill>
                </a:rPr>
                <a:t>WHERE</a:t>
              </a:r>
            </a:p>
          </p:txBody>
        </p:sp>
        <p:sp>
          <p:nvSpPr>
            <p:cNvPr id="47123" name="Text Placeholder 5"/>
            <p:cNvSpPr txBox="1">
              <a:spLocks/>
            </p:cNvSpPr>
            <p:nvPr/>
          </p:nvSpPr>
          <p:spPr bwMode="auto">
            <a:xfrm>
              <a:off x="393698" y="1626041"/>
              <a:ext cx="3997324" cy="212400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defTabSz="957263">
                <a:defRPr sz="2400">
                  <a:solidFill>
                    <a:schemeClr val="tx1"/>
                  </a:solidFill>
                  <a:latin typeface="Century Gothic" charset="0"/>
                  <a:ea typeface="ＭＳ Ｐゴシック" charset="0"/>
                  <a:cs typeface="ＭＳ Ｐゴシック" charset="0"/>
                </a:defRPr>
              </a:lvl1pPr>
              <a:lvl2pPr marL="742950" indent="-285750" defTabSz="957263">
                <a:defRPr sz="2400">
                  <a:solidFill>
                    <a:schemeClr val="tx1"/>
                  </a:solidFill>
                  <a:latin typeface="Century Gothic" charset="0"/>
                  <a:ea typeface="ＭＳ Ｐゴシック" charset="0"/>
                </a:defRPr>
              </a:lvl2pPr>
              <a:lvl3pPr marL="1143000" indent="-228600" defTabSz="957263">
                <a:defRPr sz="2400">
                  <a:solidFill>
                    <a:schemeClr val="tx1"/>
                  </a:solidFill>
                  <a:latin typeface="Century Gothic" charset="0"/>
                  <a:ea typeface="ＭＳ Ｐゴシック" charset="0"/>
                </a:defRPr>
              </a:lvl3pPr>
              <a:lvl4pPr marL="1600200" indent="-228600" defTabSz="957263">
                <a:defRPr sz="2400">
                  <a:solidFill>
                    <a:schemeClr val="tx1"/>
                  </a:solidFill>
                  <a:latin typeface="Century Gothic" charset="0"/>
                  <a:ea typeface="ＭＳ Ｐゴシック" charset="0"/>
                </a:defRPr>
              </a:lvl4pPr>
              <a:lvl5pPr marL="2057400" indent="-228600" defTabSz="957263">
                <a:defRPr sz="2400">
                  <a:solidFill>
                    <a:schemeClr val="tx1"/>
                  </a:solidFill>
                  <a:latin typeface="Century Gothic" charset="0"/>
                  <a:ea typeface="ＭＳ Ｐゴシック" charset="0"/>
                </a:defRPr>
              </a:lvl5pPr>
              <a:lvl6pPr marL="2514600" indent="-228600" defTabSz="957263"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defTabSz="957263"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defTabSz="957263"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defTabSz="957263"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lnSpc>
                  <a:spcPct val="80000"/>
                </a:lnSpc>
                <a:spcBef>
                  <a:spcPts val="400"/>
                </a:spcBef>
                <a:buFont typeface="Wingdings" charset="0"/>
                <a:buChar char="Ø"/>
              </a:pPr>
              <a:r>
                <a:rPr lang="en-US" sz="1800" b="1">
                  <a:solidFill>
                    <a:schemeClr val="tx2"/>
                  </a:solidFill>
                </a:rPr>
                <a:t>The setting in fiction,</a:t>
              </a:r>
            </a:p>
            <a:p>
              <a:pPr eaLnBrk="1" hangingPunct="1">
                <a:lnSpc>
                  <a:spcPct val="80000"/>
                </a:lnSpc>
                <a:spcBef>
                  <a:spcPts val="400"/>
                </a:spcBef>
                <a:buFont typeface="Wingdings" charset="0"/>
                <a:buChar char="Ø"/>
              </a:pPr>
              <a:r>
                <a:rPr lang="en-US" sz="1800" b="1">
                  <a:solidFill>
                    <a:schemeClr val="tx2"/>
                  </a:solidFill>
                </a:rPr>
                <a:t>Relevant geographies and/or locations in non-fiction</a:t>
              </a:r>
            </a:p>
          </p:txBody>
        </p:sp>
      </p:grpSp>
      <p:grpSp>
        <p:nvGrpSpPr>
          <p:cNvPr id="47110" name="Group 41"/>
          <p:cNvGrpSpPr>
            <a:grpSpLocks/>
          </p:cNvGrpSpPr>
          <p:nvPr/>
        </p:nvGrpSpPr>
        <p:grpSpPr bwMode="auto">
          <a:xfrm>
            <a:off x="393700" y="3911600"/>
            <a:ext cx="2016125" cy="2374900"/>
            <a:chOff x="393698" y="1376361"/>
            <a:chExt cx="3997326" cy="2373680"/>
          </a:xfrm>
        </p:grpSpPr>
        <p:sp>
          <p:nvSpPr>
            <p:cNvPr id="47120" name="Text Box 10"/>
            <p:cNvSpPr txBox="1">
              <a:spLocks noChangeArrowheads="1"/>
            </p:cNvSpPr>
            <p:nvPr>
              <p:custDataLst>
                <p:tags r:id="rId5"/>
              </p:custDataLst>
            </p:nvPr>
          </p:nvSpPr>
          <p:spPr bwMode="auto">
            <a:xfrm>
              <a:off x="393699" y="1376361"/>
              <a:ext cx="3997325" cy="249678"/>
            </a:xfrm>
            <a:prstGeom prst="rect">
              <a:avLst/>
            </a:prstGeom>
            <a:solidFill>
              <a:schemeClr val="accent1"/>
            </a:solidFill>
            <a:ln w="12700">
              <a:solidFill>
                <a:schemeClr val="accent1"/>
              </a:solidFill>
              <a:miter lim="800000"/>
              <a:headEnd/>
              <a:tailEnd type="none" w="sm" len="med"/>
            </a:ln>
          </p:spPr>
          <p:txBody>
            <a:bodyPr lIns="36000" tIns="36000" rIns="36000" bIns="36000" anchor="ctr" anchorCtr="1"/>
            <a:lstStyle>
              <a:lvl1pPr defTabSz="957263">
                <a:defRPr sz="2400">
                  <a:solidFill>
                    <a:schemeClr val="tx1"/>
                  </a:solidFill>
                  <a:latin typeface="Century Gothic" charset="0"/>
                  <a:ea typeface="ＭＳ Ｐゴシック" charset="0"/>
                  <a:cs typeface="ＭＳ Ｐゴシック" charset="0"/>
                </a:defRPr>
              </a:lvl1pPr>
              <a:lvl2pPr marL="742950" indent="-285750" defTabSz="957263">
                <a:defRPr sz="2400">
                  <a:solidFill>
                    <a:schemeClr val="tx1"/>
                  </a:solidFill>
                  <a:latin typeface="Century Gothic" charset="0"/>
                  <a:ea typeface="ＭＳ Ｐゴシック" charset="0"/>
                </a:defRPr>
              </a:lvl2pPr>
              <a:lvl3pPr marL="1143000" indent="-228600" defTabSz="957263">
                <a:defRPr sz="2400">
                  <a:solidFill>
                    <a:schemeClr val="tx1"/>
                  </a:solidFill>
                  <a:latin typeface="Century Gothic" charset="0"/>
                  <a:ea typeface="ＭＳ Ｐゴシック" charset="0"/>
                </a:defRPr>
              </a:lvl3pPr>
              <a:lvl4pPr marL="1600200" indent="-228600" defTabSz="957263">
                <a:defRPr sz="2400">
                  <a:solidFill>
                    <a:schemeClr val="tx1"/>
                  </a:solidFill>
                  <a:latin typeface="Century Gothic" charset="0"/>
                  <a:ea typeface="ＭＳ Ｐゴシック" charset="0"/>
                </a:defRPr>
              </a:lvl4pPr>
              <a:lvl5pPr marL="2057400" indent="-228600" defTabSz="957263">
                <a:defRPr sz="2400">
                  <a:solidFill>
                    <a:schemeClr val="tx1"/>
                  </a:solidFill>
                  <a:latin typeface="Century Gothic" charset="0"/>
                  <a:ea typeface="ＭＳ Ｐゴシック" charset="0"/>
                </a:defRPr>
              </a:lvl5pPr>
              <a:lvl6pPr marL="2514600" indent="-228600" defTabSz="957263"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defTabSz="957263"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defTabSz="957263"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defTabSz="957263" eaLnBrk="0" fontAlgn="base" hangingPunct="0">
                <a:spcBef>
                  <a:spcPct val="0"/>
                </a:spcBef>
                <a:spcAft>
                  <a:spcPct val="0"/>
                </a:spcAft>
                <a:defRPr sz="2400">
                  <a:solidFill>
                    <a:schemeClr val="tx1"/>
                  </a:solidFill>
                  <a:latin typeface="Century Gothic" charset="0"/>
                  <a:ea typeface="ＭＳ Ｐゴシック" charset="0"/>
                </a:defRPr>
              </a:lvl9pPr>
            </a:lstStyle>
            <a:p>
              <a:pPr algn="ctr"/>
              <a:r>
                <a:rPr lang="en-US" sz="1800" b="1">
                  <a:solidFill>
                    <a:schemeClr val="bg1"/>
                  </a:solidFill>
                </a:rPr>
                <a:t>WHY</a:t>
              </a:r>
            </a:p>
          </p:txBody>
        </p:sp>
        <p:sp>
          <p:nvSpPr>
            <p:cNvPr id="47121" name="Text Placeholder 5"/>
            <p:cNvSpPr txBox="1">
              <a:spLocks/>
            </p:cNvSpPr>
            <p:nvPr/>
          </p:nvSpPr>
          <p:spPr bwMode="auto">
            <a:xfrm>
              <a:off x="393698" y="1626041"/>
              <a:ext cx="3997324" cy="212400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defTabSz="957263">
                <a:defRPr sz="2400">
                  <a:solidFill>
                    <a:schemeClr val="tx1"/>
                  </a:solidFill>
                  <a:latin typeface="Century Gothic" charset="0"/>
                  <a:ea typeface="ＭＳ Ｐゴシック" charset="0"/>
                  <a:cs typeface="ＭＳ Ｐゴシック" charset="0"/>
                </a:defRPr>
              </a:lvl1pPr>
              <a:lvl2pPr marL="742950" indent="-285750" defTabSz="957263">
                <a:defRPr sz="2400">
                  <a:solidFill>
                    <a:schemeClr val="tx1"/>
                  </a:solidFill>
                  <a:latin typeface="Century Gothic" charset="0"/>
                  <a:ea typeface="ＭＳ Ｐゴシック" charset="0"/>
                </a:defRPr>
              </a:lvl2pPr>
              <a:lvl3pPr marL="1143000" indent="-228600" defTabSz="957263">
                <a:defRPr sz="2400">
                  <a:solidFill>
                    <a:schemeClr val="tx1"/>
                  </a:solidFill>
                  <a:latin typeface="Century Gothic" charset="0"/>
                  <a:ea typeface="ＭＳ Ｐゴシック" charset="0"/>
                </a:defRPr>
              </a:lvl3pPr>
              <a:lvl4pPr marL="1600200" indent="-228600" defTabSz="957263">
                <a:defRPr sz="2400">
                  <a:solidFill>
                    <a:schemeClr val="tx1"/>
                  </a:solidFill>
                  <a:latin typeface="Century Gothic" charset="0"/>
                  <a:ea typeface="ＭＳ Ｐゴシック" charset="0"/>
                </a:defRPr>
              </a:lvl4pPr>
              <a:lvl5pPr marL="2057400" indent="-228600" defTabSz="957263">
                <a:defRPr sz="2400">
                  <a:solidFill>
                    <a:schemeClr val="tx1"/>
                  </a:solidFill>
                  <a:latin typeface="Century Gothic" charset="0"/>
                  <a:ea typeface="ＭＳ Ｐゴシック" charset="0"/>
                </a:defRPr>
              </a:lvl5pPr>
              <a:lvl6pPr marL="2514600" indent="-228600" defTabSz="957263"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defTabSz="957263"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defTabSz="957263"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defTabSz="957263"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lnSpc>
                  <a:spcPct val="80000"/>
                </a:lnSpc>
                <a:spcBef>
                  <a:spcPts val="400"/>
                </a:spcBef>
                <a:buFont typeface="Wingdings" charset="0"/>
                <a:buChar char="Ø"/>
              </a:pPr>
              <a:r>
                <a:rPr lang="en-US" sz="1600" b="1">
                  <a:solidFill>
                    <a:schemeClr val="tx2"/>
                  </a:solidFill>
                </a:rPr>
                <a:t>Why did the author write this?</a:t>
              </a:r>
            </a:p>
            <a:p>
              <a:pPr eaLnBrk="1" hangingPunct="1">
                <a:lnSpc>
                  <a:spcPct val="80000"/>
                </a:lnSpc>
                <a:spcBef>
                  <a:spcPts val="400"/>
                </a:spcBef>
                <a:buFont typeface="Wingdings" charset="0"/>
                <a:buChar char="Ø"/>
              </a:pPr>
              <a:r>
                <a:rPr lang="en-US" sz="1600" b="1">
                  <a:solidFill>
                    <a:schemeClr val="tx2"/>
                  </a:solidFill>
                </a:rPr>
                <a:t>Why was it written in the way it was written?</a:t>
              </a:r>
            </a:p>
            <a:p>
              <a:pPr eaLnBrk="1" hangingPunct="1">
                <a:lnSpc>
                  <a:spcPct val="80000"/>
                </a:lnSpc>
                <a:spcBef>
                  <a:spcPts val="400"/>
                </a:spcBef>
                <a:buFont typeface="Wingdings" charset="0"/>
                <a:buChar char="Ø"/>
              </a:pPr>
              <a:r>
                <a:rPr lang="en-US" sz="1600" b="1">
                  <a:solidFill>
                    <a:schemeClr val="tx2"/>
                  </a:solidFill>
                </a:rPr>
                <a:t>Why does the author and/or your professor consider this important?</a:t>
              </a:r>
            </a:p>
          </p:txBody>
        </p:sp>
      </p:grpSp>
      <p:grpSp>
        <p:nvGrpSpPr>
          <p:cNvPr id="47111" name="Group 44"/>
          <p:cNvGrpSpPr>
            <a:grpSpLocks/>
          </p:cNvGrpSpPr>
          <p:nvPr/>
        </p:nvGrpSpPr>
        <p:grpSpPr bwMode="auto">
          <a:xfrm>
            <a:off x="2506663" y="3911600"/>
            <a:ext cx="2016125" cy="2374900"/>
            <a:chOff x="393698" y="1376361"/>
            <a:chExt cx="3997326" cy="2373680"/>
          </a:xfrm>
        </p:grpSpPr>
        <p:sp>
          <p:nvSpPr>
            <p:cNvPr id="47118" name="Text Box 10"/>
            <p:cNvSpPr txBox="1">
              <a:spLocks noChangeArrowheads="1"/>
            </p:cNvSpPr>
            <p:nvPr>
              <p:custDataLst>
                <p:tags r:id="rId4"/>
              </p:custDataLst>
            </p:nvPr>
          </p:nvSpPr>
          <p:spPr bwMode="auto">
            <a:xfrm>
              <a:off x="393699" y="1376361"/>
              <a:ext cx="3997325" cy="249678"/>
            </a:xfrm>
            <a:prstGeom prst="rect">
              <a:avLst/>
            </a:prstGeom>
            <a:solidFill>
              <a:schemeClr val="accent1"/>
            </a:solidFill>
            <a:ln w="12700">
              <a:solidFill>
                <a:schemeClr val="accent1"/>
              </a:solidFill>
              <a:miter lim="800000"/>
              <a:headEnd/>
              <a:tailEnd type="none" w="sm" len="med"/>
            </a:ln>
          </p:spPr>
          <p:txBody>
            <a:bodyPr lIns="36000" tIns="36000" rIns="36000" bIns="36000" anchor="ctr" anchorCtr="1"/>
            <a:lstStyle>
              <a:lvl1pPr defTabSz="957263">
                <a:defRPr sz="2400">
                  <a:solidFill>
                    <a:schemeClr val="tx1"/>
                  </a:solidFill>
                  <a:latin typeface="Century Gothic" charset="0"/>
                  <a:ea typeface="ＭＳ Ｐゴシック" charset="0"/>
                  <a:cs typeface="ＭＳ Ｐゴシック" charset="0"/>
                </a:defRPr>
              </a:lvl1pPr>
              <a:lvl2pPr marL="742950" indent="-285750" defTabSz="957263">
                <a:defRPr sz="2400">
                  <a:solidFill>
                    <a:schemeClr val="tx1"/>
                  </a:solidFill>
                  <a:latin typeface="Century Gothic" charset="0"/>
                  <a:ea typeface="ＭＳ Ｐゴシック" charset="0"/>
                </a:defRPr>
              </a:lvl2pPr>
              <a:lvl3pPr marL="1143000" indent="-228600" defTabSz="957263">
                <a:defRPr sz="2400">
                  <a:solidFill>
                    <a:schemeClr val="tx1"/>
                  </a:solidFill>
                  <a:latin typeface="Century Gothic" charset="0"/>
                  <a:ea typeface="ＭＳ Ｐゴシック" charset="0"/>
                </a:defRPr>
              </a:lvl3pPr>
              <a:lvl4pPr marL="1600200" indent="-228600" defTabSz="957263">
                <a:defRPr sz="2400">
                  <a:solidFill>
                    <a:schemeClr val="tx1"/>
                  </a:solidFill>
                  <a:latin typeface="Century Gothic" charset="0"/>
                  <a:ea typeface="ＭＳ Ｐゴシック" charset="0"/>
                </a:defRPr>
              </a:lvl4pPr>
              <a:lvl5pPr marL="2057400" indent="-228600" defTabSz="957263">
                <a:defRPr sz="2400">
                  <a:solidFill>
                    <a:schemeClr val="tx1"/>
                  </a:solidFill>
                  <a:latin typeface="Century Gothic" charset="0"/>
                  <a:ea typeface="ＭＳ Ｐゴシック" charset="0"/>
                </a:defRPr>
              </a:lvl5pPr>
              <a:lvl6pPr marL="2514600" indent="-228600" defTabSz="957263"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defTabSz="957263"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defTabSz="957263"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defTabSz="957263" eaLnBrk="0" fontAlgn="base" hangingPunct="0">
                <a:spcBef>
                  <a:spcPct val="0"/>
                </a:spcBef>
                <a:spcAft>
                  <a:spcPct val="0"/>
                </a:spcAft>
                <a:defRPr sz="2400">
                  <a:solidFill>
                    <a:schemeClr val="tx1"/>
                  </a:solidFill>
                  <a:latin typeface="Century Gothic" charset="0"/>
                  <a:ea typeface="ＭＳ Ｐゴシック" charset="0"/>
                </a:defRPr>
              </a:lvl9pPr>
            </a:lstStyle>
            <a:p>
              <a:pPr algn="ctr"/>
              <a:r>
                <a:rPr lang="en-US" sz="1800" b="1">
                  <a:solidFill>
                    <a:schemeClr val="bg1"/>
                  </a:solidFill>
                </a:rPr>
                <a:t>HOW</a:t>
              </a:r>
            </a:p>
          </p:txBody>
        </p:sp>
        <p:sp>
          <p:nvSpPr>
            <p:cNvPr id="47119" name="Text Placeholder 5"/>
            <p:cNvSpPr txBox="1">
              <a:spLocks/>
            </p:cNvSpPr>
            <p:nvPr/>
          </p:nvSpPr>
          <p:spPr bwMode="auto">
            <a:xfrm>
              <a:off x="393698" y="1626041"/>
              <a:ext cx="3997324" cy="212400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defTabSz="957263">
                <a:defRPr sz="2400">
                  <a:solidFill>
                    <a:schemeClr val="tx1"/>
                  </a:solidFill>
                  <a:latin typeface="Century Gothic" charset="0"/>
                  <a:ea typeface="ＭＳ Ｐゴシック" charset="0"/>
                  <a:cs typeface="ＭＳ Ｐゴシック" charset="0"/>
                </a:defRPr>
              </a:lvl1pPr>
              <a:lvl2pPr marL="742950" indent="-285750" defTabSz="957263">
                <a:defRPr sz="2400">
                  <a:solidFill>
                    <a:schemeClr val="tx1"/>
                  </a:solidFill>
                  <a:latin typeface="Century Gothic" charset="0"/>
                  <a:ea typeface="ＭＳ Ｐゴシック" charset="0"/>
                </a:defRPr>
              </a:lvl2pPr>
              <a:lvl3pPr marL="1143000" indent="-228600" defTabSz="957263">
                <a:defRPr sz="2400">
                  <a:solidFill>
                    <a:schemeClr val="tx1"/>
                  </a:solidFill>
                  <a:latin typeface="Century Gothic" charset="0"/>
                  <a:ea typeface="ＭＳ Ｐゴシック" charset="0"/>
                </a:defRPr>
              </a:lvl3pPr>
              <a:lvl4pPr marL="1600200" indent="-228600" defTabSz="957263">
                <a:defRPr sz="2400">
                  <a:solidFill>
                    <a:schemeClr val="tx1"/>
                  </a:solidFill>
                  <a:latin typeface="Century Gothic" charset="0"/>
                  <a:ea typeface="ＭＳ Ｐゴシック" charset="0"/>
                </a:defRPr>
              </a:lvl4pPr>
              <a:lvl5pPr marL="2057400" indent="-228600" defTabSz="957263">
                <a:defRPr sz="2400">
                  <a:solidFill>
                    <a:schemeClr val="tx1"/>
                  </a:solidFill>
                  <a:latin typeface="Century Gothic" charset="0"/>
                  <a:ea typeface="ＭＳ Ｐゴシック" charset="0"/>
                </a:defRPr>
              </a:lvl5pPr>
              <a:lvl6pPr marL="2514600" indent="-228600" defTabSz="957263"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defTabSz="957263"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defTabSz="957263"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defTabSz="957263"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lnSpc>
                  <a:spcPct val="80000"/>
                </a:lnSpc>
                <a:spcBef>
                  <a:spcPts val="400"/>
                </a:spcBef>
                <a:buFont typeface="Wingdings" charset="0"/>
                <a:buChar char="Ø"/>
              </a:pPr>
              <a:r>
                <a:rPr lang="en-US" sz="1400" b="1">
                  <a:solidFill>
                    <a:schemeClr val="tx2"/>
                  </a:solidFill>
                </a:rPr>
                <a:t>Usually characterization and literary devices used in the author</a:t>
              </a:r>
              <a:r>
                <a:rPr lang="ja-JP" altLang="en-US" sz="1400" b="1">
                  <a:solidFill>
                    <a:schemeClr val="tx2"/>
                  </a:solidFill>
                </a:rPr>
                <a:t>’</a:t>
              </a:r>
              <a:r>
                <a:rPr lang="en-US" altLang="ja-JP" sz="1400" b="1">
                  <a:solidFill>
                    <a:schemeClr val="tx2"/>
                  </a:solidFill>
                </a:rPr>
                <a:t>s craft in fiction</a:t>
              </a:r>
            </a:p>
            <a:p>
              <a:pPr eaLnBrk="1" hangingPunct="1">
                <a:lnSpc>
                  <a:spcPct val="80000"/>
                </a:lnSpc>
                <a:spcBef>
                  <a:spcPts val="400"/>
                </a:spcBef>
                <a:buFont typeface="Wingdings" charset="0"/>
                <a:buChar char="Ø"/>
              </a:pPr>
              <a:r>
                <a:rPr lang="en-US" sz="1400" b="1">
                  <a:solidFill>
                    <a:schemeClr val="tx2"/>
                  </a:solidFill>
                </a:rPr>
                <a:t>How does this occur, or how do I do this? (Often very important to student understanding in non-fiction especially)</a:t>
              </a:r>
            </a:p>
          </p:txBody>
        </p:sp>
      </p:grpSp>
      <p:grpSp>
        <p:nvGrpSpPr>
          <p:cNvPr id="47112" name="Group 47"/>
          <p:cNvGrpSpPr>
            <a:grpSpLocks/>
          </p:cNvGrpSpPr>
          <p:nvPr/>
        </p:nvGrpSpPr>
        <p:grpSpPr bwMode="auto">
          <a:xfrm>
            <a:off x="4619625" y="3911600"/>
            <a:ext cx="2016125" cy="2374900"/>
            <a:chOff x="393698" y="1376361"/>
            <a:chExt cx="3997326" cy="2373680"/>
          </a:xfrm>
        </p:grpSpPr>
        <p:sp>
          <p:nvSpPr>
            <p:cNvPr id="47116" name="Text Box 10"/>
            <p:cNvSpPr txBox="1">
              <a:spLocks noChangeArrowheads="1"/>
            </p:cNvSpPr>
            <p:nvPr>
              <p:custDataLst>
                <p:tags r:id="rId3"/>
              </p:custDataLst>
            </p:nvPr>
          </p:nvSpPr>
          <p:spPr bwMode="auto">
            <a:xfrm>
              <a:off x="393699" y="1376361"/>
              <a:ext cx="3997325" cy="249678"/>
            </a:xfrm>
            <a:prstGeom prst="rect">
              <a:avLst/>
            </a:prstGeom>
            <a:solidFill>
              <a:schemeClr val="accent1"/>
            </a:solidFill>
            <a:ln w="12700">
              <a:solidFill>
                <a:schemeClr val="accent1"/>
              </a:solidFill>
              <a:miter lim="800000"/>
              <a:headEnd/>
              <a:tailEnd type="none" w="sm" len="med"/>
            </a:ln>
          </p:spPr>
          <p:txBody>
            <a:bodyPr lIns="36000" tIns="36000" rIns="36000" bIns="36000" anchor="ctr" anchorCtr="1"/>
            <a:lstStyle>
              <a:lvl1pPr defTabSz="957263">
                <a:defRPr sz="2400">
                  <a:solidFill>
                    <a:schemeClr val="tx1"/>
                  </a:solidFill>
                  <a:latin typeface="Century Gothic" charset="0"/>
                  <a:ea typeface="ＭＳ Ｐゴシック" charset="0"/>
                  <a:cs typeface="ＭＳ Ｐゴシック" charset="0"/>
                </a:defRPr>
              </a:lvl1pPr>
              <a:lvl2pPr marL="742950" indent="-285750" defTabSz="957263">
                <a:defRPr sz="2400">
                  <a:solidFill>
                    <a:schemeClr val="tx1"/>
                  </a:solidFill>
                  <a:latin typeface="Century Gothic" charset="0"/>
                  <a:ea typeface="ＭＳ Ｐゴシック" charset="0"/>
                </a:defRPr>
              </a:lvl2pPr>
              <a:lvl3pPr marL="1143000" indent="-228600" defTabSz="957263">
                <a:defRPr sz="2400">
                  <a:solidFill>
                    <a:schemeClr val="tx1"/>
                  </a:solidFill>
                  <a:latin typeface="Century Gothic" charset="0"/>
                  <a:ea typeface="ＭＳ Ｐゴシック" charset="0"/>
                </a:defRPr>
              </a:lvl3pPr>
              <a:lvl4pPr marL="1600200" indent="-228600" defTabSz="957263">
                <a:defRPr sz="2400">
                  <a:solidFill>
                    <a:schemeClr val="tx1"/>
                  </a:solidFill>
                  <a:latin typeface="Century Gothic" charset="0"/>
                  <a:ea typeface="ＭＳ Ｐゴシック" charset="0"/>
                </a:defRPr>
              </a:lvl4pPr>
              <a:lvl5pPr marL="2057400" indent="-228600" defTabSz="957263">
                <a:defRPr sz="2400">
                  <a:solidFill>
                    <a:schemeClr val="tx1"/>
                  </a:solidFill>
                  <a:latin typeface="Century Gothic" charset="0"/>
                  <a:ea typeface="ＭＳ Ｐゴシック" charset="0"/>
                </a:defRPr>
              </a:lvl5pPr>
              <a:lvl6pPr marL="2514600" indent="-228600" defTabSz="957263"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defTabSz="957263"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defTabSz="957263"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defTabSz="957263" eaLnBrk="0" fontAlgn="base" hangingPunct="0">
                <a:spcBef>
                  <a:spcPct val="0"/>
                </a:spcBef>
                <a:spcAft>
                  <a:spcPct val="0"/>
                </a:spcAft>
                <a:defRPr sz="2400">
                  <a:solidFill>
                    <a:schemeClr val="tx1"/>
                  </a:solidFill>
                  <a:latin typeface="Century Gothic" charset="0"/>
                  <a:ea typeface="ＭＳ Ｐゴシック" charset="0"/>
                </a:defRPr>
              </a:lvl9pPr>
            </a:lstStyle>
            <a:p>
              <a:pPr algn="ctr"/>
              <a:r>
                <a:rPr lang="en-US" sz="1800" b="1">
                  <a:solidFill>
                    <a:schemeClr val="bg1"/>
                  </a:solidFill>
                </a:rPr>
                <a:t>VOCABULARY</a:t>
              </a:r>
            </a:p>
          </p:txBody>
        </p:sp>
        <p:sp>
          <p:nvSpPr>
            <p:cNvPr id="47117" name="Text Placeholder 5"/>
            <p:cNvSpPr txBox="1">
              <a:spLocks/>
            </p:cNvSpPr>
            <p:nvPr/>
          </p:nvSpPr>
          <p:spPr bwMode="auto">
            <a:xfrm>
              <a:off x="393698" y="1626041"/>
              <a:ext cx="3997324" cy="212400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defTabSz="957263">
                <a:defRPr sz="2400">
                  <a:solidFill>
                    <a:schemeClr val="tx1"/>
                  </a:solidFill>
                  <a:latin typeface="Century Gothic" charset="0"/>
                  <a:ea typeface="ＭＳ Ｐゴシック" charset="0"/>
                  <a:cs typeface="ＭＳ Ｐゴシック" charset="0"/>
                </a:defRPr>
              </a:lvl1pPr>
              <a:lvl2pPr marL="742950" indent="-285750" defTabSz="957263">
                <a:defRPr sz="2400">
                  <a:solidFill>
                    <a:schemeClr val="tx1"/>
                  </a:solidFill>
                  <a:latin typeface="Century Gothic" charset="0"/>
                  <a:ea typeface="ＭＳ Ｐゴシック" charset="0"/>
                </a:defRPr>
              </a:lvl2pPr>
              <a:lvl3pPr marL="1143000" indent="-228600" defTabSz="957263">
                <a:defRPr sz="2400">
                  <a:solidFill>
                    <a:schemeClr val="tx1"/>
                  </a:solidFill>
                  <a:latin typeface="Century Gothic" charset="0"/>
                  <a:ea typeface="ＭＳ Ｐゴシック" charset="0"/>
                </a:defRPr>
              </a:lvl3pPr>
              <a:lvl4pPr marL="1600200" indent="-228600" defTabSz="957263">
                <a:defRPr sz="2400">
                  <a:solidFill>
                    <a:schemeClr val="tx1"/>
                  </a:solidFill>
                  <a:latin typeface="Century Gothic" charset="0"/>
                  <a:ea typeface="ＭＳ Ｐゴシック" charset="0"/>
                </a:defRPr>
              </a:lvl4pPr>
              <a:lvl5pPr marL="2057400" indent="-228600" defTabSz="957263">
                <a:defRPr sz="2400">
                  <a:solidFill>
                    <a:schemeClr val="tx1"/>
                  </a:solidFill>
                  <a:latin typeface="Century Gothic" charset="0"/>
                  <a:ea typeface="ＭＳ Ｐゴシック" charset="0"/>
                </a:defRPr>
              </a:lvl5pPr>
              <a:lvl6pPr marL="2514600" indent="-228600" defTabSz="957263"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defTabSz="957263"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defTabSz="957263"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defTabSz="957263"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lnSpc>
                  <a:spcPct val="80000"/>
                </a:lnSpc>
                <a:spcBef>
                  <a:spcPts val="400"/>
                </a:spcBef>
                <a:buFont typeface="Wingdings" charset="0"/>
                <a:buChar char="Ø"/>
              </a:pPr>
              <a:r>
                <a:rPr lang="en-US" sz="1800" b="1">
                  <a:solidFill>
                    <a:schemeClr val="tx2"/>
                  </a:solidFill>
                </a:rPr>
                <a:t>Any words you don</a:t>
              </a:r>
              <a:r>
                <a:rPr lang="ja-JP" altLang="en-US" sz="1800" b="1">
                  <a:solidFill>
                    <a:schemeClr val="tx2"/>
                  </a:solidFill>
                </a:rPr>
                <a:t>’</a:t>
              </a:r>
              <a:r>
                <a:rPr lang="en-US" altLang="ja-JP" sz="1800" b="1">
                  <a:solidFill>
                    <a:schemeClr val="tx2"/>
                  </a:solidFill>
                </a:rPr>
                <a:t>t know</a:t>
              </a:r>
            </a:p>
            <a:p>
              <a:pPr eaLnBrk="1" hangingPunct="1">
                <a:lnSpc>
                  <a:spcPct val="80000"/>
                </a:lnSpc>
                <a:spcBef>
                  <a:spcPts val="400"/>
                </a:spcBef>
                <a:buFont typeface="Wingdings" charset="0"/>
                <a:buChar char="Ø"/>
              </a:pPr>
              <a:r>
                <a:rPr lang="en-US" sz="1800" b="1">
                  <a:solidFill>
                    <a:schemeClr val="tx2"/>
                  </a:solidFill>
                </a:rPr>
                <a:t>Any terms that seem important</a:t>
              </a:r>
            </a:p>
            <a:p>
              <a:pPr eaLnBrk="1" hangingPunct="1">
                <a:lnSpc>
                  <a:spcPct val="80000"/>
                </a:lnSpc>
                <a:spcBef>
                  <a:spcPts val="400"/>
                </a:spcBef>
                <a:buFont typeface="Arial" charset="0"/>
                <a:buNone/>
              </a:pPr>
              <a:endParaRPr lang="en-US" sz="1400" b="1">
                <a:solidFill>
                  <a:schemeClr val="tx2"/>
                </a:solidFill>
              </a:endParaRPr>
            </a:p>
          </p:txBody>
        </p:sp>
      </p:grpSp>
      <p:grpSp>
        <p:nvGrpSpPr>
          <p:cNvPr id="47113" name="Group 53"/>
          <p:cNvGrpSpPr>
            <a:grpSpLocks/>
          </p:cNvGrpSpPr>
          <p:nvPr/>
        </p:nvGrpSpPr>
        <p:grpSpPr bwMode="auto">
          <a:xfrm>
            <a:off x="6732588" y="3911600"/>
            <a:ext cx="2016125" cy="2374900"/>
            <a:chOff x="393698" y="1376361"/>
            <a:chExt cx="3997326" cy="2373680"/>
          </a:xfrm>
        </p:grpSpPr>
        <p:sp>
          <p:nvSpPr>
            <p:cNvPr id="47114" name="Text Box 10"/>
            <p:cNvSpPr txBox="1">
              <a:spLocks noChangeArrowheads="1"/>
            </p:cNvSpPr>
            <p:nvPr>
              <p:custDataLst>
                <p:tags r:id="rId2"/>
              </p:custDataLst>
            </p:nvPr>
          </p:nvSpPr>
          <p:spPr bwMode="auto">
            <a:xfrm>
              <a:off x="393699" y="1376361"/>
              <a:ext cx="3997325" cy="249678"/>
            </a:xfrm>
            <a:prstGeom prst="rect">
              <a:avLst/>
            </a:prstGeom>
            <a:solidFill>
              <a:schemeClr val="accent1"/>
            </a:solidFill>
            <a:ln w="12700">
              <a:solidFill>
                <a:schemeClr val="accent1"/>
              </a:solidFill>
              <a:miter lim="800000"/>
              <a:headEnd/>
              <a:tailEnd type="none" w="sm" len="med"/>
            </a:ln>
          </p:spPr>
          <p:txBody>
            <a:bodyPr lIns="36000" tIns="36000" rIns="36000" bIns="36000" anchor="ctr" anchorCtr="1"/>
            <a:lstStyle>
              <a:lvl1pPr defTabSz="957263">
                <a:defRPr sz="2400">
                  <a:solidFill>
                    <a:schemeClr val="tx1"/>
                  </a:solidFill>
                  <a:latin typeface="Century Gothic" charset="0"/>
                  <a:ea typeface="ＭＳ Ｐゴシック" charset="0"/>
                  <a:cs typeface="ＭＳ Ｐゴシック" charset="0"/>
                </a:defRPr>
              </a:lvl1pPr>
              <a:lvl2pPr marL="742950" indent="-285750" defTabSz="957263">
                <a:defRPr sz="2400">
                  <a:solidFill>
                    <a:schemeClr val="tx1"/>
                  </a:solidFill>
                  <a:latin typeface="Century Gothic" charset="0"/>
                  <a:ea typeface="ＭＳ Ｐゴシック" charset="0"/>
                </a:defRPr>
              </a:lvl2pPr>
              <a:lvl3pPr marL="1143000" indent="-228600" defTabSz="957263">
                <a:defRPr sz="2400">
                  <a:solidFill>
                    <a:schemeClr val="tx1"/>
                  </a:solidFill>
                  <a:latin typeface="Century Gothic" charset="0"/>
                  <a:ea typeface="ＭＳ Ｐゴシック" charset="0"/>
                </a:defRPr>
              </a:lvl3pPr>
              <a:lvl4pPr marL="1600200" indent="-228600" defTabSz="957263">
                <a:defRPr sz="2400">
                  <a:solidFill>
                    <a:schemeClr val="tx1"/>
                  </a:solidFill>
                  <a:latin typeface="Century Gothic" charset="0"/>
                  <a:ea typeface="ＭＳ Ｐゴシック" charset="0"/>
                </a:defRPr>
              </a:lvl4pPr>
              <a:lvl5pPr marL="2057400" indent="-228600" defTabSz="957263">
                <a:defRPr sz="2400">
                  <a:solidFill>
                    <a:schemeClr val="tx1"/>
                  </a:solidFill>
                  <a:latin typeface="Century Gothic" charset="0"/>
                  <a:ea typeface="ＭＳ Ｐゴシック" charset="0"/>
                </a:defRPr>
              </a:lvl5pPr>
              <a:lvl6pPr marL="2514600" indent="-228600" defTabSz="957263"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defTabSz="957263"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defTabSz="957263"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defTabSz="957263" eaLnBrk="0" fontAlgn="base" hangingPunct="0">
                <a:spcBef>
                  <a:spcPct val="0"/>
                </a:spcBef>
                <a:spcAft>
                  <a:spcPct val="0"/>
                </a:spcAft>
                <a:defRPr sz="2400">
                  <a:solidFill>
                    <a:schemeClr val="tx1"/>
                  </a:solidFill>
                  <a:latin typeface="Century Gothic" charset="0"/>
                  <a:ea typeface="ＭＳ Ｐゴシック" charset="0"/>
                </a:defRPr>
              </a:lvl9pPr>
            </a:lstStyle>
            <a:p>
              <a:pPr algn="ctr"/>
              <a:r>
                <a:rPr lang="en-US" sz="1600" b="1">
                  <a:solidFill>
                    <a:schemeClr val="bg1"/>
                  </a:solidFill>
                </a:rPr>
                <a:t>IMPORTANT DETAILS</a:t>
              </a:r>
            </a:p>
          </p:txBody>
        </p:sp>
        <p:sp>
          <p:nvSpPr>
            <p:cNvPr id="47115" name="Text Placeholder 5"/>
            <p:cNvSpPr txBox="1">
              <a:spLocks/>
            </p:cNvSpPr>
            <p:nvPr/>
          </p:nvSpPr>
          <p:spPr bwMode="auto">
            <a:xfrm>
              <a:off x="393698" y="1626041"/>
              <a:ext cx="3997324" cy="212400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defTabSz="957263">
                <a:defRPr sz="2400">
                  <a:solidFill>
                    <a:schemeClr val="tx1"/>
                  </a:solidFill>
                  <a:latin typeface="Century Gothic" charset="0"/>
                  <a:ea typeface="ＭＳ Ｐゴシック" charset="0"/>
                  <a:cs typeface="ＭＳ Ｐゴシック" charset="0"/>
                </a:defRPr>
              </a:lvl1pPr>
              <a:lvl2pPr marL="742950" indent="-285750" defTabSz="957263">
                <a:defRPr sz="2400">
                  <a:solidFill>
                    <a:schemeClr val="tx1"/>
                  </a:solidFill>
                  <a:latin typeface="Century Gothic" charset="0"/>
                  <a:ea typeface="ＭＳ Ｐゴシック" charset="0"/>
                </a:defRPr>
              </a:lvl2pPr>
              <a:lvl3pPr marL="1143000" indent="-228600" defTabSz="957263">
                <a:defRPr sz="2400">
                  <a:solidFill>
                    <a:schemeClr val="tx1"/>
                  </a:solidFill>
                  <a:latin typeface="Century Gothic" charset="0"/>
                  <a:ea typeface="ＭＳ Ｐゴシック" charset="0"/>
                </a:defRPr>
              </a:lvl3pPr>
              <a:lvl4pPr marL="1600200" indent="-228600" defTabSz="957263">
                <a:defRPr sz="2400">
                  <a:solidFill>
                    <a:schemeClr val="tx1"/>
                  </a:solidFill>
                  <a:latin typeface="Century Gothic" charset="0"/>
                  <a:ea typeface="ＭＳ Ｐゴシック" charset="0"/>
                </a:defRPr>
              </a:lvl4pPr>
              <a:lvl5pPr marL="2057400" indent="-228600" defTabSz="957263">
                <a:defRPr sz="2400">
                  <a:solidFill>
                    <a:schemeClr val="tx1"/>
                  </a:solidFill>
                  <a:latin typeface="Century Gothic" charset="0"/>
                  <a:ea typeface="ＭＳ Ｐゴシック" charset="0"/>
                </a:defRPr>
              </a:lvl5pPr>
              <a:lvl6pPr marL="2514600" indent="-228600" defTabSz="957263"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defTabSz="957263"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defTabSz="957263"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defTabSz="957263"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lnSpc>
                  <a:spcPct val="80000"/>
                </a:lnSpc>
                <a:spcBef>
                  <a:spcPts val="400"/>
                </a:spcBef>
                <a:buFont typeface="Wingdings" charset="0"/>
                <a:buChar char="Ø"/>
              </a:pPr>
              <a:r>
                <a:rPr lang="en-US" sz="1800" b="1">
                  <a:solidFill>
                    <a:schemeClr val="tx2"/>
                  </a:solidFill>
                </a:rPr>
                <a:t>Important information </a:t>
              </a:r>
            </a:p>
            <a:p>
              <a:pPr eaLnBrk="1" hangingPunct="1">
                <a:lnSpc>
                  <a:spcPct val="80000"/>
                </a:lnSpc>
                <a:spcBef>
                  <a:spcPts val="400"/>
                </a:spcBef>
                <a:buFont typeface="Wingdings" charset="0"/>
                <a:buChar char="Ø"/>
              </a:pPr>
              <a:r>
                <a:rPr lang="en-US" sz="1800" b="1">
                  <a:solidFill>
                    <a:schemeClr val="tx2"/>
                  </a:solidFill>
                </a:rPr>
                <a:t>Literary devices</a:t>
              </a:r>
            </a:p>
            <a:p>
              <a:pPr eaLnBrk="1" hangingPunct="1">
                <a:lnSpc>
                  <a:spcPct val="80000"/>
                </a:lnSpc>
                <a:spcBef>
                  <a:spcPts val="400"/>
                </a:spcBef>
                <a:buFont typeface="Wingdings" charset="0"/>
                <a:buChar char="Ø"/>
              </a:pPr>
              <a:r>
                <a:rPr lang="en-US" sz="1800" b="1">
                  <a:solidFill>
                    <a:schemeClr val="tx2"/>
                  </a:solidFill>
                </a:rPr>
                <a:t>Supporting details</a:t>
              </a:r>
            </a:p>
          </p:txBody>
        </p:sp>
      </p:grpSp>
    </p:spTree>
    <p:extLst>
      <p:ext uri="{BB962C8B-B14F-4D97-AF65-F5344CB8AC3E}">
        <p14:creationId xmlns:p14="http://schemas.microsoft.com/office/powerpoint/2010/main" val="40007973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AutoShape 3"/>
          <p:cNvSpPr>
            <a:spLocks noChangeArrowheads="1"/>
          </p:cNvSpPr>
          <p:nvPr/>
        </p:nvSpPr>
        <p:spPr bwMode="auto">
          <a:xfrm>
            <a:off x="446088" y="1817688"/>
            <a:ext cx="1485900" cy="925512"/>
          </a:xfrm>
          <a:prstGeom prst="wedgeRoundRectCallout">
            <a:avLst>
              <a:gd name="adj1" fmla="val -40102"/>
              <a:gd name="adj2" fmla="val 66667"/>
              <a:gd name="adj3" fmla="val 16667"/>
            </a:avLst>
          </a:prstGeom>
          <a:solidFill>
            <a:schemeClr val="bg1"/>
          </a:solidFill>
          <a:ln w="19050">
            <a:solidFill>
              <a:schemeClr val="accent1"/>
            </a:solidFill>
            <a:miter lim="800000"/>
            <a:headEnd/>
            <a:tailEnd/>
          </a:ln>
        </p:spPr>
        <p:txBody>
          <a:bodyPr lIns="36000" tIns="36000" rIns="36000" bIns="36000" anchor="ctr" anchorCtr="1"/>
          <a:lstStyle/>
          <a:p>
            <a:r>
              <a:rPr lang="en-US" sz="1400" b="1">
                <a:solidFill>
                  <a:schemeClr val="tx2"/>
                </a:solidFill>
              </a:rPr>
              <a:t>Summarize</a:t>
            </a:r>
          </a:p>
        </p:txBody>
      </p:sp>
      <p:sp>
        <p:nvSpPr>
          <p:cNvPr id="48130" name="AutoShape 4"/>
          <p:cNvSpPr>
            <a:spLocks noChangeArrowheads="1"/>
          </p:cNvSpPr>
          <p:nvPr/>
        </p:nvSpPr>
        <p:spPr bwMode="auto">
          <a:xfrm>
            <a:off x="4510088" y="1828800"/>
            <a:ext cx="1890712" cy="901700"/>
          </a:xfrm>
          <a:prstGeom prst="wedgeRoundRectCallout">
            <a:avLst>
              <a:gd name="adj1" fmla="val -40102"/>
              <a:gd name="adj2" fmla="val 66667"/>
              <a:gd name="adj3" fmla="val 16667"/>
            </a:avLst>
          </a:prstGeom>
          <a:solidFill>
            <a:schemeClr val="bg1"/>
          </a:solidFill>
          <a:ln w="19050">
            <a:solidFill>
              <a:schemeClr val="accent1"/>
            </a:solidFill>
            <a:miter lim="800000"/>
            <a:headEnd/>
            <a:tailEnd/>
          </a:ln>
        </p:spPr>
        <p:txBody>
          <a:bodyPr lIns="36000" tIns="36000" rIns="36000" bIns="36000" anchor="ctr" anchorCtr="1"/>
          <a:lstStyle/>
          <a:p>
            <a:r>
              <a:rPr lang="en-US" sz="1400" b="1">
                <a:solidFill>
                  <a:schemeClr val="tx2"/>
                </a:solidFill>
              </a:rPr>
              <a:t>Make Predictions</a:t>
            </a:r>
          </a:p>
        </p:txBody>
      </p:sp>
      <p:sp>
        <p:nvSpPr>
          <p:cNvPr id="48131" name="AutoShape 5"/>
          <p:cNvSpPr>
            <a:spLocks noChangeArrowheads="1"/>
          </p:cNvSpPr>
          <p:nvPr/>
        </p:nvSpPr>
        <p:spPr bwMode="auto">
          <a:xfrm>
            <a:off x="2460625" y="1447800"/>
            <a:ext cx="1485900" cy="569913"/>
          </a:xfrm>
          <a:prstGeom prst="wedgeRoundRectCallout">
            <a:avLst>
              <a:gd name="adj1" fmla="val -40102"/>
              <a:gd name="adj2" fmla="val 66667"/>
              <a:gd name="adj3" fmla="val 16667"/>
            </a:avLst>
          </a:prstGeom>
          <a:solidFill>
            <a:schemeClr val="bg1"/>
          </a:solidFill>
          <a:ln w="19050">
            <a:solidFill>
              <a:schemeClr val="accent1"/>
            </a:solidFill>
            <a:miter lim="800000"/>
            <a:headEnd/>
            <a:tailEnd/>
          </a:ln>
        </p:spPr>
        <p:txBody>
          <a:bodyPr lIns="36000" tIns="36000" rIns="36000" bIns="36000" anchor="ctr" anchorCtr="1"/>
          <a:lstStyle/>
          <a:p>
            <a:pPr algn="ctr"/>
            <a:r>
              <a:rPr lang="en-US" sz="1400" b="1">
                <a:solidFill>
                  <a:schemeClr val="tx2"/>
                </a:solidFill>
              </a:rPr>
              <a:t>Make Connections</a:t>
            </a:r>
          </a:p>
        </p:txBody>
      </p:sp>
      <p:sp>
        <p:nvSpPr>
          <p:cNvPr id="48132" name="AutoShape 6"/>
          <p:cNvSpPr>
            <a:spLocks noChangeArrowheads="1"/>
          </p:cNvSpPr>
          <p:nvPr/>
        </p:nvSpPr>
        <p:spPr bwMode="auto">
          <a:xfrm>
            <a:off x="2060575" y="2822575"/>
            <a:ext cx="2206625" cy="1444625"/>
          </a:xfrm>
          <a:prstGeom prst="wedgeRoundRectCallout">
            <a:avLst>
              <a:gd name="adj1" fmla="val -40102"/>
              <a:gd name="adj2" fmla="val 66667"/>
              <a:gd name="adj3" fmla="val 16667"/>
            </a:avLst>
          </a:prstGeom>
          <a:solidFill>
            <a:schemeClr val="bg1"/>
          </a:solidFill>
          <a:ln w="19050">
            <a:solidFill>
              <a:schemeClr val="accent1"/>
            </a:solidFill>
            <a:miter lim="800000"/>
            <a:headEnd/>
            <a:tailEnd/>
          </a:ln>
        </p:spPr>
        <p:txBody>
          <a:bodyPr lIns="36000" tIns="36000" rIns="36000" bIns="36000" anchor="ctr" anchorCtr="1"/>
          <a:lstStyle/>
          <a:p>
            <a:pPr algn="ctr"/>
            <a:r>
              <a:rPr lang="en-US" sz="1400" b="1"/>
              <a:t>Analyze the author's craft, the organization of the materials, and/or relevant structures of information</a:t>
            </a:r>
          </a:p>
        </p:txBody>
      </p:sp>
      <p:sp>
        <p:nvSpPr>
          <p:cNvPr id="48133" name="AutoShape 7"/>
          <p:cNvSpPr>
            <a:spLocks noChangeArrowheads="1"/>
          </p:cNvSpPr>
          <p:nvPr/>
        </p:nvSpPr>
        <p:spPr bwMode="auto">
          <a:xfrm>
            <a:off x="4913313" y="3532188"/>
            <a:ext cx="1639887" cy="811212"/>
          </a:xfrm>
          <a:prstGeom prst="wedgeRoundRectCallout">
            <a:avLst>
              <a:gd name="adj1" fmla="val -36898"/>
              <a:gd name="adj2" fmla="val 66667"/>
              <a:gd name="adj3" fmla="val 16667"/>
            </a:avLst>
          </a:prstGeom>
          <a:solidFill>
            <a:schemeClr val="bg1"/>
          </a:solidFill>
          <a:ln w="19050">
            <a:solidFill>
              <a:schemeClr val="accent1"/>
            </a:solidFill>
            <a:miter lim="800000"/>
            <a:headEnd/>
            <a:tailEnd/>
          </a:ln>
        </p:spPr>
        <p:txBody>
          <a:bodyPr lIns="36000" tIns="36000" rIns="36000" bIns="36000" anchor="ctr" anchorCtr="1"/>
          <a:lstStyle/>
          <a:p>
            <a:r>
              <a:rPr lang="en-US" sz="1400" b="1">
                <a:solidFill>
                  <a:schemeClr val="tx2"/>
                </a:solidFill>
              </a:rPr>
              <a:t>Formulate Opinions</a:t>
            </a:r>
          </a:p>
        </p:txBody>
      </p:sp>
      <p:sp>
        <p:nvSpPr>
          <p:cNvPr id="48134" name="AutoShape 8"/>
          <p:cNvSpPr>
            <a:spLocks noChangeArrowheads="1"/>
          </p:cNvSpPr>
          <p:nvPr/>
        </p:nvSpPr>
        <p:spPr bwMode="auto">
          <a:xfrm>
            <a:off x="5021263" y="5027613"/>
            <a:ext cx="3436937" cy="763587"/>
          </a:xfrm>
          <a:prstGeom prst="wedgeRoundRectCallout">
            <a:avLst>
              <a:gd name="adj1" fmla="val -31741"/>
              <a:gd name="adj2" fmla="val 66667"/>
              <a:gd name="adj3" fmla="val 16667"/>
            </a:avLst>
          </a:prstGeom>
          <a:solidFill>
            <a:schemeClr val="bg1"/>
          </a:solidFill>
          <a:ln w="19050">
            <a:solidFill>
              <a:schemeClr val="accent1"/>
            </a:solidFill>
            <a:miter lim="800000"/>
            <a:headEnd/>
            <a:tailEnd/>
          </a:ln>
        </p:spPr>
        <p:txBody>
          <a:bodyPr lIns="36000" tIns="36000" rIns="36000" bIns="36000" anchor="ctr" anchorCtr="1"/>
          <a:lstStyle/>
          <a:p>
            <a:r>
              <a:rPr lang="en-US" sz="1400" b="1">
                <a:solidFill>
                  <a:schemeClr val="tx2"/>
                </a:solidFill>
              </a:rPr>
              <a:t>Define or Explain</a:t>
            </a:r>
          </a:p>
        </p:txBody>
      </p:sp>
      <p:sp>
        <p:nvSpPr>
          <p:cNvPr id="48135" name="AutoShape 9"/>
          <p:cNvSpPr>
            <a:spLocks noChangeArrowheads="1"/>
          </p:cNvSpPr>
          <p:nvPr/>
        </p:nvSpPr>
        <p:spPr bwMode="auto">
          <a:xfrm>
            <a:off x="7216775" y="3892550"/>
            <a:ext cx="1484313" cy="544513"/>
          </a:xfrm>
          <a:prstGeom prst="wedgeRoundRectCallout">
            <a:avLst>
              <a:gd name="adj1" fmla="val -33986"/>
              <a:gd name="adj2" fmla="val 66667"/>
              <a:gd name="adj3" fmla="val 16667"/>
            </a:avLst>
          </a:prstGeom>
          <a:solidFill>
            <a:schemeClr val="bg1"/>
          </a:solidFill>
          <a:ln w="19050">
            <a:solidFill>
              <a:schemeClr val="accent1"/>
            </a:solidFill>
            <a:miter lim="800000"/>
            <a:headEnd/>
            <a:tailEnd/>
          </a:ln>
        </p:spPr>
        <p:txBody>
          <a:bodyPr lIns="36000" tIns="36000" rIns="36000" bIns="36000" anchor="ctr" anchorCtr="1"/>
          <a:lstStyle/>
          <a:p>
            <a:r>
              <a:rPr lang="en-US" sz="1400" b="1">
                <a:solidFill>
                  <a:schemeClr val="tx2"/>
                </a:solidFill>
              </a:rPr>
              <a:t>Ask Questions</a:t>
            </a:r>
          </a:p>
        </p:txBody>
      </p:sp>
      <p:sp>
        <p:nvSpPr>
          <p:cNvPr id="48136" name="AutoShape 10"/>
          <p:cNvSpPr>
            <a:spLocks noChangeArrowheads="1"/>
          </p:cNvSpPr>
          <p:nvPr/>
        </p:nvSpPr>
        <p:spPr bwMode="auto">
          <a:xfrm>
            <a:off x="6934200" y="1600200"/>
            <a:ext cx="1717675" cy="1347788"/>
          </a:xfrm>
          <a:prstGeom prst="wedgeRoundRectCallout">
            <a:avLst>
              <a:gd name="adj1" fmla="val -33037"/>
              <a:gd name="adj2" fmla="val 66667"/>
              <a:gd name="adj3" fmla="val 16667"/>
            </a:avLst>
          </a:prstGeom>
          <a:solidFill>
            <a:schemeClr val="bg1"/>
          </a:solidFill>
          <a:ln w="19050">
            <a:solidFill>
              <a:schemeClr val="accent1"/>
            </a:solidFill>
            <a:miter lim="800000"/>
            <a:headEnd/>
            <a:tailEnd/>
          </a:ln>
        </p:spPr>
        <p:txBody>
          <a:bodyPr lIns="36000" tIns="36000" rIns="36000" bIns="36000" anchor="ctr" anchorCtr="1"/>
          <a:lstStyle/>
          <a:p>
            <a:pPr algn="ctr">
              <a:lnSpc>
                <a:spcPct val="80000"/>
              </a:lnSpc>
            </a:pPr>
            <a:r>
              <a:rPr lang="en-US" sz="1400" b="1"/>
              <a:t>Write </a:t>
            </a:r>
          </a:p>
          <a:p>
            <a:pPr algn="ctr">
              <a:lnSpc>
                <a:spcPct val="80000"/>
              </a:lnSpc>
            </a:pPr>
            <a:r>
              <a:rPr lang="en-US" sz="1400" b="1"/>
              <a:t>Reflections,</a:t>
            </a:r>
          </a:p>
          <a:p>
            <a:pPr algn="ctr">
              <a:lnSpc>
                <a:spcPct val="80000"/>
              </a:lnSpc>
            </a:pPr>
            <a:r>
              <a:rPr lang="en-US" sz="1400" b="1"/>
              <a:t>Reactions, Comments </a:t>
            </a:r>
          </a:p>
        </p:txBody>
      </p:sp>
      <p:sp>
        <p:nvSpPr>
          <p:cNvPr id="48137" name="AutoShape 11"/>
          <p:cNvSpPr>
            <a:spLocks noChangeArrowheads="1"/>
          </p:cNvSpPr>
          <p:nvPr/>
        </p:nvSpPr>
        <p:spPr bwMode="auto">
          <a:xfrm>
            <a:off x="2540000" y="4891088"/>
            <a:ext cx="2000250" cy="1128712"/>
          </a:xfrm>
          <a:prstGeom prst="wedgeRoundRectCallout">
            <a:avLst>
              <a:gd name="adj1" fmla="val -40102"/>
              <a:gd name="adj2" fmla="val 66667"/>
              <a:gd name="adj3" fmla="val 16667"/>
            </a:avLst>
          </a:prstGeom>
          <a:solidFill>
            <a:schemeClr val="bg1"/>
          </a:solidFill>
          <a:ln w="19050">
            <a:solidFill>
              <a:schemeClr val="accent1"/>
            </a:solidFill>
            <a:miter lim="800000"/>
            <a:headEnd/>
            <a:tailEnd/>
          </a:ln>
        </p:spPr>
        <p:txBody>
          <a:bodyPr lIns="36000" tIns="36000" rIns="36000" bIns="36000" anchor="ctr" anchorCtr="1"/>
          <a:lstStyle/>
          <a:p>
            <a:pPr algn="ctr"/>
            <a:r>
              <a:rPr lang="en-US" sz="1400" b="1">
                <a:solidFill>
                  <a:schemeClr val="tx2"/>
                </a:solidFill>
              </a:rPr>
              <a:t>Look for Patterns and Repetitions</a:t>
            </a:r>
          </a:p>
        </p:txBody>
      </p:sp>
      <p:sp>
        <p:nvSpPr>
          <p:cNvPr id="48138" name="Title 1"/>
          <p:cNvSpPr>
            <a:spLocks noGrp="1"/>
          </p:cNvSpPr>
          <p:nvPr>
            <p:ph type="title"/>
          </p:nvPr>
        </p:nvSpPr>
        <p:spPr>
          <a:xfrm>
            <a:off x="76200" y="452438"/>
            <a:ext cx="8080375" cy="1400175"/>
          </a:xfrm>
        </p:spPr>
        <p:txBody>
          <a:bodyPr/>
          <a:lstStyle/>
          <a:p>
            <a:pPr eaLnBrk="1" hangingPunct="1"/>
            <a:r>
              <a:rPr lang="en-US">
                <a:latin typeface="Century Gothic" charset="0"/>
              </a:rPr>
              <a:t>Suggested annotation notes:</a:t>
            </a:r>
          </a:p>
        </p:txBody>
      </p:sp>
      <p:sp>
        <p:nvSpPr>
          <p:cNvPr id="48139" name="TextBox 14"/>
          <p:cNvSpPr txBox="1">
            <a:spLocks noChangeArrowheads="1"/>
          </p:cNvSpPr>
          <p:nvPr/>
        </p:nvSpPr>
        <p:spPr bwMode="auto">
          <a:xfrm>
            <a:off x="393700" y="4356100"/>
            <a:ext cx="16589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r>
              <a:rPr lang="en-US" sz="2800" b="1"/>
              <a:t>Write</a:t>
            </a:r>
          </a:p>
          <a:p>
            <a:r>
              <a:rPr lang="en-US" sz="2800" b="1"/>
              <a:t>These</a:t>
            </a:r>
          </a:p>
          <a:p>
            <a:r>
              <a:rPr lang="en-US" sz="2800" b="1"/>
              <a:t>in the </a:t>
            </a:r>
          </a:p>
          <a:p>
            <a:r>
              <a:rPr lang="en-US" sz="2800" b="1"/>
              <a:t>Margins!</a:t>
            </a:r>
          </a:p>
        </p:txBody>
      </p:sp>
    </p:spTree>
    <p:extLst>
      <p:ext uri="{BB962C8B-B14F-4D97-AF65-F5344CB8AC3E}">
        <p14:creationId xmlns:p14="http://schemas.microsoft.com/office/powerpoint/2010/main" val="30082142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7"/>
          <p:cNvSpPr>
            <a:spLocks noGrp="1"/>
          </p:cNvSpPr>
          <p:nvPr>
            <p:ph type="title"/>
          </p:nvPr>
        </p:nvSpPr>
        <p:spPr>
          <a:xfrm>
            <a:off x="484188" y="609600"/>
            <a:ext cx="7056437" cy="1400175"/>
          </a:xfrm>
        </p:spPr>
        <p:txBody>
          <a:bodyPr/>
          <a:lstStyle/>
          <a:p>
            <a:pPr eaLnBrk="1" hangingPunct="1"/>
            <a:r>
              <a:rPr lang="en-US">
                <a:latin typeface="Century Gothic" charset="0"/>
              </a:rPr>
              <a:t>Let</a:t>
            </a:r>
            <a:r>
              <a:rPr lang="ja-JP" altLang="en-US">
                <a:latin typeface="Century Gothic" charset="0"/>
              </a:rPr>
              <a:t>’</a:t>
            </a:r>
            <a:r>
              <a:rPr lang="en-US" altLang="ja-JP">
                <a:latin typeface="Century Gothic" charset="0"/>
              </a:rPr>
              <a:t>s Try Annotating!</a:t>
            </a:r>
            <a:endParaRPr lang="en-US">
              <a:latin typeface="Century Gothic" charset="0"/>
            </a:endParaRPr>
          </a:p>
        </p:txBody>
      </p:sp>
      <p:sp>
        <p:nvSpPr>
          <p:cNvPr id="49154" name="Rectangle 3"/>
          <p:cNvSpPr>
            <a:spLocks noGrp="1" noChangeArrowheads="1"/>
          </p:cNvSpPr>
          <p:nvPr>
            <p:ph idx="1"/>
          </p:nvPr>
        </p:nvSpPr>
        <p:spPr>
          <a:xfrm>
            <a:off x="3957638" y="1741488"/>
            <a:ext cx="5027612" cy="4735512"/>
          </a:xfrm>
        </p:spPr>
        <p:txBody>
          <a:bodyPr/>
          <a:lstStyle/>
          <a:p>
            <a:pPr algn="ctr" eaLnBrk="1" hangingPunct="1">
              <a:lnSpc>
                <a:spcPct val="80000"/>
              </a:lnSpc>
              <a:buFontTx/>
              <a:buNone/>
            </a:pPr>
            <a:r>
              <a:rPr lang="en-US" sz="4400">
                <a:latin typeface="Century Gothic" charset="0"/>
              </a:rPr>
              <a:t>I contend, quite bluntly, that marking up a book is not an act of mutilation but of love.  </a:t>
            </a:r>
          </a:p>
          <a:p>
            <a:pPr algn="ctr" eaLnBrk="1" hangingPunct="1">
              <a:lnSpc>
                <a:spcPct val="80000"/>
              </a:lnSpc>
              <a:buFontTx/>
              <a:buNone/>
            </a:pPr>
            <a:r>
              <a:rPr lang="en-US" sz="4400">
                <a:latin typeface="Century Gothic" charset="0"/>
              </a:rPr>
              <a:t>			</a:t>
            </a:r>
            <a:r>
              <a:rPr lang="en-US">
                <a:latin typeface="Century Gothic" charset="0"/>
              </a:rPr>
              <a:t>Mortimer J. Adler</a:t>
            </a:r>
          </a:p>
          <a:p>
            <a:pPr eaLnBrk="1" hangingPunct="1">
              <a:lnSpc>
                <a:spcPct val="80000"/>
              </a:lnSpc>
              <a:buFontTx/>
              <a:buNone/>
            </a:pPr>
            <a:r>
              <a:rPr lang="en-US">
                <a:latin typeface="Century Gothic" charset="0"/>
              </a:rPr>
              <a:t>					</a:t>
            </a:r>
            <a:r>
              <a:rPr lang="ja-JP" altLang="en-US">
                <a:latin typeface="Century Gothic" charset="0"/>
              </a:rPr>
              <a:t>“</a:t>
            </a:r>
            <a:r>
              <a:rPr lang="en-US" altLang="ja-JP">
                <a:latin typeface="Century Gothic" charset="0"/>
              </a:rPr>
              <a:t>How to Mark a Book</a:t>
            </a:r>
            <a:r>
              <a:rPr lang="ja-JP" altLang="en-US">
                <a:latin typeface="Century Gothic" charset="0"/>
              </a:rPr>
              <a:t>”</a:t>
            </a:r>
            <a:endParaRPr lang="en-US">
              <a:latin typeface="Century Gothic"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780" y="2178676"/>
            <a:ext cx="4114800" cy="410918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8261500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p:cNvPicPr>
            <a:picLocks noChangeAspect="1" noChangeArrowheads="1"/>
          </p:cNvPicPr>
          <p:nvPr/>
        </p:nvPicPr>
        <p:blipFill>
          <a:blip r:embed="rId2">
            <a:extLst>
              <a:ext uri="{28A0092B-C50C-407E-A947-70E740481C1C}">
                <a14:useLocalDpi xmlns:a14="http://schemas.microsoft.com/office/drawing/2010/main" val="0"/>
              </a:ext>
            </a:extLst>
          </a:blip>
          <a:srcRect t="8257" b="27348"/>
          <a:stretch>
            <a:fillRect/>
          </a:stretch>
        </p:blipFill>
        <p:spPr bwMode="auto">
          <a:xfrm>
            <a:off x="914400" y="381000"/>
            <a:ext cx="6705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3782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a:latin typeface="Century Gothic" charset="0"/>
              </a:rPr>
              <a:t>Why Not Just HIGHTLIGHT?</a:t>
            </a:r>
          </a:p>
        </p:txBody>
      </p:sp>
      <p:sp>
        <p:nvSpPr>
          <p:cNvPr id="53250" name="Content Placeholder 2"/>
          <p:cNvSpPr>
            <a:spLocks noGrp="1"/>
          </p:cNvSpPr>
          <p:nvPr>
            <p:ph idx="1"/>
          </p:nvPr>
        </p:nvSpPr>
        <p:spPr/>
        <p:txBody>
          <a:bodyPr/>
          <a:lstStyle/>
          <a:p>
            <a:pPr eaLnBrk="1" hangingPunct="1"/>
            <a:endParaRPr lang="en-US">
              <a:latin typeface="Century Gothic" charset="0"/>
            </a:endParaRPr>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8077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1576841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a:latin typeface="Century Gothic" charset="0"/>
              </a:rPr>
              <a:t>How much to HIGHLIGHT, then?</a:t>
            </a:r>
          </a:p>
        </p:txBody>
      </p:sp>
      <p:sp>
        <p:nvSpPr>
          <p:cNvPr id="54274" name="Content Placeholder 2"/>
          <p:cNvSpPr>
            <a:spLocks noGrp="1"/>
          </p:cNvSpPr>
          <p:nvPr>
            <p:ph idx="1"/>
          </p:nvPr>
        </p:nvSpPr>
        <p:spPr/>
        <p:txBody>
          <a:bodyPr/>
          <a:lstStyle/>
          <a:p>
            <a:pPr eaLnBrk="1" hangingPunct="1"/>
            <a:endParaRPr lang="en-US">
              <a:latin typeface="Century Gothic" charset="0"/>
            </a:endParaRPr>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363" y="2005013"/>
            <a:ext cx="7712075" cy="447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61917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3568" y="-459432"/>
            <a:ext cx="7054850" cy="1400175"/>
          </a:xfrm>
        </p:spPr>
        <p:txBody>
          <a:bodyPr/>
          <a:lstStyle/>
          <a:p>
            <a:pPr eaLnBrk="1" hangingPunct="1"/>
            <a:r>
              <a:rPr lang="en-US" b="1" dirty="0">
                <a:latin typeface="Century Gothic" charset="0"/>
              </a:rPr>
              <a:t>Guidelines for annotation</a:t>
            </a:r>
          </a:p>
        </p:txBody>
      </p:sp>
      <p:sp>
        <p:nvSpPr>
          <p:cNvPr id="55299" name="Rectangle 3"/>
          <p:cNvSpPr>
            <a:spLocks noGrp="1" noChangeArrowheads="1"/>
          </p:cNvSpPr>
          <p:nvPr>
            <p:ph idx="1"/>
          </p:nvPr>
        </p:nvSpPr>
        <p:spPr>
          <a:xfrm>
            <a:off x="336517" y="1700808"/>
            <a:ext cx="8839200" cy="6629400"/>
          </a:xfrm>
        </p:spPr>
        <p:txBody>
          <a:bodyPr/>
          <a:lstStyle/>
          <a:p>
            <a:pPr eaLnBrk="1" hangingPunct="1">
              <a:lnSpc>
                <a:spcPct val="80000"/>
              </a:lnSpc>
              <a:buFontTx/>
              <a:buNone/>
            </a:pPr>
            <a:endParaRPr lang="en-US" sz="1800" dirty="0">
              <a:latin typeface="Century Gothic" charset="0"/>
            </a:endParaRPr>
          </a:p>
          <a:p>
            <a:pPr eaLnBrk="1" hangingPunct="1">
              <a:lnSpc>
                <a:spcPct val="80000"/>
              </a:lnSpc>
            </a:pPr>
            <a:r>
              <a:rPr lang="en-US" sz="1800" b="1" dirty="0">
                <a:latin typeface="Century Gothic" charset="0"/>
              </a:rPr>
              <a:t>Students should mark the piece for surface meaning (vocabulary, who, what, etc.)</a:t>
            </a:r>
          </a:p>
          <a:p>
            <a:pPr eaLnBrk="1" hangingPunct="1">
              <a:lnSpc>
                <a:spcPct val="80000"/>
              </a:lnSpc>
              <a:buFontTx/>
              <a:buNone/>
            </a:pPr>
            <a:endParaRPr lang="en-US" sz="1800" b="1" dirty="0">
              <a:latin typeface="Century Gothic" charset="0"/>
            </a:endParaRPr>
          </a:p>
          <a:p>
            <a:pPr eaLnBrk="1" hangingPunct="1">
              <a:lnSpc>
                <a:spcPct val="80000"/>
              </a:lnSpc>
            </a:pPr>
            <a:r>
              <a:rPr lang="en-US" sz="1800" b="1" dirty="0">
                <a:latin typeface="Century Gothic" charset="0"/>
              </a:rPr>
              <a:t>Students must write an explanation for anything which they have underlined or highlighted.</a:t>
            </a:r>
          </a:p>
          <a:p>
            <a:pPr eaLnBrk="1" hangingPunct="1">
              <a:lnSpc>
                <a:spcPct val="80000"/>
              </a:lnSpc>
              <a:buFontTx/>
              <a:buNone/>
            </a:pPr>
            <a:endParaRPr lang="en-US" sz="1800" b="1" dirty="0">
              <a:latin typeface="Century Gothic" charset="0"/>
            </a:endParaRPr>
          </a:p>
          <a:p>
            <a:pPr eaLnBrk="1" hangingPunct="1">
              <a:lnSpc>
                <a:spcPct val="80000"/>
              </a:lnSpc>
            </a:pPr>
            <a:r>
              <a:rPr lang="en-US" sz="1800" b="1" dirty="0">
                <a:latin typeface="Century Gothic" charset="0"/>
              </a:rPr>
              <a:t>Not every mark and note must be annotated on a single read. Annotation can be a process that evolves each time the piece is read and better understood.</a:t>
            </a:r>
          </a:p>
          <a:p>
            <a:pPr eaLnBrk="1" hangingPunct="1">
              <a:lnSpc>
                <a:spcPct val="80000"/>
              </a:lnSpc>
              <a:buFontTx/>
              <a:buNone/>
            </a:pPr>
            <a:endParaRPr lang="en-US" sz="1800" b="1" dirty="0">
              <a:latin typeface="Century Gothic" charset="0"/>
            </a:endParaRPr>
          </a:p>
          <a:p>
            <a:pPr eaLnBrk="1" hangingPunct="1">
              <a:lnSpc>
                <a:spcPct val="80000"/>
              </a:lnSpc>
            </a:pPr>
            <a:r>
              <a:rPr lang="en-US" sz="1800" b="1" dirty="0">
                <a:latin typeface="Century Gothic" charset="0"/>
              </a:rPr>
              <a:t>Begin by focusing on a paragraph, then another, then a page, and then a chapter or the whole text, to prevent annotation from becoming burdensome.</a:t>
            </a:r>
          </a:p>
          <a:p>
            <a:pPr eaLnBrk="1" hangingPunct="1">
              <a:lnSpc>
                <a:spcPct val="80000"/>
              </a:lnSpc>
              <a:buFont typeface="Wingdings 3" charset="0"/>
              <a:buNone/>
            </a:pPr>
            <a:endParaRPr lang="en-US" sz="1800" b="1" dirty="0">
              <a:latin typeface="Century Gothic" charset="0"/>
            </a:endParaRPr>
          </a:p>
          <a:p>
            <a:pPr eaLnBrk="1" hangingPunct="1">
              <a:lnSpc>
                <a:spcPct val="80000"/>
              </a:lnSpc>
            </a:pPr>
            <a:r>
              <a:rPr lang="en-US" sz="1800" b="1" i="1" dirty="0">
                <a:latin typeface="Century Gothic" charset="0"/>
              </a:rPr>
              <a:t>Substitute sticky notes or loose-leaf paper for annotation if individual copies of the text are not available for annotation, or use the Cornell Note-taking System…</a:t>
            </a:r>
          </a:p>
        </p:txBody>
      </p:sp>
    </p:spTree>
    <p:extLst>
      <p:ext uri="{BB962C8B-B14F-4D97-AF65-F5344CB8AC3E}">
        <p14:creationId xmlns:p14="http://schemas.microsoft.com/office/powerpoint/2010/main" val="19774925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4"/>
          <p:cNvSpPr>
            <a:spLocks noGrp="1"/>
          </p:cNvSpPr>
          <p:nvPr>
            <p:ph type="title"/>
          </p:nvPr>
        </p:nvSpPr>
        <p:spPr>
          <a:xfrm>
            <a:off x="484188" y="304800"/>
            <a:ext cx="7056437" cy="1400175"/>
          </a:xfrm>
        </p:spPr>
        <p:txBody>
          <a:bodyPr/>
          <a:lstStyle/>
          <a:p>
            <a:pPr eaLnBrk="1" hangingPunct="1"/>
            <a:r>
              <a:rPr lang="en-US">
                <a:latin typeface="Century Gothic" charset="0"/>
              </a:rPr>
              <a:t>Cornell Notes</a:t>
            </a:r>
          </a:p>
        </p:txBody>
      </p:sp>
      <p:sp>
        <p:nvSpPr>
          <p:cNvPr id="6" name="Content Placeholder 5"/>
          <p:cNvSpPr>
            <a:spLocks noGrp="1"/>
          </p:cNvSpPr>
          <p:nvPr>
            <p:ph idx="1"/>
          </p:nvPr>
        </p:nvSpPr>
        <p:spPr>
          <a:xfrm>
            <a:off x="179512" y="1556792"/>
            <a:ext cx="7973888" cy="5072608"/>
          </a:xfrm>
        </p:spPr>
        <p:txBody>
          <a:bodyPr rtlCol="0">
            <a:normAutofit/>
          </a:bodyPr>
          <a:lstStyle/>
          <a:p>
            <a:pPr marL="342906" indent="-342906" defTabSz="457207" eaLnBrk="1" fontAlgn="auto" hangingPunct="1">
              <a:spcAft>
                <a:spcPts val="0"/>
              </a:spcAft>
              <a:buClr>
                <a:schemeClr val="bg2">
                  <a:lumMod val="40000"/>
                  <a:lumOff val="60000"/>
                </a:schemeClr>
              </a:buClr>
              <a:buFont typeface="Wingdings 3" charset="2"/>
              <a:buChar char=""/>
              <a:defRPr/>
            </a:pPr>
            <a:r>
              <a:rPr lang="en-US" sz="2400" dirty="0">
                <a:ea typeface="+mj-ea"/>
                <a:cs typeface="+mj-cs"/>
              </a:rPr>
              <a:t>A</a:t>
            </a:r>
            <a:r>
              <a:rPr lang="en-US" sz="2400" dirty="0" smtClean="0">
                <a:ea typeface="+mj-ea"/>
                <a:cs typeface="+mj-cs"/>
              </a:rPr>
              <a:t> </a:t>
            </a:r>
            <a:r>
              <a:rPr lang="en-US" sz="2400" dirty="0">
                <a:ea typeface="+mj-ea"/>
                <a:cs typeface="+mj-cs"/>
              </a:rPr>
              <a:t>systematic format for condensing and organizing notes. </a:t>
            </a:r>
            <a:endParaRPr lang="en-US" sz="2400" dirty="0" smtClean="0">
              <a:ea typeface="+mj-ea"/>
              <a:cs typeface="+mj-cs"/>
            </a:endParaRPr>
          </a:p>
          <a:p>
            <a:pPr marL="342906" lvl="1" indent="-342906" defTabSz="457207" eaLnBrk="1" fontAlgn="auto" hangingPunct="1">
              <a:spcAft>
                <a:spcPts val="0"/>
              </a:spcAft>
              <a:buClr>
                <a:schemeClr val="bg2">
                  <a:lumMod val="40000"/>
                  <a:lumOff val="60000"/>
                </a:schemeClr>
              </a:buClr>
              <a:buFont typeface="Wingdings 3" charset="2"/>
              <a:buChar char=""/>
              <a:defRPr/>
            </a:pPr>
            <a:r>
              <a:rPr lang="en-US" sz="2400" dirty="0" smtClean="0">
                <a:ea typeface="+mj-ea"/>
              </a:rPr>
              <a:t>These </a:t>
            </a:r>
            <a:r>
              <a:rPr lang="en-US" sz="2400" dirty="0">
                <a:ea typeface="+mj-ea"/>
              </a:rPr>
              <a:t>notes can be taken from any source of information, such </a:t>
            </a:r>
            <a:r>
              <a:rPr lang="en-US" sz="2400" u="sng" dirty="0">
                <a:ea typeface="+mj-ea"/>
              </a:rPr>
              <a:t>as fiction and nonfiction books, DVDs, lectures, text books, etc</a:t>
            </a:r>
            <a:r>
              <a:rPr lang="en-US" sz="2400" dirty="0" smtClean="0">
                <a:ea typeface="+mj-ea"/>
              </a:rPr>
              <a:t>.</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2400" dirty="0" smtClean="0">
                <a:ea typeface="+mj-ea"/>
                <a:cs typeface="+mj-cs"/>
              </a:rPr>
              <a:t>Long </a:t>
            </a:r>
            <a:r>
              <a:rPr lang="en-US" sz="2400" dirty="0">
                <a:ea typeface="+mj-ea"/>
                <a:cs typeface="+mj-cs"/>
              </a:rPr>
              <a:t>sentences are avoided; symbols or abbreviations are used instead. </a:t>
            </a:r>
            <a:endParaRPr lang="en-US" sz="2400" dirty="0" smtClean="0">
              <a:ea typeface="+mj-ea"/>
              <a:cs typeface="+mj-cs"/>
            </a:endParaRPr>
          </a:p>
          <a:p>
            <a:pPr marL="342906" indent="-342906" defTabSz="457207" eaLnBrk="1" fontAlgn="auto" hangingPunct="1">
              <a:spcAft>
                <a:spcPts val="0"/>
              </a:spcAft>
              <a:buClr>
                <a:schemeClr val="bg2">
                  <a:lumMod val="40000"/>
                  <a:lumOff val="60000"/>
                </a:schemeClr>
              </a:buClr>
              <a:buFont typeface="Wingdings 3" charset="2"/>
              <a:buChar char=""/>
              <a:defRPr/>
            </a:pPr>
            <a:r>
              <a:rPr lang="en-US" sz="2400" dirty="0" smtClean="0">
                <a:ea typeface="+mj-ea"/>
                <a:cs typeface="+mj-cs"/>
              </a:rPr>
              <a:t>To </a:t>
            </a:r>
            <a:r>
              <a:rPr lang="en-US" sz="2400" dirty="0">
                <a:ea typeface="+mj-ea"/>
                <a:cs typeface="+mj-cs"/>
              </a:rPr>
              <a:t>assist with future reviews, </a:t>
            </a:r>
            <a:r>
              <a:rPr lang="en-US" sz="2400" dirty="0" smtClean="0">
                <a:ea typeface="+mj-ea"/>
                <a:cs typeface="+mj-cs"/>
              </a:rPr>
              <a:t>students write relevant questions or key words in the left column. </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dirty="0" smtClean="0">
                <a:ea typeface="+mj-ea"/>
              </a:rPr>
              <a:t>Record </a:t>
            </a:r>
            <a:r>
              <a:rPr lang="en-US" dirty="0">
                <a:ea typeface="+mj-ea"/>
              </a:rPr>
              <a:t>as soon as possible so that the lecture and questions will be fresh in the student's </a:t>
            </a:r>
            <a:r>
              <a:rPr lang="en-US" dirty="0" smtClean="0">
                <a:ea typeface="+mj-ea"/>
              </a:rPr>
              <a:t>mind, usually within 24 hours.</a:t>
            </a:r>
            <a:endParaRPr lang="en-US" dirty="0">
              <a:ea typeface="+mj-ea"/>
            </a:endParaRPr>
          </a:p>
        </p:txBody>
      </p:sp>
    </p:spTree>
    <p:extLst>
      <p:ext uri="{BB962C8B-B14F-4D97-AF65-F5344CB8AC3E}">
        <p14:creationId xmlns:p14="http://schemas.microsoft.com/office/powerpoint/2010/main" val="4158307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Warm up quote analysis</a:t>
            </a:r>
            <a:endParaRPr lang="zh-CN" altLang="en-US" dirty="0"/>
          </a:p>
        </p:txBody>
      </p:sp>
      <p:sp>
        <p:nvSpPr>
          <p:cNvPr id="3" name="日期占位符 2"/>
          <p:cNvSpPr>
            <a:spLocks noGrp="1"/>
          </p:cNvSpPr>
          <p:nvPr>
            <p:ph type="dt" sz="half" idx="10"/>
          </p:nvPr>
        </p:nvSpPr>
        <p:spPr/>
        <p:txBody>
          <a:bodyPr/>
          <a:lstStyle/>
          <a:p>
            <a:fld id="{558BF0FD-EF4C-439F-AD81-098E3ED7EF29}" type="datetime8">
              <a:rPr lang="en-US" smtClean="0"/>
              <a:pPr/>
              <a:t>3/8/17 10:22</a:t>
            </a:fld>
            <a:endParaRPr lang="en-US"/>
          </a:p>
        </p:txBody>
      </p:sp>
      <p:sp>
        <p:nvSpPr>
          <p:cNvPr id="4" name="灯片编号占位符 3"/>
          <p:cNvSpPr>
            <a:spLocks noGrp="1"/>
          </p:cNvSpPr>
          <p:nvPr>
            <p:ph type="sldNum" sz="quarter" idx="12"/>
          </p:nvPr>
        </p:nvSpPr>
        <p:spPr/>
        <p:txBody>
          <a:bodyPr/>
          <a:lstStyle/>
          <a:p>
            <a:fld id="{DD036D98-CB95-47D4-91D6-75DCF13F8035}" type="slidenum">
              <a:rPr lang="en-US" smtClean="0"/>
              <a:pPr/>
              <a:t>2</a:t>
            </a:fld>
            <a:endParaRPr lang="en-US"/>
          </a:p>
        </p:txBody>
      </p:sp>
      <p:sp>
        <p:nvSpPr>
          <p:cNvPr id="5" name="内容占位符 4"/>
          <p:cNvSpPr>
            <a:spLocks noGrp="1"/>
          </p:cNvSpPr>
          <p:nvPr>
            <p:ph sz="quarter" idx="1"/>
          </p:nvPr>
        </p:nvSpPr>
        <p:spPr/>
        <p:txBody>
          <a:bodyPr>
            <a:normAutofit fontScale="92500"/>
          </a:bodyPr>
          <a:lstStyle/>
          <a:p>
            <a:r>
              <a:rPr lang="en-US" altLang="zh-CN" dirty="0" smtClean="0"/>
              <a:t>FROM WHERE DOES THE </a:t>
            </a:r>
            <a:r>
              <a:rPr lang="en-US" altLang="zh-CN" dirty="0" smtClean="0">
                <a:solidFill>
                  <a:srgbClr val="FF0000"/>
                </a:solidFill>
              </a:rPr>
              <a:t>CAPACITY</a:t>
            </a:r>
            <a:r>
              <a:rPr lang="en-US" altLang="zh-CN" dirty="0" smtClean="0"/>
              <a:t> TO LEARN ARISE </a:t>
            </a:r>
          </a:p>
          <a:p>
            <a:endParaRPr lang="en-US" altLang="zh-CN" dirty="0" smtClean="0"/>
          </a:p>
          <a:p>
            <a:r>
              <a:rPr lang="en-US" altLang="zh-CN" dirty="0" smtClean="0"/>
              <a:t>FROM WHERE DOES THE </a:t>
            </a:r>
            <a:r>
              <a:rPr lang="en-US" altLang="zh-CN" dirty="0" smtClean="0">
                <a:solidFill>
                  <a:srgbClr val="FF0000"/>
                </a:solidFill>
              </a:rPr>
              <a:t>SKILL</a:t>
            </a:r>
            <a:r>
              <a:rPr lang="en-US" altLang="zh-CN" dirty="0" smtClean="0"/>
              <a:t> TO LEARN ARISE</a:t>
            </a:r>
          </a:p>
          <a:p>
            <a:endParaRPr lang="en-US" altLang="zh-CN" dirty="0" smtClean="0"/>
          </a:p>
          <a:p>
            <a:r>
              <a:rPr lang="en-US" altLang="zh-CN" dirty="0" smtClean="0"/>
              <a:t>FROM WHERE DOES THE </a:t>
            </a:r>
            <a:r>
              <a:rPr lang="en-US" altLang="zh-CN" dirty="0" smtClean="0">
                <a:solidFill>
                  <a:srgbClr val="FF0000"/>
                </a:solidFill>
              </a:rPr>
              <a:t>WILLINGESS</a:t>
            </a:r>
            <a:r>
              <a:rPr lang="en-US" altLang="zh-CN" dirty="0" smtClean="0"/>
              <a:t> TO LEARN ARISE</a:t>
            </a:r>
          </a:p>
          <a:p>
            <a:endParaRPr lang="en-US" altLang="zh-CN" dirty="0" smtClean="0"/>
          </a:p>
          <a:p>
            <a:r>
              <a:rPr lang="en-US" altLang="zh-CN" dirty="0" smtClean="0"/>
              <a:t>HOW TO IMPROVE ALL THREE --- CAPACITY, SKILL, WILLINGNESS!? </a:t>
            </a:r>
            <a:endParaRPr lang="zh-CN" alt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84188" y="533400"/>
            <a:ext cx="7056437" cy="1400175"/>
          </a:xfrm>
        </p:spPr>
        <p:txBody>
          <a:bodyPr/>
          <a:lstStyle/>
          <a:p>
            <a:pPr eaLnBrk="1" hangingPunct="1"/>
            <a:r>
              <a:rPr lang="en-US">
                <a:latin typeface="Century Gothic" charset="0"/>
              </a:rPr>
              <a:t>Cornell Notes</a:t>
            </a:r>
          </a:p>
        </p:txBody>
      </p:sp>
      <p:sp>
        <p:nvSpPr>
          <p:cNvPr id="57346" name="Content Placeholder 2"/>
          <p:cNvSpPr>
            <a:spLocks noGrp="1"/>
          </p:cNvSpPr>
          <p:nvPr>
            <p:ph idx="1"/>
          </p:nvPr>
        </p:nvSpPr>
        <p:spPr>
          <a:xfrm>
            <a:off x="179512" y="2132856"/>
            <a:ext cx="7920880" cy="4572744"/>
          </a:xfrm>
        </p:spPr>
        <p:txBody>
          <a:bodyPr/>
          <a:lstStyle/>
          <a:p>
            <a:pPr eaLnBrk="1" hangingPunct="1"/>
            <a:r>
              <a:rPr lang="en-US" sz="2400" dirty="0">
                <a:latin typeface="Century Gothic" charset="0"/>
              </a:rPr>
              <a:t>Students then write a brief summary in the bottom five to seven lines of the page. </a:t>
            </a:r>
          </a:p>
          <a:p>
            <a:pPr lvl="1" eaLnBrk="1" hangingPunct="1"/>
            <a:r>
              <a:rPr lang="en-US" sz="2000" dirty="0">
                <a:latin typeface="Century Gothic" charset="0"/>
              </a:rPr>
              <a:t>This helps to increase understanding of the topic.</a:t>
            </a:r>
          </a:p>
          <a:p>
            <a:pPr lvl="1" eaLnBrk="1" hangingPunct="1"/>
            <a:r>
              <a:rPr lang="en-US" sz="2000" dirty="0">
                <a:latin typeface="Century Gothic" charset="0"/>
              </a:rPr>
              <a:t>When studying for either a test or quiz, the student has a concise but detailed and relevant record of previous classes.</a:t>
            </a:r>
          </a:p>
          <a:p>
            <a:pPr eaLnBrk="1" hangingPunct="1"/>
            <a:r>
              <a:rPr lang="en-US" sz="2400" dirty="0">
                <a:latin typeface="Century Gothic" charset="0"/>
              </a:rPr>
              <a:t>When reviewing the material, the student can cover the note-taking (right) column while attempting to answer the questions/keywords in the key word or cue (left) column.</a:t>
            </a:r>
          </a:p>
        </p:txBody>
      </p:sp>
    </p:spTree>
    <p:extLst>
      <p:ext uri="{BB962C8B-B14F-4D97-AF65-F5344CB8AC3E}">
        <p14:creationId xmlns:p14="http://schemas.microsoft.com/office/powerpoint/2010/main" val="1516011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7772400" cy="1143000"/>
          </a:xfrm>
        </p:spPr>
        <p:txBody>
          <a:bodyPr/>
          <a:lstStyle/>
          <a:p>
            <a:r>
              <a:rPr kumimoji="0" lang="en-US" dirty="0">
                <a:solidFill>
                  <a:schemeClr val="tx1"/>
                </a:solidFill>
                <a:latin typeface="Arial" charset="0"/>
              </a:rPr>
              <a:t>Layout</a:t>
            </a:r>
            <a:endParaRPr kumimoji="0" lang="en-US" b="1" dirty="0">
              <a:solidFill>
                <a:schemeClr val="tx1"/>
              </a:solidFill>
              <a:latin typeface="Arial" charset="0"/>
            </a:endParaRPr>
          </a:p>
        </p:txBody>
      </p:sp>
      <p:sp>
        <p:nvSpPr>
          <p:cNvPr id="4099" name="Rectangle 3"/>
          <p:cNvSpPr>
            <a:spLocks noGrp="1" noChangeArrowheads="1"/>
          </p:cNvSpPr>
          <p:nvPr>
            <p:ph type="body" sz="half" idx="1"/>
          </p:nvPr>
        </p:nvSpPr>
        <p:spPr>
          <a:xfrm>
            <a:off x="838200" y="1466850"/>
            <a:ext cx="2971800" cy="4362450"/>
          </a:xfrm>
        </p:spPr>
        <p:txBody>
          <a:bodyPr/>
          <a:lstStyle/>
          <a:p>
            <a:pPr algn="ctr">
              <a:lnSpc>
                <a:spcPct val="110000"/>
              </a:lnSpc>
              <a:spcBef>
                <a:spcPts val="500"/>
              </a:spcBef>
              <a:spcAft>
                <a:spcPts val="500"/>
              </a:spcAft>
              <a:buFontTx/>
              <a:buNone/>
            </a:pPr>
            <a:r>
              <a:rPr kumimoji="0" lang="en-US" b="1">
                <a:latin typeface="Arial" charset="0"/>
              </a:rPr>
              <a:t>Question Column</a:t>
            </a:r>
          </a:p>
          <a:p>
            <a:pPr algn="ctr">
              <a:lnSpc>
                <a:spcPct val="110000"/>
              </a:lnSpc>
              <a:spcBef>
                <a:spcPts val="500"/>
              </a:spcBef>
              <a:spcAft>
                <a:spcPts val="500"/>
              </a:spcAft>
              <a:buFontTx/>
              <a:buNone/>
            </a:pPr>
            <a:r>
              <a:rPr kumimoji="0" lang="en-US">
                <a:latin typeface="Arial" charset="0"/>
              </a:rPr>
              <a:t> </a:t>
            </a:r>
            <a:r>
              <a:rPr kumimoji="0" lang="en-US" sz="2400">
                <a:latin typeface="Arial" charset="0"/>
              </a:rPr>
              <a:t>--2 Inches--</a:t>
            </a:r>
          </a:p>
          <a:p>
            <a:pPr>
              <a:lnSpc>
                <a:spcPct val="75000"/>
              </a:lnSpc>
              <a:spcBef>
                <a:spcPts val="200"/>
              </a:spcBef>
              <a:spcAft>
                <a:spcPts val="200"/>
              </a:spcAft>
              <a:buFontTx/>
              <a:buNone/>
            </a:pPr>
            <a:r>
              <a:rPr kumimoji="0" lang="en-US" sz="2000" b="1">
                <a:latin typeface="Arial" charset="0"/>
              </a:rPr>
              <a:t>     </a:t>
            </a:r>
          </a:p>
          <a:p>
            <a:pPr>
              <a:lnSpc>
                <a:spcPct val="75000"/>
              </a:lnSpc>
              <a:spcBef>
                <a:spcPts val="200"/>
              </a:spcBef>
              <a:spcAft>
                <a:spcPts val="200"/>
              </a:spcAft>
              <a:buFontTx/>
              <a:buNone/>
            </a:pPr>
            <a:r>
              <a:rPr kumimoji="0" lang="en-US" sz="2000" b="1">
                <a:latin typeface="Arial" charset="0"/>
              </a:rPr>
              <a:t>     </a:t>
            </a:r>
            <a:r>
              <a:rPr kumimoji="0" lang="en-US" sz="2000" b="1">
                <a:solidFill>
                  <a:srgbClr val="FF0000"/>
                </a:solidFill>
                <a:latin typeface="Arial" charset="0"/>
              </a:rPr>
              <a:t>After the lecture</a:t>
            </a:r>
            <a:r>
              <a:rPr kumimoji="0" lang="en-US" sz="2000" b="1">
                <a:latin typeface="Arial" charset="0"/>
              </a:rPr>
              <a:t>,</a:t>
            </a:r>
            <a:endParaRPr kumimoji="0" lang="en-US" sz="2000">
              <a:latin typeface="Arial" charset="0"/>
            </a:endParaRPr>
          </a:p>
          <a:p>
            <a:pPr lvl="1">
              <a:lnSpc>
                <a:spcPct val="75000"/>
              </a:lnSpc>
              <a:spcBef>
                <a:spcPts val="200"/>
              </a:spcBef>
              <a:spcAft>
                <a:spcPts val="200"/>
              </a:spcAft>
            </a:pPr>
            <a:r>
              <a:rPr kumimoji="0" lang="en-US" sz="2000">
                <a:latin typeface="Arial" charset="0"/>
              </a:rPr>
              <a:t>write questions in this column for each main point in the record column.</a:t>
            </a:r>
          </a:p>
          <a:p>
            <a:pPr>
              <a:buFontTx/>
              <a:buNone/>
            </a:pPr>
            <a:endParaRPr lang="en-US" sz="2000">
              <a:latin typeface="Arial" charset="0"/>
            </a:endParaRPr>
          </a:p>
        </p:txBody>
      </p:sp>
      <p:sp>
        <p:nvSpPr>
          <p:cNvPr id="4100" name="Rectangle 4"/>
          <p:cNvSpPr>
            <a:spLocks noGrp="1" noChangeArrowheads="1"/>
          </p:cNvSpPr>
          <p:nvPr>
            <p:ph type="body" sz="half" idx="2"/>
          </p:nvPr>
        </p:nvSpPr>
        <p:spPr>
          <a:xfrm>
            <a:off x="3581400" y="1524000"/>
            <a:ext cx="5257800" cy="5334000"/>
          </a:xfrm>
        </p:spPr>
        <p:txBody>
          <a:bodyPr/>
          <a:lstStyle/>
          <a:p>
            <a:pPr algn="ctr">
              <a:spcBef>
                <a:spcPts val="400"/>
              </a:spcBef>
              <a:spcAft>
                <a:spcPts val="500"/>
              </a:spcAft>
              <a:buFontTx/>
              <a:buNone/>
            </a:pPr>
            <a:r>
              <a:rPr kumimoji="0" lang="en-US" b="1">
                <a:latin typeface="Arial" charset="0"/>
              </a:rPr>
              <a:t>Record</a:t>
            </a:r>
            <a:r>
              <a:rPr kumimoji="0" lang="en-US" b="1">
                <a:latin typeface="Times New Roman" charset="0"/>
              </a:rPr>
              <a:t> </a:t>
            </a:r>
            <a:r>
              <a:rPr kumimoji="0" lang="en-US" b="1">
                <a:latin typeface="Arial" charset="0"/>
              </a:rPr>
              <a:t>Column</a:t>
            </a:r>
            <a:endParaRPr kumimoji="0" lang="en-US">
              <a:latin typeface="Arial" charset="0"/>
            </a:endParaRPr>
          </a:p>
          <a:p>
            <a:pPr>
              <a:spcBef>
                <a:spcPts val="400"/>
              </a:spcBef>
              <a:spcAft>
                <a:spcPts val="500"/>
              </a:spcAft>
              <a:buFontTx/>
              <a:buNone/>
            </a:pPr>
            <a:endParaRPr kumimoji="0" lang="en-US">
              <a:latin typeface="Arial" charset="0"/>
            </a:endParaRPr>
          </a:p>
          <a:p>
            <a:pPr algn="ctr">
              <a:spcBef>
                <a:spcPts val="400"/>
              </a:spcBef>
              <a:spcAft>
                <a:spcPts val="500"/>
              </a:spcAft>
              <a:buFontTx/>
              <a:buNone/>
            </a:pPr>
            <a:r>
              <a:rPr kumimoji="0" lang="en-US" sz="2400">
                <a:latin typeface="Arial" charset="0"/>
              </a:rPr>
              <a:t>--6 Inches--</a:t>
            </a:r>
          </a:p>
          <a:p>
            <a:pPr algn="ctr">
              <a:lnSpc>
                <a:spcPct val="75000"/>
              </a:lnSpc>
              <a:spcBef>
                <a:spcPts val="200"/>
              </a:spcBef>
              <a:spcAft>
                <a:spcPts val="200"/>
              </a:spcAft>
              <a:buFontTx/>
              <a:buNone/>
            </a:pPr>
            <a:endParaRPr kumimoji="0" lang="en-US" sz="2400">
              <a:latin typeface="Arial" charset="0"/>
            </a:endParaRPr>
          </a:p>
          <a:p>
            <a:pPr lvl="1">
              <a:lnSpc>
                <a:spcPct val="75000"/>
              </a:lnSpc>
              <a:spcBef>
                <a:spcPts val="200"/>
              </a:spcBef>
              <a:spcAft>
                <a:spcPts val="200"/>
              </a:spcAft>
              <a:buFontTx/>
              <a:buNone/>
            </a:pPr>
            <a:r>
              <a:rPr kumimoji="0" lang="en-US" sz="2000" b="1">
                <a:solidFill>
                  <a:srgbClr val="FF0000"/>
                </a:solidFill>
                <a:latin typeface="Arial" charset="0"/>
              </a:rPr>
              <a:t>Record patterns of main idea and support</a:t>
            </a:r>
            <a:r>
              <a:rPr kumimoji="0" lang="en-US">
                <a:latin typeface="Arial" charset="0"/>
              </a:rPr>
              <a:t> </a:t>
            </a:r>
          </a:p>
          <a:p>
            <a:pPr lvl="2">
              <a:lnSpc>
                <a:spcPct val="75000"/>
              </a:lnSpc>
              <a:spcBef>
                <a:spcPts val="200"/>
              </a:spcBef>
              <a:spcAft>
                <a:spcPts val="200"/>
              </a:spcAft>
            </a:pPr>
            <a:r>
              <a:rPr kumimoji="0" lang="en-US">
                <a:latin typeface="Arial" charset="0"/>
              </a:rPr>
              <a:t>in your own words when possible.</a:t>
            </a:r>
          </a:p>
          <a:p>
            <a:pPr lvl="1" algn="ctr">
              <a:lnSpc>
                <a:spcPct val="75000"/>
              </a:lnSpc>
              <a:spcBef>
                <a:spcPts val="200"/>
              </a:spcBef>
              <a:spcAft>
                <a:spcPts val="200"/>
              </a:spcAft>
              <a:buFontTx/>
              <a:buNone/>
            </a:pPr>
            <a:endParaRPr kumimoji="0" lang="en-US">
              <a:latin typeface="Arial" charset="0"/>
            </a:endParaRPr>
          </a:p>
          <a:p>
            <a:pPr lvl="1">
              <a:lnSpc>
                <a:spcPct val="75000"/>
              </a:lnSpc>
              <a:spcBef>
                <a:spcPts val="200"/>
              </a:spcBef>
              <a:spcAft>
                <a:spcPts val="200"/>
              </a:spcAft>
              <a:buFontTx/>
              <a:buNone/>
            </a:pPr>
            <a:r>
              <a:rPr kumimoji="0" lang="en-US" sz="2000" b="1">
                <a:solidFill>
                  <a:srgbClr val="FF0000"/>
                </a:solidFill>
                <a:latin typeface="Arial" charset="0"/>
              </a:rPr>
              <a:t>Use indentations</a:t>
            </a:r>
            <a:r>
              <a:rPr kumimoji="0" lang="en-US" sz="2000">
                <a:latin typeface="Arial" charset="0"/>
              </a:rPr>
              <a:t> </a:t>
            </a:r>
          </a:p>
          <a:p>
            <a:pPr lvl="2">
              <a:lnSpc>
                <a:spcPct val="75000"/>
              </a:lnSpc>
              <a:spcBef>
                <a:spcPts val="200"/>
              </a:spcBef>
              <a:spcAft>
                <a:spcPts val="200"/>
              </a:spcAft>
            </a:pPr>
            <a:r>
              <a:rPr kumimoji="0" lang="en-US">
                <a:latin typeface="Arial" charset="0"/>
              </a:rPr>
              <a:t>to show the relationships between </a:t>
            </a:r>
            <a:r>
              <a:rPr kumimoji="0" lang="en-US" b="1">
                <a:solidFill>
                  <a:srgbClr val="0066FF"/>
                </a:solidFill>
                <a:latin typeface="Arial" charset="0"/>
              </a:rPr>
              <a:t>main ideas</a:t>
            </a:r>
            <a:r>
              <a:rPr kumimoji="0" lang="en-US">
                <a:latin typeface="Arial" charset="0"/>
              </a:rPr>
              <a:t> and </a:t>
            </a:r>
          </a:p>
          <a:p>
            <a:pPr lvl="3">
              <a:lnSpc>
                <a:spcPct val="75000"/>
              </a:lnSpc>
              <a:spcBef>
                <a:spcPts val="200"/>
              </a:spcBef>
              <a:spcAft>
                <a:spcPts val="200"/>
              </a:spcAft>
            </a:pPr>
            <a:r>
              <a:rPr kumimoji="0" lang="en-US" b="1">
                <a:solidFill>
                  <a:srgbClr val="33CC33"/>
                </a:solidFill>
                <a:latin typeface="Arial" charset="0"/>
              </a:rPr>
              <a:t>support</a:t>
            </a:r>
            <a:r>
              <a:rPr kumimoji="0" lang="en-US">
                <a:latin typeface="Arial" charset="0"/>
              </a:rPr>
              <a:t>.</a:t>
            </a:r>
          </a:p>
          <a:p>
            <a:pPr algn="ctr">
              <a:spcBef>
                <a:spcPts val="500"/>
              </a:spcBef>
              <a:spcAft>
                <a:spcPts val="500"/>
              </a:spcAft>
              <a:buFontTx/>
              <a:buNone/>
            </a:pPr>
            <a:endParaRPr kumimoji="0" lang="en-US" sz="2000">
              <a:latin typeface="Arial" charset="0"/>
            </a:endParaRPr>
          </a:p>
          <a:p>
            <a:pPr algn="ctr">
              <a:spcBef>
                <a:spcPts val="500"/>
              </a:spcBef>
              <a:spcAft>
                <a:spcPts val="500"/>
              </a:spcAft>
              <a:buFontTx/>
              <a:buNone/>
            </a:pPr>
            <a:r>
              <a:rPr kumimoji="0" lang="en-US" b="1">
                <a:latin typeface="Times New Roman" charset="0"/>
              </a:rPr>
              <a:t>   </a:t>
            </a:r>
          </a:p>
          <a:p>
            <a:pPr algn="ctr">
              <a:buFontTx/>
              <a:buNone/>
            </a:pPr>
            <a:endParaRPr lang="en-US">
              <a:latin typeface="Times New Roman" charset="0"/>
            </a:endParaRPr>
          </a:p>
        </p:txBody>
      </p:sp>
      <p:sp>
        <p:nvSpPr>
          <p:cNvPr id="4101" name="Line 5"/>
          <p:cNvSpPr>
            <a:spLocks noChangeShapeType="1"/>
          </p:cNvSpPr>
          <p:nvPr/>
        </p:nvSpPr>
        <p:spPr bwMode="auto">
          <a:xfrm>
            <a:off x="3886200" y="1524000"/>
            <a:ext cx="0" cy="5334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2" name="Line 9"/>
          <p:cNvSpPr>
            <a:spLocks noChangeShapeType="1"/>
          </p:cNvSpPr>
          <p:nvPr/>
        </p:nvSpPr>
        <p:spPr bwMode="auto">
          <a:xfrm>
            <a:off x="1371600" y="2590800"/>
            <a:ext cx="2209800" cy="0"/>
          </a:xfrm>
          <a:prstGeom prst="line">
            <a:avLst/>
          </a:prstGeom>
          <a:noFill/>
          <a:ln w="9525">
            <a:solidFill>
              <a:schemeClr val="tx1"/>
            </a:solidFill>
            <a:prstDash val="dash"/>
            <a:round/>
            <a:headEnd type="stealth" w="lg" len="lg"/>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4103" name="Line 10"/>
          <p:cNvSpPr>
            <a:spLocks noChangeShapeType="1"/>
          </p:cNvSpPr>
          <p:nvPr/>
        </p:nvSpPr>
        <p:spPr bwMode="auto">
          <a:xfrm>
            <a:off x="4572000" y="2590800"/>
            <a:ext cx="3962400" cy="0"/>
          </a:xfrm>
          <a:prstGeom prst="line">
            <a:avLst/>
          </a:prstGeom>
          <a:noFill/>
          <a:ln w="9525">
            <a:solidFill>
              <a:schemeClr val="tx1"/>
            </a:solidFill>
            <a:prstDash val="dash"/>
            <a:round/>
            <a:headEnd type="stealth" w="lg" len="lg"/>
            <a:tailEnd type="stealth" w="lg" len="lg"/>
          </a:ln>
          <a:extLst>
            <a:ext uri="{909E8E84-426E-40dd-AFC4-6F175D3DCCD1}">
              <a14:hiddenFill xmlns:a14="http://schemas.microsoft.com/office/drawing/2010/main">
                <a:noFill/>
              </a14:hiddenFill>
            </a:ext>
          </a:extLst>
        </p:spPr>
        <p:txBody>
          <a:bodyPr wrap="none" anchor="ctr"/>
          <a:lstStyle/>
          <a:p>
            <a:endParaRPr lang="en-US"/>
          </a:p>
        </p:txBody>
      </p:sp>
      <p:grpSp>
        <p:nvGrpSpPr>
          <p:cNvPr id="4104" name="Group 15"/>
          <p:cNvGrpSpPr>
            <a:grpSpLocks/>
          </p:cNvGrpSpPr>
          <p:nvPr/>
        </p:nvGrpSpPr>
        <p:grpSpPr bwMode="auto">
          <a:xfrm>
            <a:off x="7162800" y="381000"/>
            <a:ext cx="1524000" cy="1219200"/>
            <a:chOff x="3600" y="2446"/>
            <a:chExt cx="1358" cy="1274"/>
          </a:xfrm>
        </p:grpSpPr>
        <p:grpSp>
          <p:nvGrpSpPr>
            <p:cNvPr id="4105" name="Group 16"/>
            <p:cNvGrpSpPr>
              <a:grpSpLocks/>
            </p:cNvGrpSpPr>
            <p:nvPr/>
          </p:nvGrpSpPr>
          <p:grpSpPr bwMode="auto">
            <a:xfrm>
              <a:off x="3648" y="2448"/>
              <a:ext cx="1310" cy="1272"/>
              <a:chOff x="3648" y="2448"/>
              <a:chExt cx="1310" cy="1272"/>
            </a:xfrm>
          </p:grpSpPr>
          <p:sp>
            <p:nvSpPr>
              <p:cNvPr id="4118" name="Freeform 17"/>
              <p:cNvSpPr>
                <a:spLocks/>
              </p:cNvSpPr>
              <p:nvPr/>
            </p:nvSpPr>
            <p:spPr bwMode="auto">
              <a:xfrm>
                <a:off x="3648" y="2448"/>
                <a:ext cx="1310" cy="864"/>
              </a:xfrm>
              <a:custGeom>
                <a:avLst/>
                <a:gdLst>
                  <a:gd name="T0" fmla="*/ 24 w 1310"/>
                  <a:gd name="T1" fmla="*/ 0 h 864"/>
                  <a:gd name="T2" fmla="*/ 147 w 1310"/>
                  <a:gd name="T3" fmla="*/ 7 h 864"/>
                  <a:gd name="T4" fmla="*/ 256 w 1310"/>
                  <a:gd name="T5" fmla="*/ 8 h 864"/>
                  <a:gd name="T6" fmla="*/ 389 w 1310"/>
                  <a:gd name="T7" fmla="*/ 16 h 864"/>
                  <a:gd name="T8" fmla="*/ 585 w 1310"/>
                  <a:gd name="T9" fmla="*/ 23 h 864"/>
                  <a:gd name="T10" fmla="*/ 790 w 1310"/>
                  <a:gd name="T11" fmla="*/ 25 h 864"/>
                  <a:gd name="T12" fmla="*/ 930 w 1310"/>
                  <a:gd name="T13" fmla="*/ 23 h 864"/>
                  <a:gd name="T14" fmla="*/ 1075 w 1310"/>
                  <a:gd name="T15" fmla="*/ 19 h 864"/>
                  <a:gd name="T16" fmla="*/ 1198 w 1310"/>
                  <a:gd name="T17" fmla="*/ 16 h 864"/>
                  <a:gd name="T18" fmla="*/ 1273 w 1310"/>
                  <a:gd name="T19" fmla="*/ 14 h 864"/>
                  <a:gd name="T20" fmla="*/ 1284 w 1310"/>
                  <a:gd name="T21" fmla="*/ 55 h 864"/>
                  <a:gd name="T22" fmla="*/ 1263 w 1310"/>
                  <a:gd name="T23" fmla="*/ 181 h 864"/>
                  <a:gd name="T24" fmla="*/ 1262 w 1310"/>
                  <a:gd name="T25" fmla="*/ 269 h 864"/>
                  <a:gd name="T26" fmla="*/ 1265 w 1310"/>
                  <a:gd name="T27" fmla="*/ 399 h 864"/>
                  <a:gd name="T28" fmla="*/ 1274 w 1310"/>
                  <a:gd name="T29" fmla="*/ 524 h 864"/>
                  <a:gd name="T30" fmla="*/ 1292 w 1310"/>
                  <a:gd name="T31" fmla="*/ 643 h 864"/>
                  <a:gd name="T32" fmla="*/ 1309 w 1310"/>
                  <a:gd name="T33" fmla="*/ 753 h 864"/>
                  <a:gd name="T34" fmla="*/ 1310 w 1310"/>
                  <a:gd name="T35" fmla="*/ 841 h 864"/>
                  <a:gd name="T36" fmla="*/ 1305 w 1310"/>
                  <a:gd name="T37" fmla="*/ 864 h 864"/>
                  <a:gd name="T38" fmla="*/ 1259 w 1310"/>
                  <a:gd name="T39" fmla="*/ 848 h 864"/>
                  <a:gd name="T40" fmla="*/ 1090 w 1310"/>
                  <a:gd name="T41" fmla="*/ 846 h 864"/>
                  <a:gd name="T42" fmla="*/ 909 w 1310"/>
                  <a:gd name="T43" fmla="*/ 841 h 864"/>
                  <a:gd name="T44" fmla="*/ 783 w 1310"/>
                  <a:gd name="T45" fmla="*/ 837 h 864"/>
                  <a:gd name="T46" fmla="*/ 595 w 1310"/>
                  <a:gd name="T47" fmla="*/ 837 h 864"/>
                  <a:gd name="T48" fmla="*/ 389 w 1310"/>
                  <a:gd name="T49" fmla="*/ 835 h 864"/>
                  <a:gd name="T50" fmla="*/ 199 w 1310"/>
                  <a:gd name="T51" fmla="*/ 834 h 864"/>
                  <a:gd name="T52" fmla="*/ 35 w 1310"/>
                  <a:gd name="T53" fmla="*/ 837 h 864"/>
                  <a:gd name="T54" fmla="*/ 33 w 1310"/>
                  <a:gd name="T55" fmla="*/ 695 h 864"/>
                  <a:gd name="T56" fmla="*/ 17 w 1310"/>
                  <a:gd name="T57" fmla="*/ 528 h 864"/>
                  <a:gd name="T58" fmla="*/ 11 w 1310"/>
                  <a:gd name="T59" fmla="*/ 354 h 864"/>
                  <a:gd name="T60" fmla="*/ 0 w 1310"/>
                  <a:gd name="T61" fmla="*/ 214 h 864"/>
                  <a:gd name="T62" fmla="*/ 2 w 1310"/>
                  <a:gd name="T63" fmla="*/ 95 h 864"/>
                  <a:gd name="T64" fmla="*/ 2 w 1310"/>
                  <a:gd name="T65" fmla="*/ 27 h 864"/>
                  <a:gd name="T66" fmla="*/ 24 w 1310"/>
                  <a:gd name="T67" fmla="*/ 0 h 8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10"/>
                  <a:gd name="T103" fmla="*/ 0 h 864"/>
                  <a:gd name="T104" fmla="*/ 1310 w 1310"/>
                  <a:gd name="T105" fmla="*/ 864 h 8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10" h="864">
                    <a:moveTo>
                      <a:pt x="24" y="0"/>
                    </a:moveTo>
                    <a:lnTo>
                      <a:pt x="147" y="7"/>
                    </a:lnTo>
                    <a:lnTo>
                      <a:pt x="256" y="8"/>
                    </a:lnTo>
                    <a:lnTo>
                      <a:pt x="389" y="16"/>
                    </a:lnTo>
                    <a:lnTo>
                      <a:pt x="585" y="23"/>
                    </a:lnTo>
                    <a:lnTo>
                      <a:pt x="790" y="25"/>
                    </a:lnTo>
                    <a:lnTo>
                      <a:pt x="930" y="23"/>
                    </a:lnTo>
                    <a:lnTo>
                      <a:pt x="1075" y="19"/>
                    </a:lnTo>
                    <a:lnTo>
                      <a:pt x="1198" y="16"/>
                    </a:lnTo>
                    <a:lnTo>
                      <a:pt x="1273" y="14"/>
                    </a:lnTo>
                    <a:lnTo>
                      <a:pt x="1284" y="55"/>
                    </a:lnTo>
                    <a:lnTo>
                      <a:pt x="1263" y="181"/>
                    </a:lnTo>
                    <a:lnTo>
                      <a:pt x="1262" y="269"/>
                    </a:lnTo>
                    <a:lnTo>
                      <a:pt x="1265" y="399"/>
                    </a:lnTo>
                    <a:lnTo>
                      <a:pt x="1274" y="524"/>
                    </a:lnTo>
                    <a:lnTo>
                      <a:pt x="1292" y="643"/>
                    </a:lnTo>
                    <a:lnTo>
                      <a:pt x="1309" y="753"/>
                    </a:lnTo>
                    <a:lnTo>
                      <a:pt x="1310" y="841"/>
                    </a:lnTo>
                    <a:lnTo>
                      <a:pt x="1305" y="864"/>
                    </a:lnTo>
                    <a:lnTo>
                      <a:pt x="1259" y="848"/>
                    </a:lnTo>
                    <a:lnTo>
                      <a:pt x="1090" y="846"/>
                    </a:lnTo>
                    <a:lnTo>
                      <a:pt x="909" y="841"/>
                    </a:lnTo>
                    <a:lnTo>
                      <a:pt x="783" y="837"/>
                    </a:lnTo>
                    <a:lnTo>
                      <a:pt x="595" y="837"/>
                    </a:lnTo>
                    <a:lnTo>
                      <a:pt x="389" y="835"/>
                    </a:lnTo>
                    <a:lnTo>
                      <a:pt x="199" y="834"/>
                    </a:lnTo>
                    <a:lnTo>
                      <a:pt x="35" y="837"/>
                    </a:lnTo>
                    <a:lnTo>
                      <a:pt x="33" y="695"/>
                    </a:lnTo>
                    <a:lnTo>
                      <a:pt x="17" y="528"/>
                    </a:lnTo>
                    <a:lnTo>
                      <a:pt x="11" y="354"/>
                    </a:lnTo>
                    <a:lnTo>
                      <a:pt x="0" y="214"/>
                    </a:lnTo>
                    <a:lnTo>
                      <a:pt x="2" y="95"/>
                    </a:lnTo>
                    <a:lnTo>
                      <a:pt x="2" y="27"/>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 name="Freeform 18"/>
              <p:cNvSpPr>
                <a:spLocks/>
              </p:cNvSpPr>
              <p:nvPr/>
            </p:nvSpPr>
            <p:spPr bwMode="auto">
              <a:xfrm>
                <a:off x="4598" y="2800"/>
                <a:ext cx="238" cy="203"/>
              </a:xfrm>
              <a:custGeom>
                <a:avLst/>
                <a:gdLst>
                  <a:gd name="T0" fmla="*/ 144 w 238"/>
                  <a:gd name="T1" fmla="*/ 0 h 203"/>
                  <a:gd name="T2" fmla="*/ 238 w 238"/>
                  <a:gd name="T3" fmla="*/ 203 h 203"/>
                  <a:gd name="T4" fmla="*/ 14 w 238"/>
                  <a:gd name="T5" fmla="*/ 203 h 203"/>
                  <a:gd name="T6" fmla="*/ 0 w 238"/>
                  <a:gd name="T7" fmla="*/ 188 h 203"/>
                  <a:gd name="T8" fmla="*/ 60 w 238"/>
                  <a:gd name="T9" fmla="*/ 105 h 203"/>
                  <a:gd name="T10" fmla="*/ 144 w 238"/>
                  <a:gd name="T11" fmla="*/ 0 h 203"/>
                  <a:gd name="T12" fmla="*/ 0 60000 65536"/>
                  <a:gd name="T13" fmla="*/ 0 60000 65536"/>
                  <a:gd name="T14" fmla="*/ 0 60000 65536"/>
                  <a:gd name="T15" fmla="*/ 0 60000 65536"/>
                  <a:gd name="T16" fmla="*/ 0 60000 65536"/>
                  <a:gd name="T17" fmla="*/ 0 60000 65536"/>
                  <a:gd name="T18" fmla="*/ 0 w 238"/>
                  <a:gd name="T19" fmla="*/ 0 h 203"/>
                  <a:gd name="T20" fmla="*/ 238 w 238"/>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238" h="203">
                    <a:moveTo>
                      <a:pt x="144" y="0"/>
                    </a:moveTo>
                    <a:lnTo>
                      <a:pt x="238" y="203"/>
                    </a:lnTo>
                    <a:lnTo>
                      <a:pt x="14" y="203"/>
                    </a:lnTo>
                    <a:lnTo>
                      <a:pt x="0" y="188"/>
                    </a:lnTo>
                    <a:lnTo>
                      <a:pt x="60" y="105"/>
                    </a:lnTo>
                    <a:lnTo>
                      <a:pt x="144" y="0"/>
                    </a:lnTo>
                    <a:close/>
                  </a:path>
                </a:pathLst>
              </a:custGeom>
              <a:solidFill>
                <a:srgbClr val="F1E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 name="Freeform 19"/>
              <p:cNvSpPr>
                <a:spLocks/>
              </p:cNvSpPr>
              <p:nvPr/>
            </p:nvSpPr>
            <p:spPr bwMode="auto">
              <a:xfrm>
                <a:off x="4014" y="2539"/>
                <a:ext cx="667" cy="115"/>
              </a:xfrm>
              <a:custGeom>
                <a:avLst/>
                <a:gdLst>
                  <a:gd name="T0" fmla="*/ 4 w 667"/>
                  <a:gd name="T1" fmla="*/ 0 h 115"/>
                  <a:gd name="T2" fmla="*/ 0 w 667"/>
                  <a:gd name="T3" fmla="*/ 105 h 115"/>
                  <a:gd name="T4" fmla="*/ 344 w 667"/>
                  <a:gd name="T5" fmla="*/ 111 h 115"/>
                  <a:gd name="T6" fmla="*/ 667 w 667"/>
                  <a:gd name="T7" fmla="*/ 115 h 115"/>
                  <a:gd name="T8" fmla="*/ 662 w 667"/>
                  <a:gd name="T9" fmla="*/ 8 h 115"/>
                  <a:gd name="T10" fmla="*/ 448 w 667"/>
                  <a:gd name="T11" fmla="*/ 5 h 115"/>
                  <a:gd name="T12" fmla="*/ 217 w 667"/>
                  <a:gd name="T13" fmla="*/ 1 h 115"/>
                  <a:gd name="T14" fmla="*/ 4 w 667"/>
                  <a:gd name="T15" fmla="*/ 0 h 115"/>
                  <a:gd name="T16" fmla="*/ 0 60000 65536"/>
                  <a:gd name="T17" fmla="*/ 0 60000 65536"/>
                  <a:gd name="T18" fmla="*/ 0 60000 65536"/>
                  <a:gd name="T19" fmla="*/ 0 60000 65536"/>
                  <a:gd name="T20" fmla="*/ 0 60000 65536"/>
                  <a:gd name="T21" fmla="*/ 0 60000 65536"/>
                  <a:gd name="T22" fmla="*/ 0 60000 65536"/>
                  <a:gd name="T23" fmla="*/ 0 60000 65536"/>
                  <a:gd name="T24" fmla="*/ 0 w 667"/>
                  <a:gd name="T25" fmla="*/ 0 h 115"/>
                  <a:gd name="T26" fmla="*/ 667 w 667"/>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7" h="115">
                    <a:moveTo>
                      <a:pt x="4" y="0"/>
                    </a:moveTo>
                    <a:lnTo>
                      <a:pt x="0" y="105"/>
                    </a:lnTo>
                    <a:lnTo>
                      <a:pt x="344" y="111"/>
                    </a:lnTo>
                    <a:lnTo>
                      <a:pt x="667" y="115"/>
                    </a:lnTo>
                    <a:lnTo>
                      <a:pt x="662" y="8"/>
                    </a:lnTo>
                    <a:lnTo>
                      <a:pt x="448" y="5"/>
                    </a:lnTo>
                    <a:lnTo>
                      <a:pt x="217" y="1"/>
                    </a:lnTo>
                    <a:lnTo>
                      <a:pt x="4" y="0"/>
                    </a:lnTo>
                    <a:close/>
                  </a:path>
                </a:pathLst>
              </a:custGeom>
              <a:solidFill>
                <a:srgbClr val="F1E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1" name="Freeform 20"/>
              <p:cNvSpPr>
                <a:spLocks/>
              </p:cNvSpPr>
              <p:nvPr/>
            </p:nvSpPr>
            <p:spPr bwMode="auto">
              <a:xfrm>
                <a:off x="3669" y="2790"/>
                <a:ext cx="535" cy="145"/>
              </a:xfrm>
              <a:custGeom>
                <a:avLst/>
                <a:gdLst>
                  <a:gd name="T0" fmla="*/ 15 w 535"/>
                  <a:gd name="T1" fmla="*/ 0 h 145"/>
                  <a:gd name="T2" fmla="*/ 4 w 535"/>
                  <a:gd name="T3" fmla="*/ 39 h 145"/>
                  <a:gd name="T4" fmla="*/ 0 w 535"/>
                  <a:gd name="T5" fmla="*/ 103 h 145"/>
                  <a:gd name="T6" fmla="*/ 4 w 535"/>
                  <a:gd name="T7" fmla="*/ 140 h 145"/>
                  <a:gd name="T8" fmla="*/ 349 w 535"/>
                  <a:gd name="T9" fmla="*/ 141 h 145"/>
                  <a:gd name="T10" fmla="*/ 525 w 535"/>
                  <a:gd name="T11" fmla="*/ 145 h 145"/>
                  <a:gd name="T12" fmla="*/ 535 w 535"/>
                  <a:gd name="T13" fmla="*/ 42 h 145"/>
                  <a:gd name="T14" fmla="*/ 535 w 535"/>
                  <a:gd name="T15" fmla="*/ 1 h 145"/>
                  <a:gd name="T16" fmla="*/ 263 w 535"/>
                  <a:gd name="T17" fmla="*/ 4 h 145"/>
                  <a:gd name="T18" fmla="*/ 15 w 535"/>
                  <a:gd name="T19" fmla="*/ 0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5"/>
                  <a:gd name="T31" fmla="*/ 0 h 145"/>
                  <a:gd name="T32" fmla="*/ 535 w 535"/>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5" h="145">
                    <a:moveTo>
                      <a:pt x="15" y="0"/>
                    </a:moveTo>
                    <a:lnTo>
                      <a:pt x="4" y="39"/>
                    </a:lnTo>
                    <a:lnTo>
                      <a:pt x="0" y="103"/>
                    </a:lnTo>
                    <a:lnTo>
                      <a:pt x="4" y="140"/>
                    </a:lnTo>
                    <a:lnTo>
                      <a:pt x="349" y="141"/>
                    </a:lnTo>
                    <a:lnTo>
                      <a:pt x="525" y="145"/>
                    </a:lnTo>
                    <a:lnTo>
                      <a:pt x="535" y="42"/>
                    </a:lnTo>
                    <a:lnTo>
                      <a:pt x="535" y="1"/>
                    </a:lnTo>
                    <a:lnTo>
                      <a:pt x="263" y="4"/>
                    </a:lnTo>
                    <a:lnTo>
                      <a:pt x="15" y="0"/>
                    </a:lnTo>
                    <a:close/>
                  </a:path>
                </a:pathLst>
              </a:custGeom>
              <a:solidFill>
                <a:srgbClr val="F1E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122" name="Group 21"/>
              <p:cNvGrpSpPr>
                <a:grpSpLocks/>
              </p:cNvGrpSpPr>
              <p:nvPr/>
            </p:nvGrpSpPr>
            <p:grpSpPr bwMode="auto">
              <a:xfrm>
                <a:off x="4139" y="2879"/>
                <a:ext cx="609" cy="841"/>
                <a:chOff x="4139" y="2879"/>
                <a:chExt cx="609" cy="841"/>
              </a:xfrm>
            </p:grpSpPr>
            <p:sp>
              <p:nvSpPr>
                <p:cNvPr id="4123" name="Freeform 22"/>
                <p:cNvSpPr>
                  <a:spLocks/>
                </p:cNvSpPr>
                <p:nvPr/>
              </p:nvSpPr>
              <p:spPr bwMode="auto">
                <a:xfrm>
                  <a:off x="4309" y="2991"/>
                  <a:ext cx="168" cy="162"/>
                </a:xfrm>
                <a:custGeom>
                  <a:avLst/>
                  <a:gdLst>
                    <a:gd name="T0" fmla="*/ 108 w 168"/>
                    <a:gd name="T1" fmla="*/ 36 h 162"/>
                    <a:gd name="T2" fmla="*/ 88 w 168"/>
                    <a:gd name="T3" fmla="*/ 15 h 162"/>
                    <a:gd name="T4" fmla="*/ 61 w 168"/>
                    <a:gd name="T5" fmla="*/ 3 h 162"/>
                    <a:gd name="T6" fmla="*/ 46 w 168"/>
                    <a:gd name="T7" fmla="*/ 0 h 162"/>
                    <a:gd name="T8" fmla="*/ 25 w 168"/>
                    <a:gd name="T9" fmla="*/ 8 h 162"/>
                    <a:gd name="T10" fmla="*/ 13 w 168"/>
                    <a:gd name="T11" fmla="*/ 21 h 162"/>
                    <a:gd name="T12" fmla="*/ 6 w 168"/>
                    <a:gd name="T13" fmla="*/ 44 h 162"/>
                    <a:gd name="T14" fmla="*/ 0 w 168"/>
                    <a:gd name="T15" fmla="*/ 68 h 162"/>
                    <a:gd name="T16" fmla="*/ 4 w 168"/>
                    <a:gd name="T17" fmla="*/ 108 h 162"/>
                    <a:gd name="T18" fmla="*/ 13 w 168"/>
                    <a:gd name="T19" fmla="*/ 131 h 162"/>
                    <a:gd name="T20" fmla="*/ 24 w 168"/>
                    <a:gd name="T21" fmla="*/ 147 h 162"/>
                    <a:gd name="T22" fmla="*/ 44 w 168"/>
                    <a:gd name="T23" fmla="*/ 157 h 162"/>
                    <a:gd name="T24" fmla="*/ 61 w 168"/>
                    <a:gd name="T25" fmla="*/ 162 h 162"/>
                    <a:gd name="T26" fmla="*/ 81 w 168"/>
                    <a:gd name="T27" fmla="*/ 161 h 162"/>
                    <a:gd name="T28" fmla="*/ 95 w 168"/>
                    <a:gd name="T29" fmla="*/ 153 h 162"/>
                    <a:gd name="T30" fmla="*/ 107 w 168"/>
                    <a:gd name="T31" fmla="*/ 139 h 162"/>
                    <a:gd name="T32" fmla="*/ 112 w 168"/>
                    <a:gd name="T33" fmla="*/ 119 h 162"/>
                    <a:gd name="T34" fmla="*/ 118 w 168"/>
                    <a:gd name="T35" fmla="*/ 97 h 162"/>
                    <a:gd name="T36" fmla="*/ 122 w 168"/>
                    <a:gd name="T37" fmla="*/ 70 h 162"/>
                    <a:gd name="T38" fmla="*/ 119 w 168"/>
                    <a:gd name="T39" fmla="*/ 55 h 162"/>
                    <a:gd name="T40" fmla="*/ 137 w 168"/>
                    <a:gd name="T41" fmla="*/ 40 h 162"/>
                    <a:gd name="T42" fmla="*/ 160 w 168"/>
                    <a:gd name="T43" fmla="*/ 29 h 162"/>
                    <a:gd name="T44" fmla="*/ 168 w 168"/>
                    <a:gd name="T45" fmla="*/ 18 h 162"/>
                    <a:gd name="T46" fmla="*/ 167 w 168"/>
                    <a:gd name="T47" fmla="*/ 11 h 162"/>
                    <a:gd name="T48" fmla="*/ 153 w 168"/>
                    <a:gd name="T49" fmla="*/ 6 h 162"/>
                    <a:gd name="T50" fmla="*/ 140 w 168"/>
                    <a:gd name="T51" fmla="*/ 11 h 162"/>
                    <a:gd name="T52" fmla="*/ 129 w 168"/>
                    <a:gd name="T53" fmla="*/ 30 h 162"/>
                    <a:gd name="T54" fmla="*/ 108 w 168"/>
                    <a:gd name="T55" fmla="*/ 36 h 1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62"/>
                    <a:gd name="T86" fmla="*/ 168 w 168"/>
                    <a:gd name="T87" fmla="*/ 162 h 1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62">
                      <a:moveTo>
                        <a:pt x="108" y="36"/>
                      </a:moveTo>
                      <a:lnTo>
                        <a:pt x="88" y="15"/>
                      </a:lnTo>
                      <a:lnTo>
                        <a:pt x="61" y="3"/>
                      </a:lnTo>
                      <a:lnTo>
                        <a:pt x="46" y="0"/>
                      </a:lnTo>
                      <a:lnTo>
                        <a:pt x="25" y="8"/>
                      </a:lnTo>
                      <a:lnTo>
                        <a:pt x="13" y="21"/>
                      </a:lnTo>
                      <a:lnTo>
                        <a:pt x="6" y="44"/>
                      </a:lnTo>
                      <a:lnTo>
                        <a:pt x="0" y="68"/>
                      </a:lnTo>
                      <a:lnTo>
                        <a:pt x="4" y="108"/>
                      </a:lnTo>
                      <a:lnTo>
                        <a:pt x="13" y="131"/>
                      </a:lnTo>
                      <a:lnTo>
                        <a:pt x="24" y="147"/>
                      </a:lnTo>
                      <a:lnTo>
                        <a:pt x="44" y="157"/>
                      </a:lnTo>
                      <a:lnTo>
                        <a:pt x="61" y="162"/>
                      </a:lnTo>
                      <a:lnTo>
                        <a:pt x="81" y="161"/>
                      </a:lnTo>
                      <a:lnTo>
                        <a:pt x="95" y="153"/>
                      </a:lnTo>
                      <a:lnTo>
                        <a:pt x="107" y="139"/>
                      </a:lnTo>
                      <a:lnTo>
                        <a:pt x="112" y="119"/>
                      </a:lnTo>
                      <a:lnTo>
                        <a:pt x="118" y="97"/>
                      </a:lnTo>
                      <a:lnTo>
                        <a:pt x="122" y="70"/>
                      </a:lnTo>
                      <a:lnTo>
                        <a:pt x="119" y="55"/>
                      </a:lnTo>
                      <a:lnTo>
                        <a:pt x="137" y="40"/>
                      </a:lnTo>
                      <a:lnTo>
                        <a:pt x="160" y="29"/>
                      </a:lnTo>
                      <a:lnTo>
                        <a:pt x="168" y="18"/>
                      </a:lnTo>
                      <a:lnTo>
                        <a:pt x="167" y="11"/>
                      </a:lnTo>
                      <a:lnTo>
                        <a:pt x="153" y="6"/>
                      </a:lnTo>
                      <a:lnTo>
                        <a:pt x="140" y="11"/>
                      </a:lnTo>
                      <a:lnTo>
                        <a:pt x="129" y="30"/>
                      </a:lnTo>
                      <a:lnTo>
                        <a:pt x="108"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4" name="Freeform 23"/>
                <p:cNvSpPr>
                  <a:spLocks/>
                </p:cNvSpPr>
                <p:nvPr/>
              </p:nvSpPr>
              <p:spPr bwMode="auto">
                <a:xfrm>
                  <a:off x="4365" y="3165"/>
                  <a:ext cx="144" cy="247"/>
                </a:xfrm>
                <a:custGeom>
                  <a:avLst/>
                  <a:gdLst>
                    <a:gd name="T0" fmla="*/ 19 w 144"/>
                    <a:gd name="T1" fmla="*/ 5 h 247"/>
                    <a:gd name="T2" fmla="*/ 49 w 144"/>
                    <a:gd name="T3" fmla="*/ 0 h 247"/>
                    <a:gd name="T4" fmla="*/ 76 w 144"/>
                    <a:gd name="T5" fmla="*/ 5 h 247"/>
                    <a:gd name="T6" fmla="*/ 99 w 144"/>
                    <a:gd name="T7" fmla="*/ 16 h 247"/>
                    <a:gd name="T8" fmla="*/ 116 w 144"/>
                    <a:gd name="T9" fmla="*/ 33 h 247"/>
                    <a:gd name="T10" fmla="*/ 128 w 144"/>
                    <a:gd name="T11" fmla="*/ 53 h 247"/>
                    <a:gd name="T12" fmla="*/ 136 w 144"/>
                    <a:gd name="T13" fmla="*/ 78 h 247"/>
                    <a:gd name="T14" fmla="*/ 143 w 144"/>
                    <a:gd name="T15" fmla="*/ 103 h 247"/>
                    <a:gd name="T16" fmla="*/ 144 w 144"/>
                    <a:gd name="T17" fmla="*/ 132 h 247"/>
                    <a:gd name="T18" fmla="*/ 139 w 144"/>
                    <a:gd name="T19" fmla="*/ 165 h 247"/>
                    <a:gd name="T20" fmla="*/ 131 w 144"/>
                    <a:gd name="T21" fmla="*/ 191 h 247"/>
                    <a:gd name="T22" fmla="*/ 121 w 144"/>
                    <a:gd name="T23" fmla="*/ 214 h 247"/>
                    <a:gd name="T24" fmla="*/ 110 w 144"/>
                    <a:gd name="T25" fmla="*/ 232 h 247"/>
                    <a:gd name="T26" fmla="*/ 93 w 144"/>
                    <a:gd name="T27" fmla="*/ 243 h 247"/>
                    <a:gd name="T28" fmla="*/ 71 w 144"/>
                    <a:gd name="T29" fmla="*/ 247 h 247"/>
                    <a:gd name="T30" fmla="*/ 52 w 144"/>
                    <a:gd name="T31" fmla="*/ 245 h 247"/>
                    <a:gd name="T32" fmla="*/ 37 w 144"/>
                    <a:gd name="T33" fmla="*/ 236 h 247"/>
                    <a:gd name="T34" fmla="*/ 29 w 144"/>
                    <a:gd name="T35" fmla="*/ 225 h 247"/>
                    <a:gd name="T36" fmla="*/ 23 w 144"/>
                    <a:gd name="T37" fmla="*/ 204 h 247"/>
                    <a:gd name="T38" fmla="*/ 25 w 144"/>
                    <a:gd name="T39" fmla="*/ 178 h 247"/>
                    <a:gd name="T40" fmla="*/ 33 w 144"/>
                    <a:gd name="T41" fmla="*/ 162 h 247"/>
                    <a:gd name="T42" fmla="*/ 40 w 144"/>
                    <a:gd name="T43" fmla="*/ 141 h 247"/>
                    <a:gd name="T44" fmla="*/ 40 w 144"/>
                    <a:gd name="T45" fmla="*/ 126 h 247"/>
                    <a:gd name="T46" fmla="*/ 34 w 144"/>
                    <a:gd name="T47" fmla="*/ 114 h 247"/>
                    <a:gd name="T48" fmla="*/ 25 w 144"/>
                    <a:gd name="T49" fmla="*/ 95 h 247"/>
                    <a:gd name="T50" fmla="*/ 11 w 144"/>
                    <a:gd name="T51" fmla="*/ 77 h 247"/>
                    <a:gd name="T52" fmla="*/ 0 w 144"/>
                    <a:gd name="T53" fmla="*/ 56 h 247"/>
                    <a:gd name="T54" fmla="*/ 0 w 144"/>
                    <a:gd name="T55" fmla="*/ 37 h 247"/>
                    <a:gd name="T56" fmla="*/ 4 w 144"/>
                    <a:gd name="T57" fmla="*/ 22 h 247"/>
                    <a:gd name="T58" fmla="*/ 19 w 144"/>
                    <a:gd name="T59" fmla="*/ 5 h 2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4"/>
                    <a:gd name="T91" fmla="*/ 0 h 247"/>
                    <a:gd name="T92" fmla="*/ 144 w 144"/>
                    <a:gd name="T93" fmla="*/ 247 h 24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4" h="247">
                      <a:moveTo>
                        <a:pt x="19" y="5"/>
                      </a:moveTo>
                      <a:lnTo>
                        <a:pt x="49" y="0"/>
                      </a:lnTo>
                      <a:lnTo>
                        <a:pt x="76" y="5"/>
                      </a:lnTo>
                      <a:lnTo>
                        <a:pt x="99" y="16"/>
                      </a:lnTo>
                      <a:lnTo>
                        <a:pt x="116" y="33"/>
                      </a:lnTo>
                      <a:lnTo>
                        <a:pt x="128" y="53"/>
                      </a:lnTo>
                      <a:lnTo>
                        <a:pt x="136" y="78"/>
                      </a:lnTo>
                      <a:lnTo>
                        <a:pt x="143" y="103"/>
                      </a:lnTo>
                      <a:lnTo>
                        <a:pt x="144" y="132"/>
                      </a:lnTo>
                      <a:lnTo>
                        <a:pt x="139" y="165"/>
                      </a:lnTo>
                      <a:lnTo>
                        <a:pt x="131" y="191"/>
                      </a:lnTo>
                      <a:lnTo>
                        <a:pt x="121" y="214"/>
                      </a:lnTo>
                      <a:lnTo>
                        <a:pt x="110" y="232"/>
                      </a:lnTo>
                      <a:lnTo>
                        <a:pt x="93" y="243"/>
                      </a:lnTo>
                      <a:lnTo>
                        <a:pt x="71" y="247"/>
                      </a:lnTo>
                      <a:lnTo>
                        <a:pt x="52" y="245"/>
                      </a:lnTo>
                      <a:lnTo>
                        <a:pt x="37" y="236"/>
                      </a:lnTo>
                      <a:lnTo>
                        <a:pt x="29" y="225"/>
                      </a:lnTo>
                      <a:lnTo>
                        <a:pt x="23" y="204"/>
                      </a:lnTo>
                      <a:lnTo>
                        <a:pt x="25" y="178"/>
                      </a:lnTo>
                      <a:lnTo>
                        <a:pt x="33" y="162"/>
                      </a:lnTo>
                      <a:lnTo>
                        <a:pt x="40" y="141"/>
                      </a:lnTo>
                      <a:lnTo>
                        <a:pt x="40" y="126"/>
                      </a:lnTo>
                      <a:lnTo>
                        <a:pt x="34" y="114"/>
                      </a:lnTo>
                      <a:lnTo>
                        <a:pt x="25" y="95"/>
                      </a:lnTo>
                      <a:lnTo>
                        <a:pt x="11" y="77"/>
                      </a:lnTo>
                      <a:lnTo>
                        <a:pt x="0" y="56"/>
                      </a:lnTo>
                      <a:lnTo>
                        <a:pt x="0" y="37"/>
                      </a:lnTo>
                      <a:lnTo>
                        <a:pt x="4" y="22"/>
                      </a:lnTo>
                      <a:lnTo>
                        <a:pt x="1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5" name="Freeform 24"/>
                <p:cNvSpPr>
                  <a:spLocks/>
                </p:cNvSpPr>
                <p:nvPr/>
              </p:nvSpPr>
              <p:spPr bwMode="auto">
                <a:xfrm>
                  <a:off x="4139" y="2879"/>
                  <a:ext cx="262" cy="345"/>
                </a:xfrm>
                <a:custGeom>
                  <a:avLst/>
                  <a:gdLst>
                    <a:gd name="T0" fmla="*/ 206 w 262"/>
                    <a:gd name="T1" fmla="*/ 310 h 345"/>
                    <a:gd name="T2" fmla="*/ 234 w 262"/>
                    <a:gd name="T3" fmla="*/ 308 h 345"/>
                    <a:gd name="T4" fmla="*/ 255 w 262"/>
                    <a:gd name="T5" fmla="*/ 310 h 345"/>
                    <a:gd name="T6" fmla="*/ 262 w 262"/>
                    <a:gd name="T7" fmla="*/ 324 h 345"/>
                    <a:gd name="T8" fmla="*/ 256 w 262"/>
                    <a:gd name="T9" fmla="*/ 338 h 345"/>
                    <a:gd name="T10" fmla="*/ 241 w 262"/>
                    <a:gd name="T11" fmla="*/ 345 h 345"/>
                    <a:gd name="T12" fmla="*/ 199 w 262"/>
                    <a:gd name="T13" fmla="*/ 339 h 345"/>
                    <a:gd name="T14" fmla="*/ 145 w 262"/>
                    <a:gd name="T15" fmla="*/ 324 h 345"/>
                    <a:gd name="T16" fmla="*/ 100 w 262"/>
                    <a:gd name="T17" fmla="*/ 288 h 345"/>
                    <a:gd name="T18" fmla="*/ 74 w 262"/>
                    <a:gd name="T19" fmla="*/ 231 h 345"/>
                    <a:gd name="T20" fmla="*/ 49 w 262"/>
                    <a:gd name="T21" fmla="*/ 147 h 345"/>
                    <a:gd name="T22" fmla="*/ 38 w 262"/>
                    <a:gd name="T23" fmla="*/ 89 h 345"/>
                    <a:gd name="T24" fmla="*/ 35 w 262"/>
                    <a:gd name="T25" fmla="*/ 70 h 345"/>
                    <a:gd name="T26" fmla="*/ 15 w 262"/>
                    <a:gd name="T27" fmla="*/ 59 h 345"/>
                    <a:gd name="T28" fmla="*/ 0 w 262"/>
                    <a:gd name="T29" fmla="*/ 37 h 345"/>
                    <a:gd name="T30" fmla="*/ 4 w 262"/>
                    <a:gd name="T31" fmla="*/ 20 h 345"/>
                    <a:gd name="T32" fmla="*/ 20 w 262"/>
                    <a:gd name="T33" fmla="*/ 20 h 345"/>
                    <a:gd name="T34" fmla="*/ 33 w 262"/>
                    <a:gd name="T35" fmla="*/ 42 h 345"/>
                    <a:gd name="T36" fmla="*/ 42 w 262"/>
                    <a:gd name="T37" fmla="*/ 40 h 345"/>
                    <a:gd name="T38" fmla="*/ 31 w 262"/>
                    <a:gd name="T39" fmla="*/ 11 h 345"/>
                    <a:gd name="T40" fmla="*/ 42 w 262"/>
                    <a:gd name="T41" fmla="*/ 0 h 345"/>
                    <a:gd name="T42" fmla="*/ 59 w 262"/>
                    <a:gd name="T43" fmla="*/ 23 h 345"/>
                    <a:gd name="T44" fmla="*/ 56 w 262"/>
                    <a:gd name="T45" fmla="*/ 45 h 345"/>
                    <a:gd name="T46" fmla="*/ 72 w 262"/>
                    <a:gd name="T47" fmla="*/ 7 h 345"/>
                    <a:gd name="T48" fmla="*/ 85 w 262"/>
                    <a:gd name="T49" fmla="*/ 11 h 345"/>
                    <a:gd name="T50" fmla="*/ 89 w 262"/>
                    <a:gd name="T51" fmla="*/ 27 h 345"/>
                    <a:gd name="T52" fmla="*/ 75 w 262"/>
                    <a:gd name="T53" fmla="*/ 44 h 345"/>
                    <a:gd name="T54" fmla="*/ 61 w 262"/>
                    <a:gd name="T55" fmla="*/ 64 h 345"/>
                    <a:gd name="T56" fmla="*/ 57 w 262"/>
                    <a:gd name="T57" fmla="*/ 81 h 345"/>
                    <a:gd name="T58" fmla="*/ 63 w 262"/>
                    <a:gd name="T59" fmla="*/ 117 h 345"/>
                    <a:gd name="T60" fmla="*/ 75 w 262"/>
                    <a:gd name="T61" fmla="*/ 165 h 345"/>
                    <a:gd name="T62" fmla="*/ 94 w 262"/>
                    <a:gd name="T63" fmla="*/ 213 h 345"/>
                    <a:gd name="T64" fmla="*/ 119 w 262"/>
                    <a:gd name="T65" fmla="*/ 257 h 345"/>
                    <a:gd name="T66" fmla="*/ 135 w 262"/>
                    <a:gd name="T67" fmla="*/ 283 h 345"/>
                    <a:gd name="T68" fmla="*/ 156 w 262"/>
                    <a:gd name="T69" fmla="*/ 299 h 345"/>
                    <a:gd name="T70" fmla="*/ 182 w 262"/>
                    <a:gd name="T71" fmla="*/ 305 h 345"/>
                    <a:gd name="T72" fmla="*/ 206 w 262"/>
                    <a:gd name="T73" fmla="*/ 310 h 3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2"/>
                    <a:gd name="T112" fmla="*/ 0 h 345"/>
                    <a:gd name="T113" fmla="*/ 262 w 262"/>
                    <a:gd name="T114" fmla="*/ 345 h 3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2" h="345">
                      <a:moveTo>
                        <a:pt x="206" y="310"/>
                      </a:moveTo>
                      <a:lnTo>
                        <a:pt x="234" y="308"/>
                      </a:lnTo>
                      <a:lnTo>
                        <a:pt x="255" y="310"/>
                      </a:lnTo>
                      <a:lnTo>
                        <a:pt x="262" y="324"/>
                      </a:lnTo>
                      <a:lnTo>
                        <a:pt x="256" y="338"/>
                      </a:lnTo>
                      <a:lnTo>
                        <a:pt x="241" y="345"/>
                      </a:lnTo>
                      <a:lnTo>
                        <a:pt x="199" y="339"/>
                      </a:lnTo>
                      <a:lnTo>
                        <a:pt x="145" y="324"/>
                      </a:lnTo>
                      <a:lnTo>
                        <a:pt x="100" y="288"/>
                      </a:lnTo>
                      <a:lnTo>
                        <a:pt x="74" y="231"/>
                      </a:lnTo>
                      <a:lnTo>
                        <a:pt x="49" y="147"/>
                      </a:lnTo>
                      <a:lnTo>
                        <a:pt x="38" y="89"/>
                      </a:lnTo>
                      <a:lnTo>
                        <a:pt x="35" y="70"/>
                      </a:lnTo>
                      <a:lnTo>
                        <a:pt x="15" y="59"/>
                      </a:lnTo>
                      <a:lnTo>
                        <a:pt x="0" y="37"/>
                      </a:lnTo>
                      <a:lnTo>
                        <a:pt x="4" y="20"/>
                      </a:lnTo>
                      <a:lnTo>
                        <a:pt x="20" y="20"/>
                      </a:lnTo>
                      <a:lnTo>
                        <a:pt x="33" y="42"/>
                      </a:lnTo>
                      <a:lnTo>
                        <a:pt x="42" y="40"/>
                      </a:lnTo>
                      <a:lnTo>
                        <a:pt x="31" y="11"/>
                      </a:lnTo>
                      <a:lnTo>
                        <a:pt x="42" y="0"/>
                      </a:lnTo>
                      <a:lnTo>
                        <a:pt x="59" y="23"/>
                      </a:lnTo>
                      <a:lnTo>
                        <a:pt x="56" y="45"/>
                      </a:lnTo>
                      <a:lnTo>
                        <a:pt x="72" y="7"/>
                      </a:lnTo>
                      <a:lnTo>
                        <a:pt x="85" y="11"/>
                      </a:lnTo>
                      <a:lnTo>
                        <a:pt x="89" y="27"/>
                      </a:lnTo>
                      <a:lnTo>
                        <a:pt x="75" y="44"/>
                      </a:lnTo>
                      <a:lnTo>
                        <a:pt x="61" y="64"/>
                      </a:lnTo>
                      <a:lnTo>
                        <a:pt x="57" y="81"/>
                      </a:lnTo>
                      <a:lnTo>
                        <a:pt x="63" y="117"/>
                      </a:lnTo>
                      <a:lnTo>
                        <a:pt x="75" y="165"/>
                      </a:lnTo>
                      <a:lnTo>
                        <a:pt x="94" y="213"/>
                      </a:lnTo>
                      <a:lnTo>
                        <a:pt x="119" y="257"/>
                      </a:lnTo>
                      <a:lnTo>
                        <a:pt x="135" y="283"/>
                      </a:lnTo>
                      <a:lnTo>
                        <a:pt x="156" y="299"/>
                      </a:lnTo>
                      <a:lnTo>
                        <a:pt x="182" y="305"/>
                      </a:lnTo>
                      <a:lnTo>
                        <a:pt x="206" y="3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6" name="Freeform 25"/>
                <p:cNvSpPr>
                  <a:spLocks/>
                </p:cNvSpPr>
                <p:nvPr/>
              </p:nvSpPr>
              <p:spPr bwMode="auto">
                <a:xfrm>
                  <a:off x="4429" y="2947"/>
                  <a:ext cx="319" cy="274"/>
                </a:xfrm>
                <a:custGeom>
                  <a:avLst/>
                  <a:gdLst>
                    <a:gd name="T0" fmla="*/ 10 w 319"/>
                    <a:gd name="T1" fmla="*/ 241 h 274"/>
                    <a:gd name="T2" fmla="*/ 44 w 319"/>
                    <a:gd name="T3" fmla="*/ 238 h 274"/>
                    <a:gd name="T4" fmla="*/ 88 w 319"/>
                    <a:gd name="T5" fmla="*/ 231 h 274"/>
                    <a:gd name="T6" fmla="*/ 147 w 319"/>
                    <a:gd name="T7" fmla="*/ 212 h 274"/>
                    <a:gd name="T8" fmla="*/ 183 w 319"/>
                    <a:gd name="T9" fmla="*/ 190 h 274"/>
                    <a:gd name="T10" fmla="*/ 199 w 319"/>
                    <a:gd name="T11" fmla="*/ 167 h 274"/>
                    <a:gd name="T12" fmla="*/ 216 w 319"/>
                    <a:gd name="T13" fmla="*/ 126 h 274"/>
                    <a:gd name="T14" fmla="*/ 227 w 319"/>
                    <a:gd name="T15" fmla="*/ 85 h 274"/>
                    <a:gd name="T16" fmla="*/ 228 w 319"/>
                    <a:gd name="T17" fmla="*/ 63 h 274"/>
                    <a:gd name="T18" fmla="*/ 225 w 319"/>
                    <a:gd name="T19" fmla="*/ 52 h 274"/>
                    <a:gd name="T20" fmla="*/ 198 w 319"/>
                    <a:gd name="T21" fmla="*/ 48 h 274"/>
                    <a:gd name="T22" fmla="*/ 188 w 319"/>
                    <a:gd name="T23" fmla="*/ 37 h 274"/>
                    <a:gd name="T24" fmla="*/ 194 w 319"/>
                    <a:gd name="T25" fmla="*/ 27 h 274"/>
                    <a:gd name="T26" fmla="*/ 206 w 319"/>
                    <a:gd name="T27" fmla="*/ 27 h 274"/>
                    <a:gd name="T28" fmla="*/ 223 w 319"/>
                    <a:gd name="T29" fmla="*/ 35 h 274"/>
                    <a:gd name="T30" fmla="*/ 232 w 319"/>
                    <a:gd name="T31" fmla="*/ 38 h 274"/>
                    <a:gd name="T32" fmla="*/ 243 w 319"/>
                    <a:gd name="T33" fmla="*/ 33 h 274"/>
                    <a:gd name="T34" fmla="*/ 256 w 319"/>
                    <a:gd name="T35" fmla="*/ 22 h 274"/>
                    <a:gd name="T36" fmla="*/ 265 w 319"/>
                    <a:gd name="T37" fmla="*/ 5 h 274"/>
                    <a:gd name="T38" fmla="*/ 275 w 319"/>
                    <a:gd name="T39" fmla="*/ 0 h 274"/>
                    <a:gd name="T40" fmla="*/ 286 w 319"/>
                    <a:gd name="T41" fmla="*/ 1 h 274"/>
                    <a:gd name="T42" fmla="*/ 283 w 319"/>
                    <a:gd name="T43" fmla="*/ 16 h 274"/>
                    <a:gd name="T44" fmla="*/ 267 w 319"/>
                    <a:gd name="T45" fmla="*/ 33 h 274"/>
                    <a:gd name="T46" fmla="*/ 256 w 319"/>
                    <a:gd name="T47" fmla="*/ 41 h 274"/>
                    <a:gd name="T48" fmla="*/ 258 w 319"/>
                    <a:gd name="T49" fmla="*/ 44 h 274"/>
                    <a:gd name="T50" fmla="*/ 271 w 319"/>
                    <a:gd name="T51" fmla="*/ 44 h 274"/>
                    <a:gd name="T52" fmla="*/ 287 w 319"/>
                    <a:gd name="T53" fmla="*/ 42 h 274"/>
                    <a:gd name="T54" fmla="*/ 301 w 319"/>
                    <a:gd name="T55" fmla="*/ 37 h 274"/>
                    <a:gd name="T56" fmla="*/ 306 w 319"/>
                    <a:gd name="T57" fmla="*/ 26 h 274"/>
                    <a:gd name="T58" fmla="*/ 317 w 319"/>
                    <a:gd name="T59" fmla="*/ 30 h 274"/>
                    <a:gd name="T60" fmla="*/ 319 w 319"/>
                    <a:gd name="T61" fmla="*/ 44 h 274"/>
                    <a:gd name="T62" fmla="*/ 304 w 319"/>
                    <a:gd name="T63" fmla="*/ 56 h 274"/>
                    <a:gd name="T64" fmla="*/ 282 w 319"/>
                    <a:gd name="T65" fmla="*/ 59 h 274"/>
                    <a:gd name="T66" fmla="*/ 258 w 319"/>
                    <a:gd name="T67" fmla="*/ 57 h 274"/>
                    <a:gd name="T68" fmla="*/ 249 w 319"/>
                    <a:gd name="T69" fmla="*/ 63 h 274"/>
                    <a:gd name="T70" fmla="*/ 243 w 319"/>
                    <a:gd name="T71" fmla="*/ 86 h 274"/>
                    <a:gd name="T72" fmla="*/ 239 w 319"/>
                    <a:gd name="T73" fmla="*/ 112 h 274"/>
                    <a:gd name="T74" fmla="*/ 232 w 319"/>
                    <a:gd name="T75" fmla="*/ 144 h 274"/>
                    <a:gd name="T76" fmla="*/ 225 w 319"/>
                    <a:gd name="T77" fmla="*/ 167 h 274"/>
                    <a:gd name="T78" fmla="*/ 216 w 319"/>
                    <a:gd name="T79" fmla="*/ 186 h 274"/>
                    <a:gd name="T80" fmla="*/ 202 w 319"/>
                    <a:gd name="T81" fmla="*/ 205 h 274"/>
                    <a:gd name="T82" fmla="*/ 190 w 319"/>
                    <a:gd name="T83" fmla="*/ 212 h 274"/>
                    <a:gd name="T84" fmla="*/ 168 w 319"/>
                    <a:gd name="T85" fmla="*/ 226 h 274"/>
                    <a:gd name="T86" fmla="*/ 139 w 319"/>
                    <a:gd name="T87" fmla="*/ 241 h 274"/>
                    <a:gd name="T88" fmla="*/ 98 w 319"/>
                    <a:gd name="T89" fmla="*/ 252 h 274"/>
                    <a:gd name="T90" fmla="*/ 65 w 319"/>
                    <a:gd name="T91" fmla="*/ 260 h 274"/>
                    <a:gd name="T92" fmla="*/ 28 w 319"/>
                    <a:gd name="T93" fmla="*/ 274 h 274"/>
                    <a:gd name="T94" fmla="*/ 10 w 319"/>
                    <a:gd name="T95" fmla="*/ 270 h 274"/>
                    <a:gd name="T96" fmla="*/ 0 w 319"/>
                    <a:gd name="T97" fmla="*/ 252 h 274"/>
                    <a:gd name="T98" fmla="*/ 10 w 319"/>
                    <a:gd name="T99" fmla="*/ 241 h 2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9"/>
                    <a:gd name="T151" fmla="*/ 0 h 274"/>
                    <a:gd name="T152" fmla="*/ 319 w 319"/>
                    <a:gd name="T153" fmla="*/ 274 h 2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9" h="274">
                      <a:moveTo>
                        <a:pt x="10" y="241"/>
                      </a:moveTo>
                      <a:lnTo>
                        <a:pt x="44" y="238"/>
                      </a:lnTo>
                      <a:lnTo>
                        <a:pt x="88" y="231"/>
                      </a:lnTo>
                      <a:lnTo>
                        <a:pt x="147" y="212"/>
                      </a:lnTo>
                      <a:lnTo>
                        <a:pt x="183" y="190"/>
                      </a:lnTo>
                      <a:lnTo>
                        <a:pt x="199" y="167"/>
                      </a:lnTo>
                      <a:lnTo>
                        <a:pt x="216" y="126"/>
                      </a:lnTo>
                      <a:lnTo>
                        <a:pt x="227" y="85"/>
                      </a:lnTo>
                      <a:lnTo>
                        <a:pt x="228" y="63"/>
                      </a:lnTo>
                      <a:lnTo>
                        <a:pt x="225" y="52"/>
                      </a:lnTo>
                      <a:lnTo>
                        <a:pt x="198" y="48"/>
                      </a:lnTo>
                      <a:lnTo>
                        <a:pt x="188" y="37"/>
                      </a:lnTo>
                      <a:lnTo>
                        <a:pt x="194" y="27"/>
                      </a:lnTo>
                      <a:lnTo>
                        <a:pt x="206" y="27"/>
                      </a:lnTo>
                      <a:lnTo>
                        <a:pt x="223" y="35"/>
                      </a:lnTo>
                      <a:lnTo>
                        <a:pt x="232" y="38"/>
                      </a:lnTo>
                      <a:lnTo>
                        <a:pt x="243" y="33"/>
                      </a:lnTo>
                      <a:lnTo>
                        <a:pt x="256" y="22"/>
                      </a:lnTo>
                      <a:lnTo>
                        <a:pt x="265" y="5"/>
                      </a:lnTo>
                      <a:lnTo>
                        <a:pt x="275" y="0"/>
                      </a:lnTo>
                      <a:lnTo>
                        <a:pt x="286" y="1"/>
                      </a:lnTo>
                      <a:lnTo>
                        <a:pt x="283" y="16"/>
                      </a:lnTo>
                      <a:lnTo>
                        <a:pt x="267" y="33"/>
                      </a:lnTo>
                      <a:lnTo>
                        <a:pt x="256" y="41"/>
                      </a:lnTo>
                      <a:lnTo>
                        <a:pt x="258" y="44"/>
                      </a:lnTo>
                      <a:lnTo>
                        <a:pt x="271" y="44"/>
                      </a:lnTo>
                      <a:lnTo>
                        <a:pt x="287" y="42"/>
                      </a:lnTo>
                      <a:lnTo>
                        <a:pt x="301" y="37"/>
                      </a:lnTo>
                      <a:lnTo>
                        <a:pt x="306" y="26"/>
                      </a:lnTo>
                      <a:lnTo>
                        <a:pt x="317" y="30"/>
                      </a:lnTo>
                      <a:lnTo>
                        <a:pt x="319" y="44"/>
                      </a:lnTo>
                      <a:lnTo>
                        <a:pt x="304" y="56"/>
                      </a:lnTo>
                      <a:lnTo>
                        <a:pt x="282" y="59"/>
                      </a:lnTo>
                      <a:lnTo>
                        <a:pt x="258" y="57"/>
                      </a:lnTo>
                      <a:lnTo>
                        <a:pt x="249" y="63"/>
                      </a:lnTo>
                      <a:lnTo>
                        <a:pt x="243" y="86"/>
                      </a:lnTo>
                      <a:lnTo>
                        <a:pt x="239" y="112"/>
                      </a:lnTo>
                      <a:lnTo>
                        <a:pt x="232" y="144"/>
                      </a:lnTo>
                      <a:lnTo>
                        <a:pt x="225" y="167"/>
                      </a:lnTo>
                      <a:lnTo>
                        <a:pt x="216" y="186"/>
                      </a:lnTo>
                      <a:lnTo>
                        <a:pt x="202" y="205"/>
                      </a:lnTo>
                      <a:lnTo>
                        <a:pt x="190" y="212"/>
                      </a:lnTo>
                      <a:lnTo>
                        <a:pt x="168" y="226"/>
                      </a:lnTo>
                      <a:lnTo>
                        <a:pt x="139" y="241"/>
                      </a:lnTo>
                      <a:lnTo>
                        <a:pt x="98" y="252"/>
                      </a:lnTo>
                      <a:lnTo>
                        <a:pt x="65" y="260"/>
                      </a:lnTo>
                      <a:lnTo>
                        <a:pt x="28" y="274"/>
                      </a:lnTo>
                      <a:lnTo>
                        <a:pt x="10" y="270"/>
                      </a:lnTo>
                      <a:lnTo>
                        <a:pt x="0" y="252"/>
                      </a:lnTo>
                      <a:lnTo>
                        <a:pt x="10" y="2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 name="Freeform 26"/>
                <p:cNvSpPr>
                  <a:spLocks/>
                </p:cNvSpPr>
                <p:nvPr/>
              </p:nvSpPr>
              <p:spPr bwMode="auto">
                <a:xfrm>
                  <a:off x="4371" y="3364"/>
                  <a:ext cx="102" cy="351"/>
                </a:xfrm>
                <a:custGeom>
                  <a:avLst/>
                  <a:gdLst>
                    <a:gd name="T0" fmla="*/ 26 w 102"/>
                    <a:gd name="T1" fmla="*/ 4 h 351"/>
                    <a:gd name="T2" fmla="*/ 46 w 102"/>
                    <a:gd name="T3" fmla="*/ 0 h 351"/>
                    <a:gd name="T4" fmla="*/ 56 w 102"/>
                    <a:gd name="T5" fmla="*/ 10 h 351"/>
                    <a:gd name="T6" fmla="*/ 59 w 102"/>
                    <a:gd name="T7" fmla="*/ 30 h 351"/>
                    <a:gd name="T8" fmla="*/ 61 w 102"/>
                    <a:gd name="T9" fmla="*/ 67 h 351"/>
                    <a:gd name="T10" fmla="*/ 57 w 102"/>
                    <a:gd name="T11" fmla="*/ 127 h 351"/>
                    <a:gd name="T12" fmla="*/ 50 w 102"/>
                    <a:gd name="T13" fmla="*/ 185 h 351"/>
                    <a:gd name="T14" fmla="*/ 40 w 102"/>
                    <a:gd name="T15" fmla="*/ 245 h 351"/>
                    <a:gd name="T16" fmla="*/ 32 w 102"/>
                    <a:gd name="T17" fmla="*/ 296 h 351"/>
                    <a:gd name="T18" fmla="*/ 31 w 102"/>
                    <a:gd name="T19" fmla="*/ 307 h 351"/>
                    <a:gd name="T20" fmla="*/ 36 w 102"/>
                    <a:gd name="T21" fmla="*/ 312 h 351"/>
                    <a:gd name="T22" fmla="*/ 53 w 102"/>
                    <a:gd name="T23" fmla="*/ 305 h 351"/>
                    <a:gd name="T24" fmla="*/ 65 w 102"/>
                    <a:gd name="T25" fmla="*/ 285 h 351"/>
                    <a:gd name="T26" fmla="*/ 74 w 102"/>
                    <a:gd name="T27" fmla="*/ 277 h 351"/>
                    <a:gd name="T28" fmla="*/ 92 w 102"/>
                    <a:gd name="T29" fmla="*/ 271 h 351"/>
                    <a:gd name="T30" fmla="*/ 99 w 102"/>
                    <a:gd name="T31" fmla="*/ 275 h 351"/>
                    <a:gd name="T32" fmla="*/ 102 w 102"/>
                    <a:gd name="T33" fmla="*/ 293 h 351"/>
                    <a:gd name="T34" fmla="*/ 80 w 102"/>
                    <a:gd name="T35" fmla="*/ 303 h 351"/>
                    <a:gd name="T36" fmla="*/ 56 w 102"/>
                    <a:gd name="T37" fmla="*/ 324 h 351"/>
                    <a:gd name="T38" fmla="*/ 35 w 102"/>
                    <a:gd name="T39" fmla="*/ 345 h 351"/>
                    <a:gd name="T40" fmla="*/ 21 w 102"/>
                    <a:gd name="T41" fmla="*/ 351 h 351"/>
                    <a:gd name="T42" fmla="*/ 10 w 102"/>
                    <a:gd name="T43" fmla="*/ 347 h 351"/>
                    <a:gd name="T44" fmla="*/ 0 w 102"/>
                    <a:gd name="T45" fmla="*/ 339 h 351"/>
                    <a:gd name="T46" fmla="*/ 0 w 102"/>
                    <a:gd name="T47" fmla="*/ 332 h 351"/>
                    <a:gd name="T48" fmla="*/ 9 w 102"/>
                    <a:gd name="T49" fmla="*/ 311 h 351"/>
                    <a:gd name="T50" fmla="*/ 18 w 102"/>
                    <a:gd name="T51" fmla="*/ 297 h 351"/>
                    <a:gd name="T52" fmla="*/ 22 w 102"/>
                    <a:gd name="T53" fmla="*/ 263 h 351"/>
                    <a:gd name="T54" fmla="*/ 22 w 102"/>
                    <a:gd name="T55" fmla="*/ 219 h 351"/>
                    <a:gd name="T56" fmla="*/ 21 w 102"/>
                    <a:gd name="T57" fmla="*/ 157 h 351"/>
                    <a:gd name="T58" fmla="*/ 28 w 102"/>
                    <a:gd name="T59" fmla="*/ 111 h 351"/>
                    <a:gd name="T60" fmla="*/ 23 w 102"/>
                    <a:gd name="T61" fmla="*/ 62 h 351"/>
                    <a:gd name="T62" fmla="*/ 23 w 102"/>
                    <a:gd name="T63" fmla="*/ 24 h 351"/>
                    <a:gd name="T64" fmla="*/ 26 w 102"/>
                    <a:gd name="T65" fmla="*/ 4 h 3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
                    <a:gd name="T100" fmla="*/ 0 h 351"/>
                    <a:gd name="T101" fmla="*/ 102 w 102"/>
                    <a:gd name="T102" fmla="*/ 351 h 3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 h="351">
                      <a:moveTo>
                        <a:pt x="26" y="4"/>
                      </a:moveTo>
                      <a:lnTo>
                        <a:pt x="46" y="0"/>
                      </a:lnTo>
                      <a:lnTo>
                        <a:pt x="56" y="10"/>
                      </a:lnTo>
                      <a:lnTo>
                        <a:pt x="59" y="30"/>
                      </a:lnTo>
                      <a:lnTo>
                        <a:pt x="61" y="67"/>
                      </a:lnTo>
                      <a:lnTo>
                        <a:pt x="57" y="127"/>
                      </a:lnTo>
                      <a:lnTo>
                        <a:pt x="50" y="185"/>
                      </a:lnTo>
                      <a:lnTo>
                        <a:pt x="40" y="245"/>
                      </a:lnTo>
                      <a:lnTo>
                        <a:pt x="32" y="296"/>
                      </a:lnTo>
                      <a:lnTo>
                        <a:pt x="31" y="307"/>
                      </a:lnTo>
                      <a:lnTo>
                        <a:pt x="36" y="312"/>
                      </a:lnTo>
                      <a:lnTo>
                        <a:pt x="53" y="305"/>
                      </a:lnTo>
                      <a:lnTo>
                        <a:pt x="65" y="285"/>
                      </a:lnTo>
                      <a:lnTo>
                        <a:pt x="74" y="277"/>
                      </a:lnTo>
                      <a:lnTo>
                        <a:pt x="92" y="271"/>
                      </a:lnTo>
                      <a:lnTo>
                        <a:pt x="99" y="275"/>
                      </a:lnTo>
                      <a:lnTo>
                        <a:pt x="102" y="293"/>
                      </a:lnTo>
                      <a:lnTo>
                        <a:pt x="80" y="303"/>
                      </a:lnTo>
                      <a:lnTo>
                        <a:pt x="56" y="324"/>
                      </a:lnTo>
                      <a:lnTo>
                        <a:pt x="35" y="345"/>
                      </a:lnTo>
                      <a:lnTo>
                        <a:pt x="21" y="351"/>
                      </a:lnTo>
                      <a:lnTo>
                        <a:pt x="10" y="347"/>
                      </a:lnTo>
                      <a:lnTo>
                        <a:pt x="0" y="339"/>
                      </a:lnTo>
                      <a:lnTo>
                        <a:pt x="0" y="332"/>
                      </a:lnTo>
                      <a:lnTo>
                        <a:pt x="9" y="311"/>
                      </a:lnTo>
                      <a:lnTo>
                        <a:pt x="18" y="297"/>
                      </a:lnTo>
                      <a:lnTo>
                        <a:pt x="22" y="263"/>
                      </a:lnTo>
                      <a:lnTo>
                        <a:pt x="22" y="219"/>
                      </a:lnTo>
                      <a:lnTo>
                        <a:pt x="21" y="157"/>
                      </a:lnTo>
                      <a:lnTo>
                        <a:pt x="28" y="111"/>
                      </a:lnTo>
                      <a:lnTo>
                        <a:pt x="23" y="62"/>
                      </a:lnTo>
                      <a:lnTo>
                        <a:pt x="23" y="24"/>
                      </a:lnTo>
                      <a:lnTo>
                        <a:pt x="2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8" name="Freeform 27"/>
                <p:cNvSpPr>
                  <a:spLocks/>
                </p:cNvSpPr>
                <p:nvPr/>
              </p:nvSpPr>
              <p:spPr bwMode="auto">
                <a:xfrm>
                  <a:off x="4437" y="3368"/>
                  <a:ext cx="107" cy="352"/>
                </a:xfrm>
                <a:custGeom>
                  <a:avLst/>
                  <a:gdLst>
                    <a:gd name="T0" fmla="*/ 0 w 107"/>
                    <a:gd name="T1" fmla="*/ 6 h 352"/>
                    <a:gd name="T2" fmla="*/ 18 w 107"/>
                    <a:gd name="T3" fmla="*/ 0 h 352"/>
                    <a:gd name="T4" fmla="*/ 30 w 107"/>
                    <a:gd name="T5" fmla="*/ 7 h 352"/>
                    <a:gd name="T6" fmla="*/ 36 w 107"/>
                    <a:gd name="T7" fmla="*/ 28 h 352"/>
                    <a:gd name="T8" fmla="*/ 40 w 107"/>
                    <a:gd name="T9" fmla="*/ 65 h 352"/>
                    <a:gd name="T10" fmla="*/ 44 w 107"/>
                    <a:gd name="T11" fmla="*/ 125 h 352"/>
                    <a:gd name="T12" fmla="*/ 43 w 107"/>
                    <a:gd name="T13" fmla="*/ 183 h 352"/>
                    <a:gd name="T14" fmla="*/ 40 w 107"/>
                    <a:gd name="T15" fmla="*/ 246 h 352"/>
                    <a:gd name="T16" fmla="*/ 37 w 107"/>
                    <a:gd name="T17" fmla="*/ 297 h 352"/>
                    <a:gd name="T18" fmla="*/ 39 w 107"/>
                    <a:gd name="T19" fmla="*/ 308 h 352"/>
                    <a:gd name="T20" fmla="*/ 44 w 107"/>
                    <a:gd name="T21" fmla="*/ 313 h 352"/>
                    <a:gd name="T22" fmla="*/ 58 w 107"/>
                    <a:gd name="T23" fmla="*/ 303 h 352"/>
                    <a:gd name="T24" fmla="*/ 70 w 107"/>
                    <a:gd name="T25" fmla="*/ 281 h 352"/>
                    <a:gd name="T26" fmla="*/ 76 w 107"/>
                    <a:gd name="T27" fmla="*/ 273 h 352"/>
                    <a:gd name="T28" fmla="*/ 94 w 107"/>
                    <a:gd name="T29" fmla="*/ 264 h 352"/>
                    <a:gd name="T30" fmla="*/ 102 w 107"/>
                    <a:gd name="T31" fmla="*/ 269 h 352"/>
                    <a:gd name="T32" fmla="*/ 107 w 107"/>
                    <a:gd name="T33" fmla="*/ 286 h 352"/>
                    <a:gd name="T34" fmla="*/ 85 w 107"/>
                    <a:gd name="T35" fmla="*/ 299 h 352"/>
                    <a:gd name="T36" fmla="*/ 63 w 107"/>
                    <a:gd name="T37" fmla="*/ 323 h 352"/>
                    <a:gd name="T38" fmla="*/ 45 w 107"/>
                    <a:gd name="T39" fmla="*/ 346 h 352"/>
                    <a:gd name="T40" fmla="*/ 34 w 107"/>
                    <a:gd name="T41" fmla="*/ 352 h 352"/>
                    <a:gd name="T42" fmla="*/ 21 w 107"/>
                    <a:gd name="T43" fmla="*/ 351 h 352"/>
                    <a:gd name="T44" fmla="*/ 10 w 107"/>
                    <a:gd name="T45" fmla="*/ 342 h 352"/>
                    <a:gd name="T46" fmla="*/ 10 w 107"/>
                    <a:gd name="T47" fmla="*/ 335 h 352"/>
                    <a:gd name="T48" fmla="*/ 17 w 107"/>
                    <a:gd name="T49" fmla="*/ 314 h 352"/>
                    <a:gd name="T50" fmla="*/ 23 w 107"/>
                    <a:gd name="T51" fmla="*/ 298 h 352"/>
                    <a:gd name="T52" fmla="*/ 24 w 107"/>
                    <a:gd name="T53" fmla="*/ 264 h 352"/>
                    <a:gd name="T54" fmla="*/ 19 w 107"/>
                    <a:gd name="T55" fmla="*/ 220 h 352"/>
                    <a:gd name="T56" fmla="*/ 10 w 107"/>
                    <a:gd name="T57" fmla="*/ 160 h 352"/>
                    <a:gd name="T58" fmla="*/ 13 w 107"/>
                    <a:gd name="T59" fmla="*/ 111 h 352"/>
                    <a:gd name="T60" fmla="*/ 3 w 107"/>
                    <a:gd name="T61" fmla="*/ 65 h 352"/>
                    <a:gd name="T62" fmla="*/ 0 w 107"/>
                    <a:gd name="T63" fmla="*/ 27 h 352"/>
                    <a:gd name="T64" fmla="*/ 0 w 107"/>
                    <a:gd name="T65" fmla="*/ 6 h 3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7"/>
                    <a:gd name="T100" fmla="*/ 0 h 352"/>
                    <a:gd name="T101" fmla="*/ 107 w 107"/>
                    <a:gd name="T102" fmla="*/ 352 h 3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7" h="352">
                      <a:moveTo>
                        <a:pt x="0" y="6"/>
                      </a:moveTo>
                      <a:lnTo>
                        <a:pt x="18" y="0"/>
                      </a:lnTo>
                      <a:lnTo>
                        <a:pt x="30" y="7"/>
                      </a:lnTo>
                      <a:lnTo>
                        <a:pt x="36" y="28"/>
                      </a:lnTo>
                      <a:lnTo>
                        <a:pt x="40" y="65"/>
                      </a:lnTo>
                      <a:lnTo>
                        <a:pt x="44" y="125"/>
                      </a:lnTo>
                      <a:lnTo>
                        <a:pt x="43" y="183"/>
                      </a:lnTo>
                      <a:lnTo>
                        <a:pt x="40" y="246"/>
                      </a:lnTo>
                      <a:lnTo>
                        <a:pt x="37" y="297"/>
                      </a:lnTo>
                      <a:lnTo>
                        <a:pt x="39" y="308"/>
                      </a:lnTo>
                      <a:lnTo>
                        <a:pt x="44" y="313"/>
                      </a:lnTo>
                      <a:lnTo>
                        <a:pt x="58" y="303"/>
                      </a:lnTo>
                      <a:lnTo>
                        <a:pt x="70" y="281"/>
                      </a:lnTo>
                      <a:lnTo>
                        <a:pt x="76" y="273"/>
                      </a:lnTo>
                      <a:lnTo>
                        <a:pt x="94" y="264"/>
                      </a:lnTo>
                      <a:lnTo>
                        <a:pt x="102" y="269"/>
                      </a:lnTo>
                      <a:lnTo>
                        <a:pt x="107" y="286"/>
                      </a:lnTo>
                      <a:lnTo>
                        <a:pt x="85" y="299"/>
                      </a:lnTo>
                      <a:lnTo>
                        <a:pt x="63" y="323"/>
                      </a:lnTo>
                      <a:lnTo>
                        <a:pt x="45" y="346"/>
                      </a:lnTo>
                      <a:lnTo>
                        <a:pt x="34" y="352"/>
                      </a:lnTo>
                      <a:lnTo>
                        <a:pt x="21" y="351"/>
                      </a:lnTo>
                      <a:lnTo>
                        <a:pt x="10" y="342"/>
                      </a:lnTo>
                      <a:lnTo>
                        <a:pt x="10" y="335"/>
                      </a:lnTo>
                      <a:lnTo>
                        <a:pt x="17" y="314"/>
                      </a:lnTo>
                      <a:lnTo>
                        <a:pt x="23" y="298"/>
                      </a:lnTo>
                      <a:lnTo>
                        <a:pt x="24" y="264"/>
                      </a:lnTo>
                      <a:lnTo>
                        <a:pt x="19" y="220"/>
                      </a:lnTo>
                      <a:lnTo>
                        <a:pt x="10" y="160"/>
                      </a:lnTo>
                      <a:lnTo>
                        <a:pt x="13" y="111"/>
                      </a:lnTo>
                      <a:lnTo>
                        <a:pt x="3" y="65"/>
                      </a:lnTo>
                      <a:lnTo>
                        <a:pt x="0" y="27"/>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106" name="Group 28"/>
            <p:cNvGrpSpPr>
              <a:grpSpLocks/>
            </p:cNvGrpSpPr>
            <p:nvPr/>
          </p:nvGrpSpPr>
          <p:grpSpPr bwMode="auto">
            <a:xfrm>
              <a:off x="4593" y="2787"/>
              <a:ext cx="252" cy="222"/>
              <a:chOff x="4593" y="2787"/>
              <a:chExt cx="252" cy="222"/>
            </a:xfrm>
          </p:grpSpPr>
          <p:sp>
            <p:nvSpPr>
              <p:cNvPr id="4116" name="Freeform 29"/>
              <p:cNvSpPr>
                <a:spLocks/>
              </p:cNvSpPr>
              <p:nvPr/>
            </p:nvSpPr>
            <p:spPr bwMode="auto">
              <a:xfrm>
                <a:off x="4724" y="2791"/>
                <a:ext cx="121" cy="212"/>
              </a:xfrm>
              <a:custGeom>
                <a:avLst/>
                <a:gdLst>
                  <a:gd name="T0" fmla="*/ 0 w 121"/>
                  <a:gd name="T1" fmla="*/ 6 h 212"/>
                  <a:gd name="T2" fmla="*/ 99 w 121"/>
                  <a:gd name="T3" fmla="*/ 208 h 212"/>
                  <a:gd name="T4" fmla="*/ 121 w 121"/>
                  <a:gd name="T5" fmla="*/ 212 h 212"/>
                  <a:gd name="T6" fmla="*/ 15 w 121"/>
                  <a:gd name="T7" fmla="*/ 0 h 212"/>
                  <a:gd name="T8" fmla="*/ 0 w 121"/>
                  <a:gd name="T9" fmla="*/ 6 h 212"/>
                  <a:gd name="T10" fmla="*/ 0 60000 65536"/>
                  <a:gd name="T11" fmla="*/ 0 60000 65536"/>
                  <a:gd name="T12" fmla="*/ 0 60000 65536"/>
                  <a:gd name="T13" fmla="*/ 0 60000 65536"/>
                  <a:gd name="T14" fmla="*/ 0 60000 65536"/>
                  <a:gd name="T15" fmla="*/ 0 w 121"/>
                  <a:gd name="T16" fmla="*/ 0 h 212"/>
                  <a:gd name="T17" fmla="*/ 121 w 121"/>
                  <a:gd name="T18" fmla="*/ 212 h 212"/>
                </a:gdLst>
                <a:ahLst/>
                <a:cxnLst>
                  <a:cxn ang="T10">
                    <a:pos x="T0" y="T1"/>
                  </a:cxn>
                  <a:cxn ang="T11">
                    <a:pos x="T2" y="T3"/>
                  </a:cxn>
                  <a:cxn ang="T12">
                    <a:pos x="T4" y="T5"/>
                  </a:cxn>
                  <a:cxn ang="T13">
                    <a:pos x="T6" y="T7"/>
                  </a:cxn>
                  <a:cxn ang="T14">
                    <a:pos x="T8" y="T9"/>
                  </a:cxn>
                </a:cxnLst>
                <a:rect l="T15" t="T16" r="T17" b="T18"/>
                <a:pathLst>
                  <a:path w="121" h="212">
                    <a:moveTo>
                      <a:pt x="0" y="6"/>
                    </a:moveTo>
                    <a:lnTo>
                      <a:pt x="99" y="208"/>
                    </a:lnTo>
                    <a:lnTo>
                      <a:pt x="121" y="212"/>
                    </a:lnTo>
                    <a:lnTo>
                      <a:pt x="15"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7" name="Freeform 30"/>
              <p:cNvSpPr>
                <a:spLocks/>
              </p:cNvSpPr>
              <p:nvPr/>
            </p:nvSpPr>
            <p:spPr bwMode="auto">
              <a:xfrm>
                <a:off x="4593" y="2787"/>
                <a:ext cx="252" cy="222"/>
              </a:xfrm>
              <a:custGeom>
                <a:avLst/>
                <a:gdLst>
                  <a:gd name="T0" fmla="*/ 145 w 252"/>
                  <a:gd name="T1" fmla="*/ 0 h 222"/>
                  <a:gd name="T2" fmla="*/ 0 w 252"/>
                  <a:gd name="T3" fmla="*/ 192 h 222"/>
                  <a:gd name="T4" fmla="*/ 1 w 252"/>
                  <a:gd name="T5" fmla="*/ 211 h 222"/>
                  <a:gd name="T6" fmla="*/ 19 w 252"/>
                  <a:gd name="T7" fmla="*/ 220 h 222"/>
                  <a:gd name="T8" fmla="*/ 252 w 252"/>
                  <a:gd name="T9" fmla="*/ 222 h 222"/>
                  <a:gd name="T10" fmla="*/ 248 w 252"/>
                  <a:gd name="T11" fmla="*/ 208 h 222"/>
                  <a:gd name="T12" fmla="*/ 23 w 252"/>
                  <a:gd name="T13" fmla="*/ 207 h 222"/>
                  <a:gd name="T14" fmla="*/ 16 w 252"/>
                  <a:gd name="T15" fmla="*/ 197 h 222"/>
                  <a:gd name="T16" fmla="*/ 67 w 252"/>
                  <a:gd name="T17" fmla="*/ 123 h 222"/>
                  <a:gd name="T18" fmla="*/ 148 w 252"/>
                  <a:gd name="T19" fmla="*/ 26 h 222"/>
                  <a:gd name="T20" fmla="*/ 145 w 252"/>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2"/>
                  <a:gd name="T34" fmla="*/ 0 h 222"/>
                  <a:gd name="T35" fmla="*/ 252 w 252"/>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2" h="222">
                    <a:moveTo>
                      <a:pt x="145" y="0"/>
                    </a:moveTo>
                    <a:lnTo>
                      <a:pt x="0" y="192"/>
                    </a:lnTo>
                    <a:lnTo>
                      <a:pt x="1" y="211"/>
                    </a:lnTo>
                    <a:lnTo>
                      <a:pt x="19" y="220"/>
                    </a:lnTo>
                    <a:lnTo>
                      <a:pt x="252" y="222"/>
                    </a:lnTo>
                    <a:lnTo>
                      <a:pt x="248" y="208"/>
                    </a:lnTo>
                    <a:lnTo>
                      <a:pt x="23" y="207"/>
                    </a:lnTo>
                    <a:lnTo>
                      <a:pt x="16" y="197"/>
                    </a:lnTo>
                    <a:lnTo>
                      <a:pt x="67" y="123"/>
                    </a:lnTo>
                    <a:lnTo>
                      <a:pt x="148" y="26"/>
                    </a:lnTo>
                    <a:lnTo>
                      <a:pt x="1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07" name="Group 31"/>
            <p:cNvGrpSpPr>
              <a:grpSpLocks/>
            </p:cNvGrpSpPr>
            <p:nvPr/>
          </p:nvGrpSpPr>
          <p:grpSpPr bwMode="auto">
            <a:xfrm>
              <a:off x="3666" y="2780"/>
              <a:ext cx="548" cy="159"/>
              <a:chOff x="3666" y="2780"/>
              <a:chExt cx="548" cy="159"/>
            </a:xfrm>
          </p:grpSpPr>
          <p:sp>
            <p:nvSpPr>
              <p:cNvPr id="4114" name="Freeform 32"/>
              <p:cNvSpPr>
                <a:spLocks/>
              </p:cNvSpPr>
              <p:nvPr/>
            </p:nvSpPr>
            <p:spPr bwMode="auto">
              <a:xfrm>
                <a:off x="3666" y="2787"/>
                <a:ext cx="548" cy="152"/>
              </a:xfrm>
              <a:custGeom>
                <a:avLst/>
                <a:gdLst>
                  <a:gd name="T0" fmla="*/ 520 w 548"/>
                  <a:gd name="T1" fmla="*/ 106 h 152"/>
                  <a:gd name="T2" fmla="*/ 527 w 548"/>
                  <a:gd name="T3" fmla="*/ 56 h 152"/>
                  <a:gd name="T4" fmla="*/ 530 w 548"/>
                  <a:gd name="T5" fmla="*/ 3 h 152"/>
                  <a:gd name="T6" fmla="*/ 548 w 548"/>
                  <a:gd name="T7" fmla="*/ 0 h 152"/>
                  <a:gd name="T8" fmla="*/ 535 w 548"/>
                  <a:gd name="T9" fmla="*/ 139 h 152"/>
                  <a:gd name="T10" fmla="*/ 509 w 548"/>
                  <a:gd name="T11" fmla="*/ 152 h 152"/>
                  <a:gd name="T12" fmla="*/ 0 w 548"/>
                  <a:gd name="T13" fmla="*/ 148 h 152"/>
                  <a:gd name="T14" fmla="*/ 2 w 548"/>
                  <a:gd name="T15" fmla="*/ 129 h 152"/>
                  <a:gd name="T16" fmla="*/ 501 w 548"/>
                  <a:gd name="T17" fmla="*/ 139 h 152"/>
                  <a:gd name="T18" fmla="*/ 523 w 548"/>
                  <a:gd name="T19" fmla="*/ 122 h 152"/>
                  <a:gd name="T20" fmla="*/ 520 w 548"/>
                  <a:gd name="T21" fmla="*/ 106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152"/>
                  <a:gd name="T35" fmla="*/ 548 w 548"/>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152">
                    <a:moveTo>
                      <a:pt x="520" y="106"/>
                    </a:moveTo>
                    <a:lnTo>
                      <a:pt x="527" y="56"/>
                    </a:lnTo>
                    <a:lnTo>
                      <a:pt x="530" y="3"/>
                    </a:lnTo>
                    <a:lnTo>
                      <a:pt x="548" y="0"/>
                    </a:lnTo>
                    <a:lnTo>
                      <a:pt x="535" y="139"/>
                    </a:lnTo>
                    <a:lnTo>
                      <a:pt x="509" y="152"/>
                    </a:lnTo>
                    <a:lnTo>
                      <a:pt x="0" y="148"/>
                    </a:lnTo>
                    <a:lnTo>
                      <a:pt x="2" y="129"/>
                    </a:lnTo>
                    <a:lnTo>
                      <a:pt x="501" y="139"/>
                    </a:lnTo>
                    <a:lnTo>
                      <a:pt x="523" y="122"/>
                    </a:lnTo>
                    <a:lnTo>
                      <a:pt x="520"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 name="Freeform 33"/>
              <p:cNvSpPr>
                <a:spLocks/>
              </p:cNvSpPr>
              <p:nvPr/>
            </p:nvSpPr>
            <p:spPr bwMode="auto">
              <a:xfrm>
                <a:off x="3666" y="2780"/>
                <a:ext cx="548" cy="157"/>
              </a:xfrm>
              <a:custGeom>
                <a:avLst/>
                <a:gdLst>
                  <a:gd name="T0" fmla="*/ 15 w 548"/>
                  <a:gd name="T1" fmla="*/ 143 h 157"/>
                  <a:gd name="T2" fmla="*/ 11 w 548"/>
                  <a:gd name="T3" fmla="*/ 74 h 157"/>
                  <a:gd name="T4" fmla="*/ 22 w 548"/>
                  <a:gd name="T5" fmla="*/ 15 h 157"/>
                  <a:gd name="T6" fmla="*/ 537 w 548"/>
                  <a:gd name="T7" fmla="*/ 23 h 157"/>
                  <a:gd name="T8" fmla="*/ 548 w 548"/>
                  <a:gd name="T9" fmla="*/ 8 h 157"/>
                  <a:gd name="T10" fmla="*/ 428 w 548"/>
                  <a:gd name="T11" fmla="*/ 6 h 157"/>
                  <a:gd name="T12" fmla="*/ 232 w 548"/>
                  <a:gd name="T13" fmla="*/ 6 h 157"/>
                  <a:gd name="T14" fmla="*/ 11 w 548"/>
                  <a:gd name="T15" fmla="*/ 0 h 157"/>
                  <a:gd name="T16" fmla="*/ 0 w 548"/>
                  <a:gd name="T17" fmla="*/ 38 h 157"/>
                  <a:gd name="T18" fmla="*/ 0 w 548"/>
                  <a:gd name="T19" fmla="*/ 94 h 157"/>
                  <a:gd name="T20" fmla="*/ 0 w 548"/>
                  <a:gd name="T21" fmla="*/ 157 h 157"/>
                  <a:gd name="T22" fmla="*/ 15 w 548"/>
                  <a:gd name="T23" fmla="*/ 143 h 1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8"/>
                  <a:gd name="T37" fmla="*/ 0 h 157"/>
                  <a:gd name="T38" fmla="*/ 548 w 548"/>
                  <a:gd name="T39" fmla="*/ 157 h 1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8" h="157">
                    <a:moveTo>
                      <a:pt x="15" y="143"/>
                    </a:moveTo>
                    <a:lnTo>
                      <a:pt x="11" y="74"/>
                    </a:lnTo>
                    <a:lnTo>
                      <a:pt x="22" y="15"/>
                    </a:lnTo>
                    <a:lnTo>
                      <a:pt x="537" y="23"/>
                    </a:lnTo>
                    <a:lnTo>
                      <a:pt x="548" y="8"/>
                    </a:lnTo>
                    <a:lnTo>
                      <a:pt x="428" y="6"/>
                    </a:lnTo>
                    <a:lnTo>
                      <a:pt x="232" y="6"/>
                    </a:lnTo>
                    <a:lnTo>
                      <a:pt x="11" y="0"/>
                    </a:lnTo>
                    <a:lnTo>
                      <a:pt x="0" y="38"/>
                    </a:lnTo>
                    <a:lnTo>
                      <a:pt x="0" y="94"/>
                    </a:lnTo>
                    <a:lnTo>
                      <a:pt x="0" y="157"/>
                    </a:lnTo>
                    <a:lnTo>
                      <a:pt x="15"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08" name="Group 34"/>
            <p:cNvGrpSpPr>
              <a:grpSpLocks/>
            </p:cNvGrpSpPr>
            <p:nvPr/>
          </p:nvGrpSpPr>
          <p:grpSpPr bwMode="auto">
            <a:xfrm>
              <a:off x="4007" y="2530"/>
              <a:ext cx="681" cy="129"/>
              <a:chOff x="4007" y="2530"/>
              <a:chExt cx="681" cy="129"/>
            </a:xfrm>
          </p:grpSpPr>
          <p:sp>
            <p:nvSpPr>
              <p:cNvPr id="4112" name="Freeform 35"/>
              <p:cNvSpPr>
                <a:spLocks/>
              </p:cNvSpPr>
              <p:nvPr/>
            </p:nvSpPr>
            <p:spPr bwMode="auto">
              <a:xfrm>
                <a:off x="4007" y="2530"/>
                <a:ext cx="678" cy="119"/>
              </a:xfrm>
              <a:custGeom>
                <a:avLst/>
                <a:gdLst>
                  <a:gd name="T0" fmla="*/ 0 w 678"/>
                  <a:gd name="T1" fmla="*/ 119 h 119"/>
                  <a:gd name="T2" fmla="*/ 6 w 678"/>
                  <a:gd name="T3" fmla="*/ 0 h 119"/>
                  <a:gd name="T4" fmla="*/ 678 w 678"/>
                  <a:gd name="T5" fmla="*/ 12 h 119"/>
                  <a:gd name="T6" fmla="*/ 671 w 678"/>
                  <a:gd name="T7" fmla="*/ 27 h 119"/>
                  <a:gd name="T8" fmla="*/ 21 w 678"/>
                  <a:gd name="T9" fmla="*/ 18 h 119"/>
                  <a:gd name="T10" fmla="*/ 13 w 678"/>
                  <a:gd name="T11" fmla="*/ 118 h 119"/>
                  <a:gd name="T12" fmla="*/ 0 w 678"/>
                  <a:gd name="T13" fmla="*/ 119 h 119"/>
                  <a:gd name="T14" fmla="*/ 0 60000 65536"/>
                  <a:gd name="T15" fmla="*/ 0 60000 65536"/>
                  <a:gd name="T16" fmla="*/ 0 60000 65536"/>
                  <a:gd name="T17" fmla="*/ 0 60000 65536"/>
                  <a:gd name="T18" fmla="*/ 0 60000 65536"/>
                  <a:gd name="T19" fmla="*/ 0 60000 65536"/>
                  <a:gd name="T20" fmla="*/ 0 60000 65536"/>
                  <a:gd name="T21" fmla="*/ 0 w 678"/>
                  <a:gd name="T22" fmla="*/ 0 h 119"/>
                  <a:gd name="T23" fmla="*/ 678 w 678"/>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8" h="119">
                    <a:moveTo>
                      <a:pt x="0" y="119"/>
                    </a:moveTo>
                    <a:lnTo>
                      <a:pt x="6" y="0"/>
                    </a:lnTo>
                    <a:lnTo>
                      <a:pt x="678" y="12"/>
                    </a:lnTo>
                    <a:lnTo>
                      <a:pt x="671" y="27"/>
                    </a:lnTo>
                    <a:lnTo>
                      <a:pt x="21" y="18"/>
                    </a:lnTo>
                    <a:lnTo>
                      <a:pt x="13" y="118"/>
                    </a:lnTo>
                    <a:lnTo>
                      <a:pt x="0"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3" name="Freeform 36"/>
              <p:cNvSpPr>
                <a:spLocks/>
              </p:cNvSpPr>
              <p:nvPr/>
            </p:nvSpPr>
            <p:spPr bwMode="auto">
              <a:xfrm>
                <a:off x="4009" y="2544"/>
                <a:ext cx="679" cy="115"/>
              </a:xfrm>
              <a:custGeom>
                <a:avLst/>
                <a:gdLst>
                  <a:gd name="T0" fmla="*/ 0 w 679"/>
                  <a:gd name="T1" fmla="*/ 107 h 115"/>
                  <a:gd name="T2" fmla="*/ 679 w 679"/>
                  <a:gd name="T3" fmla="*/ 115 h 115"/>
                  <a:gd name="T4" fmla="*/ 675 w 679"/>
                  <a:gd name="T5" fmla="*/ 0 h 115"/>
                  <a:gd name="T6" fmla="*/ 658 w 679"/>
                  <a:gd name="T7" fmla="*/ 10 h 115"/>
                  <a:gd name="T8" fmla="*/ 666 w 679"/>
                  <a:gd name="T9" fmla="*/ 102 h 115"/>
                  <a:gd name="T10" fmla="*/ 1 w 679"/>
                  <a:gd name="T11" fmla="*/ 92 h 115"/>
                  <a:gd name="T12" fmla="*/ 0 w 679"/>
                  <a:gd name="T13" fmla="*/ 107 h 115"/>
                  <a:gd name="T14" fmla="*/ 0 60000 65536"/>
                  <a:gd name="T15" fmla="*/ 0 60000 65536"/>
                  <a:gd name="T16" fmla="*/ 0 60000 65536"/>
                  <a:gd name="T17" fmla="*/ 0 60000 65536"/>
                  <a:gd name="T18" fmla="*/ 0 60000 65536"/>
                  <a:gd name="T19" fmla="*/ 0 60000 65536"/>
                  <a:gd name="T20" fmla="*/ 0 60000 65536"/>
                  <a:gd name="T21" fmla="*/ 0 w 679"/>
                  <a:gd name="T22" fmla="*/ 0 h 115"/>
                  <a:gd name="T23" fmla="*/ 679 w 679"/>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9" h="115">
                    <a:moveTo>
                      <a:pt x="0" y="107"/>
                    </a:moveTo>
                    <a:lnTo>
                      <a:pt x="679" y="115"/>
                    </a:lnTo>
                    <a:lnTo>
                      <a:pt x="675" y="0"/>
                    </a:lnTo>
                    <a:lnTo>
                      <a:pt x="658" y="10"/>
                    </a:lnTo>
                    <a:lnTo>
                      <a:pt x="666" y="102"/>
                    </a:lnTo>
                    <a:lnTo>
                      <a:pt x="1" y="92"/>
                    </a:lnTo>
                    <a:lnTo>
                      <a:pt x="0"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09" name="Group 37"/>
            <p:cNvGrpSpPr>
              <a:grpSpLocks/>
            </p:cNvGrpSpPr>
            <p:nvPr/>
          </p:nvGrpSpPr>
          <p:grpSpPr bwMode="auto">
            <a:xfrm>
              <a:off x="3600" y="2446"/>
              <a:ext cx="1322" cy="879"/>
              <a:chOff x="3600" y="2446"/>
              <a:chExt cx="1322" cy="879"/>
            </a:xfrm>
          </p:grpSpPr>
          <p:sp>
            <p:nvSpPr>
              <p:cNvPr id="4110" name="Freeform 38"/>
              <p:cNvSpPr>
                <a:spLocks/>
              </p:cNvSpPr>
              <p:nvPr/>
            </p:nvSpPr>
            <p:spPr bwMode="auto">
              <a:xfrm>
                <a:off x="3600" y="2446"/>
                <a:ext cx="1291" cy="855"/>
              </a:xfrm>
              <a:custGeom>
                <a:avLst/>
                <a:gdLst>
                  <a:gd name="T0" fmla="*/ 1277 w 1291"/>
                  <a:gd name="T1" fmla="*/ 31 h 855"/>
                  <a:gd name="T2" fmla="*/ 1091 w 1291"/>
                  <a:gd name="T3" fmla="*/ 39 h 855"/>
                  <a:gd name="T4" fmla="*/ 857 w 1291"/>
                  <a:gd name="T5" fmla="*/ 43 h 855"/>
                  <a:gd name="T6" fmla="*/ 600 w 1291"/>
                  <a:gd name="T7" fmla="*/ 41 h 855"/>
                  <a:gd name="T8" fmla="*/ 337 w 1291"/>
                  <a:gd name="T9" fmla="*/ 31 h 855"/>
                  <a:gd name="T10" fmla="*/ 171 w 1291"/>
                  <a:gd name="T11" fmla="*/ 22 h 855"/>
                  <a:gd name="T12" fmla="*/ 36 w 1291"/>
                  <a:gd name="T13" fmla="*/ 24 h 855"/>
                  <a:gd name="T14" fmla="*/ 17 w 1291"/>
                  <a:gd name="T15" fmla="*/ 39 h 855"/>
                  <a:gd name="T16" fmla="*/ 14 w 1291"/>
                  <a:gd name="T17" fmla="*/ 84 h 855"/>
                  <a:gd name="T18" fmla="*/ 14 w 1291"/>
                  <a:gd name="T19" fmla="*/ 234 h 855"/>
                  <a:gd name="T20" fmla="*/ 29 w 1291"/>
                  <a:gd name="T21" fmla="*/ 397 h 855"/>
                  <a:gd name="T22" fmla="*/ 31 w 1291"/>
                  <a:gd name="T23" fmla="*/ 537 h 855"/>
                  <a:gd name="T24" fmla="*/ 46 w 1291"/>
                  <a:gd name="T25" fmla="*/ 672 h 855"/>
                  <a:gd name="T26" fmla="*/ 53 w 1291"/>
                  <a:gd name="T27" fmla="*/ 807 h 855"/>
                  <a:gd name="T28" fmla="*/ 60 w 1291"/>
                  <a:gd name="T29" fmla="*/ 838 h 855"/>
                  <a:gd name="T30" fmla="*/ 63 w 1291"/>
                  <a:gd name="T31" fmla="*/ 855 h 855"/>
                  <a:gd name="T32" fmla="*/ 26 w 1291"/>
                  <a:gd name="T33" fmla="*/ 853 h 855"/>
                  <a:gd name="T34" fmla="*/ 29 w 1291"/>
                  <a:gd name="T35" fmla="*/ 821 h 855"/>
                  <a:gd name="T36" fmla="*/ 31 w 1291"/>
                  <a:gd name="T37" fmla="*/ 742 h 855"/>
                  <a:gd name="T38" fmla="*/ 22 w 1291"/>
                  <a:gd name="T39" fmla="*/ 614 h 855"/>
                  <a:gd name="T40" fmla="*/ 12 w 1291"/>
                  <a:gd name="T41" fmla="*/ 470 h 855"/>
                  <a:gd name="T42" fmla="*/ 5 w 1291"/>
                  <a:gd name="T43" fmla="*/ 347 h 855"/>
                  <a:gd name="T44" fmla="*/ 2 w 1291"/>
                  <a:gd name="T45" fmla="*/ 214 h 855"/>
                  <a:gd name="T46" fmla="*/ 0 w 1291"/>
                  <a:gd name="T47" fmla="*/ 82 h 855"/>
                  <a:gd name="T48" fmla="*/ 5 w 1291"/>
                  <a:gd name="T49" fmla="*/ 24 h 855"/>
                  <a:gd name="T50" fmla="*/ 12 w 1291"/>
                  <a:gd name="T51" fmla="*/ 2 h 855"/>
                  <a:gd name="T52" fmla="*/ 41 w 1291"/>
                  <a:gd name="T53" fmla="*/ 0 h 855"/>
                  <a:gd name="T54" fmla="*/ 123 w 1291"/>
                  <a:gd name="T55" fmla="*/ 12 h 855"/>
                  <a:gd name="T56" fmla="*/ 234 w 1291"/>
                  <a:gd name="T57" fmla="*/ 10 h 855"/>
                  <a:gd name="T58" fmla="*/ 393 w 1291"/>
                  <a:gd name="T59" fmla="*/ 19 h 855"/>
                  <a:gd name="T60" fmla="*/ 578 w 1291"/>
                  <a:gd name="T61" fmla="*/ 26 h 855"/>
                  <a:gd name="T62" fmla="*/ 833 w 1291"/>
                  <a:gd name="T63" fmla="*/ 31 h 855"/>
                  <a:gd name="T64" fmla="*/ 1004 w 1291"/>
                  <a:gd name="T65" fmla="*/ 26 h 855"/>
                  <a:gd name="T66" fmla="*/ 1190 w 1291"/>
                  <a:gd name="T67" fmla="*/ 22 h 855"/>
                  <a:gd name="T68" fmla="*/ 1291 w 1291"/>
                  <a:gd name="T69" fmla="*/ 14 h 855"/>
                  <a:gd name="T70" fmla="*/ 1277 w 1291"/>
                  <a:gd name="T71" fmla="*/ 31 h 8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91"/>
                  <a:gd name="T109" fmla="*/ 0 h 855"/>
                  <a:gd name="T110" fmla="*/ 1291 w 1291"/>
                  <a:gd name="T111" fmla="*/ 855 h 8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91" h="855">
                    <a:moveTo>
                      <a:pt x="1277" y="31"/>
                    </a:moveTo>
                    <a:lnTo>
                      <a:pt x="1091" y="39"/>
                    </a:lnTo>
                    <a:lnTo>
                      <a:pt x="857" y="43"/>
                    </a:lnTo>
                    <a:lnTo>
                      <a:pt x="600" y="41"/>
                    </a:lnTo>
                    <a:lnTo>
                      <a:pt x="337" y="31"/>
                    </a:lnTo>
                    <a:lnTo>
                      <a:pt x="171" y="22"/>
                    </a:lnTo>
                    <a:lnTo>
                      <a:pt x="36" y="24"/>
                    </a:lnTo>
                    <a:lnTo>
                      <a:pt x="17" y="39"/>
                    </a:lnTo>
                    <a:lnTo>
                      <a:pt x="14" y="84"/>
                    </a:lnTo>
                    <a:lnTo>
                      <a:pt x="14" y="234"/>
                    </a:lnTo>
                    <a:lnTo>
                      <a:pt x="29" y="397"/>
                    </a:lnTo>
                    <a:lnTo>
                      <a:pt x="31" y="537"/>
                    </a:lnTo>
                    <a:lnTo>
                      <a:pt x="46" y="672"/>
                    </a:lnTo>
                    <a:lnTo>
                      <a:pt x="53" y="807"/>
                    </a:lnTo>
                    <a:lnTo>
                      <a:pt x="60" y="838"/>
                    </a:lnTo>
                    <a:lnTo>
                      <a:pt x="63" y="855"/>
                    </a:lnTo>
                    <a:lnTo>
                      <a:pt x="26" y="853"/>
                    </a:lnTo>
                    <a:lnTo>
                      <a:pt x="29" y="821"/>
                    </a:lnTo>
                    <a:lnTo>
                      <a:pt x="31" y="742"/>
                    </a:lnTo>
                    <a:lnTo>
                      <a:pt x="22" y="614"/>
                    </a:lnTo>
                    <a:lnTo>
                      <a:pt x="12" y="470"/>
                    </a:lnTo>
                    <a:lnTo>
                      <a:pt x="5" y="347"/>
                    </a:lnTo>
                    <a:lnTo>
                      <a:pt x="2" y="214"/>
                    </a:lnTo>
                    <a:lnTo>
                      <a:pt x="0" y="82"/>
                    </a:lnTo>
                    <a:lnTo>
                      <a:pt x="5" y="24"/>
                    </a:lnTo>
                    <a:lnTo>
                      <a:pt x="12" y="2"/>
                    </a:lnTo>
                    <a:lnTo>
                      <a:pt x="41" y="0"/>
                    </a:lnTo>
                    <a:lnTo>
                      <a:pt x="123" y="12"/>
                    </a:lnTo>
                    <a:lnTo>
                      <a:pt x="234" y="10"/>
                    </a:lnTo>
                    <a:lnTo>
                      <a:pt x="393" y="19"/>
                    </a:lnTo>
                    <a:lnTo>
                      <a:pt x="578" y="26"/>
                    </a:lnTo>
                    <a:lnTo>
                      <a:pt x="833" y="31"/>
                    </a:lnTo>
                    <a:lnTo>
                      <a:pt x="1004" y="26"/>
                    </a:lnTo>
                    <a:lnTo>
                      <a:pt x="1190" y="22"/>
                    </a:lnTo>
                    <a:lnTo>
                      <a:pt x="1291" y="14"/>
                    </a:lnTo>
                    <a:lnTo>
                      <a:pt x="1277" y="31"/>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1" name="Freeform 39"/>
              <p:cNvSpPr>
                <a:spLocks/>
              </p:cNvSpPr>
              <p:nvPr/>
            </p:nvSpPr>
            <p:spPr bwMode="auto">
              <a:xfrm>
                <a:off x="3636" y="2467"/>
                <a:ext cx="1286" cy="858"/>
              </a:xfrm>
              <a:custGeom>
                <a:avLst/>
                <a:gdLst>
                  <a:gd name="T0" fmla="*/ 14 w 1286"/>
                  <a:gd name="T1" fmla="*/ 812 h 858"/>
                  <a:gd name="T2" fmla="*/ 308 w 1286"/>
                  <a:gd name="T3" fmla="*/ 817 h 858"/>
                  <a:gd name="T4" fmla="*/ 612 w 1286"/>
                  <a:gd name="T5" fmla="*/ 819 h 858"/>
                  <a:gd name="T6" fmla="*/ 800 w 1286"/>
                  <a:gd name="T7" fmla="*/ 819 h 858"/>
                  <a:gd name="T8" fmla="*/ 980 w 1286"/>
                  <a:gd name="T9" fmla="*/ 822 h 858"/>
                  <a:gd name="T10" fmla="*/ 1233 w 1286"/>
                  <a:gd name="T11" fmla="*/ 829 h 858"/>
                  <a:gd name="T12" fmla="*/ 1272 w 1286"/>
                  <a:gd name="T13" fmla="*/ 836 h 858"/>
                  <a:gd name="T14" fmla="*/ 1269 w 1286"/>
                  <a:gd name="T15" fmla="*/ 721 h 858"/>
                  <a:gd name="T16" fmla="*/ 1245 w 1286"/>
                  <a:gd name="T17" fmla="*/ 574 h 858"/>
                  <a:gd name="T18" fmla="*/ 1226 w 1286"/>
                  <a:gd name="T19" fmla="*/ 443 h 858"/>
                  <a:gd name="T20" fmla="*/ 1221 w 1286"/>
                  <a:gd name="T21" fmla="*/ 248 h 858"/>
                  <a:gd name="T22" fmla="*/ 1226 w 1286"/>
                  <a:gd name="T23" fmla="*/ 145 h 858"/>
                  <a:gd name="T24" fmla="*/ 1243 w 1286"/>
                  <a:gd name="T25" fmla="*/ 39 h 858"/>
                  <a:gd name="T26" fmla="*/ 1235 w 1286"/>
                  <a:gd name="T27" fmla="*/ 5 h 858"/>
                  <a:gd name="T28" fmla="*/ 1245 w 1286"/>
                  <a:gd name="T29" fmla="*/ 0 h 858"/>
                  <a:gd name="T30" fmla="*/ 1257 w 1286"/>
                  <a:gd name="T31" fmla="*/ 43 h 858"/>
                  <a:gd name="T32" fmla="*/ 1250 w 1286"/>
                  <a:gd name="T33" fmla="*/ 106 h 858"/>
                  <a:gd name="T34" fmla="*/ 1235 w 1286"/>
                  <a:gd name="T35" fmla="*/ 190 h 858"/>
                  <a:gd name="T36" fmla="*/ 1233 w 1286"/>
                  <a:gd name="T37" fmla="*/ 282 h 858"/>
                  <a:gd name="T38" fmla="*/ 1243 w 1286"/>
                  <a:gd name="T39" fmla="*/ 427 h 858"/>
                  <a:gd name="T40" fmla="*/ 1252 w 1286"/>
                  <a:gd name="T41" fmla="*/ 523 h 858"/>
                  <a:gd name="T42" fmla="*/ 1264 w 1286"/>
                  <a:gd name="T43" fmla="*/ 605 h 858"/>
                  <a:gd name="T44" fmla="*/ 1276 w 1286"/>
                  <a:gd name="T45" fmla="*/ 697 h 858"/>
                  <a:gd name="T46" fmla="*/ 1284 w 1286"/>
                  <a:gd name="T47" fmla="*/ 762 h 858"/>
                  <a:gd name="T48" fmla="*/ 1286 w 1286"/>
                  <a:gd name="T49" fmla="*/ 851 h 858"/>
                  <a:gd name="T50" fmla="*/ 1274 w 1286"/>
                  <a:gd name="T51" fmla="*/ 858 h 858"/>
                  <a:gd name="T52" fmla="*/ 1233 w 1286"/>
                  <a:gd name="T53" fmla="*/ 846 h 858"/>
                  <a:gd name="T54" fmla="*/ 1113 w 1286"/>
                  <a:gd name="T55" fmla="*/ 841 h 858"/>
                  <a:gd name="T56" fmla="*/ 918 w 1286"/>
                  <a:gd name="T57" fmla="*/ 836 h 858"/>
                  <a:gd name="T58" fmla="*/ 780 w 1286"/>
                  <a:gd name="T59" fmla="*/ 831 h 858"/>
                  <a:gd name="T60" fmla="*/ 660 w 1286"/>
                  <a:gd name="T61" fmla="*/ 831 h 858"/>
                  <a:gd name="T62" fmla="*/ 494 w 1286"/>
                  <a:gd name="T63" fmla="*/ 827 h 858"/>
                  <a:gd name="T64" fmla="*/ 328 w 1286"/>
                  <a:gd name="T65" fmla="*/ 827 h 858"/>
                  <a:gd name="T66" fmla="*/ 144 w 1286"/>
                  <a:gd name="T67" fmla="*/ 827 h 858"/>
                  <a:gd name="T68" fmla="*/ 0 w 1286"/>
                  <a:gd name="T69" fmla="*/ 831 h 858"/>
                  <a:gd name="T70" fmla="*/ 14 w 1286"/>
                  <a:gd name="T71" fmla="*/ 812 h 8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86"/>
                  <a:gd name="T109" fmla="*/ 0 h 858"/>
                  <a:gd name="T110" fmla="*/ 1286 w 1286"/>
                  <a:gd name="T111" fmla="*/ 858 h 8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86" h="858">
                    <a:moveTo>
                      <a:pt x="14" y="812"/>
                    </a:moveTo>
                    <a:lnTo>
                      <a:pt x="308" y="817"/>
                    </a:lnTo>
                    <a:lnTo>
                      <a:pt x="612" y="819"/>
                    </a:lnTo>
                    <a:lnTo>
                      <a:pt x="800" y="819"/>
                    </a:lnTo>
                    <a:lnTo>
                      <a:pt x="980" y="822"/>
                    </a:lnTo>
                    <a:lnTo>
                      <a:pt x="1233" y="829"/>
                    </a:lnTo>
                    <a:lnTo>
                      <a:pt x="1272" y="836"/>
                    </a:lnTo>
                    <a:lnTo>
                      <a:pt x="1269" y="721"/>
                    </a:lnTo>
                    <a:lnTo>
                      <a:pt x="1245" y="574"/>
                    </a:lnTo>
                    <a:lnTo>
                      <a:pt x="1226" y="443"/>
                    </a:lnTo>
                    <a:lnTo>
                      <a:pt x="1221" y="248"/>
                    </a:lnTo>
                    <a:lnTo>
                      <a:pt x="1226" y="145"/>
                    </a:lnTo>
                    <a:lnTo>
                      <a:pt x="1243" y="39"/>
                    </a:lnTo>
                    <a:lnTo>
                      <a:pt x="1235" y="5"/>
                    </a:lnTo>
                    <a:lnTo>
                      <a:pt x="1245" y="0"/>
                    </a:lnTo>
                    <a:lnTo>
                      <a:pt x="1257" y="43"/>
                    </a:lnTo>
                    <a:lnTo>
                      <a:pt x="1250" y="106"/>
                    </a:lnTo>
                    <a:lnTo>
                      <a:pt x="1235" y="190"/>
                    </a:lnTo>
                    <a:lnTo>
                      <a:pt x="1233" y="282"/>
                    </a:lnTo>
                    <a:lnTo>
                      <a:pt x="1243" y="427"/>
                    </a:lnTo>
                    <a:lnTo>
                      <a:pt x="1252" y="523"/>
                    </a:lnTo>
                    <a:lnTo>
                      <a:pt x="1264" y="605"/>
                    </a:lnTo>
                    <a:lnTo>
                      <a:pt x="1276" y="697"/>
                    </a:lnTo>
                    <a:lnTo>
                      <a:pt x="1284" y="762"/>
                    </a:lnTo>
                    <a:lnTo>
                      <a:pt x="1286" y="851"/>
                    </a:lnTo>
                    <a:lnTo>
                      <a:pt x="1274" y="858"/>
                    </a:lnTo>
                    <a:lnTo>
                      <a:pt x="1233" y="846"/>
                    </a:lnTo>
                    <a:lnTo>
                      <a:pt x="1113" y="841"/>
                    </a:lnTo>
                    <a:lnTo>
                      <a:pt x="918" y="836"/>
                    </a:lnTo>
                    <a:lnTo>
                      <a:pt x="780" y="831"/>
                    </a:lnTo>
                    <a:lnTo>
                      <a:pt x="660" y="831"/>
                    </a:lnTo>
                    <a:lnTo>
                      <a:pt x="494" y="827"/>
                    </a:lnTo>
                    <a:lnTo>
                      <a:pt x="328" y="827"/>
                    </a:lnTo>
                    <a:lnTo>
                      <a:pt x="144" y="827"/>
                    </a:lnTo>
                    <a:lnTo>
                      <a:pt x="0" y="831"/>
                    </a:lnTo>
                    <a:lnTo>
                      <a:pt x="14" y="812"/>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extLst>
      <p:ext uri="{BB962C8B-B14F-4D97-AF65-F5344CB8AC3E}">
        <p14:creationId xmlns:p14="http://schemas.microsoft.com/office/powerpoint/2010/main" val="18432479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kumimoji="0" lang="en-US">
                <a:solidFill>
                  <a:schemeClr val="tx1"/>
                </a:solidFill>
                <a:latin typeface="Times New Roman" charset="0"/>
              </a:rPr>
              <a:t/>
            </a:r>
            <a:br>
              <a:rPr kumimoji="0" lang="en-US">
                <a:solidFill>
                  <a:schemeClr val="tx1"/>
                </a:solidFill>
                <a:latin typeface="Times New Roman" charset="0"/>
              </a:rPr>
            </a:br>
            <a:r>
              <a:rPr kumimoji="0" lang="en-US">
                <a:solidFill>
                  <a:schemeClr val="tx1"/>
                </a:solidFill>
                <a:latin typeface="Arial" charset="0"/>
              </a:rPr>
              <a:t>Record Column</a:t>
            </a:r>
          </a:p>
        </p:txBody>
      </p:sp>
      <p:sp>
        <p:nvSpPr>
          <p:cNvPr id="5123" name="Rectangle 3"/>
          <p:cNvSpPr>
            <a:spLocks noGrp="1" noChangeArrowheads="1"/>
          </p:cNvSpPr>
          <p:nvPr>
            <p:ph type="body" idx="1"/>
          </p:nvPr>
        </p:nvSpPr>
        <p:spPr>
          <a:xfrm>
            <a:off x="2286000" y="1657350"/>
            <a:ext cx="6553200" cy="4648200"/>
          </a:xfrm>
        </p:spPr>
        <p:txBody>
          <a:bodyPr>
            <a:normAutofit lnSpcReduction="10000"/>
          </a:bodyPr>
          <a:lstStyle/>
          <a:p>
            <a:pPr>
              <a:spcBef>
                <a:spcPts val="500"/>
              </a:spcBef>
              <a:spcAft>
                <a:spcPts val="500"/>
              </a:spcAft>
              <a:buFontTx/>
              <a:buNone/>
            </a:pPr>
            <a:r>
              <a:rPr kumimoji="0" lang="en-US" sz="2800" b="1">
                <a:latin typeface="Times New Roman" charset="0"/>
              </a:rPr>
              <a:t>   </a:t>
            </a:r>
            <a:r>
              <a:rPr kumimoji="0" lang="en-US" sz="2400" u="sng">
                <a:latin typeface="Arial" charset="0"/>
              </a:rPr>
              <a:t>Write main ideas and supporting material in the </a:t>
            </a:r>
            <a:r>
              <a:rPr kumimoji="0" lang="en-US" sz="2400" b="1" u="sng">
                <a:solidFill>
                  <a:srgbClr val="FF3300"/>
                </a:solidFill>
                <a:latin typeface="Arial" charset="0"/>
              </a:rPr>
              <a:t>right</a:t>
            </a:r>
            <a:r>
              <a:rPr kumimoji="0" lang="en-US" sz="2400" u="sng">
                <a:latin typeface="Arial" charset="0"/>
              </a:rPr>
              <a:t> column </a:t>
            </a:r>
          </a:p>
          <a:p>
            <a:pPr lvl="1">
              <a:spcBef>
                <a:spcPts val="500"/>
              </a:spcBef>
              <a:spcAft>
                <a:spcPts val="500"/>
              </a:spcAft>
              <a:buFontTx/>
              <a:buNone/>
            </a:pPr>
            <a:r>
              <a:rPr kumimoji="0" lang="en-US" sz="2000">
                <a:latin typeface="Arial" charset="0"/>
              </a:rPr>
              <a:t>– </a:t>
            </a:r>
            <a:r>
              <a:rPr kumimoji="0" lang="en-US" sz="2000" b="1">
                <a:solidFill>
                  <a:srgbClr val="FF0000"/>
                </a:solidFill>
                <a:latin typeface="Arial" charset="0"/>
              </a:rPr>
              <a:t>Use signals from the lecture</a:t>
            </a:r>
          </a:p>
          <a:p>
            <a:pPr lvl="2">
              <a:spcBef>
                <a:spcPts val="500"/>
              </a:spcBef>
              <a:spcAft>
                <a:spcPts val="500"/>
              </a:spcAft>
            </a:pPr>
            <a:r>
              <a:rPr kumimoji="0" lang="en-US" sz="1800">
                <a:solidFill>
                  <a:srgbClr val="FF0000"/>
                </a:solidFill>
                <a:latin typeface="Arial" charset="0"/>
              </a:rPr>
              <a:t>Titles &amp; keywords</a:t>
            </a:r>
            <a:r>
              <a:rPr kumimoji="0" lang="en-US" sz="1800">
                <a:latin typeface="Arial" charset="0"/>
              </a:rPr>
              <a:t>= </a:t>
            </a:r>
            <a:r>
              <a:rPr kumimoji="0" lang="en-US" sz="1800" b="1">
                <a:solidFill>
                  <a:srgbClr val="CC66FF"/>
                </a:solidFill>
                <a:latin typeface="Arial" charset="0"/>
              </a:rPr>
              <a:t>topics</a:t>
            </a:r>
            <a:r>
              <a:rPr kumimoji="0" lang="en-US" sz="1800">
                <a:latin typeface="Arial" charset="0"/>
              </a:rPr>
              <a:t> </a:t>
            </a:r>
            <a:r>
              <a:rPr kumimoji="0" lang="en-US" sz="1800">
                <a:latin typeface="Arial" charset="0"/>
                <a:sym typeface="Wingdings" charset="0"/>
              </a:rPr>
              <a:t> </a:t>
            </a:r>
            <a:r>
              <a:rPr kumimoji="0" lang="en-US" sz="1800" b="1">
                <a:solidFill>
                  <a:srgbClr val="0070C0"/>
                </a:solidFill>
                <a:latin typeface="Arial" charset="0"/>
                <a:sym typeface="Wingdings" charset="0"/>
              </a:rPr>
              <a:t>main ideas</a:t>
            </a:r>
            <a:endParaRPr kumimoji="0" lang="en-US" sz="1800" b="1">
              <a:solidFill>
                <a:srgbClr val="0070C0"/>
              </a:solidFill>
              <a:latin typeface="Arial" charset="0"/>
            </a:endParaRPr>
          </a:p>
          <a:p>
            <a:pPr lvl="2">
              <a:spcBef>
                <a:spcPts val="500"/>
              </a:spcBef>
              <a:spcAft>
                <a:spcPts val="500"/>
              </a:spcAft>
            </a:pPr>
            <a:r>
              <a:rPr kumimoji="0" lang="ja-JP" altLang="en-US" sz="1800">
                <a:latin typeface="Arial" charset="0"/>
              </a:rPr>
              <a:t>“</a:t>
            </a:r>
            <a:r>
              <a:rPr kumimoji="0" lang="en-US" sz="1800">
                <a:latin typeface="Arial" charset="0"/>
              </a:rPr>
              <a:t>Transition</a:t>
            </a:r>
            <a:r>
              <a:rPr kumimoji="0" lang="ja-JP" altLang="en-US" sz="1800">
                <a:latin typeface="Arial" charset="0"/>
              </a:rPr>
              <a:t>”</a:t>
            </a:r>
            <a:r>
              <a:rPr kumimoji="0" lang="en-US" sz="1800">
                <a:latin typeface="Arial" charset="0"/>
              </a:rPr>
              <a:t> words/phrases introduce patterns of support and/or </a:t>
            </a:r>
            <a:r>
              <a:rPr kumimoji="0" lang="en-US" sz="1800" b="1">
                <a:solidFill>
                  <a:srgbClr val="009900"/>
                </a:solidFill>
                <a:latin typeface="Arial" charset="0"/>
              </a:rPr>
              <a:t>details</a:t>
            </a:r>
            <a:r>
              <a:rPr kumimoji="0" lang="en-US" sz="1800">
                <a:latin typeface="Arial" charset="0"/>
              </a:rPr>
              <a:t> </a:t>
            </a:r>
          </a:p>
          <a:p>
            <a:pPr lvl="3">
              <a:spcBef>
                <a:spcPts val="500"/>
              </a:spcBef>
              <a:spcAft>
                <a:spcPts val="500"/>
              </a:spcAft>
            </a:pPr>
            <a:r>
              <a:rPr kumimoji="0" lang="en-US" sz="1600" i="1">
                <a:latin typeface="Arial" charset="0"/>
              </a:rPr>
              <a:t>First, most, some, this is called, there are two types</a:t>
            </a:r>
            <a:br>
              <a:rPr kumimoji="0" lang="en-US" sz="1600" i="1">
                <a:latin typeface="Arial" charset="0"/>
              </a:rPr>
            </a:br>
            <a:endParaRPr kumimoji="0" lang="en-US" sz="1600">
              <a:latin typeface="Arial" charset="0"/>
            </a:endParaRPr>
          </a:p>
          <a:p>
            <a:pPr lvl="1">
              <a:spcBef>
                <a:spcPts val="500"/>
              </a:spcBef>
              <a:spcAft>
                <a:spcPts val="500"/>
              </a:spcAft>
              <a:buClr>
                <a:schemeClr val="tx1"/>
              </a:buClr>
            </a:pPr>
            <a:r>
              <a:rPr kumimoji="0" lang="en-US" sz="2000" b="1">
                <a:solidFill>
                  <a:srgbClr val="FF0000"/>
                </a:solidFill>
                <a:latin typeface="Arial" charset="0"/>
              </a:rPr>
              <a:t>Use abbreviations</a:t>
            </a:r>
            <a:r>
              <a:rPr kumimoji="0" lang="en-US" sz="2000">
                <a:latin typeface="Arial" charset="0"/>
              </a:rPr>
              <a:t> to get the full idea. </a:t>
            </a:r>
          </a:p>
          <a:p>
            <a:pPr lvl="1">
              <a:spcBef>
                <a:spcPts val="500"/>
              </a:spcBef>
              <a:spcAft>
                <a:spcPts val="500"/>
              </a:spcAft>
              <a:buClr>
                <a:schemeClr val="tx1"/>
              </a:buClr>
            </a:pPr>
            <a:r>
              <a:rPr kumimoji="0" lang="en-US" sz="2000" b="1">
                <a:solidFill>
                  <a:srgbClr val="FF0000"/>
                </a:solidFill>
                <a:latin typeface="Arial" charset="0"/>
              </a:rPr>
              <a:t>Leave spaces between ideas</a:t>
            </a:r>
            <a:r>
              <a:rPr kumimoji="0" lang="en-US" sz="2000">
                <a:latin typeface="Arial" charset="0"/>
              </a:rPr>
              <a:t> so you can </a:t>
            </a:r>
          </a:p>
          <a:p>
            <a:pPr lvl="2">
              <a:spcBef>
                <a:spcPts val="500"/>
              </a:spcBef>
              <a:spcAft>
                <a:spcPts val="500"/>
              </a:spcAft>
            </a:pPr>
            <a:r>
              <a:rPr kumimoji="0" lang="en-US" sz="2000">
                <a:latin typeface="Arial" charset="0"/>
              </a:rPr>
              <a:t>fill in more later.</a:t>
            </a:r>
          </a:p>
          <a:p>
            <a:pPr lvl="2">
              <a:spcBef>
                <a:spcPts val="500"/>
              </a:spcBef>
              <a:spcAft>
                <a:spcPts val="500"/>
              </a:spcAft>
            </a:pPr>
            <a:r>
              <a:rPr kumimoji="0" lang="en-US" sz="2000">
                <a:latin typeface="Arial" charset="0"/>
              </a:rPr>
              <a:t>see how ideas relate to one another</a:t>
            </a:r>
          </a:p>
          <a:p>
            <a:pPr>
              <a:buFontTx/>
              <a:buNone/>
            </a:pPr>
            <a:endParaRPr lang="en-US" sz="2000">
              <a:latin typeface="Arial" charset="0"/>
            </a:endParaRPr>
          </a:p>
        </p:txBody>
      </p:sp>
      <p:pic>
        <p:nvPicPr>
          <p:cNvPr id="5124" name="Picture 49" descr="BEANrec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124200"/>
            <a:ext cx="19812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2840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atin typeface="Arial" charset="0"/>
              </a:rPr>
              <a:t>Question Column</a:t>
            </a:r>
          </a:p>
        </p:txBody>
      </p:sp>
      <p:sp>
        <p:nvSpPr>
          <p:cNvPr id="6147" name="Rectangle 3"/>
          <p:cNvSpPr>
            <a:spLocks noGrp="1" noChangeArrowheads="1"/>
          </p:cNvSpPr>
          <p:nvPr>
            <p:ph type="body" idx="1"/>
          </p:nvPr>
        </p:nvSpPr>
        <p:spPr>
          <a:xfrm>
            <a:off x="2286000" y="1390650"/>
            <a:ext cx="6553200" cy="5086350"/>
          </a:xfrm>
        </p:spPr>
        <p:txBody>
          <a:bodyPr/>
          <a:lstStyle/>
          <a:p>
            <a:pPr>
              <a:buFontTx/>
              <a:buNone/>
            </a:pPr>
            <a:r>
              <a:rPr lang="en-US" sz="2800">
                <a:latin typeface="Times New Roman" charset="0"/>
              </a:rPr>
              <a:t>    </a:t>
            </a:r>
            <a:r>
              <a:rPr lang="en-US" sz="2400" u="sng">
                <a:latin typeface="Arial" charset="0"/>
              </a:rPr>
              <a:t>Write questions in the </a:t>
            </a:r>
            <a:r>
              <a:rPr lang="en-US" sz="2400" b="1" u="sng">
                <a:solidFill>
                  <a:srgbClr val="FF3300"/>
                </a:solidFill>
                <a:latin typeface="Arial" charset="0"/>
              </a:rPr>
              <a:t>left</a:t>
            </a:r>
            <a:r>
              <a:rPr lang="en-US" sz="2400" u="sng">
                <a:latin typeface="Arial" charset="0"/>
              </a:rPr>
              <a:t> column of your notes to quiz yourself on the material.</a:t>
            </a:r>
            <a:r>
              <a:rPr lang="en-US" sz="2800" u="sng">
                <a:latin typeface="Times New Roman" charset="0"/>
              </a:rPr>
              <a:t/>
            </a:r>
            <a:br>
              <a:rPr lang="en-US" sz="2800" u="sng">
                <a:latin typeface="Times New Roman" charset="0"/>
              </a:rPr>
            </a:br>
            <a:endParaRPr lang="en-US" sz="2800" u="sng">
              <a:latin typeface="Times New Roman" charset="0"/>
            </a:endParaRPr>
          </a:p>
          <a:p>
            <a:pPr lvl="1"/>
            <a:r>
              <a:rPr lang="en-US" sz="2000">
                <a:latin typeface="Arial" charset="0"/>
              </a:rPr>
              <a:t>Write </a:t>
            </a:r>
            <a:r>
              <a:rPr lang="en-US" sz="2000" b="1">
                <a:solidFill>
                  <a:srgbClr val="FF0000"/>
                </a:solidFill>
                <a:latin typeface="Arial" charset="0"/>
              </a:rPr>
              <a:t>questions</a:t>
            </a:r>
            <a:r>
              <a:rPr lang="en-US" sz="2000">
                <a:latin typeface="Arial" charset="0"/>
              </a:rPr>
              <a:t> in the question column on the </a:t>
            </a:r>
            <a:r>
              <a:rPr lang="en-US" sz="2000" b="1">
                <a:solidFill>
                  <a:srgbClr val="FF0000"/>
                </a:solidFill>
                <a:latin typeface="Arial" charset="0"/>
              </a:rPr>
              <a:t>same line</a:t>
            </a:r>
            <a:r>
              <a:rPr lang="en-US" sz="2000">
                <a:latin typeface="Arial" charset="0"/>
              </a:rPr>
              <a:t> </a:t>
            </a:r>
            <a:r>
              <a:rPr lang="en-US" sz="2000" b="1">
                <a:solidFill>
                  <a:srgbClr val="FF0000"/>
                </a:solidFill>
                <a:latin typeface="Arial" charset="0"/>
              </a:rPr>
              <a:t>as</a:t>
            </a:r>
            <a:r>
              <a:rPr lang="en-US" sz="2000">
                <a:latin typeface="Arial" charset="0"/>
              </a:rPr>
              <a:t> the</a:t>
            </a:r>
            <a:r>
              <a:rPr lang="en-US" sz="2000" b="1">
                <a:latin typeface="Arial" charset="0"/>
              </a:rPr>
              <a:t> </a:t>
            </a:r>
            <a:r>
              <a:rPr lang="en-US" sz="2000" b="1">
                <a:solidFill>
                  <a:srgbClr val="FF0000"/>
                </a:solidFill>
                <a:latin typeface="Arial" charset="0"/>
              </a:rPr>
              <a:t>item</a:t>
            </a:r>
            <a:r>
              <a:rPr lang="en-US" sz="2000">
                <a:latin typeface="Arial" charset="0"/>
              </a:rPr>
              <a:t> the question addresses </a:t>
            </a:r>
            <a:r>
              <a:rPr lang="en-US" sz="2000" b="1">
                <a:solidFill>
                  <a:srgbClr val="FF0000"/>
                </a:solidFill>
                <a:latin typeface="Arial" charset="0"/>
              </a:rPr>
              <a:t>in</a:t>
            </a:r>
            <a:r>
              <a:rPr lang="en-US" sz="2000">
                <a:latin typeface="Arial" charset="0"/>
              </a:rPr>
              <a:t> the </a:t>
            </a:r>
            <a:r>
              <a:rPr lang="en-US" sz="2000" b="1">
                <a:solidFill>
                  <a:srgbClr val="FF0000"/>
                </a:solidFill>
                <a:latin typeface="Arial" charset="0"/>
              </a:rPr>
              <a:t>record column</a:t>
            </a:r>
          </a:p>
          <a:p>
            <a:pPr lvl="1">
              <a:buFontTx/>
              <a:buNone/>
            </a:pPr>
            <a:endParaRPr lang="en-US" sz="2000">
              <a:latin typeface="Arial" charset="0"/>
            </a:endParaRPr>
          </a:p>
          <a:p>
            <a:pPr lvl="1"/>
            <a:r>
              <a:rPr lang="en-US" sz="2000">
                <a:latin typeface="Arial" charset="0"/>
              </a:rPr>
              <a:t>Write a </a:t>
            </a:r>
            <a:r>
              <a:rPr lang="en-US" sz="2000" b="1">
                <a:solidFill>
                  <a:srgbClr val="FF0000"/>
                </a:solidFill>
                <a:latin typeface="Arial" charset="0"/>
              </a:rPr>
              <a:t>question</a:t>
            </a:r>
            <a:r>
              <a:rPr lang="en-US" sz="2000">
                <a:latin typeface="Arial" charset="0"/>
              </a:rPr>
              <a:t> </a:t>
            </a:r>
            <a:r>
              <a:rPr lang="en-US" sz="2000" b="1">
                <a:solidFill>
                  <a:srgbClr val="FF0000"/>
                </a:solidFill>
                <a:latin typeface="Arial" charset="0"/>
              </a:rPr>
              <a:t>for each new</a:t>
            </a:r>
          </a:p>
          <a:p>
            <a:pPr lvl="2">
              <a:buClr>
                <a:schemeClr val="tx1"/>
              </a:buClr>
            </a:pPr>
            <a:r>
              <a:rPr lang="en-US" sz="1800" b="1">
                <a:solidFill>
                  <a:srgbClr val="CC00FF"/>
                </a:solidFill>
                <a:latin typeface="Arial" charset="0"/>
              </a:rPr>
              <a:t>Topic</a:t>
            </a:r>
          </a:p>
          <a:p>
            <a:pPr lvl="2">
              <a:buClr>
                <a:schemeClr val="tx1"/>
              </a:buClr>
            </a:pPr>
            <a:r>
              <a:rPr lang="en-US" sz="1800" b="1">
                <a:solidFill>
                  <a:srgbClr val="0066FF"/>
                </a:solidFill>
                <a:latin typeface="Arial" charset="0"/>
              </a:rPr>
              <a:t>Main idea</a:t>
            </a:r>
          </a:p>
          <a:p>
            <a:pPr lvl="2">
              <a:buClr>
                <a:schemeClr val="tx1"/>
              </a:buClr>
            </a:pPr>
            <a:r>
              <a:rPr lang="en-US" sz="1800" b="1">
                <a:solidFill>
                  <a:srgbClr val="129E30"/>
                </a:solidFill>
                <a:latin typeface="Arial" charset="0"/>
              </a:rPr>
              <a:t>Significant detail</a:t>
            </a:r>
          </a:p>
          <a:p>
            <a:pPr lvl="2">
              <a:buFontTx/>
              <a:buNone/>
            </a:pPr>
            <a:endParaRPr lang="en-US" sz="1800">
              <a:latin typeface="Arial" charset="0"/>
            </a:endParaRPr>
          </a:p>
          <a:p>
            <a:pPr lvl="1"/>
            <a:r>
              <a:rPr lang="en-US" sz="2000">
                <a:latin typeface="Arial" charset="0"/>
              </a:rPr>
              <a:t>Write </a:t>
            </a:r>
            <a:r>
              <a:rPr lang="en-US" sz="2000" b="1">
                <a:solidFill>
                  <a:srgbClr val="FF3300"/>
                </a:solidFill>
                <a:latin typeface="Arial" charset="0"/>
              </a:rPr>
              <a:t>questions</a:t>
            </a:r>
            <a:r>
              <a:rPr lang="en-US" sz="2000">
                <a:latin typeface="Arial" charset="0"/>
              </a:rPr>
              <a:t> </a:t>
            </a:r>
            <a:r>
              <a:rPr lang="en-US" sz="2000" b="1">
                <a:solidFill>
                  <a:srgbClr val="FF3300"/>
                </a:solidFill>
                <a:latin typeface="Arial" charset="0"/>
              </a:rPr>
              <a:t>for details</a:t>
            </a:r>
            <a:r>
              <a:rPr lang="en-US" sz="2000">
                <a:latin typeface="Arial" charset="0"/>
              </a:rPr>
              <a:t> on which </a:t>
            </a:r>
            <a:br>
              <a:rPr lang="en-US" sz="2000">
                <a:latin typeface="Arial" charset="0"/>
              </a:rPr>
            </a:br>
            <a:r>
              <a:rPr lang="en-US" sz="2000" b="1">
                <a:solidFill>
                  <a:srgbClr val="FF3300"/>
                </a:solidFill>
                <a:latin typeface="Arial" charset="0"/>
              </a:rPr>
              <a:t>you think</a:t>
            </a:r>
            <a:r>
              <a:rPr lang="en-US" sz="2000">
                <a:latin typeface="Arial" charset="0"/>
              </a:rPr>
              <a:t> your </a:t>
            </a:r>
            <a:r>
              <a:rPr lang="en-US" sz="2000" b="1">
                <a:solidFill>
                  <a:srgbClr val="FF3300"/>
                </a:solidFill>
                <a:latin typeface="Arial" charset="0"/>
              </a:rPr>
              <a:t>professor will quiz</a:t>
            </a:r>
            <a:r>
              <a:rPr lang="en-US" sz="2000">
                <a:latin typeface="Arial" charset="0"/>
              </a:rPr>
              <a:t> you.</a:t>
            </a:r>
            <a:endParaRPr lang="en-US" sz="1800">
              <a:latin typeface="Arial" charset="0"/>
            </a:endParaRPr>
          </a:p>
        </p:txBody>
      </p:sp>
      <p:pic>
        <p:nvPicPr>
          <p:cNvPr id="6148" name="Picture 4" descr="j00786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3886200"/>
            <a:ext cx="10271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32870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772400" cy="1143000"/>
          </a:xfrm>
        </p:spPr>
        <p:txBody>
          <a:bodyPr/>
          <a:lstStyle/>
          <a:p>
            <a:r>
              <a:rPr lang="en-US">
                <a:latin typeface="Arial" charset="0"/>
              </a:rPr>
              <a:t>Quiz</a:t>
            </a:r>
            <a:endParaRPr kumimoji="0" lang="en-US">
              <a:solidFill>
                <a:schemeClr val="tx1"/>
              </a:solidFill>
              <a:latin typeface="Arial" charset="0"/>
            </a:endParaRPr>
          </a:p>
        </p:txBody>
      </p:sp>
      <p:sp>
        <p:nvSpPr>
          <p:cNvPr id="7171" name="Rectangle 3"/>
          <p:cNvSpPr>
            <a:spLocks noGrp="1" noChangeArrowheads="1"/>
          </p:cNvSpPr>
          <p:nvPr>
            <p:ph type="body" idx="1"/>
          </p:nvPr>
        </p:nvSpPr>
        <p:spPr>
          <a:xfrm>
            <a:off x="2590800" y="1600200"/>
            <a:ext cx="6096000" cy="4114800"/>
          </a:xfrm>
        </p:spPr>
        <p:txBody>
          <a:bodyPr/>
          <a:lstStyle/>
          <a:p>
            <a:pPr>
              <a:lnSpc>
                <a:spcPct val="90000"/>
              </a:lnSpc>
              <a:spcBef>
                <a:spcPts val="500"/>
              </a:spcBef>
              <a:spcAft>
                <a:spcPts val="500"/>
              </a:spcAft>
              <a:buFontTx/>
              <a:buNone/>
            </a:pPr>
            <a:r>
              <a:rPr kumimoji="0" lang="en-US" sz="2800">
                <a:latin typeface="Times New Roman" charset="0"/>
              </a:rPr>
              <a:t>   </a:t>
            </a:r>
            <a:r>
              <a:rPr kumimoji="0" lang="en-US" sz="2400" b="1" u="sng">
                <a:latin typeface="Arial" charset="0"/>
              </a:rPr>
              <a:t>Answer your questions in the left column.</a:t>
            </a:r>
          </a:p>
          <a:p>
            <a:pPr lvl="1">
              <a:lnSpc>
                <a:spcPct val="90000"/>
              </a:lnSpc>
              <a:spcBef>
                <a:spcPts val="500"/>
              </a:spcBef>
              <a:spcAft>
                <a:spcPts val="500"/>
              </a:spcAft>
              <a:buClr>
                <a:schemeClr val="tx1"/>
              </a:buClr>
            </a:pPr>
            <a:r>
              <a:rPr kumimoji="0" lang="en-US" sz="2000" b="1">
                <a:solidFill>
                  <a:srgbClr val="FF0000"/>
                </a:solidFill>
                <a:latin typeface="Arial" charset="0"/>
              </a:rPr>
              <a:t>Cover</a:t>
            </a:r>
            <a:r>
              <a:rPr kumimoji="0" lang="en-US" sz="2000">
                <a:latin typeface="Arial" charset="0"/>
              </a:rPr>
              <a:t> the </a:t>
            </a:r>
            <a:r>
              <a:rPr kumimoji="0" lang="en-US" sz="2000" b="1">
                <a:solidFill>
                  <a:srgbClr val="FF0000"/>
                </a:solidFill>
                <a:latin typeface="Arial" charset="0"/>
              </a:rPr>
              <a:t>Record Column</a:t>
            </a:r>
            <a:r>
              <a:rPr kumimoji="0" lang="en-US" sz="2000">
                <a:latin typeface="Arial" charset="0"/>
              </a:rPr>
              <a:t>. </a:t>
            </a:r>
            <a:br>
              <a:rPr kumimoji="0" lang="en-US" sz="2000">
                <a:latin typeface="Arial" charset="0"/>
              </a:rPr>
            </a:br>
            <a:endParaRPr kumimoji="0" lang="en-US" sz="2000">
              <a:latin typeface="Arial" charset="0"/>
            </a:endParaRPr>
          </a:p>
          <a:p>
            <a:pPr lvl="1">
              <a:lnSpc>
                <a:spcPct val="90000"/>
              </a:lnSpc>
              <a:spcBef>
                <a:spcPts val="500"/>
              </a:spcBef>
              <a:spcAft>
                <a:spcPts val="500"/>
              </a:spcAft>
              <a:buClr>
                <a:schemeClr val="tx1"/>
              </a:buClr>
            </a:pPr>
            <a:r>
              <a:rPr kumimoji="0" lang="en-US" sz="2000" b="1">
                <a:solidFill>
                  <a:srgbClr val="FF0000"/>
                </a:solidFill>
                <a:latin typeface="Arial" charset="0"/>
              </a:rPr>
              <a:t>Read</a:t>
            </a:r>
            <a:r>
              <a:rPr kumimoji="0" lang="en-US" sz="2000">
                <a:latin typeface="Arial" charset="0"/>
              </a:rPr>
              <a:t> your </a:t>
            </a:r>
            <a:r>
              <a:rPr kumimoji="0" lang="en-US" sz="2000" b="1">
                <a:solidFill>
                  <a:srgbClr val="FF0000"/>
                </a:solidFill>
                <a:latin typeface="Arial" charset="0"/>
              </a:rPr>
              <a:t>questions</a:t>
            </a:r>
            <a:r>
              <a:rPr kumimoji="0" lang="en-US" sz="2000">
                <a:latin typeface="Arial" charset="0"/>
              </a:rPr>
              <a:t> in the Question Column </a:t>
            </a:r>
            <a:br>
              <a:rPr kumimoji="0" lang="en-US" sz="2000">
                <a:latin typeface="Arial" charset="0"/>
              </a:rPr>
            </a:br>
            <a:endParaRPr kumimoji="0" lang="en-US" sz="2000">
              <a:latin typeface="Arial" charset="0"/>
            </a:endParaRPr>
          </a:p>
          <a:p>
            <a:pPr lvl="1">
              <a:lnSpc>
                <a:spcPct val="90000"/>
              </a:lnSpc>
              <a:spcBef>
                <a:spcPts val="500"/>
              </a:spcBef>
              <a:spcAft>
                <a:spcPts val="500"/>
              </a:spcAft>
            </a:pPr>
            <a:r>
              <a:rPr kumimoji="0" lang="en-US" sz="2000">
                <a:latin typeface="Arial" charset="0"/>
              </a:rPr>
              <a:t>Using your own words, </a:t>
            </a:r>
            <a:r>
              <a:rPr kumimoji="0" lang="en-US" sz="2000" b="1">
                <a:solidFill>
                  <a:srgbClr val="FF0000"/>
                </a:solidFill>
                <a:latin typeface="Arial" charset="0"/>
              </a:rPr>
              <a:t>answer</a:t>
            </a:r>
            <a:r>
              <a:rPr kumimoji="0" lang="en-US" sz="2000">
                <a:latin typeface="Arial" charset="0"/>
              </a:rPr>
              <a:t> your </a:t>
            </a:r>
            <a:r>
              <a:rPr kumimoji="0" lang="en-US" sz="2000" b="1">
                <a:solidFill>
                  <a:srgbClr val="FF0000"/>
                </a:solidFill>
                <a:latin typeface="Arial" charset="0"/>
              </a:rPr>
              <a:t>questions</a:t>
            </a:r>
            <a:r>
              <a:rPr kumimoji="0" lang="en-US" sz="2000">
                <a:solidFill>
                  <a:srgbClr val="FF0000"/>
                </a:solidFill>
                <a:latin typeface="Arial" charset="0"/>
              </a:rPr>
              <a:t> </a:t>
            </a:r>
            <a:r>
              <a:rPr kumimoji="0" lang="en-US" sz="2000" b="1">
                <a:solidFill>
                  <a:srgbClr val="FF0000"/>
                </a:solidFill>
                <a:latin typeface="Arial" charset="0"/>
              </a:rPr>
              <a:t>out loud</a:t>
            </a:r>
            <a:r>
              <a:rPr kumimoji="0" lang="en-US" sz="2000">
                <a:latin typeface="Arial" charset="0"/>
              </a:rPr>
              <a:t>. </a:t>
            </a:r>
            <a:br>
              <a:rPr kumimoji="0" lang="en-US" sz="2000">
                <a:latin typeface="Arial" charset="0"/>
              </a:rPr>
            </a:br>
            <a:endParaRPr kumimoji="0" lang="en-US" sz="2000">
              <a:latin typeface="Arial" charset="0"/>
            </a:endParaRPr>
          </a:p>
          <a:p>
            <a:pPr lvl="1">
              <a:lnSpc>
                <a:spcPct val="90000"/>
              </a:lnSpc>
              <a:spcBef>
                <a:spcPts val="500"/>
              </a:spcBef>
              <a:spcAft>
                <a:spcPts val="500"/>
              </a:spcAft>
            </a:pPr>
            <a:r>
              <a:rPr kumimoji="0" lang="en-US" sz="2000">
                <a:latin typeface="Arial" charset="0"/>
              </a:rPr>
              <a:t>Uncover your notes and </a:t>
            </a:r>
            <a:r>
              <a:rPr kumimoji="0" lang="en-US" sz="2000" b="1">
                <a:solidFill>
                  <a:srgbClr val="FF0000"/>
                </a:solidFill>
                <a:latin typeface="Arial" charset="0"/>
              </a:rPr>
              <a:t>check what you have said</a:t>
            </a:r>
            <a:r>
              <a:rPr kumimoji="0" lang="en-US" sz="2000">
                <a:latin typeface="Arial" charset="0"/>
              </a:rPr>
              <a:t> against the facts. </a:t>
            </a:r>
          </a:p>
          <a:p>
            <a:pPr>
              <a:lnSpc>
                <a:spcPct val="90000"/>
              </a:lnSpc>
              <a:buFontTx/>
              <a:buNone/>
            </a:pPr>
            <a:endParaRPr lang="en-US" sz="1800" i="1">
              <a:solidFill>
                <a:srgbClr val="0066FF"/>
              </a:solidFill>
              <a:latin typeface="Arial" charset="0"/>
            </a:endParaRPr>
          </a:p>
        </p:txBody>
      </p:sp>
      <p:pic>
        <p:nvPicPr>
          <p:cNvPr id="7172" name="Picture 40" descr="j00787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457200"/>
            <a:ext cx="9445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41"/>
          <p:cNvSpPr txBox="1">
            <a:spLocks noChangeArrowheads="1"/>
          </p:cNvSpPr>
          <p:nvPr/>
        </p:nvSpPr>
        <p:spPr bwMode="auto">
          <a:xfrm>
            <a:off x="381000" y="4210050"/>
            <a:ext cx="27432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2">
              <a:lnSpc>
                <a:spcPct val="90000"/>
              </a:lnSpc>
              <a:spcBef>
                <a:spcPts val="500"/>
              </a:spcBef>
              <a:spcAft>
                <a:spcPts val="500"/>
              </a:spcAft>
            </a:pPr>
            <a:r>
              <a:rPr lang="en-US" sz="1800" b="1" i="1">
                <a:solidFill>
                  <a:srgbClr val="0066FF"/>
                </a:solidFill>
                <a:latin typeface="Arial" charset="0"/>
              </a:rPr>
              <a:t>This will help transfer ideas to your long-term memory!</a:t>
            </a:r>
          </a:p>
          <a:p>
            <a:pPr>
              <a:spcBef>
                <a:spcPct val="50000"/>
              </a:spcBef>
            </a:pPr>
            <a:endParaRPr lang="en-US" b="1"/>
          </a:p>
        </p:txBody>
      </p:sp>
    </p:spTree>
    <p:extLst>
      <p:ext uri="{BB962C8B-B14F-4D97-AF65-F5344CB8AC3E}">
        <p14:creationId xmlns:p14="http://schemas.microsoft.com/office/powerpoint/2010/main" val="13388756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atin typeface="Arial" charset="0"/>
              </a:rPr>
              <a:t>Review</a:t>
            </a:r>
          </a:p>
        </p:txBody>
      </p:sp>
      <p:sp>
        <p:nvSpPr>
          <p:cNvPr id="8195" name="Rectangle 3"/>
          <p:cNvSpPr>
            <a:spLocks noGrp="1" noChangeArrowheads="1"/>
          </p:cNvSpPr>
          <p:nvPr>
            <p:ph type="body" idx="1"/>
          </p:nvPr>
        </p:nvSpPr>
        <p:spPr>
          <a:xfrm>
            <a:off x="2743200" y="1771650"/>
            <a:ext cx="6096000" cy="4114800"/>
          </a:xfrm>
        </p:spPr>
        <p:txBody>
          <a:bodyPr/>
          <a:lstStyle/>
          <a:p>
            <a:pPr>
              <a:spcBef>
                <a:spcPts val="500"/>
              </a:spcBef>
              <a:spcAft>
                <a:spcPts val="500"/>
              </a:spcAft>
              <a:buFontTx/>
              <a:buNone/>
            </a:pPr>
            <a:r>
              <a:rPr kumimoji="0" lang="en-US" sz="2400">
                <a:latin typeface="Times New Roman" charset="0"/>
              </a:rPr>
              <a:t>    </a:t>
            </a:r>
            <a:r>
              <a:rPr kumimoji="0" lang="en-US" sz="2400" u="sng">
                <a:latin typeface="Arial" charset="0"/>
              </a:rPr>
              <a:t>Review to improve your memory.</a:t>
            </a:r>
          </a:p>
          <a:p>
            <a:pPr lvl="1">
              <a:spcBef>
                <a:spcPts val="500"/>
              </a:spcBef>
              <a:spcAft>
                <a:spcPts val="500"/>
              </a:spcAft>
            </a:pPr>
            <a:r>
              <a:rPr kumimoji="0" lang="en-US" sz="2000">
                <a:latin typeface="Arial" charset="0"/>
              </a:rPr>
              <a:t>If you spend </a:t>
            </a:r>
            <a:r>
              <a:rPr kumimoji="0" lang="en-US" sz="2000" b="1">
                <a:solidFill>
                  <a:srgbClr val="FF3300"/>
                </a:solidFill>
                <a:latin typeface="Arial" charset="0"/>
              </a:rPr>
              <a:t>10 minutes</a:t>
            </a:r>
            <a:r>
              <a:rPr kumimoji="0" lang="en-US" sz="2000">
                <a:latin typeface="Arial" charset="0"/>
              </a:rPr>
              <a:t> every week or so in a quick review of your notes, </a:t>
            </a:r>
            <a:br>
              <a:rPr kumimoji="0" lang="en-US" sz="2000">
                <a:latin typeface="Arial" charset="0"/>
              </a:rPr>
            </a:br>
            <a:endParaRPr kumimoji="0" lang="en-US" sz="2000">
              <a:latin typeface="Arial" charset="0"/>
            </a:endParaRPr>
          </a:p>
          <a:p>
            <a:pPr lvl="2">
              <a:spcBef>
                <a:spcPts val="500"/>
              </a:spcBef>
              <a:spcAft>
                <a:spcPts val="500"/>
              </a:spcAft>
            </a:pPr>
            <a:r>
              <a:rPr kumimoji="0" lang="en-US" sz="1800">
                <a:latin typeface="Arial" charset="0"/>
              </a:rPr>
              <a:t>you will </a:t>
            </a:r>
            <a:r>
              <a:rPr kumimoji="0" lang="en-US" sz="1800">
                <a:solidFill>
                  <a:srgbClr val="FF0000"/>
                </a:solidFill>
                <a:latin typeface="Arial" charset="0"/>
              </a:rPr>
              <a:t>retain</a:t>
            </a:r>
            <a:r>
              <a:rPr kumimoji="0" lang="en-US" sz="1800">
                <a:latin typeface="Arial" charset="0"/>
              </a:rPr>
              <a:t> most of </a:t>
            </a:r>
            <a:r>
              <a:rPr kumimoji="0" lang="en-US" sz="1800">
                <a:solidFill>
                  <a:srgbClr val="FF0000"/>
                </a:solidFill>
                <a:latin typeface="Arial" charset="0"/>
              </a:rPr>
              <a:t>what you</a:t>
            </a:r>
            <a:r>
              <a:rPr kumimoji="0" lang="en-US" sz="1800">
                <a:latin typeface="Arial" charset="0"/>
              </a:rPr>
              <a:t> have </a:t>
            </a:r>
            <a:r>
              <a:rPr kumimoji="0" lang="en-US" sz="1800">
                <a:solidFill>
                  <a:srgbClr val="FF0000"/>
                </a:solidFill>
                <a:latin typeface="Arial" charset="0"/>
              </a:rPr>
              <a:t>studied</a:t>
            </a:r>
            <a:r>
              <a:rPr kumimoji="0" lang="en-US" sz="1800">
                <a:latin typeface="Arial" charset="0"/>
              </a:rPr>
              <a:t/>
            </a:r>
            <a:br>
              <a:rPr kumimoji="0" lang="en-US" sz="1800">
                <a:latin typeface="Arial" charset="0"/>
              </a:rPr>
            </a:br>
            <a:r>
              <a:rPr kumimoji="0" lang="en-US" sz="1800">
                <a:latin typeface="Arial" charset="0"/>
              </a:rPr>
              <a:t> </a:t>
            </a:r>
          </a:p>
          <a:p>
            <a:pPr lvl="2">
              <a:spcBef>
                <a:spcPts val="500"/>
              </a:spcBef>
              <a:spcAft>
                <a:spcPts val="500"/>
              </a:spcAft>
            </a:pPr>
            <a:r>
              <a:rPr kumimoji="0" lang="en-US" sz="1800">
                <a:latin typeface="Arial" charset="0"/>
              </a:rPr>
              <a:t>you </a:t>
            </a:r>
            <a:r>
              <a:rPr kumimoji="0" lang="en-US" sz="1800">
                <a:solidFill>
                  <a:srgbClr val="FF0000"/>
                </a:solidFill>
                <a:latin typeface="Arial" charset="0"/>
              </a:rPr>
              <a:t>won</a:t>
            </a:r>
            <a:r>
              <a:rPr kumimoji="0" lang="ja-JP" altLang="en-US" sz="1800">
                <a:solidFill>
                  <a:srgbClr val="FF0000"/>
                </a:solidFill>
                <a:latin typeface="Arial" charset="0"/>
              </a:rPr>
              <a:t>’</a:t>
            </a:r>
            <a:r>
              <a:rPr kumimoji="0" lang="en-US" sz="1800">
                <a:solidFill>
                  <a:srgbClr val="FF0000"/>
                </a:solidFill>
                <a:latin typeface="Arial" charset="0"/>
              </a:rPr>
              <a:t>t have to cram</a:t>
            </a:r>
            <a:r>
              <a:rPr kumimoji="0" lang="en-US" sz="1800">
                <a:latin typeface="Arial" charset="0"/>
              </a:rPr>
              <a:t> during an </a:t>
            </a:r>
            <a:r>
              <a:rPr kumimoji="0" lang="ja-JP" altLang="en-US" sz="1800">
                <a:latin typeface="Arial" charset="0"/>
              </a:rPr>
              <a:t>“</a:t>
            </a:r>
            <a:r>
              <a:rPr kumimoji="0" lang="en-US" sz="1800">
                <a:latin typeface="Arial" charset="0"/>
              </a:rPr>
              <a:t>all-nighter</a:t>
            </a:r>
            <a:r>
              <a:rPr kumimoji="0" lang="ja-JP" altLang="en-US" sz="1800">
                <a:latin typeface="Arial" charset="0"/>
              </a:rPr>
              <a:t>”</a:t>
            </a:r>
            <a:r>
              <a:rPr kumimoji="0" lang="en-US" sz="1800">
                <a:latin typeface="Arial" charset="0"/>
              </a:rPr>
              <a:t/>
            </a:r>
            <a:br>
              <a:rPr kumimoji="0" lang="en-US" sz="1800">
                <a:latin typeface="Arial" charset="0"/>
              </a:rPr>
            </a:br>
            <a:endParaRPr kumimoji="0" lang="en-US" sz="1800">
              <a:latin typeface="Arial" charset="0"/>
            </a:endParaRPr>
          </a:p>
          <a:p>
            <a:pPr lvl="2">
              <a:spcBef>
                <a:spcPts val="500"/>
              </a:spcBef>
              <a:spcAft>
                <a:spcPts val="500"/>
              </a:spcAft>
            </a:pPr>
            <a:r>
              <a:rPr kumimoji="0" lang="en-US" sz="1800">
                <a:latin typeface="Arial" charset="0"/>
              </a:rPr>
              <a:t>you will relate the facts and ideas to </a:t>
            </a:r>
            <a:br>
              <a:rPr kumimoji="0" lang="en-US" sz="1800">
                <a:latin typeface="Arial" charset="0"/>
              </a:rPr>
            </a:br>
            <a:r>
              <a:rPr kumimoji="0" lang="en-US" sz="1800">
                <a:latin typeface="Arial" charset="0"/>
              </a:rPr>
              <a:t>present lectures or readings.</a:t>
            </a:r>
          </a:p>
          <a:p>
            <a:endParaRPr lang="en-US" sz="2000">
              <a:latin typeface="Arial" charset="0"/>
            </a:endParaRPr>
          </a:p>
        </p:txBody>
      </p:sp>
      <p:pic>
        <p:nvPicPr>
          <p:cNvPr id="8196" name="Picture 4" descr="j00787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429000"/>
            <a:ext cx="2168525"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34323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a:noFill/>
        </p:spPr>
        <p:txBody>
          <a:bodyPr/>
          <a:lstStyle/>
          <a:p>
            <a:r>
              <a:rPr lang="en-US">
                <a:latin typeface="Arial" charset="0"/>
              </a:rPr>
              <a:t>Example</a:t>
            </a:r>
          </a:p>
        </p:txBody>
      </p:sp>
      <p:sp>
        <p:nvSpPr>
          <p:cNvPr id="9219" name="Rectangle 4"/>
          <p:cNvSpPr>
            <a:spLocks noChangeArrowheads="1"/>
          </p:cNvSpPr>
          <p:nvPr/>
        </p:nvSpPr>
        <p:spPr bwMode="auto">
          <a:xfrm>
            <a:off x="10668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500"/>
              </a:spcBef>
              <a:spcAft>
                <a:spcPts val="500"/>
              </a:spcAft>
            </a:pPr>
            <a:r>
              <a:rPr lang="en-US"/>
              <a:t>    </a:t>
            </a:r>
            <a:r>
              <a:rPr lang="en-US" u="sng">
                <a:latin typeface="Arial" charset="0"/>
              </a:rPr>
              <a:t>Here is the text.              </a:t>
            </a:r>
          </a:p>
          <a:p>
            <a:pPr marL="342900" indent="-342900">
              <a:spcBef>
                <a:spcPct val="20000"/>
              </a:spcBef>
            </a:pPr>
            <a:endParaRPr kumimoji="1" lang="en-US" sz="2000">
              <a:latin typeface="Arial" charset="0"/>
            </a:endParaRPr>
          </a:p>
          <a:p>
            <a:pPr marL="342900" indent="-342900">
              <a:spcBef>
                <a:spcPct val="20000"/>
              </a:spcBef>
            </a:pPr>
            <a:r>
              <a:rPr kumimoji="1" lang="en-US" sz="2000">
                <a:latin typeface="Arial" charset="0"/>
              </a:rPr>
              <a:t>     </a:t>
            </a:r>
            <a:r>
              <a:rPr kumimoji="1" lang="en-US" sz="1800">
                <a:latin typeface="Arial" charset="0"/>
              </a:rPr>
              <a:t>In the </a:t>
            </a:r>
            <a:r>
              <a:rPr kumimoji="1" lang="ja-JP" altLang="en-US" sz="1800">
                <a:latin typeface="Arial" charset="0"/>
              </a:rPr>
              <a:t>“</a:t>
            </a:r>
            <a:r>
              <a:rPr kumimoji="1" lang="en-US" sz="1800" i="1">
                <a:latin typeface="Arial" charset="0"/>
              </a:rPr>
              <a:t>Legend of Sleepy Hollow,</a:t>
            </a:r>
            <a:r>
              <a:rPr kumimoji="1" lang="ja-JP" altLang="en-US" sz="1800">
                <a:latin typeface="Arial" charset="0"/>
              </a:rPr>
              <a:t>”</a:t>
            </a:r>
            <a:r>
              <a:rPr kumimoji="1" lang="en-US" sz="1800">
                <a:latin typeface="Arial" charset="0"/>
              </a:rPr>
              <a:t> there are four main characters – including one that may mat really exist.  The first and most important character is Ichabod Crane. He is an ambitious schoolteacher, who hopes to marry the second character, Katrina Van Tassel.  Katrina is the handsome daughter of a wealthy farmer. The third character is Brom Bones. He is Ichabod</a:t>
            </a:r>
            <a:r>
              <a:rPr kumimoji="1" lang="ja-JP" altLang="en-US" sz="1800">
                <a:latin typeface="Arial" charset="0"/>
              </a:rPr>
              <a:t>’</a:t>
            </a:r>
            <a:r>
              <a:rPr kumimoji="1" lang="en-US" sz="1800">
                <a:latin typeface="Arial" charset="0"/>
              </a:rPr>
              <a:t>s rival for Katrinia, and he is also well known for his practical jokes. The fourth and final character is the frightening, ghostly figure of the Headless Horseman, who terrifies Ichabod into running away. But Irving strongly hints that this might simply be another of the characters in disguise.</a:t>
            </a:r>
          </a:p>
        </p:txBody>
      </p:sp>
    </p:spTree>
    <p:extLst>
      <p:ext uri="{BB962C8B-B14F-4D97-AF65-F5344CB8AC3E}">
        <p14:creationId xmlns:p14="http://schemas.microsoft.com/office/powerpoint/2010/main" val="301411690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7"/>
          <p:cNvSpPr>
            <a:spLocks noChangeArrowheads="1"/>
          </p:cNvSpPr>
          <p:nvPr/>
        </p:nvSpPr>
        <p:spPr bwMode="auto">
          <a:xfrm>
            <a:off x="1066800" y="1771650"/>
            <a:ext cx="77724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500"/>
              </a:spcBef>
              <a:spcAft>
                <a:spcPts val="500"/>
              </a:spcAft>
            </a:pPr>
            <a:r>
              <a:rPr lang="en-US"/>
              <a:t>    </a:t>
            </a:r>
            <a:endParaRPr kumimoji="1" lang="en-US" sz="2000">
              <a:latin typeface="Arial" charset="0"/>
            </a:endParaRPr>
          </a:p>
          <a:p>
            <a:pPr marL="342900" indent="-342900">
              <a:spcBef>
                <a:spcPct val="20000"/>
              </a:spcBef>
            </a:pPr>
            <a:r>
              <a:rPr kumimoji="1" lang="en-US" sz="2000">
                <a:latin typeface="Arial" charset="0"/>
              </a:rPr>
              <a:t>     </a:t>
            </a:r>
            <a:endParaRPr kumimoji="1" lang="en-US" sz="1800">
              <a:latin typeface="Arial" charset="0"/>
            </a:endParaRPr>
          </a:p>
        </p:txBody>
      </p:sp>
      <p:sp>
        <p:nvSpPr>
          <p:cNvPr id="10243" name="Text Box 1028"/>
          <p:cNvSpPr txBox="1">
            <a:spLocks noChangeArrowheads="1"/>
          </p:cNvSpPr>
          <p:nvPr/>
        </p:nvSpPr>
        <p:spPr bwMode="auto">
          <a:xfrm>
            <a:off x="2819400" y="25146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endParaRPr lang="en-US"/>
          </a:p>
        </p:txBody>
      </p:sp>
      <p:sp>
        <p:nvSpPr>
          <p:cNvPr id="10244" name="Text Box 1030"/>
          <p:cNvSpPr txBox="1">
            <a:spLocks noChangeArrowheads="1"/>
          </p:cNvSpPr>
          <p:nvPr/>
        </p:nvSpPr>
        <p:spPr bwMode="auto">
          <a:xfrm>
            <a:off x="1371600" y="5334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a:latin typeface="Arial" charset="0"/>
              </a:rPr>
              <a:t>Here are the notes:</a:t>
            </a:r>
          </a:p>
        </p:txBody>
      </p:sp>
      <p:sp>
        <p:nvSpPr>
          <p:cNvPr id="10245" name="Text Box 1031"/>
          <p:cNvSpPr txBox="1">
            <a:spLocks noChangeArrowheads="1"/>
          </p:cNvSpPr>
          <p:nvPr/>
        </p:nvSpPr>
        <p:spPr bwMode="auto">
          <a:xfrm>
            <a:off x="1066800" y="1447800"/>
            <a:ext cx="2057400" cy="617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en-US" sz="1600">
              <a:latin typeface="Arial" charset="0"/>
            </a:endParaRPr>
          </a:p>
          <a:p>
            <a:r>
              <a:rPr lang="en-US" sz="1400">
                <a:latin typeface="Arial" charset="0"/>
              </a:rPr>
              <a:t>1</a:t>
            </a:r>
            <a:r>
              <a:rPr lang="en-US" sz="1400" baseline="30000">
                <a:latin typeface="Arial" charset="0"/>
              </a:rPr>
              <a:t>st</a:t>
            </a:r>
            <a:r>
              <a:rPr lang="en-US" sz="1400">
                <a:latin typeface="Arial" charset="0"/>
              </a:rPr>
              <a:t> character?</a:t>
            </a:r>
          </a:p>
          <a:p>
            <a:pPr lvl="1"/>
            <a:r>
              <a:rPr lang="en-US" sz="1400">
                <a:latin typeface="Arial" charset="0"/>
              </a:rPr>
              <a:t>Job? </a:t>
            </a:r>
          </a:p>
          <a:p>
            <a:pPr lvl="1"/>
            <a:r>
              <a:rPr lang="en-US" sz="1400">
                <a:latin typeface="Arial" charset="0"/>
              </a:rPr>
              <a:t>Interest?</a:t>
            </a:r>
          </a:p>
          <a:p>
            <a:endParaRPr lang="en-US" sz="1400">
              <a:latin typeface="Arial" charset="0"/>
            </a:endParaRPr>
          </a:p>
          <a:p>
            <a:endParaRPr lang="en-US" sz="1400">
              <a:latin typeface="Arial" charset="0"/>
            </a:endParaRPr>
          </a:p>
          <a:p>
            <a:endParaRPr lang="en-US" sz="1400">
              <a:latin typeface="Arial" charset="0"/>
            </a:endParaRPr>
          </a:p>
          <a:p>
            <a:endParaRPr lang="en-US" sz="1400">
              <a:latin typeface="Arial" charset="0"/>
            </a:endParaRPr>
          </a:p>
          <a:p>
            <a:r>
              <a:rPr lang="en-US" sz="1400">
                <a:latin typeface="Arial" charset="0"/>
              </a:rPr>
              <a:t>2</a:t>
            </a:r>
            <a:r>
              <a:rPr lang="en-US" sz="1400" baseline="30000">
                <a:latin typeface="Arial" charset="0"/>
              </a:rPr>
              <a:t>nd</a:t>
            </a:r>
            <a:r>
              <a:rPr lang="en-US" sz="1400">
                <a:latin typeface="Arial" charset="0"/>
              </a:rPr>
              <a:t> character?</a:t>
            </a:r>
          </a:p>
          <a:p>
            <a:pPr lvl="1"/>
            <a:r>
              <a:rPr lang="en-US" sz="1400">
                <a:latin typeface="Arial" charset="0"/>
              </a:rPr>
              <a:t>Description?</a:t>
            </a:r>
          </a:p>
          <a:p>
            <a:pPr lvl="1"/>
            <a:endParaRPr lang="en-US" sz="1400">
              <a:latin typeface="Arial" charset="0"/>
            </a:endParaRPr>
          </a:p>
          <a:p>
            <a:endParaRPr lang="en-US" sz="1400">
              <a:latin typeface="Arial" charset="0"/>
            </a:endParaRPr>
          </a:p>
          <a:p>
            <a:r>
              <a:rPr lang="en-US" sz="1400">
                <a:latin typeface="Arial" charset="0"/>
              </a:rPr>
              <a:t>3</a:t>
            </a:r>
            <a:r>
              <a:rPr lang="en-US" sz="1400" baseline="30000">
                <a:latin typeface="Arial" charset="0"/>
              </a:rPr>
              <a:t>rd</a:t>
            </a:r>
            <a:r>
              <a:rPr lang="en-US" sz="1400">
                <a:latin typeface="Arial" charset="0"/>
              </a:rPr>
              <a:t> character?</a:t>
            </a:r>
          </a:p>
          <a:p>
            <a:pPr lvl="1"/>
            <a:r>
              <a:rPr lang="en-US" sz="1400">
                <a:latin typeface="Arial" charset="0"/>
              </a:rPr>
              <a:t>Interested in?</a:t>
            </a:r>
          </a:p>
          <a:p>
            <a:pPr lvl="1"/>
            <a:r>
              <a:rPr lang="en-US" sz="1400">
                <a:latin typeface="Arial" charset="0"/>
              </a:rPr>
              <a:t>Likes what?</a:t>
            </a:r>
          </a:p>
          <a:p>
            <a:endParaRPr lang="en-US" sz="1400">
              <a:latin typeface="Arial" charset="0"/>
            </a:endParaRPr>
          </a:p>
          <a:p>
            <a:endParaRPr lang="en-US" sz="1400">
              <a:latin typeface="Arial" charset="0"/>
            </a:endParaRPr>
          </a:p>
          <a:p>
            <a:r>
              <a:rPr lang="en-US" sz="1400">
                <a:latin typeface="Arial" charset="0"/>
              </a:rPr>
              <a:t>4</a:t>
            </a:r>
            <a:r>
              <a:rPr lang="en-US" sz="1400" baseline="30000">
                <a:latin typeface="Arial" charset="0"/>
              </a:rPr>
              <a:t>th</a:t>
            </a:r>
            <a:r>
              <a:rPr lang="en-US" sz="1400">
                <a:latin typeface="Arial" charset="0"/>
              </a:rPr>
              <a:t> character</a:t>
            </a:r>
          </a:p>
          <a:p>
            <a:pPr lvl="1"/>
            <a:r>
              <a:rPr lang="en-US" sz="1400">
                <a:latin typeface="Arial" charset="0"/>
              </a:rPr>
              <a:t>Real or not?</a:t>
            </a:r>
          </a:p>
          <a:p>
            <a:pPr lvl="1"/>
            <a:r>
              <a:rPr lang="en-US" sz="1400">
                <a:latin typeface="Arial" charset="0"/>
              </a:rPr>
              <a:t>Scares who?</a:t>
            </a:r>
          </a:p>
          <a:p>
            <a:pPr lvl="1"/>
            <a:r>
              <a:rPr lang="en-US" sz="1400">
                <a:latin typeface="Arial" charset="0"/>
              </a:rPr>
              <a:t>Might be who?</a:t>
            </a:r>
          </a:p>
          <a:p>
            <a:endParaRPr lang="en-US" sz="1400">
              <a:latin typeface="Arial" charset="0"/>
            </a:endParaRPr>
          </a:p>
          <a:p>
            <a:endParaRPr lang="en-US" sz="1200">
              <a:latin typeface="Arial" charset="0"/>
            </a:endParaRPr>
          </a:p>
          <a:p>
            <a:endParaRPr lang="en-US" sz="1200">
              <a:latin typeface="Arial" charset="0"/>
            </a:endParaRPr>
          </a:p>
          <a:p>
            <a:endParaRPr lang="en-US" sz="1200">
              <a:latin typeface="Arial" charset="0"/>
            </a:endParaRPr>
          </a:p>
          <a:p>
            <a:endParaRPr lang="en-US" sz="1200">
              <a:latin typeface="Arial" charset="0"/>
            </a:endParaRPr>
          </a:p>
          <a:p>
            <a:endParaRPr lang="en-US" sz="1200">
              <a:latin typeface="Arial" charset="0"/>
            </a:endParaRPr>
          </a:p>
          <a:p>
            <a:pPr>
              <a:spcBef>
                <a:spcPct val="50000"/>
              </a:spcBef>
            </a:pPr>
            <a:r>
              <a:rPr lang="en-US" sz="1200">
                <a:latin typeface="Arial" charset="0"/>
              </a:rPr>
              <a:t/>
            </a:r>
            <a:br>
              <a:rPr lang="en-US" sz="1200">
                <a:latin typeface="Arial" charset="0"/>
              </a:rPr>
            </a:br>
            <a:endParaRPr lang="en-US" sz="1200">
              <a:latin typeface="Arial" charset="0"/>
            </a:endParaRPr>
          </a:p>
        </p:txBody>
      </p:sp>
      <p:sp>
        <p:nvSpPr>
          <p:cNvPr id="10246" name="Text Box 1033"/>
          <p:cNvSpPr txBox="1">
            <a:spLocks noChangeArrowheads="1"/>
          </p:cNvSpPr>
          <p:nvPr/>
        </p:nvSpPr>
        <p:spPr bwMode="auto">
          <a:xfrm>
            <a:off x="2971800" y="1295400"/>
            <a:ext cx="5943600" cy="568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400" b="1">
                <a:latin typeface="Arial" charset="0"/>
              </a:rPr>
              <a:t>The Legend of Sleepy Hollow – 4 Main Characters</a:t>
            </a:r>
          </a:p>
          <a:p>
            <a:pPr lvl="1">
              <a:spcBef>
                <a:spcPct val="50000"/>
              </a:spcBef>
              <a:buFontTx/>
              <a:buAutoNum type="arabicPeriod"/>
            </a:pPr>
            <a:r>
              <a:rPr lang="en-US" sz="1400" b="1">
                <a:latin typeface="Arial" charset="0"/>
              </a:rPr>
              <a:t>Ichabod Crane</a:t>
            </a:r>
          </a:p>
          <a:p>
            <a:pPr lvl="3">
              <a:spcBef>
                <a:spcPct val="50000"/>
              </a:spcBef>
              <a:buFontTx/>
              <a:buChar char="•"/>
            </a:pPr>
            <a:r>
              <a:rPr lang="en-US" sz="1400">
                <a:latin typeface="Arial" charset="0"/>
              </a:rPr>
              <a:t>Most important</a:t>
            </a:r>
          </a:p>
          <a:p>
            <a:pPr lvl="3">
              <a:spcBef>
                <a:spcPct val="50000"/>
              </a:spcBef>
              <a:buFontTx/>
              <a:buChar char="•"/>
            </a:pPr>
            <a:r>
              <a:rPr lang="en-US" sz="1400">
                <a:latin typeface="Arial" charset="0"/>
              </a:rPr>
              <a:t>School teacher</a:t>
            </a:r>
          </a:p>
          <a:p>
            <a:pPr lvl="3">
              <a:spcBef>
                <a:spcPct val="50000"/>
              </a:spcBef>
              <a:buFontTx/>
              <a:buChar char="•"/>
            </a:pPr>
            <a:r>
              <a:rPr lang="en-US" sz="1400">
                <a:latin typeface="Arial" charset="0"/>
              </a:rPr>
              <a:t>Wants to marry Katrina</a:t>
            </a:r>
            <a:br>
              <a:rPr lang="en-US" sz="1400">
                <a:latin typeface="Arial" charset="0"/>
              </a:rPr>
            </a:br>
            <a:endParaRPr lang="en-US" sz="1400">
              <a:latin typeface="Arial" charset="0"/>
            </a:endParaRPr>
          </a:p>
          <a:p>
            <a:pPr lvl="1">
              <a:spcBef>
                <a:spcPct val="50000"/>
              </a:spcBef>
              <a:buFontTx/>
              <a:buAutoNum type="arabicPeriod"/>
            </a:pPr>
            <a:r>
              <a:rPr lang="en-US" sz="1400" b="1">
                <a:latin typeface="Arial" charset="0"/>
              </a:rPr>
              <a:t>Katrina Van Tassel</a:t>
            </a:r>
          </a:p>
          <a:p>
            <a:pPr lvl="3">
              <a:spcBef>
                <a:spcPct val="50000"/>
              </a:spcBef>
              <a:buFontTx/>
              <a:buChar char="•"/>
            </a:pPr>
            <a:r>
              <a:rPr lang="en-US" sz="1400">
                <a:latin typeface="Arial" charset="0"/>
              </a:rPr>
              <a:t>Beautiful daughter of wealthy farmer</a:t>
            </a:r>
            <a:br>
              <a:rPr lang="en-US" sz="1400">
                <a:latin typeface="Arial" charset="0"/>
              </a:rPr>
            </a:br>
            <a:endParaRPr lang="en-US" sz="1400">
              <a:latin typeface="Arial" charset="0"/>
            </a:endParaRPr>
          </a:p>
          <a:p>
            <a:pPr lvl="1">
              <a:spcBef>
                <a:spcPct val="50000"/>
              </a:spcBef>
              <a:buFontTx/>
              <a:buAutoNum type="arabicPeriod"/>
            </a:pPr>
            <a:r>
              <a:rPr lang="en-US" sz="1400" b="1">
                <a:latin typeface="Arial" charset="0"/>
              </a:rPr>
              <a:t>Brom Bones</a:t>
            </a:r>
          </a:p>
          <a:p>
            <a:pPr lvl="3">
              <a:spcBef>
                <a:spcPct val="50000"/>
              </a:spcBef>
              <a:buFontTx/>
              <a:buChar char="•"/>
            </a:pPr>
            <a:r>
              <a:rPr lang="en-US" sz="1400">
                <a:latin typeface="Arial" charset="0"/>
              </a:rPr>
              <a:t>Also wants to marry Katrina</a:t>
            </a:r>
          </a:p>
          <a:p>
            <a:pPr lvl="3">
              <a:spcBef>
                <a:spcPct val="50000"/>
              </a:spcBef>
              <a:buFontTx/>
              <a:buChar char="•"/>
            </a:pPr>
            <a:r>
              <a:rPr lang="en-US" sz="1400">
                <a:latin typeface="Arial" charset="0"/>
              </a:rPr>
              <a:t>Well known for practical jokes</a:t>
            </a:r>
            <a:br>
              <a:rPr lang="en-US" sz="1400">
                <a:latin typeface="Arial" charset="0"/>
              </a:rPr>
            </a:br>
            <a:endParaRPr lang="en-US" sz="1400">
              <a:latin typeface="Arial" charset="0"/>
            </a:endParaRPr>
          </a:p>
          <a:p>
            <a:pPr lvl="1">
              <a:spcBef>
                <a:spcPct val="50000"/>
              </a:spcBef>
              <a:buFontTx/>
              <a:buAutoNum type="arabicPeriod"/>
            </a:pPr>
            <a:r>
              <a:rPr lang="en-US" sz="1400" b="1">
                <a:latin typeface="Arial" charset="0"/>
              </a:rPr>
              <a:t>Headless Horseman</a:t>
            </a:r>
          </a:p>
          <a:p>
            <a:pPr lvl="3">
              <a:spcBef>
                <a:spcPct val="50000"/>
              </a:spcBef>
              <a:buFontTx/>
              <a:buChar char="•"/>
            </a:pPr>
            <a:r>
              <a:rPr lang="en-US" sz="1400">
                <a:latin typeface="Arial" charset="0"/>
              </a:rPr>
              <a:t>Scary ghost</a:t>
            </a:r>
          </a:p>
          <a:p>
            <a:pPr lvl="3">
              <a:spcBef>
                <a:spcPct val="50000"/>
              </a:spcBef>
              <a:buFontTx/>
              <a:buChar char="•"/>
            </a:pPr>
            <a:r>
              <a:rPr lang="en-US" sz="1400">
                <a:latin typeface="Arial" charset="0"/>
              </a:rPr>
              <a:t>Scares Ichabod away</a:t>
            </a:r>
          </a:p>
          <a:p>
            <a:pPr lvl="3">
              <a:spcBef>
                <a:spcPct val="50000"/>
              </a:spcBef>
              <a:buFontTx/>
              <a:buChar char="•"/>
            </a:pPr>
            <a:r>
              <a:rPr lang="en-US" sz="1400">
                <a:latin typeface="Arial" charset="0"/>
              </a:rPr>
              <a:t>Might be another character [Brom?] in disguise</a:t>
            </a:r>
          </a:p>
          <a:p>
            <a:pPr lvl="3">
              <a:spcBef>
                <a:spcPct val="50000"/>
              </a:spcBef>
              <a:buFontTx/>
              <a:buChar char="•"/>
            </a:pPr>
            <a:endParaRPr lang="en-US" sz="1400">
              <a:latin typeface="Arial" charset="0"/>
            </a:endParaRPr>
          </a:p>
          <a:p>
            <a:pPr>
              <a:spcBef>
                <a:spcPct val="50000"/>
              </a:spcBef>
            </a:pPr>
            <a:endParaRPr lang="en-US" sz="1200">
              <a:latin typeface="Arial" charset="0"/>
            </a:endParaRPr>
          </a:p>
        </p:txBody>
      </p:sp>
      <p:sp>
        <p:nvSpPr>
          <p:cNvPr id="10247" name="Line 1035"/>
          <p:cNvSpPr>
            <a:spLocks noChangeShapeType="1"/>
          </p:cNvSpPr>
          <p:nvPr/>
        </p:nvSpPr>
        <p:spPr bwMode="auto">
          <a:xfrm>
            <a:off x="2819400" y="1295400"/>
            <a:ext cx="0" cy="5257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70995192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BEANout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572000"/>
            <a:ext cx="220980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p:txBody>
          <a:bodyPr/>
          <a:lstStyle/>
          <a:p>
            <a:r>
              <a:rPr lang="en-US">
                <a:latin typeface="Arial" charset="0"/>
              </a:rPr>
              <a:t>Notetaking Tips</a:t>
            </a:r>
          </a:p>
        </p:txBody>
      </p:sp>
      <p:sp>
        <p:nvSpPr>
          <p:cNvPr id="11268" name="Rectangle 3"/>
          <p:cNvSpPr>
            <a:spLocks noGrp="1" noChangeArrowheads="1"/>
          </p:cNvSpPr>
          <p:nvPr>
            <p:ph type="body" idx="1"/>
          </p:nvPr>
        </p:nvSpPr>
        <p:spPr>
          <a:xfrm>
            <a:off x="2590800" y="1752600"/>
            <a:ext cx="6248400" cy="4648200"/>
          </a:xfrm>
        </p:spPr>
        <p:txBody>
          <a:bodyPr/>
          <a:lstStyle/>
          <a:p>
            <a:pPr lvl="1">
              <a:lnSpc>
                <a:spcPct val="90000"/>
              </a:lnSpc>
              <a:buFont typeface="Symbol" charset="0"/>
              <a:buChar char="·"/>
            </a:pPr>
            <a:r>
              <a:rPr kumimoji="0" lang="en-US" sz="2000">
                <a:latin typeface="Arial" charset="0"/>
              </a:rPr>
              <a:t>Keep a </a:t>
            </a:r>
            <a:r>
              <a:rPr kumimoji="0" lang="en-US" sz="2000" b="1">
                <a:solidFill>
                  <a:srgbClr val="FF3300"/>
                </a:solidFill>
                <a:latin typeface="Arial" charset="0"/>
              </a:rPr>
              <a:t>separate notebook</a:t>
            </a:r>
            <a:r>
              <a:rPr kumimoji="0" lang="en-US" sz="2000" b="1">
                <a:latin typeface="Arial" charset="0"/>
              </a:rPr>
              <a:t> </a:t>
            </a:r>
            <a:r>
              <a:rPr kumimoji="0" lang="en-US" sz="2000">
                <a:latin typeface="Arial" charset="0"/>
              </a:rPr>
              <a:t>or binder for </a:t>
            </a:r>
            <a:r>
              <a:rPr kumimoji="0" lang="en-US" sz="2000" b="1">
                <a:solidFill>
                  <a:srgbClr val="FF3300"/>
                </a:solidFill>
                <a:latin typeface="Arial" charset="0"/>
              </a:rPr>
              <a:t>each course</a:t>
            </a:r>
            <a:r>
              <a:rPr kumimoji="0" lang="en-US" sz="2000">
                <a:latin typeface="Arial" charset="0"/>
              </a:rPr>
              <a:t>. </a:t>
            </a:r>
          </a:p>
          <a:p>
            <a:pPr lvl="2">
              <a:lnSpc>
                <a:spcPct val="90000"/>
              </a:lnSpc>
              <a:buFont typeface="Symbol" charset="0"/>
              <a:buChar char="·"/>
            </a:pPr>
            <a:r>
              <a:rPr kumimoji="0" lang="en-US" sz="1600">
                <a:latin typeface="Arial" charset="0"/>
              </a:rPr>
              <a:t>Take one notepad to classes and then put notes for each specific class into binder @ home </a:t>
            </a:r>
          </a:p>
          <a:p>
            <a:pPr lvl="3">
              <a:lnSpc>
                <a:spcPct val="90000"/>
              </a:lnSpc>
              <a:buFont typeface="Symbol" charset="0"/>
              <a:buChar char="·"/>
            </a:pPr>
            <a:r>
              <a:rPr kumimoji="0" lang="en-US" sz="1600">
                <a:latin typeface="Arial" charset="0"/>
              </a:rPr>
              <a:t>You wont</a:t>
            </a:r>
            <a:r>
              <a:rPr kumimoji="0" lang="ja-JP" altLang="en-US" sz="1600">
                <a:latin typeface="Arial" charset="0"/>
              </a:rPr>
              <a:t>’</a:t>
            </a:r>
            <a:r>
              <a:rPr kumimoji="0" lang="en-US" sz="1600">
                <a:latin typeface="Arial" charset="0"/>
              </a:rPr>
              <a:t> loose your entire  term of notes  </a:t>
            </a:r>
          </a:p>
          <a:p>
            <a:pPr lvl="1">
              <a:lnSpc>
                <a:spcPct val="90000"/>
              </a:lnSpc>
              <a:buFont typeface="Symbol" charset="0"/>
              <a:buNone/>
            </a:pPr>
            <a:endParaRPr kumimoji="0" lang="en-US" sz="2000">
              <a:latin typeface="Arial" charset="0"/>
            </a:endParaRPr>
          </a:p>
          <a:p>
            <a:pPr lvl="1">
              <a:lnSpc>
                <a:spcPct val="90000"/>
              </a:lnSpc>
              <a:buClr>
                <a:schemeClr val="tx1"/>
              </a:buClr>
              <a:buFont typeface="Symbol" charset="0"/>
              <a:buChar char="·"/>
            </a:pPr>
            <a:r>
              <a:rPr kumimoji="0" lang="en-US" sz="2000" b="1">
                <a:solidFill>
                  <a:srgbClr val="FF3300"/>
                </a:solidFill>
                <a:latin typeface="Arial" charset="0"/>
              </a:rPr>
              <a:t>Notes </a:t>
            </a:r>
            <a:r>
              <a:rPr kumimoji="0" lang="en-US" sz="2000">
                <a:latin typeface="Arial" charset="0"/>
              </a:rPr>
              <a:t>for</a:t>
            </a:r>
            <a:r>
              <a:rPr kumimoji="0" lang="en-US" sz="2000">
                <a:solidFill>
                  <a:srgbClr val="FF3300"/>
                </a:solidFill>
                <a:latin typeface="Arial" charset="0"/>
              </a:rPr>
              <a:t> </a:t>
            </a:r>
            <a:r>
              <a:rPr kumimoji="0" lang="en-US" sz="2000" b="1">
                <a:solidFill>
                  <a:srgbClr val="FF3300"/>
                </a:solidFill>
                <a:latin typeface="Arial" charset="0"/>
              </a:rPr>
              <a:t>each lecture</a:t>
            </a:r>
            <a:r>
              <a:rPr kumimoji="0" lang="en-US" sz="2000">
                <a:latin typeface="Arial" charset="0"/>
              </a:rPr>
              <a:t> should </a:t>
            </a:r>
            <a:r>
              <a:rPr kumimoji="0" lang="en-US" sz="2000" b="1">
                <a:solidFill>
                  <a:srgbClr val="FF3300"/>
                </a:solidFill>
                <a:latin typeface="Arial" charset="0"/>
              </a:rPr>
              <a:t>begin on</a:t>
            </a:r>
            <a:r>
              <a:rPr kumimoji="0" lang="en-US" sz="2000">
                <a:latin typeface="Arial" charset="0"/>
              </a:rPr>
              <a:t> a </a:t>
            </a:r>
            <a:r>
              <a:rPr kumimoji="0" lang="en-US" sz="2000" b="1">
                <a:solidFill>
                  <a:srgbClr val="FF3300"/>
                </a:solidFill>
                <a:latin typeface="Arial" charset="0"/>
              </a:rPr>
              <a:t>new page</a:t>
            </a:r>
            <a:r>
              <a:rPr kumimoji="0" lang="en-US" sz="2000">
                <a:latin typeface="Arial" charset="0"/>
              </a:rPr>
              <a:t>. </a:t>
            </a:r>
          </a:p>
          <a:p>
            <a:pPr lvl="1">
              <a:lnSpc>
                <a:spcPct val="90000"/>
              </a:lnSpc>
              <a:buFont typeface="Symbol" charset="0"/>
              <a:buNone/>
            </a:pPr>
            <a:endParaRPr kumimoji="0" lang="en-US" sz="2000">
              <a:latin typeface="Arial" charset="0"/>
            </a:endParaRPr>
          </a:p>
          <a:p>
            <a:pPr lvl="1">
              <a:lnSpc>
                <a:spcPct val="90000"/>
              </a:lnSpc>
              <a:buClr>
                <a:schemeClr val="tx1"/>
              </a:buClr>
              <a:buFont typeface="Symbol" charset="0"/>
              <a:buChar char="·"/>
            </a:pPr>
            <a:r>
              <a:rPr kumimoji="0" lang="en-US" sz="2000" b="1">
                <a:solidFill>
                  <a:srgbClr val="FF3300"/>
                </a:solidFill>
                <a:latin typeface="Arial" charset="0"/>
              </a:rPr>
              <a:t>Date</a:t>
            </a:r>
            <a:r>
              <a:rPr kumimoji="0" lang="en-US" sz="2000">
                <a:latin typeface="Arial" charset="0"/>
              </a:rPr>
              <a:t> and</a:t>
            </a:r>
            <a:r>
              <a:rPr kumimoji="0" lang="en-US" sz="2000" b="1">
                <a:latin typeface="Arial" charset="0"/>
              </a:rPr>
              <a:t> </a:t>
            </a:r>
            <a:r>
              <a:rPr kumimoji="0" lang="en-US" sz="2000" b="1">
                <a:solidFill>
                  <a:srgbClr val="FF3300"/>
                </a:solidFill>
                <a:latin typeface="Arial" charset="0"/>
              </a:rPr>
              <a:t>number all pages</a:t>
            </a:r>
            <a:r>
              <a:rPr kumimoji="0" lang="en-US" sz="2000">
                <a:latin typeface="Arial" charset="0"/>
              </a:rPr>
              <a:t>. </a:t>
            </a:r>
          </a:p>
          <a:p>
            <a:pPr lvl="1">
              <a:lnSpc>
                <a:spcPct val="90000"/>
              </a:lnSpc>
              <a:buFont typeface="Symbol" charset="0"/>
              <a:buNone/>
            </a:pPr>
            <a:endParaRPr kumimoji="0" lang="en-US" sz="2000">
              <a:latin typeface="Arial" charset="0"/>
            </a:endParaRPr>
          </a:p>
          <a:p>
            <a:pPr lvl="1">
              <a:lnSpc>
                <a:spcPct val="90000"/>
              </a:lnSpc>
              <a:spcBef>
                <a:spcPts val="500"/>
              </a:spcBef>
              <a:spcAft>
                <a:spcPts val="500"/>
              </a:spcAft>
              <a:buFont typeface="Symbol" charset="0"/>
              <a:buChar char="·"/>
            </a:pPr>
            <a:r>
              <a:rPr lang="en-US" sz="2000">
                <a:latin typeface="Arial" charset="0"/>
              </a:rPr>
              <a:t>Never use a sentence when you can </a:t>
            </a:r>
            <a:r>
              <a:rPr lang="en-US" sz="2000" b="1">
                <a:solidFill>
                  <a:srgbClr val="FF3300"/>
                </a:solidFill>
                <a:latin typeface="Arial" charset="0"/>
              </a:rPr>
              <a:t>use a</a:t>
            </a:r>
            <a:r>
              <a:rPr lang="en-US" sz="2000" b="1">
                <a:latin typeface="Arial" charset="0"/>
              </a:rPr>
              <a:t> </a:t>
            </a:r>
            <a:r>
              <a:rPr lang="en-US" sz="2000" b="1">
                <a:solidFill>
                  <a:srgbClr val="FF3300"/>
                </a:solidFill>
                <a:latin typeface="Arial" charset="0"/>
              </a:rPr>
              <a:t>phrase</a:t>
            </a:r>
            <a:r>
              <a:rPr lang="en-US" sz="2000">
                <a:latin typeface="Arial" charset="0"/>
              </a:rPr>
              <a:t>, or a phrase when you can </a:t>
            </a:r>
            <a:r>
              <a:rPr lang="en-US" sz="2000" b="1">
                <a:solidFill>
                  <a:srgbClr val="FF3300"/>
                </a:solidFill>
                <a:latin typeface="Arial" charset="0"/>
              </a:rPr>
              <a:t>use a word</a:t>
            </a:r>
            <a:r>
              <a:rPr lang="en-US" sz="2000">
                <a:latin typeface="Arial" charset="0"/>
              </a:rPr>
              <a:t>. </a:t>
            </a:r>
          </a:p>
          <a:p>
            <a:pPr lvl="1">
              <a:lnSpc>
                <a:spcPct val="90000"/>
              </a:lnSpc>
            </a:pPr>
            <a:endParaRPr lang="en-US" sz="2000">
              <a:latin typeface="Arial" charset="0"/>
            </a:endParaRPr>
          </a:p>
        </p:txBody>
      </p:sp>
    </p:spTree>
    <p:extLst>
      <p:ext uri="{BB962C8B-B14F-4D97-AF65-F5344CB8AC3E}">
        <p14:creationId xmlns:p14="http://schemas.microsoft.com/office/powerpoint/2010/main" val="28175624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2438400" y="1927225"/>
            <a:ext cx="6324600" cy="5105400"/>
          </a:xfrm>
        </p:spPr>
        <p:txBody>
          <a:bodyPr/>
          <a:lstStyle/>
          <a:p>
            <a:pPr lvl="1">
              <a:buFont typeface="Symbol" charset="0"/>
              <a:buChar char="·"/>
            </a:pPr>
            <a:r>
              <a:rPr kumimoji="0" lang="en-US" sz="2000">
                <a:latin typeface="Arial" charset="0"/>
              </a:rPr>
              <a:t>Use </a:t>
            </a:r>
            <a:r>
              <a:rPr kumimoji="0" lang="en-US" sz="2000" b="1">
                <a:solidFill>
                  <a:srgbClr val="FF3300"/>
                </a:solidFill>
                <a:latin typeface="Arial" charset="0"/>
              </a:rPr>
              <a:t>indentations</a:t>
            </a:r>
            <a:r>
              <a:rPr kumimoji="0" lang="en-US" sz="2000">
                <a:latin typeface="Arial" charset="0"/>
              </a:rPr>
              <a:t> to </a:t>
            </a:r>
            <a:r>
              <a:rPr kumimoji="0" lang="en-US" sz="2000" b="1">
                <a:solidFill>
                  <a:srgbClr val="FF3300"/>
                </a:solidFill>
                <a:latin typeface="Arial" charset="0"/>
              </a:rPr>
              <a:t>distinguish between</a:t>
            </a:r>
            <a:r>
              <a:rPr kumimoji="0" lang="en-US" sz="2000">
                <a:latin typeface="Arial" charset="0"/>
              </a:rPr>
              <a:t> </a:t>
            </a:r>
            <a:r>
              <a:rPr kumimoji="0" lang="en-US" sz="2000" b="1">
                <a:solidFill>
                  <a:srgbClr val="0066CC"/>
                </a:solidFill>
                <a:latin typeface="Arial" charset="0"/>
              </a:rPr>
              <a:t>major</a:t>
            </a:r>
            <a:r>
              <a:rPr kumimoji="0" lang="en-US" sz="2000">
                <a:latin typeface="Arial" charset="0"/>
              </a:rPr>
              <a:t> and </a:t>
            </a:r>
          </a:p>
          <a:p>
            <a:pPr lvl="2">
              <a:buFont typeface="Symbol" charset="0"/>
              <a:buChar char="·"/>
            </a:pPr>
            <a:r>
              <a:rPr kumimoji="0" lang="en-US" sz="2000" b="1">
                <a:solidFill>
                  <a:srgbClr val="33CC33"/>
                </a:solidFill>
                <a:latin typeface="Arial" charset="0"/>
              </a:rPr>
              <a:t>minor</a:t>
            </a:r>
            <a:r>
              <a:rPr kumimoji="0" lang="en-US" sz="2000" b="1">
                <a:solidFill>
                  <a:srgbClr val="CCFF33"/>
                </a:solidFill>
                <a:latin typeface="Arial" charset="0"/>
              </a:rPr>
              <a:t> </a:t>
            </a:r>
            <a:r>
              <a:rPr kumimoji="0" lang="en-US" sz="2000">
                <a:latin typeface="Arial" charset="0"/>
              </a:rPr>
              <a:t>points. </a:t>
            </a:r>
          </a:p>
          <a:p>
            <a:pPr lvl="1">
              <a:buFont typeface="Symbol" charset="0"/>
              <a:buNone/>
            </a:pPr>
            <a:endParaRPr lang="en-US" sz="2000">
              <a:latin typeface="Arial" charset="0"/>
            </a:endParaRPr>
          </a:p>
          <a:p>
            <a:pPr lvl="1">
              <a:buFont typeface="Symbol" charset="0"/>
              <a:buChar char="·"/>
            </a:pPr>
            <a:r>
              <a:rPr kumimoji="0" lang="en-US" sz="2000">
                <a:latin typeface="Arial" charset="0"/>
              </a:rPr>
              <a:t>Put most notes </a:t>
            </a:r>
            <a:r>
              <a:rPr kumimoji="0" lang="en-US" sz="2000" b="1" i="1">
                <a:solidFill>
                  <a:srgbClr val="FF3300"/>
                </a:solidFill>
                <a:latin typeface="Arial" charset="0"/>
              </a:rPr>
              <a:t>in your own words</a:t>
            </a:r>
            <a:r>
              <a:rPr kumimoji="0" lang="en-US" sz="2000">
                <a:latin typeface="Arial" charset="0"/>
              </a:rPr>
              <a:t>, except</a:t>
            </a:r>
          </a:p>
          <a:p>
            <a:pPr lvl="2">
              <a:buFont typeface="Symbol" charset="0"/>
              <a:buChar char="·"/>
            </a:pPr>
            <a:r>
              <a:rPr lang="en-US" sz="1800">
                <a:latin typeface="Arial" charset="0"/>
              </a:rPr>
              <a:t>formulas , definitions, and specific facts</a:t>
            </a:r>
            <a:r>
              <a:rPr lang="en-US" sz="2000">
                <a:latin typeface="Arial" charset="0"/>
              </a:rPr>
              <a:t> </a:t>
            </a:r>
            <a:br>
              <a:rPr lang="en-US" sz="2000">
                <a:latin typeface="Arial" charset="0"/>
              </a:rPr>
            </a:br>
            <a:endParaRPr lang="en-US" sz="2000">
              <a:latin typeface="Arial" charset="0"/>
            </a:endParaRPr>
          </a:p>
          <a:p>
            <a:pPr lvl="1">
              <a:buFont typeface="Symbol" charset="0"/>
              <a:buChar char="·"/>
            </a:pPr>
            <a:r>
              <a:rPr lang="en-US" sz="2000">
                <a:latin typeface="Arial" charset="0"/>
              </a:rPr>
              <a:t>Use </a:t>
            </a:r>
            <a:r>
              <a:rPr lang="en-US" sz="2000" b="1">
                <a:solidFill>
                  <a:srgbClr val="FF3300"/>
                </a:solidFill>
                <a:latin typeface="Arial" charset="0"/>
              </a:rPr>
              <a:t>abbreviations</a:t>
            </a:r>
            <a:r>
              <a:rPr lang="en-US" sz="2000">
                <a:latin typeface="Arial" charset="0"/>
              </a:rPr>
              <a:t> and </a:t>
            </a:r>
            <a:r>
              <a:rPr lang="en-US" sz="2000" b="1">
                <a:solidFill>
                  <a:srgbClr val="FF3300"/>
                </a:solidFill>
                <a:latin typeface="Arial" charset="0"/>
              </a:rPr>
              <a:t>symbols</a:t>
            </a:r>
            <a:r>
              <a:rPr lang="en-US" sz="2000">
                <a:latin typeface="Arial" charset="0"/>
              </a:rPr>
              <a:t> wherever possible. </a:t>
            </a:r>
            <a:br>
              <a:rPr lang="en-US" sz="2000">
                <a:latin typeface="Arial" charset="0"/>
              </a:rPr>
            </a:br>
            <a:endParaRPr kumimoji="0" lang="en-US" sz="2000">
              <a:latin typeface="Arial" charset="0"/>
            </a:endParaRPr>
          </a:p>
          <a:p>
            <a:pPr lvl="1">
              <a:buFont typeface="Symbol" charset="0"/>
              <a:buChar char="·"/>
            </a:pPr>
            <a:r>
              <a:rPr kumimoji="0" lang="en-US" sz="2000" b="1">
                <a:latin typeface="Arial" charset="0"/>
              </a:rPr>
              <a:t>If you completely don</a:t>
            </a:r>
            <a:r>
              <a:rPr kumimoji="0" lang="ja-JP" altLang="en-US" sz="2000" b="1">
                <a:latin typeface="Arial" charset="0"/>
              </a:rPr>
              <a:t>’</a:t>
            </a:r>
            <a:r>
              <a:rPr kumimoji="0" lang="en-US" sz="2000" b="1">
                <a:latin typeface="Arial" charset="0"/>
              </a:rPr>
              <a:t>t understand an idea</a:t>
            </a:r>
            <a:r>
              <a:rPr kumimoji="0" lang="en-US" sz="2000">
                <a:latin typeface="Arial" charset="0"/>
              </a:rPr>
              <a:t>, </a:t>
            </a:r>
          </a:p>
          <a:p>
            <a:pPr lvl="2">
              <a:buClr>
                <a:schemeClr val="tx1"/>
              </a:buClr>
              <a:buFont typeface="Symbol" charset="0"/>
              <a:buChar char="·"/>
            </a:pPr>
            <a:r>
              <a:rPr kumimoji="0" lang="en-US" sz="1800" b="1">
                <a:solidFill>
                  <a:srgbClr val="FF3300"/>
                </a:solidFill>
                <a:latin typeface="Arial" charset="0"/>
              </a:rPr>
              <a:t>leave a blank space</a:t>
            </a:r>
            <a:r>
              <a:rPr kumimoji="0" lang="en-US" sz="1800" b="1">
                <a:latin typeface="Arial" charset="0"/>
              </a:rPr>
              <a:t> </a:t>
            </a:r>
            <a:r>
              <a:rPr kumimoji="0" lang="en-US" sz="1800">
                <a:latin typeface="Arial" charset="0"/>
              </a:rPr>
              <a:t>and ask your professor for help on it. </a:t>
            </a:r>
          </a:p>
        </p:txBody>
      </p:sp>
      <p:sp>
        <p:nvSpPr>
          <p:cNvPr id="12291" name="Rectangle 2"/>
          <p:cNvSpPr>
            <a:spLocks noGrp="1" noChangeArrowheads="1"/>
          </p:cNvSpPr>
          <p:nvPr>
            <p:ph type="title"/>
          </p:nvPr>
        </p:nvSpPr>
        <p:spPr>
          <a:xfrm>
            <a:off x="1066800" y="304800"/>
            <a:ext cx="7772400" cy="1143000"/>
          </a:xfrm>
        </p:spPr>
        <p:txBody>
          <a:bodyPr/>
          <a:lstStyle/>
          <a:p>
            <a:r>
              <a:rPr lang="en-US">
                <a:latin typeface="Arial" charset="0"/>
              </a:rPr>
              <a:t>Notetaking Tips, Cont.</a:t>
            </a:r>
          </a:p>
        </p:txBody>
      </p:sp>
      <p:sp>
        <p:nvSpPr>
          <p:cNvPr id="12292" name="AutoShape 5"/>
          <p:cNvSpPr>
            <a:spLocks noChangeArrowheads="1"/>
          </p:cNvSpPr>
          <p:nvPr/>
        </p:nvSpPr>
        <p:spPr bwMode="auto">
          <a:xfrm rot="10800000" flipH="1" flipV="1">
            <a:off x="1371600" y="1905000"/>
            <a:ext cx="1295400" cy="571500"/>
          </a:xfrm>
          <a:prstGeom prst="rightArrow">
            <a:avLst>
              <a:gd name="adj1" fmla="val 50000"/>
              <a:gd name="adj2" fmla="val 56667"/>
            </a:avLst>
          </a:prstGeom>
          <a:solidFill>
            <a:srgbClr val="FF0000"/>
          </a:solidFill>
          <a:ln w="9525">
            <a:solidFill>
              <a:schemeClr val="tx1"/>
            </a:solidFill>
            <a:miter lim="800000"/>
            <a:headEnd/>
            <a:tailEnd/>
          </a:ln>
          <a:effectLst>
            <a:outerShdw blurRad="63500" dist="107763" dir="2700000" algn="ctr" rotWithShape="0">
              <a:srgbClr val="000000">
                <a:alpha val="74998"/>
              </a:srgbClr>
            </a:outerShdw>
          </a:effectLst>
        </p:spPr>
        <p:txBody>
          <a:bodyPr wrap="none" anchor="ctr"/>
          <a:lstStyle/>
          <a:p>
            <a:endParaRPr lang="en-US"/>
          </a:p>
        </p:txBody>
      </p:sp>
    </p:spTree>
    <p:extLst>
      <p:ext uri="{BB962C8B-B14F-4D97-AF65-F5344CB8AC3E}">
        <p14:creationId xmlns:p14="http://schemas.microsoft.com/office/powerpoint/2010/main" val="23902103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OBJECTIVES</a:t>
            </a:r>
            <a:endParaRPr lang="en-US" dirty="0"/>
          </a:p>
        </p:txBody>
      </p:sp>
      <p:sp>
        <p:nvSpPr>
          <p:cNvPr id="3" name="Date Placeholder 2"/>
          <p:cNvSpPr>
            <a:spLocks noGrp="1"/>
          </p:cNvSpPr>
          <p:nvPr>
            <p:ph type="dt" sz="half" idx="10"/>
          </p:nvPr>
        </p:nvSpPr>
        <p:spPr/>
        <p:txBody>
          <a:bodyPr/>
          <a:lstStyle/>
          <a:p>
            <a:fld id="{558BF0FD-EF4C-439F-AD81-098E3ED7EF29}" type="datetime8">
              <a:rPr lang="en-US" smtClean="0"/>
              <a:pPr/>
              <a:t>3/8/17 12:01</a:t>
            </a:fld>
            <a:endParaRPr lang="en-US"/>
          </a:p>
        </p:txBody>
      </p:sp>
      <p:sp>
        <p:nvSpPr>
          <p:cNvPr id="4" name="Slide Number Placeholder 3"/>
          <p:cNvSpPr>
            <a:spLocks noGrp="1"/>
          </p:cNvSpPr>
          <p:nvPr>
            <p:ph type="sldNum" sz="quarter" idx="12"/>
          </p:nvPr>
        </p:nvSpPr>
        <p:spPr/>
        <p:txBody>
          <a:bodyPr/>
          <a:lstStyle/>
          <a:p>
            <a:fld id="{DD036D98-CB95-47D4-91D6-75DCF13F8035}" type="slidenum">
              <a:rPr lang="en-US" smtClean="0"/>
              <a:pPr/>
              <a:t>3</a:t>
            </a:fld>
            <a:endParaRPr lang="en-US"/>
          </a:p>
        </p:txBody>
      </p:sp>
      <p:sp>
        <p:nvSpPr>
          <p:cNvPr id="5" name="Content Placeholder 4"/>
          <p:cNvSpPr>
            <a:spLocks noGrp="1"/>
          </p:cNvSpPr>
          <p:nvPr>
            <p:ph sz="quarter" idx="1"/>
          </p:nvPr>
        </p:nvSpPr>
        <p:spPr/>
        <p:txBody>
          <a:bodyPr>
            <a:normAutofit fontScale="92500"/>
          </a:bodyPr>
          <a:lstStyle/>
          <a:p>
            <a:r>
              <a:rPr lang="en-US" dirty="0"/>
              <a:t>Complete </a:t>
            </a:r>
            <a:r>
              <a:rPr lang="en-US" dirty="0" smtClean="0"/>
              <a:t>book discovery task together .</a:t>
            </a:r>
          </a:p>
          <a:p>
            <a:r>
              <a:rPr lang="en-US" dirty="0" smtClean="0"/>
              <a:t>Complete bibliography task</a:t>
            </a:r>
          </a:p>
          <a:p>
            <a:r>
              <a:rPr lang="en-US" dirty="0" smtClean="0"/>
              <a:t>To </a:t>
            </a:r>
            <a:r>
              <a:rPr lang="en-US" dirty="0" smtClean="0"/>
              <a:t>be able to master and apply systems for taking  note during both </a:t>
            </a:r>
            <a:r>
              <a:rPr lang="en-US" b="1" dirty="0" smtClean="0"/>
              <a:t>reading</a:t>
            </a:r>
            <a:r>
              <a:rPr lang="en-US" dirty="0" smtClean="0"/>
              <a:t> and </a:t>
            </a:r>
            <a:r>
              <a:rPr lang="en-US" b="1" dirty="0" smtClean="0"/>
              <a:t>lecture</a:t>
            </a:r>
            <a:r>
              <a:rPr lang="en-US" dirty="0" smtClean="0"/>
              <a:t> academic activities. </a:t>
            </a:r>
          </a:p>
          <a:p>
            <a:r>
              <a:rPr lang="en-US" dirty="0" smtClean="0"/>
              <a:t>To practice a system of taking reading notes together using a short story reading (Philip K Dick) </a:t>
            </a:r>
          </a:p>
          <a:p>
            <a:r>
              <a:rPr lang="en-US" dirty="0" smtClean="0"/>
              <a:t>To master the Cornell system of note taking and abbreviations and practice it’s use in a lecture about poetic analysis and Robert </a:t>
            </a:r>
            <a:r>
              <a:rPr lang="en-US" dirty="0" smtClean="0"/>
              <a:t>Frost</a:t>
            </a:r>
          </a:p>
          <a:p>
            <a:r>
              <a:rPr lang="en-US" dirty="0" smtClean="0"/>
              <a:t>To be able to learn and apply a note taking method</a:t>
            </a:r>
            <a:endParaRPr lang="en-US" dirty="0"/>
          </a:p>
        </p:txBody>
      </p:sp>
    </p:spTree>
    <p:extLst>
      <p:ext uri="{BB962C8B-B14F-4D97-AF65-F5344CB8AC3E}">
        <p14:creationId xmlns:p14="http://schemas.microsoft.com/office/powerpoint/2010/main" val="412342674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OHAMMED AZMATULLAH\Desktop\mind mapi\pics\LighthouseMap.pdf.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85784" y="-1"/>
            <a:ext cx="10072694" cy="78377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429000" y="5105400"/>
            <a:ext cx="5715000" cy="1470025"/>
          </a:xfrm>
        </p:spPr>
        <p:txBody>
          <a:bodyPr>
            <a:noAutofit/>
          </a:bodyPr>
          <a:lstStyle/>
          <a:p>
            <a:pPr algn="l"/>
            <a:r>
              <a:rPr lang="en-US" sz="4800" b="1" spc="600" dirty="0" smtClean="0"/>
              <a:t>MIND MAPPING	</a:t>
            </a:r>
            <a:endParaRPr lang="en-US" sz="4800" b="1" spc="600" dirty="0"/>
          </a:p>
        </p:txBody>
      </p:sp>
    </p:spTree>
    <p:extLst>
      <p:ext uri="{BB962C8B-B14F-4D97-AF65-F5344CB8AC3E}">
        <p14:creationId xmlns:p14="http://schemas.microsoft.com/office/powerpoint/2010/main" val="338880479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79560" cy="60960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US" sz="3600" b="1" dirty="0" smtClean="0">
                <a:solidFill>
                  <a:schemeClr val="accent3">
                    <a:lumMod val="60000"/>
                    <a:lumOff val="40000"/>
                  </a:schemeClr>
                </a:solidFill>
                <a:effectLst>
                  <a:outerShdw blurRad="38100" dist="38100" dir="2700000" algn="tl">
                    <a:srgbClr val="000000">
                      <a:alpha val="43137"/>
                    </a:srgbClr>
                  </a:outerShdw>
                </a:effectLst>
                <a:latin typeface="Abbey-Medium" pitchFamily="2" charset="0"/>
              </a:rPr>
              <a:t>INTRODUCTION</a:t>
            </a:r>
            <a:endParaRPr lang="en-US" sz="3600" b="1" dirty="0">
              <a:solidFill>
                <a:schemeClr val="accent3">
                  <a:lumMod val="60000"/>
                  <a:lumOff val="40000"/>
                </a:schemeClr>
              </a:solidFill>
              <a:effectLst>
                <a:outerShdw blurRad="38100" dist="38100" dir="2700000" algn="tl">
                  <a:srgbClr val="000000">
                    <a:alpha val="43137"/>
                  </a:srgbClr>
                </a:outerShdw>
              </a:effectLst>
              <a:latin typeface="Abbey-Medium" pitchFamily="2" charset="0"/>
            </a:endParaRPr>
          </a:p>
        </p:txBody>
      </p:sp>
      <p:sp>
        <p:nvSpPr>
          <p:cNvPr id="3" name="Content Placeholder 2"/>
          <p:cNvSpPr>
            <a:spLocks noGrp="1"/>
          </p:cNvSpPr>
          <p:nvPr>
            <p:ph idx="1"/>
          </p:nvPr>
        </p:nvSpPr>
        <p:spPr>
          <a:xfrm>
            <a:off x="-15240" y="609600"/>
            <a:ext cx="9159240" cy="1209764"/>
          </a:xfrm>
        </p:spPr>
        <p:txBody>
          <a:bodyPr>
            <a:normAutofit fontScale="62500" lnSpcReduction="20000"/>
          </a:bodyPr>
          <a:lstStyle/>
          <a:p>
            <a:pPr algn="just"/>
            <a:r>
              <a:rPr lang="en-US" dirty="0"/>
              <a:t>A Mind Map is a highly effective way of getting information in and out of your brain </a:t>
            </a:r>
            <a:r>
              <a:rPr lang="en-US" dirty="0" smtClean="0"/>
              <a:t>–</a:t>
            </a:r>
          </a:p>
          <a:p>
            <a:pPr algn="just"/>
            <a:r>
              <a:rPr lang="en-US" dirty="0" smtClean="0"/>
              <a:t> It </a:t>
            </a:r>
            <a:r>
              <a:rPr lang="en-US" dirty="0"/>
              <a:t>is a creative and logical means of note-taking and note-making that literally "maps out" your ideas</a:t>
            </a:r>
            <a:r>
              <a:rPr lang="en-US" dirty="0" smtClean="0"/>
              <a:t>.</a:t>
            </a:r>
          </a:p>
          <a:p>
            <a:pPr algn="just"/>
            <a:r>
              <a:rPr lang="en-US" dirty="0"/>
              <a:t>All Mind Maps have some things in common</a:t>
            </a:r>
            <a:r>
              <a:rPr lang="en-US" dirty="0" smtClean="0"/>
              <a:t>.</a:t>
            </a:r>
          </a:p>
        </p:txBody>
      </p:sp>
      <p:sp>
        <p:nvSpPr>
          <p:cNvPr id="4" name="Rectangle 3"/>
          <p:cNvSpPr/>
          <p:nvPr/>
        </p:nvSpPr>
        <p:spPr>
          <a:xfrm>
            <a:off x="15240" y="1676400"/>
            <a:ext cx="3970606" cy="253402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pPr>
            <a:r>
              <a:rPr lang="en-US" b="1" i="1" dirty="0"/>
              <a:t>They have a natural organizational structure that radiates from the center and use lines, symbols, words, color and images according to simple, brain-friendly concepts</a:t>
            </a:r>
            <a:r>
              <a:rPr lang="en-US" b="1" i="1" dirty="0" smtClean="0"/>
              <a:t>.</a:t>
            </a:r>
          </a:p>
        </p:txBody>
      </p:sp>
      <p:pic>
        <p:nvPicPr>
          <p:cNvPr id="1026" name="Picture 2" descr="C:\Users\MOHAMMED AZMATULLAH\Desktop\mind mapi\pics\800px-Coggle_Docu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69" y="285728"/>
            <a:ext cx="10414073" cy="58579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038600" y="5581471"/>
            <a:ext cx="5105400" cy="1200329"/>
          </a:xfrm>
          <a:prstGeom prst="rect">
            <a:avLst/>
          </a:prstGeom>
        </p:spPr>
        <p:txBody>
          <a:bodyPr wrap="square">
            <a:spAutoFit/>
          </a:bodyPr>
          <a:lstStyle/>
          <a:p>
            <a:pPr algn="just"/>
            <a:r>
              <a:rPr lang="en-US" dirty="0" smtClean="0"/>
              <a:t> </a:t>
            </a:r>
            <a:r>
              <a:rPr lang="en-US" dirty="0"/>
              <a:t>Millions of people are using mind maps for brainstorming, note taking, document drafting, project planning and other tasks that require hierarchical structuring of information. </a:t>
            </a:r>
          </a:p>
        </p:txBody>
      </p:sp>
      <p:sp>
        <p:nvSpPr>
          <p:cNvPr id="7" name="Rectangle 6"/>
          <p:cNvSpPr/>
          <p:nvPr/>
        </p:nvSpPr>
        <p:spPr>
          <a:xfrm>
            <a:off x="-18757" y="4267200"/>
            <a:ext cx="4038600" cy="923330"/>
          </a:xfrm>
          <a:prstGeom prst="rect">
            <a:avLst/>
          </a:prstGeom>
        </p:spPr>
        <p:txBody>
          <a:bodyPr wrap="square">
            <a:spAutoFit/>
          </a:bodyPr>
          <a:lstStyle/>
          <a:p>
            <a:pPr algn="just"/>
            <a:r>
              <a:rPr lang="en-US" dirty="0"/>
              <a:t>Mind maps are considered to be a type of </a:t>
            </a:r>
            <a:r>
              <a:rPr lang="en-US" dirty="0">
                <a:hlinkClick r:id="rId3" tooltip="Spider diagram"/>
              </a:rPr>
              <a:t>spider diagram</a:t>
            </a:r>
            <a:r>
              <a:rPr lang="en-US" dirty="0" smtClean="0"/>
              <a:t>.</a:t>
            </a:r>
            <a:r>
              <a:rPr lang="en-US" dirty="0"/>
              <a:t> A similar concept in the 1970s was "idea sun bursting"</a:t>
            </a:r>
          </a:p>
        </p:txBody>
      </p:sp>
      <p:sp>
        <p:nvSpPr>
          <p:cNvPr id="8" name="Rectangle 7"/>
          <p:cNvSpPr/>
          <p:nvPr/>
        </p:nvSpPr>
        <p:spPr>
          <a:xfrm>
            <a:off x="-35169" y="5486400"/>
            <a:ext cx="4226169" cy="923330"/>
          </a:xfrm>
          <a:prstGeom prst="rect">
            <a:avLst/>
          </a:prstGeom>
        </p:spPr>
        <p:txBody>
          <a:bodyPr wrap="square">
            <a:spAutoFit/>
          </a:bodyPr>
          <a:lstStyle/>
          <a:p>
            <a:pPr algn="just"/>
            <a:r>
              <a:rPr lang="en-US" dirty="0">
                <a:solidFill>
                  <a:prstClr val="black"/>
                </a:solidFill>
              </a:rPr>
              <a:t>The constituent elements of a mind map are arranged according to the importance of the concepts. </a:t>
            </a:r>
            <a:endParaRPr lang="en-US" dirty="0"/>
          </a:p>
        </p:txBody>
      </p:sp>
      <p:sp>
        <p:nvSpPr>
          <p:cNvPr id="9" name="Rectangle 8"/>
          <p:cNvSpPr/>
          <p:nvPr/>
        </p:nvSpPr>
        <p:spPr>
          <a:xfrm>
            <a:off x="4495800" y="1619071"/>
            <a:ext cx="4572000" cy="120032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r>
              <a:rPr lang="en-US" dirty="0"/>
              <a:t>By presenting ideas in a radial, graphical, nonlinear manner, mind maps encourage a brainstorming approach to planning and organizing tasks. </a:t>
            </a:r>
          </a:p>
        </p:txBody>
      </p:sp>
      <p:sp>
        <p:nvSpPr>
          <p:cNvPr id="10" name="Rectangle 9"/>
          <p:cNvSpPr/>
          <p:nvPr/>
        </p:nvSpPr>
        <p:spPr>
          <a:xfrm>
            <a:off x="4191000" y="4962068"/>
            <a:ext cx="4927600" cy="646331"/>
          </a:xfrm>
          <a:prstGeom prst="rect">
            <a:avLst/>
          </a:prstGeom>
        </p:spPr>
        <p:txBody>
          <a:bodyPr wrap="square">
            <a:spAutoFit/>
          </a:bodyPr>
          <a:lstStyle/>
          <a:p>
            <a:pPr algn="just"/>
            <a:r>
              <a:rPr lang="en-US" b="1" i="1" dirty="0">
                <a:solidFill>
                  <a:srgbClr val="FF0000"/>
                </a:solidFill>
              </a:rPr>
              <a:t>Mind maps may also aid recall of existing memories.</a:t>
            </a:r>
          </a:p>
        </p:txBody>
      </p:sp>
    </p:spTree>
    <p:extLst>
      <p:ext uri="{BB962C8B-B14F-4D97-AF65-F5344CB8AC3E}">
        <p14:creationId xmlns:p14="http://schemas.microsoft.com/office/powerpoint/2010/main" val="326211379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 y="-71462"/>
            <a:ext cx="3345873" cy="533400"/>
          </a:xfrm>
        </p:spPr>
        <p:txBody>
          <a:bodyPr>
            <a:noAutofit/>
          </a:bodyPr>
          <a:lstStyle/>
          <a:p>
            <a:pPr algn="l"/>
            <a:r>
              <a:rPr lang="en-US" sz="3200" b="1" spc="600" dirty="0" smtClean="0">
                <a:solidFill>
                  <a:srgbClr val="FF0000"/>
                </a:solidFill>
                <a:effectLst>
                  <a:outerShdw blurRad="38100" dist="38100" dir="2700000" algn="tl">
                    <a:srgbClr val="000000">
                      <a:alpha val="43137"/>
                    </a:srgbClr>
                  </a:outerShdw>
                </a:effectLst>
              </a:rPr>
              <a:t>HISTORY</a:t>
            </a:r>
            <a:endParaRPr lang="en-US" sz="3200" b="1" spc="600" dirty="0">
              <a:solidFill>
                <a:srgbClr val="FF000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6669937"/>
              </p:ext>
            </p:extLst>
          </p:nvPr>
        </p:nvGraphicFramePr>
        <p:xfrm>
          <a:off x="18207" y="457200"/>
          <a:ext cx="9116291" cy="914399"/>
        </p:xfrm>
        <a:graphic>
          <a:graphicData uri="http://schemas.openxmlformats.org/drawingml/2006/table">
            <a:tbl>
              <a:tblPr>
                <a:tableStyleId>{775DCB02-9BB8-47FD-8907-85C794F793BA}</a:tableStyleId>
              </a:tblPr>
              <a:tblGrid>
                <a:gridCol w="9116291"/>
              </a:tblGrid>
              <a:tr h="762000">
                <a:tc>
                  <a:txBody>
                    <a:bodyPr/>
                    <a:lstStyle/>
                    <a:p>
                      <a:pPr algn="just" fontAlgn="base"/>
                      <a:r>
                        <a:rPr lang="en-US" sz="1800" dirty="0">
                          <a:effectLst/>
                        </a:rPr>
                        <a:t>Mind Mapping is a form of </a:t>
                      </a:r>
                      <a:r>
                        <a:rPr lang="en-US" sz="1800" b="1" dirty="0" smtClean="0">
                          <a:effectLst/>
                        </a:rPr>
                        <a:t>VISUAL THINKING</a:t>
                      </a:r>
                      <a:r>
                        <a:rPr lang="en-US" sz="1800" dirty="0" smtClean="0">
                          <a:effectLst/>
                        </a:rPr>
                        <a:t> </a:t>
                      </a:r>
                      <a:r>
                        <a:rPr lang="en-US" sz="1800" dirty="0">
                          <a:effectLst/>
                        </a:rPr>
                        <a:t>done by writing one's ideas down in the </a:t>
                      </a:r>
                      <a:r>
                        <a:rPr lang="en-US" sz="1800" b="1" dirty="0">
                          <a:solidFill>
                            <a:schemeClr val="accent3"/>
                          </a:solidFill>
                          <a:effectLst/>
                        </a:rPr>
                        <a:t>form of pictures or other graphical representation </a:t>
                      </a:r>
                      <a:r>
                        <a:rPr lang="en-US" sz="1800" dirty="0">
                          <a:effectLst/>
                        </a:rPr>
                        <a:t>in order to get as clear a picture of the subject in question as possible. </a:t>
                      </a:r>
                    </a:p>
                  </a:txBody>
                  <a:tcPr/>
                </a:tc>
              </a:tr>
            </a:tbl>
          </a:graphicData>
        </a:graphic>
      </p:graphicFrame>
      <p:pic>
        <p:nvPicPr>
          <p:cNvPr id="2049" name="Picture 1" descr="C:\Users\MOHAMMED AZMATULLAH\Desktop\mind mapi\pics\220px-Porphy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447800"/>
            <a:ext cx="1006475" cy="17240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24436" y="1447800"/>
            <a:ext cx="4319564"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smtClean="0"/>
              <a:t>Historians Found Later That </a:t>
            </a:r>
            <a:r>
              <a:rPr lang="en-US" dirty="0" smtClean="0">
                <a:hlinkClick r:id="rId3" tooltip="Wikipedia article on Leonardo da Vinci"/>
              </a:rPr>
              <a:t>Leonardo Da Vinci</a:t>
            </a:r>
            <a:r>
              <a:rPr lang="en-US" dirty="0" smtClean="0"/>
              <a:t> Used Mind Mapping As Well, Mostly For Note Taking. Considered As The Historical Person Who Popularized Mind Mapping The Most. </a:t>
            </a:r>
            <a:endParaRPr lang="en-US" dirty="0"/>
          </a:p>
        </p:txBody>
      </p:sp>
      <p:sp>
        <p:nvSpPr>
          <p:cNvPr id="8" name="Rectangle 7"/>
          <p:cNvSpPr/>
          <p:nvPr/>
        </p:nvSpPr>
        <p:spPr>
          <a:xfrm>
            <a:off x="0" y="1417499"/>
            <a:ext cx="3565525" cy="1754326"/>
          </a:xfrm>
          <a:prstGeom prst="rect">
            <a:avLst/>
          </a:prstGeom>
        </p:spPr>
        <p:txBody>
          <a:bodyPr wrap="square">
            <a:spAutoFit/>
          </a:bodyPr>
          <a:lstStyle/>
          <a:p>
            <a:pPr algn="just"/>
            <a:r>
              <a:rPr lang="en-US" dirty="0"/>
              <a:t> </a:t>
            </a:r>
            <a:r>
              <a:rPr lang="en-US" dirty="0">
                <a:hlinkClick r:id="rId4" tooltip="Wikipedia article on dr. Collins"/>
              </a:rPr>
              <a:t>Dr. Collins</a:t>
            </a:r>
            <a:r>
              <a:rPr lang="en-US" dirty="0"/>
              <a:t> was considered as the Father of Modern Mapping because of his extensive commitment to publish researches about his creativity, graphical thinking and learning. </a:t>
            </a:r>
          </a:p>
        </p:txBody>
      </p:sp>
      <p:sp>
        <p:nvSpPr>
          <p:cNvPr id="3" name="Rectangle 2"/>
          <p:cNvSpPr/>
          <p:nvPr/>
        </p:nvSpPr>
        <p:spPr>
          <a:xfrm>
            <a:off x="4824436" y="2925128"/>
            <a:ext cx="4305916" cy="923330"/>
          </a:xfrm>
          <a:prstGeom prst="rect">
            <a:avLst/>
          </a:prstGeom>
        </p:spPr>
        <p:txBody>
          <a:bodyPr wrap="square">
            <a:spAutoFit/>
          </a:bodyPr>
          <a:lstStyle/>
          <a:p>
            <a:r>
              <a:rPr lang="en-US" dirty="0"/>
              <a:t>The first traces </a:t>
            </a:r>
            <a:r>
              <a:rPr lang="en-US" dirty="0" smtClean="0"/>
              <a:t>in </a:t>
            </a:r>
            <a:r>
              <a:rPr lang="en-US" b="1" dirty="0" smtClean="0"/>
              <a:t>3</a:t>
            </a:r>
            <a:r>
              <a:rPr lang="en-US" b="1" baseline="30000" dirty="0" smtClean="0"/>
              <a:t>rd</a:t>
            </a:r>
            <a:r>
              <a:rPr lang="en-US" b="1" dirty="0"/>
              <a:t> century </a:t>
            </a:r>
            <a:r>
              <a:rPr lang="en-US" b="1" dirty="0" smtClean="0"/>
              <a:t>BC by</a:t>
            </a:r>
            <a:r>
              <a:rPr lang="en-US" dirty="0" smtClean="0"/>
              <a:t> </a:t>
            </a:r>
            <a:r>
              <a:rPr lang="en-US" dirty="0"/>
              <a:t>philosopher by the name of </a:t>
            </a:r>
            <a:r>
              <a:rPr lang="en-US" dirty="0">
                <a:hlinkClick r:id="rId5" tooltip="Wikipedia article on Porphyry of Tyre"/>
              </a:rPr>
              <a:t>Porphyry of Tyros</a:t>
            </a:r>
            <a:r>
              <a:rPr lang="en-US" dirty="0"/>
              <a:t> is thought to be the </a:t>
            </a:r>
            <a:r>
              <a:rPr lang="en-US" dirty="0" smtClean="0"/>
              <a:t>first. </a:t>
            </a:r>
            <a:endParaRPr lang="en-US" dirty="0"/>
          </a:p>
        </p:txBody>
      </p:sp>
      <p:sp>
        <p:nvSpPr>
          <p:cNvPr id="10" name="Title 1"/>
          <p:cNvSpPr txBox="1">
            <a:spLocks/>
          </p:cNvSpPr>
          <p:nvPr/>
        </p:nvSpPr>
        <p:spPr>
          <a:xfrm>
            <a:off x="0" y="3188885"/>
            <a:ext cx="2667000" cy="60491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mtClean="0"/>
              <a:t>ORIGINS</a:t>
            </a:r>
            <a:endParaRPr lang="en-US" dirty="0"/>
          </a:p>
        </p:txBody>
      </p:sp>
      <p:sp>
        <p:nvSpPr>
          <p:cNvPr id="9" name="Rectangle 8"/>
          <p:cNvSpPr/>
          <p:nvPr/>
        </p:nvSpPr>
        <p:spPr>
          <a:xfrm>
            <a:off x="12510" y="3848458"/>
            <a:ext cx="5152629" cy="369332"/>
          </a:xfrm>
          <a:prstGeom prst="rect">
            <a:avLst/>
          </a:prstGeom>
        </p:spPr>
        <p:txBody>
          <a:bodyPr wrap="none">
            <a:spAutoFit/>
          </a:bodyPr>
          <a:lstStyle/>
          <a:p>
            <a:r>
              <a:rPr lang="en-US" b="1" u="sng" dirty="0" smtClean="0">
                <a:solidFill>
                  <a:srgbClr val="FF0000"/>
                </a:solidFill>
              </a:rPr>
              <a:t>Tony </a:t>
            </a:r>
            <a:r>
              <a:rPr lang="en-US" b="1" u="sng" dirty="0" err="1" smtClean="0">
                <a:solidFill>
                  <a:srgbClr val="FF0000"/>
                </a:solidFill>
              </a:rPr>
              <a:t>Buzan</a:t>
            </a:r>
            <a:r>
              <a:rPr lang="en-US" b="1" u="sng" dirty="0" smtClean="0">
                <a:solidFill>
                  <a:srgbClr val="FF0000"/>
                </a:solidFill>
              </a:rPr>
              <a:t> </a:t>
            </a:r>
            <a:r>
              <a:rPr lang="en-US" b="1" u="sng" dirty="0" smtClean="0"/>
              <a:t>popular </a:t>
            </a:r>
            <a:r>
              <a:rPr lang="en-US" b="1" u="sng" dirty="0" smtClean="0">
                <a:solidFill>
                  <a:srgbClr val="FF0000"/>
                </a:solidFill>
              </a:rPr>
              <a:t>psychology</a:t>
            </a:r>
            <a:r>
              <a:rPr lang="en-US" b="1" u="sng" dirty="0" smtClean="0"/>
              <a:t> author, popularized.</a:t>
            </a:r>
            <a:endParaRPr lang="en-US" b="1" u="sng" dirty="0"/>
          </a:p>
        </p:txBody>
      </p:sp>
      <p:sp>
        <p:nvSpPr>
          <p:cNvPr id="12" name="Rectangle 11"/>
          <p:cNvSpPr/>
          <p:nvPr/>
        </p:nvSpPr>
        <p:spPr>
          <a:xfrm>
            <a:off x="4549" y="4217790"/>
            <a:ext cx="9109881" cy="923330"/>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just"/>
            <a:r>
              <a:rPr lang="en-US" dirty="0"/>
              <a:t>The </a:t>
            </a:r>
            <a:r>
              <a:rPr lang="en-US" dirty="0">
                <a:hlinkClick r:id="rId6" tooltip="Semantic network"/>
              </a:rPr>
              <a:t>semantic network</a:t>
            </a:r>
            <a:r>
              <a:rPr lang="en-US" dirty="0"/>
              <a:t> was developed in the late 1950s as a theory to understand human learning and developed further by </a:t>
            </a:r>
            <a:r>
              <a:rPr lang="en-US" dirty="0">
                <a:hlinkClick r:id="rId4" tooltip="Allan M. Collins"/>
              </a:rPr>
              <a:t>Allan M. Collins</a:t>
            </a:r>
            <a:r>
              <a:rPr lang="en-US" dirty="0"/>
              <a:t> and </a:t>
            </a:r>
            <a:r>
              <a:rPr lang="en-US" dirty="0">
                <a:hlinkClick r:id="rId7" tooltip="M. Ross Quillian (page does not exist)"/>
              </a:rPr>
              <a:t>M. Ross </a:t>
            </a:r>
            <a:r>
              <a:rPr lang="en-US" dirty="0" err="1">
                <a:hlinkClick r:id="rId7" tooltip="M. Ross Quillian (page does not exist)"/>
              </a:rPr>
              <a:t>Quillian</a:t>
            </a:r>
            <a:r>
              <a:rPr lang="en-US" dirty="0"/>
              <a:t> during the early </a:t>
            </a:r>
            <a:r>
              <a:rPr lang="en-US" dirty="0" smtClean="0"/>
              <a:t>1960s. </a:t>
            </a:r>
          </a:p>
        </p:txBody>
      </p:sp>
      <p:pic>
        <p:nvPicPr>
          <p:cNvPr id="14" name="Picture 2" descr="C:\Users\MOHAMMED AZMATULLAH\Desktop\mind mapi\pics\MindMup_screensho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4600" y="4978400"/>
            <a:ext cx="2819400" cy="18796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0" y="5103674"/>
            <a:ext cx="6348484" cy="1754326"/>
          </a:xfrm>
          <a:prstGeom prst="rect">
            <a:avLst/>
          </a:prstGeom>
        </p:spPr>
        <p:txBody>
          <a:bodyPr wrap="square">
            <a:spAutoFit/>
          </a:bodyPr>
          <a:lstStyle/>
          <a:p>
            <a:pPr algn="just">
              <a:lnSpc>
                <a:spcPct val="150000"/>
              </a:lnSpc>
            </a:pPr>
            <a:r>
              <a:rPr lang="en-US" dirty="0"/>
              <a:t>Mind maps are similar in radial structure to </a:t>
            </a:r>
            <a:r>
              <a:rPr lang="en-US" dirty="0">
                <a:hlinkClick r:id="rId9" tooltip="Concept map"/>
              </a:rPr>
              <a:t>concept maps</a:t>
            </a:r>
            <a:r>
              <a:rPr lang="en-US" dirty="0"/>
              <a:t>, developed by learning experts in the 1970s, but differ in that the former are simplified by focusing around a single central key concept.</a:t>
            </a:r>
          </a:p>
        </p:txBody>
      </p:sp>
    </p:spTree>
    <p:extLst>
      <p:ext uri="{BB962C8B-B14F-4D97-AF65-F5344CB8AC3E}">
        <p14:creationId xmlns:p14="http://schemas.microsoft.com/office/powerpoint/2010/main" val="364520325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OHAMMED AZMATULLAH\Desktop\1395298_1377052305866968_1464144339_n.jpg"/>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7765" y="28575"/>
            <a:ext cx="9096233" cy="68008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nvSpPr>
        <p:spPr>
          <a:xfrm>
            <a:off x="685800" y="5688"/>
            <a:ext cx="7772400" cy="1828799"/>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Mind Mapping:</a:t>
            </a:r>
            <a:br>
              <a:rPr lang="en-US" b="1" dirty="0" smtClean="0"/>
            </a:br>
            <a:r>
              <a:rPr lang="en-US" sz="4000" b="1" dirty="0"/>
              <a:t>h</a:t>
            </a:r>
            <a:r>
              <a:rPr lang="en-US" sz="4000" b="1" dirty="0" smtClean="0"/>
              <a:t>ow to maximize your brain’s potential</a:t>
            </a:r>
            <a:endParaRPr lang="en-US" sz="4000" b="1" dirty="0"/>
          </a:p>
        </p:txBody>
      </p:sp>
      <p:sp>
        <p:nvSpPr>
          <p:cNvPr id="5" name="Subtitle 2"/>
          <p:cNvSpPr>
            <a:spLocks noGrp="1"/>
          </p:cNvSpPr>
          <p:nvPr/>
        </p:nvSpPr>
        <p:spPr>
          <a:xfrm>
            <a:off x="1371600" y="2590800"/>
            <a:ext cx="6400800" cy="3429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     </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72312"/>
            <a:ext cx="2590800" cy="2590800"/>
          </a:xfrm>
          <a:prstGeom prst="rect">
            <a:avLst/>
          </a:prstGeom>
        </p:spPr>
      </p:pic>
      <p:sp>
        <p:nvSpPr>
          <p:cNvPr id="2" name="Rectangle 1"/>
          <p:cNvSpPr/>
          <p:nvPr/>
        </p:nvSpPr>
        <p:spPr>
          <a:xfrm>
            <a:off x="47766" y="4535269"/>
            <a:ext cx="9096233" cy="646331"/>
          </a:xfrm>
          <a:prstGeom prst="rect">
            <a:avLst/>
          </a:prstGeom>
        </p:spPr>
        <p:txBody>
          <a:bodyPr wrap="square">
            <a:spAutoFit/>
          </a:bodyPr>
          <a:lstStyle/>
          <a:p>
            <a:r>
              <a:rPr lang="en-US" i="1" dirty="0" smtClean="0"/>
              <a:t>“The </a:t>
            </a:r>
            <a:r>
              <a:rPr lang="en-US" i="1" dirty="0"/>
              <a:t>chisel was unleashing the beauty and image/figure within the marble bursting to be revealed. </a:t>
            </a:r>
            <a:r>
              <a:rPr lang="en-US" i="1" dirty="0" smtClean="0"/>
              <a:t>revealed</a:t>
            </a:r>
            <a:r>
              <a:rPr lang="en-US" i="1" dirty="0"/>
              <a:t>.” </a:t>
            </a:r>
            <a:r>
              <a:rPr lang="en-US" i="1" dirty="0">
                <a:solidFill>
                  <a:schemeClr val="tx2">
                    <a:lumMod val="75000"/>
                  </a:schemeClr>
                </a:solidFill>
                <a:effectLst>
                  <a:outerShdw blurRad="38100" dist="38100" dir="2700000" algn="tl">
                    <a:srgbClr val="000000">
                      <a:alpha val="43137"/>
                    </a:srgbClr>
                  </a:outerShdw>
                </a:effectLst>
              </a:rPr>
              <a:t>Michael Angelo </a:t>
            </a:r>
          </a:p>
        </p:txBody>
      </p:sp>
      <p:sp>
        <p:nvSpPr>
          <p:cNvPr id="3" name="Rectangle 2"/>
          <p:cNvSpPr/>
          <p:nvPr/>
        </p:nvSpPr>
        <p:spPr>
          <a:xfrm>
            <a:off x="2514600" y="5537537"/>
            <a:ext cx="4572000" cy="1015663"/>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just"/>
            <a:r>
              <a:rPr lang="en-US" sz="2000" b="1" dirty="0" smtClean="0">
                <a:solidFill>
                  <a:schemeClr val="tx1"/>
                </a:solidFill>
              </a:rPr>
              <a:t>Let </a:t>
            </a:r>
            <a:r>
              <a:rPr lang="en-US" sz="2000" b="1" dirty="0">
                <a:solidFill>
                  <a:schemeClr val="tx1"/>
                </a:solidFill>
              </a:rPr>
              <a:t>your creative energy radiate from both sides of your brain, from the kernel of your Mind Map </a:t>
            </a:r>
          </a:p>
        </p:txBody>
      </p:sp>
    </p:spTree>
    <p:extLst>
      <p:ext uri="{BB962C8B-B14F-4D97-AF65-F5344CB8AC3E}">
        <p14:creationId xmlns:p14="http://schemas.microsoft.com/office/powerpoint/2010/main" val="56477584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457200" y="48722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Mind Maps Use:</a:t>
            </a:r>
            <a:endParaRPr lang="en-US" b="1" dirty="0"/>
          </a:p>
        </p:txBody>
      </p:sp>
      <p:pic>
        <p:nvPicPr>
          <p:cNvPr id="5" name="Picture 4" descr="C:\Users\heilig_j\AppData\Local\Microsoft\Windows\Temporary Internet Files\Content.IE5\301MR8U8\MC9000130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390234"/>
            <a:ext cx="1030529" cy="16440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Program Files\Microsoft Office\MEDIA\CAGCAT10\j029324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5530" y="3853274"/>
            <a:ext cx="1565453" cy="11548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heilig_j\AppData\Local\Microsoft\Windows\Temporary Internet Files\Content.IE5\301MR8U8\MC90041239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2294888"/>
            <a:ext cx="1436672" cy="11694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3"/>
          <p:cNvSpPr txBox="1"/>
          <p:nvPr/>
        </p:nvSpPr>
        <p:spPr>
          <a:xfrm>
            <a:off x="1563929" y="2879591"/>
            <a:ext cx="941283"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t>Lines</a:t>
            </a:r>
            <a:endParaRPr lang="en-US" sz="2800" b="1" dirty="0"/>
          </a:p>
        </p:txBody>
      </p:sp>
      <p:sp>
        <p:nvSpPr>
          <p:cNvPr id="9" name="TextBox 4"/>
          <p:cNvSpPr txBox="1"/>
          <p:nvPr/>
        </p:nvSpPr>
        <p:spPr>
          <a:xfrm>
            <a:off x="607833" y="4261371"/>
            <a:ext cx="1426737"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t>Symbols</a:t>
            </a:r>
            <a:endParaRPr lang="en-US" sz="2800" b="1" dirty="0"/>
          </a:p>
        </p:txBody>
      </p:sp>
      <p:sp>
        <p:nvSpPr>
          <p:cNvPr id="10" name="TextBox 5"/>
          <p:cNvSpPr txBox="1"/>
          <p:nvPr/>
        </p:nvSpPr>
        <p:spPr>
          <a:xfrm>
            <a:off x="6217423" y="2671782"/>
            <a:ext cx="976549"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t>Color</a:t>
            </a:r>
            <a:endParaRPr lang="en-US" sz="2800" b="1" dirty="0"/>
          </a:p>
        </p:txBody>
      </p:sp>
      <p:sp>
        <p:nvSpPr>
          <p:cNvPr id="11" name="TextBox 6"/>
          <p:cNvSpPr txBox="1"/>
          <p:nvPr/>
        </p:nvSpPr>
        <p:spPr>
          <a:xfrm>
            <a:off x="6705697" y="3937260"/>
            <a:ext cx="124040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t>Images</a:t>
            </a:r>
            <a:endParaRPr lang="en-US" sz="2800" b="1" dirty="0"/>
          </a:p>
        </p:txBody>
      </p:sp>
      <p:sp>
        <p:nvSpPr>
          <p:cNvPr id="12" name="Rectangle 11"/>
          <p:cNvSpPr/>
          <p:nvPr/>
        </p:nvSpPr>
        <p:spPr>
          <a:xfrm>
            <a:off x="1191856" y="5317991"/>
            <a:ext cx="3532543"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Words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3" name="Picture 12" descr="C:\Users\heilig_j\AppData\Local\Microsoft\Windows\Temporary Internet Files\Content.IE5\301MR8U8\MC90028295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0118" y="3937260"/>
            <a:ext cx="1395277" cy="14569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Grp="1"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733181" y="4784591"/>
            <a:ext cx="1586180" cy="158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7591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Think about other subjects</a:t>
            </a:r>
            <a:endParaRPr lang="zh-CN" altLang="en-US" dirty="0"/>
          </a:p>
        </p:txBody>
      </p:sp>
      <p:sp>
        <p:nvSpPr>
          <p:cNvPr id="3" name="内容占位符 2"/>
          <p:cNvSpPr>
            <a:spLocks noGrp="1"/>
          </p:cNvSpPr>
          <p:nvPr>
            <p:ph idx="1"/>
          </p:nvPr>
        </p:nvSpPr>
        <p:spPr/>
        <p:txBody>
          <a:bodyPr/>
          <a:lstStyle/>
          <a:p>
            <a:r>
              <a:rPr lang="en-US" altLang="zh-CN" i="1" dirty="0" smtClean="0"/>
              <a:t>What system of note taking and memorizing best aids you in learning; </a:t>
            </a:r>
          </a:p>
          <a:p>
            <a:endParaRPr lang="en-US" altLang="zh-CN" i="1" dirty="0" smtClean="0"/>
          </a:p>
          <a:p>
            <a:pPr lvl="1"/>
            <a:r>
              <a:rPr lang="en-US" altLang="zh-CN" i="1" dirty="0" smtClean="0"/>
              <a:t>Biology</a:t>
            </a:r>
          </a:p>
          <a:p>
            <a:pPr lvl="1"/>
            <a:r>
              <a:rPr lang="en-US" altLang="zh-CN" i="1" dirty="0" smtClean="0"/>
              <a:t>Chemistry periodic table </a:t>
            </a:r>
          </a:p>
          <a:p>
            <a:pPr lvl="1"/>
            <a:r>
              <a:rPr lang="en-US" altLang="zh-CN" i="1" dirty="0" smtClean="0"/>
              <a:t>History </a:t>
            </a:r>
          </a:p>
          <a:p>
            <a:pPr lvl="1"/>
            <a:r>
              <a:rPr lang="en-US" altLang="zh-CN" i="1" dirty="0" smtClean="0"/>
              <a:t>Government </a:t>
            </a:r>
          </a:p>
          <a:p>
            <a:pPr lvl="1"/>
            <a:r>
              <a:rPr lang="en-US" altLang="zh-CN" i="1" dirty="0" smtClean="0"/>
              <a:t>Literature  (a poet and understanding theme and metaphor) </a:t>
            </a:r>
          </a:p>
        </p:txBody>
      </p:sp>
    </p:spTree>
    <p:extLst>
      <p:ext uri="{BB962C8B-B14F-4D97-AF65-F5344CB8AC3E}">
        <p14:creationId xmlns:p14="http://schemas.microsoft.com/office/powerpoint/2010/main" val="860770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3" y="0"/>
            <a:ext cx="5326117" cy="53340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US" dirty="0" smtClean="0"/>
              <a:t>What </a:t>
            </a:r>
            <a:r>
              <a:rPr lang="en-US" dirty="0"/>
              <a:t>is a Mind Map </a:t>
            </a:r>
          </a:p>
        </p:txBody>
      </p:sp>
      <p:sp>
        <p:nvSpPr>
          <p:cNvPr id="3" name="Content Placeholder 2"/>
          <p:cNvSpPr>
            <a:spLocks noGrp="1"/>
          </p:cNvSpPr>
          <p:nvPr>
            <p:ph idx="1"/>
          </p:nvPr>
        </p:nvSpPr>
        <p:spPr>
          <a:xfrm>
            <a:off x="21020" y="609601"/>
            <a:ext cx="9122979" cy="1371599"/>
          </a:xfrm>
        </p:spPr>
        <p:txBody>
          <a:bodyPr>
            <a:normAutofit lnSpcReduction="10000"/>
          </a:bodyPr>
          <a:lstStyle/>
          <a:p>
            <a:pPr algn="just"/>
            <a:r>
              <a:rPr lang="en-US" sz="2800" dirty="0" smtClean="0"/>
              <a:t>A </a:t>
            </a:r>
            <a:r>
              <a:rPr lang="en-US" sz="2800" dirty="0"/>
              <a:t>Mind Map is a powerful graphic technique which harnesses the full range of cortical skills in a single, powerful </a:t>
            </a:r>
            <a:r>
              <a:rPr lang="en-US" sz="2800" dirty="0" smtClean="0"/>
              <a:t>manner skills </a:t>
            </a:r>
            <a:r>
              <a:rPr lang="en-US" sz="2800" dirty="0"/>
              <a:t>manner</a:t>
            </a:r>
          </a:p>
          <a:p>
            <a:pPr algn="just"/>
            <a:endParaRPr lang="en-US" sz="2800" dirty="0"/>
          </a:p>
        </p:txBody>
      </p:sp>
      <p:sp>
        <p:nvSpPr>
          <p:cNvPr id="4" name="Rectangle 3"/>
          <p:cNvSpPr/>
          <p:nvPr/>
        </p:nvSpPr>
        <p:spPr>
          <a:xfrm>
            <a:off x="381000" y="1752600"/>
            <a:ext cx="3581400" cy="3046988"/>
          </a:xfrm>
          <a:prstGeom prst="rect">
            <a:avLst/>
          </a:prstGeom>
        </p:spPr>
        <p:txBody>
          <a:bodyPr wrap="square" numCol="1">
            <a:spAutoFit/>
          </a:bodyPr>
          <a:lstStyle/>
          <a:p>
            <a:endParaRPr lang="en-US" sz="2400" b="1" dirty="0">
              <a:solidFill>
                <a:srgbClr val="FF0000"/>
              </a:solidFill>
            </a:endParaRPr>
          </a:p>
          <a:p>
            <a:r>
              <a:rPr lang="en-US" sz="2400" b="1" dirty="0">
                <a:solidFill>
                  <a:srgbClr val="FF0000"/>
                </a:solidFill>
              </a:rPr>
              <a:t>––word, </a:t>
            </a:r>
            <a:endParaRPr lang="en-US" sz="2400" b="1" dirty="0" smtClean="0">
              <a:solidFill>
                <a:srgbClr val="FF0000"/>
              </a:solidFill>
            </a:endParaRPr>
          </a:p>
          <a:p>
            <a:r>
              <a:rPr lang="en-US" sz="2400" b="1" dirty="0" smtClean="0">
                <a:solidFill>
                  <a:srgbClr val="FF0000"/>
                </a:solidFill>
              </a:rPr>
              <a:t>––</a:t>
            </a:r>
            <a:r>
              <a:rPr lang="en-US" sz="2400" b="1" dirty="0">
                <a:solidFill>
                  <a:srgbClr val="FF0000"/>
                </a:solidFill>
              </a:rPr>
              <a:t>image, </a:t>
            </a:r>
            <a:endParaRPr lang="en-US" sz="2400" b="1" dirty="0" smtClean="0">
              <a:solidFill>
                <a:srgbClr val="FF0000"/>
              </a:solidFill>
            </a:endParaRPr>
          </a:p>
          <a:p>
            <a:r>
              <a:rPr lang="en-US" sz="2400" b="1" dirty="0" smtClean="0">
                <a:solidFill>
                  <a:srgbClr val="FF0000"/>
                </a:solidFill>
              </a:rPr>
              <a:t>––</a:t>
            </a:r>
            <a:r>
              <a:rPr lang="en-US" sz="2400" b="1" dirty="0">
                <a:solidFill>
                  <a:srgbClr val="FF0000"/>
                </a:solidFill>
              </a:rPr>
              <a:t>number, </a:t>
            </a:r>
            <a:endParaRPr lang="en-US" sz="2400" b="1" dirty="0" smtClean="0">
              <a:solidFill>
                <a:srgbClr val="FF0000"/>
              </a:solidFill>
            </a:endParaRPr>
          </a:p>
          <a:p>
            <a:r>
              <a:rPr lang="en-US" sz="2400" b="1" dirty="0" smtClean="0">
                <a:solidFill>
                  <a:srgbClr val="FF0000"/>
                </a:solidFill>
              </a:rPr>
              <a:t>––</a:t>
            </a:r>
            <a:r>
              <a:rPr lang="en-US" sz="2400" b="1" dirty="0">
                <a:solidFill>
                  <a:srgbClr val="FF0000"/>
                </a:solidFill>
              </a:rPr>
              <a:t>logic, </a:t>
            </a:r>
            <a:endParaRPr lang="en-US" sz="2400" b="1" dirty="0" smtClean="0">
              <a:solidFill>
                <a:srgbClr val="FF0000"/>
              </a:solidFill>
            </a:endParaRPr>
          </a:p>
          <a:p>
            <a:r>
              <a:rPr lang="en-US" sz="2400" b="1" dirty="0" smtClean="0">
                <a:solidFill>
                  <a:srgbClr val="FF0000"/>
                </a:solidFill>
              </a:rPr>
              <a:t>––</a:t>
            </a:r>
            <a:r>
              <a:rPr lang="en-US" sz="2400" b="1" dirty="0">
                <a:solidFill>
                  <a:srgbClr val="FF0000"/>
                </a:solidFill>
              </a:rPr>
              <a:t>rhythm, </a:t>
            </a:r>
            <a:endParaRPr lang="en-US" sz="2400" b="1" dirty="0" smtClean="0">
              <a:solidFill>
                <a:srgbClr val="FF0000"/>
              </a:solidFill>
            </a:endParaRPr>
          </a:p>
          <a:p>
            <a:r>
              <a:rPr lang="en-US" sz="2400" b="1" dirty="0" smtClean="0">
                <a:solidFill>
                  <a:srgbClr val="FF0000"/>
                </a:solidFill>
              </a:rPr>
              <a:t>––</a:t>
            </a:r>
            <a:r>
              <a:rPr lang="en-US" sz="2400" b="1" dirty="0">
                <a:solidFill>
                  <a:srgbClr val="FF0000"/>
                </a:solidFill>
              </a:rPr>
              <a:t>color </a:t>
            </a:r>
            <a:endParaRPr lang="en-US" sz="2400" b="1" dirty="0" smtClean="0">
              <a:solidFill>
                <a:srgbClr val="FF0000"/>
              </a:solidFill>
            </a:endParaRPr>
          </a:p>
          <a:p>
            <a:r>
              <a:rPr lang="en-US" sz="2400" b="1" dirty="0" smtClean="0">
                <a:solidFill>
                  <a:srgbClr val="FF0000"/>
                </a:solidFill>
              </a:rPr>
              <a:t>––</a:t>
            </a:r>
            <a:r>
              <a:rPr lang="en-US" sz="2400" b="1" dirty="0">
                <a:solidFill>
                  <a:srgbClr val="FF0000"/>
                </a:solidFill>
              </a:rPr>
              <a:t>spatial awareness </a:t>
            </a:r>
          </a:p>
        </p:txBody>
      </p:sp>
      <p:sp>
        <p:nvSpPr>
          <p:cNvPr id="5" name="Right Brace 4"/>
          <p:cNvSpPr/>
          <p:nvPr/>
        </p:nvSpPr>
        <p:spPr>
          <a:xfrm>
            <a:off x="1981200" y="1965434"/>
            <a:ext cx="1600200" cy="268276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Oval 5"/>
          <p:cNvSpPr/>
          <p:nvPr/>
        </p:nvSpPr>
        <p:spPr>
          <a:xfrm>
            <a:off x="3733800" y="2438400"/>
            <a:ext cx="2667000" cy="1600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14800" y="2648278"/>
            <a:ext cx="1905000" cy="1200329"/>
          </a:xfrm>
          <a:prstGeom prst="rect">
            <a:avLst/>
          </a:prstGeom>
        </p:spPr>
        <p:txBody>
          <a:bodyPr wrap="square">
            <a:spAutoFit/>
          </a:bodyPr>
          <a:lstStyle/>
          <a:p>
            <a:r>
              <a:rPr lang="en-US" sz="2400" b="1" dirty="0" smtClean="0">
                <a:solidFill>
                  <a:schemeClr val="bg1"/>
                </a:solidFill>
              </a:rPr>
              <a:t>Mind Map Brings </a:t>
            </a:r>
            <a:r>
              <a:rPr lang="en-US" sz="2400" b="1" dirty="0">
                <a:solidFill>
                  <a:schemeClr val="bg1"/>
                </a:solidFill>
              </a:rPr>
              <a:t>it </a:t>
            </a:r>
            <a:r>
              <a:rPr lang="en-US" sz="2400" b="1" dirty="0" smtClean="0">
                <a:solidFill>
                  <a:schemeClr val="bg1"/>
                </a:solidFill>
              </a:rPr>
              <a:t>all together</a:t>
            </a:r>
            <a:r>
              <a:rPr lang="en-US" sz="2400" b="1" dirty="0">
                <a:solidFill>
                  <a:schemeClr val="bg1"/>
                </a:solidFill>
              </a:rPr>
              <a:t>!</a:t>
            </a:r>
          </a:p>
        </p:txBody>
      </p:sp>
      <p:sp>
        <p:nvSpPr>
          <p:cNvPr id="8" name="Rectangle 7"/>
          <p:cNvSpPr/>
          <p:nvPr/>
        </p:nvSpPr>
        <p:spPr>
          <a:xfrm>
            <a:off x="0" y="5325070"/>
            <a:ext cx="9067799" cy="1200329"/>
          </a:xfrm>
          <a:prstGeom prst="rect">
            <a:avLst/>
          </a:prstGeom>
        </p:spPr>
        <p:txBody>
          <a:bodyPr wrap="square">
            <a:spAutoFit/>
          </a:bodyPr>
          <a:lstStyle/>
          <a:p>
            <a:r>
              <a:rPr lang="en-US" sz="2400" dirty="0" smtClean="0"/>
              <a:t>It </a:t>
            </a:r>
            <a:r>
              <a:rPr lang="en-US" sz="2400" dirty="0"/>
              <a:t>gives you the freedom to roam the expanses of your brain. The Mind Map can be applied to every aspect of life where improved learning and clearer thinking enhances human performance.</a:t>
            </a:r>
          </a:p>
        </p:txBody>
      </p:sp>
      <p:pic>
        <p:nvPicPr>
          <p:cNvPr id="9" name="Picture 8" descr="C:\Users\heilig_j\AppData\Local\Microsoft\Windows\Temporary Internet Files\Content.IE5\301MR8U8\MC9000130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7717" y="1785551"/>
            <a:ext cx="762000" cy="12156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Program Files\Microsoft Office\MEDIA\CAGCAT10\j029324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9211" y="4078881"/>
            <a:ext cx="1565453" cy="11548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heilig_j\AppData\Local\Microsoft\Windows\Temporary Internet Files\Content.IE5\301MR8U8\MC90041239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5446" y="1478872"/>
            <a:ext cx="1436672" cy="116940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3"/>
          <p:cNvSpPr txBox="1"/>
          <p:nvPr/>
        </p:nvSpPr>
        <p:spPr>
          <a:xfrm>
            <a:off x="3733800" y="1922662"/>
            <a:ext cx="13335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t>Lines</a:t>
            </a:r>
            <a:endParaRPr lang="en-US" sz="2800" b="1" dirty="0"/>
          </a:p>
        </p:txBody>
      </p:sp>
      <p:sp>
        <p:nvSpPr>
          <p:cNvPr id="13" name="TextBox 4"/>
          <p:cNvSpPr txBox="1"/>
          <p:nvPr/>
        </p:nvSpPr>
        <p:spPr>
          <a:xfrm>
            <a:off x="3249031" y="4734580"/>
            <a:ext cx="1426737"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t>Symbols</a:t>
            </a:r>
            <a:endParaRPr lang="en-US" sz="2800" b="1" dirty="0"/>
          </a:p>
        </p:txBody>
      </p:sp>
      <p:sp>
        <p:nvSpPr>
          <p:cNvPr id="14" name="TextBox 5"/>
          <p:cNvSpPr txBox="1"/>
          <p:nvPr/>
        </p:nvSpPr>
        <p:spPr>
          <a:xfrm>
            <a:off x="7786710" y="1714488"/>
            <a:ext cx="97654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t>Color</a:t>
            </a:r>
            <a:endParaRPr lang="en-US" sz="2000" b="1" dirty="0"/>
          </a:p>
        </p:txBody>
      </p:sp>
      <p:sp>
        <p:nvSpPr>
          <p:cNvPr id="15" name="TextBox 6"/>
          <p:cNvSpPr txBox="1"/>
          <p:nvPr/>
        </p:nvSpPr>
        <p:spPr>
          <a:xfrm>
            <a:off x="7903596" y="2854623"/>
            <a:ext cx="1067921"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t>Images</a:t>
            </a:r>
            <a:endParaRPr lang="en-US" sz="2000" b="1" dirty="0"/>
          </a:p>
        </p:txBody>
      </p:sp>
      <p:sp>
        <p:nvSpPr>
          <p:cNvPr id="16" name="Rectangle 15"/>
          <p:cNvSpPr/>
          <p:nvPr/>
        </p:nvSpPr>
        <p:spPr>
          <a:xfrm>
            <a:off x="5943600" y="4286923"/>
            <a:ext cx="3532543"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Words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7" name="Picture 16" descr="C:\Users\heilig_j\AppData\Local\Microsoft\Windows\Temporary Internet Files\Content.IE5\301MR8U8\MC90028295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2829992"/>
            <a:ext cx="1395277" cy="1456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86666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MOHAMMED AZMATULLAH\Desktop\mind mapi\pics\800px-Wisemapping-screensh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33400"/>
            <a:ext cx="8991600" cy="28194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Rectangle 8"/>
          <p:cNvSpPr>
            <a:spLocks noGrp="1" noChangeArrowheads="1"/>
          </p:cNvSpPr>
          <p:nvPr>
            <p:ph type="title"/>
          </p:nvPr>
        </p:nvSpPr>
        <p:spPr>
          <a:xfrm>
            <a:off x="38100" y="0"/>
            <a:ext cx="5448300" cy="381000"/>
          </a:xfrm>
        </p:spPr>
        <p:txBody>
          <a:bodyPr>
            <a:noAutofit/>
          </a:bodyPr>
          <a:lstStyle/>
          <a:p>
            <a:pPr fontAlgn="auto">
              <a:spcAft>
                <a:spcPts val="0"/>
              </a:spcAft>
              <a:defRPr/>
            </a:pPr>
            <a:r>
              <a:rPr lang="en-GB" sz="4000" dirty="0">
                <a:solidFill>
                  <a:srgbClr val="FF0000"/>
                </a:solidFill>
              </a:rPr>
              <a:t>Why use mind maps?</a:t>
            </a:r>
          </a:p>
        </p:txBody>
      </p:sp>
      <p:sp>
        <p:nvSpPr>
          <p:cNvPr id="5" name="Rectangle 9"/>
          <p:cNvSpPr>
            <a:spLocks noGrp="1" noChangeArrowheads="1"/>
          </p:cNvSpPr>
          <p:nvPr>
            <p:ph idx="1"/>
          </p:nvPr>
        </p:nvSpPr>
        <p:spPr>
          <a:xfrm>
            <a:off x="0" y="3429000"/>
            <a:ext cx="4419600" cy="3276600"/>
          </a:xfrm>
        </p:spPr>
        <p:txBody>
          <a:bodyPr>
            <a:noAutofit/>
          </a:bodyPr>
          <a:lstStyle/>
          <a:p>
            <a:pPr>
              <a:buFont typeface="Wingdings" pitchFamily="2" charset="2"/>
              <a:buChar char="Ø"/>
            </a:pPr>
            <a:r>
              <a:rPr lang="en-GB" sz="2050" dirty="0" smtClean="0">
                <a:solidFill>
                  <a:srgbClr val="C00000"/>
                </a:solidFill>
              </a:rPr>
              <a:t>More brain friendly.</a:t>
            </a:r>
          </a:p>
          <a:p>
            <a:pPr>
              <a:buFont typeface="Wingdings" pitchFamily="2" charset="2"/>
              <a:buChar char="Ø"/>
            </a:pPr>
            <a:r>
              <a:rPr lang="en-GB" sz="2050" dirty="0" smtClean="0">
                <a:solidFill>
                  <a:schemeClr val="tx2">
                    <a:lumMod val="40000"/>
                    <a:lumOff val="60000"/>
                  </a:schemeClr>
                </a:solidFill>
              </a:rPr>
              <a:t>The brain is capable of processing hundreds of images a second.</a:t>
            </a:r>
          </a:p>
          <a:p>
            <a:pPr>
              <a:buFont typeface="Wingdings" pitchFamily="2" charset="2"/>
              <a:buChar char="Ø"/>
            </a:pPr>
            <a:r>
              <a:rPr lang="en-GB" sz="2050" dirty="0" smtClean="0">
                <a:solidFill>
                  <a:srgbClr val="92D050"/>
                </a:solidFill>
              </a:rPr>
              <a:t>The organisation reflects how the brain remembers, linking facts/memories</a:t>
            </a:r>
          </a:p>
          <a:p>
            <a:pPr>
              <a:buFont typeface="Wingdings" pitchFamily="2" charset="2"/>
              <a:buChar char="Ø"/>
            </a:pPr>
            <a:r>
              <a:rPr lang="en-GB" sz="2050" dirty="0" smtClean="0">
                <a:solidFill>
                  <a:srgbClr val="7030A0"/>
                </a:solidFill>
              </a:rPr>
              <a:t>Easy to review</a:t>
            </a:r>
          </a:p>
          <a:p>
            <a:pPr>
              <a:buFont typeface="Wingdings" pitchFamily="2" charset="2"/>
              <a:buChar char="Ø"/>
            </a:pPr>
            <a:r>
              <a:rPr lang="en-GB" sz="2050" dirty="0" smtClean="0">
                <a:solidFill>
                  <a:schemeClr val="accent4">
                    <a:lumMod val="60000"/>
                    <a:lumOff val="40000"/>
                  </a:schemeClr>
                </a:solidFill>
              </a:rPr>
              <a:t>The process of creating a mind map deepens learning</a:t>
            </a:r>
          </a:p>
        </p:txBody>
      </p:sp>
      <p:sp>
        <p:nvSpPr>
          <p:cNvPr id="2" name="Rectangle 1"/>
          <p:cNvSpPr/>
          <p:nvPr/>
        </p:nvSpPr>
        <p:spPr>
          <a:xfrm>
            <a:off x="4419600" y="3505200"/>
            <a:ext cx="4724400" cy="3139321"/>
          </a:xfrm>
          <a:prstGeom prst="rect">
            <a:avLst/>
          </a:prstGeom>
        </p:spPr>
        <p:txBody>
          <a:bodyPr wrap="square">
            <a:spAutoFit/>
          </a:bodyPr>
          <a:lstStyle/>
          <a:p>
            <a:r>
              <a:rPr lang="en-US" b="1" dirty="0" smtClean="0">
                <a:solidFill>
                  <a:srgbClr val="FF0000"/>
                </a:solidFill>
              </a:rPr>
              <a:t>Disadvantages </a:t>
            </a:r>
            <a:r>
              <a:rPr lang="en-US" b="1" dirty="0">
                <a:solidFill>
                  <a:srgbClr val="FF0000"/>
                </a:solidFill>
              </a:rPr>
              <a:t>of traditional linear notes:</a:t>
            </a:r>
            <a:endParaRPr lang="en-US" dirty="0">
              <a:solidFill>
                <a:srgbClr val="FF0000"/>
              </a:solidFill>
            </a:endParaRPr>
          </a:p>
          <a:p>
            <a:pPr marL="285750" indent="-285750">
              <a:buFont typeface="Arial" pitchFamily="34" charset="0"/>
              <a:buChar char="•"/>
            </a:pPr>
            <a:r>
              <a:rPr lang="en-US" dirty="0" smtClean="0"/>
              <a:t>Energy </a:t>
            </a:r>
            <a:r>
              <a:rPr lang="en-US" dirty="0"/>
              <a:t>and time wasted writing down </a:t>
            </a:r>
            <a:r>
              <a:rPr lang="en-US" dirty="0" smtClean="0"/>
              <a:t>superfluous </a:t>
            </a:r>
            <a:r>
              <a:rPr lang="en-US" dirty="0"/>
              <a:t>words. </a:t>
            </a:r>
            <a:endParaRPr lang="en-US" dirty="0" smtClean="0"/>
          </a:p>
          <a:p>
            <a:pPr marL="285750" indent="-285750">
              <a:buFont typeface="Arial" pitchFamily="34" charset="0"/>
              <a:buChar char="•"/>
            </a:pPr>
            <a:r>
              <a:rPr lang="en-US" dirty="0" smtClean="0"/>
              <a:t>Other </a:t>
            </a:r>
            <a:r>
              <a:rPr lang="en-US" dirty="0"/>
              <a:t>information may be missed while </a:t>
            </a:r>
            <a:r>
              <a:rPr lang="en-US" dirty="0" smtClean="0"/>
              <a:t>noting </a:t>
            </a:r>
            <a:r>
              <a:rPr lang="en-US" dirty="0"/>
              <a:t>down one idea </a:t>
            </a:r>
            <a:endParaRPr lang="en-US" dirty="0" smtClean="0"/>
          </a:p>
          <a:p>
            <a:pPr marL="285750" indent="-285750">
              <a:buFont typeface="Arial" pitchFamily="34" charset="0"/>
              <a:buChar char="•"/>
            </a:pPr>
            <a:r>
              <a:rPr lang="en-US" dirty="0"/>
              <a:t>Take longer to read and </a:t>
            </a:r>
            <a:r>
              <a:rPr lang="en-US" dirty="0" smtClean="0"/>
              <a:t>review</a:t>
            </a:r>
          </a:p>
          <a:p>
            <a:pPr marL="285750" indent="-285750">
              <a:buFont typeface="Arial" pitchFamily="34" charset="0"/>
              <a:buChar char="•"/>
            </a:pPr>
            <a:r>
              <a:rPr lang="en-US" dirty="0" smtClean="0"/>
              <a:t>Associations </a:t>
            </a:r>
            <a:r>
              <a:rPr lang="en-US" dirty="0"/>
              <a:t>and connections between key words and ideas not readily apparent</a:t>
            </a:r>
            <a:r>
              <a:rPr lang="en-US" dirty="0" smtClean="0"/>
              <a:t>.</a:t>
            </a:r>
          </a:p>
          <a:p>
            <a:pPr marL="285750" indent="-285750">
              <a:buFont typeface="Arial" pitchFamily="34" charset="0"/>
              <a:buChar char="•"/>
            </a:pPr>
            <a:r>
              <a:rPr lang="en-US" dirty="0" smtClean="0"/>
              <a:t>Attention </a:t>
            </a:r>
            <a:r>
              <a:rPr lang="en-US" dirty="0"/>
              <a:t>wanders easily. </a:t>
            </a:r>
          </a:p>
          <a:p>
            <a:pPr marL="285750" indent="-285750">
              <a:buFont typeface="Arial" pitchFamily="34" charset="0"/>
              <a:buChar char="•"/>
            </a:pPr>
            <a:r>
              <a:rPr lang="en-US" dirty="0" smtClean="0"/>
              <a:t>Lack </a:t>
            </a:r>
            <a:r>
              <a:rPr lang="en-US" dirty="0"/>
              <a:t>of color and other visual qualities handicap </a:t>
            </a:r>
            <a:r>
              <a:rPr lang="en-US" dirty="0" smtClean="0"/>
              <a:t>memory</a:t>
            </a:r>
            <a:r>
              <a:rPr lang="en-US" dirty="0"/>
              <a:t>. </a:t>
            </a:r>
          </a:p>
        </p:txBody>
      </p:sp>
    </p:spTree>
    <p:extLst>
      <p:ext uri="{BB962C8B-B14F-4D97-AF65-F5344CB8AC3E}">
        <p14:creationId xmlns:p14="http://schemas.microsoft.com/office/powerpoint/2010/main" val="23066468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838200"/>
          </a:xfrm>
        </p:spPr>
        <p:txBody>
          <a:bodyPr>
            <a:normAutofit/>
          </a:bodyPr>
          <a:lstStyle/>
          <a:p>
            <a:pPr algn="l"/>
            <a:r>
              <a:rPr lang="en-US" sz="3200" cap="all" dirty="0">
                <a:hlinkClick r:id="rId2"/>
              </a:rPr>
              <a:t>CHARACTERISTICS OF MIND </a:t>
            </a:r>
            <a:r>
              <a:rPr lang="en-US" sz="3200" cap="all" dirty="0" smtClean="0">
                <a:hlinkClick r:id="rId2"/>
              </a:rPr>
              <a:t>MAPS</a:t>
            </a:r>
            <a:endParaRPr lang="en-US" sz="3200" dirty="0"/>
          </a:p>
        </p:txBody>
      </p:sp>
      <p:sp>
        <p:nvSpPr>
          <p:cNvPr id="3" name="Content Placeholder 2"/>
          <p:cNvSpPr>
            <a:spLocks noGrp="1"/>
          </p:cNvSpPr>
          <p:nvPr>
            <p:ph idx="1"/>
          </p:nvPr>
        </p:nvSpPr>
        <p:spPr>
          <a:xfrm>
            <a:off x="-38100" y="762000"/>
            <a:ext cx="9182100" cy="2345531"/>
          </a:xfrm>
        </p:spPr>
        <p:txBody>
          <a:bodyPr>
            <a:normAutofit fontScale="92500" lnSpcReduction="10000"/>
          </a:bodyPr>
          <a:lstStyle/>
          <a:p>
            <a:r>
              <a:rPr lang="en-US" sz="2400" dirty="0"/>
              <a:t>Mind maps are, according to definition, </a:t>
            </a:r>
            <a:r>
              <a:rPr lang="en-US" sz="2400" dirty="0">
                <a:solidFill>
                  <a:schemeClr val="bg1">
                    <a:lumMod val="50000"/>
                  </a:schemeClr>
                </a:solidFill>
              </a:rPr>
              <a:t>a graphical method of taking notes</a:t>
            </a:r>
            <a:r>
              <a:rPr lang="en-US" sz="2400" dirty="0"/>
              <a:t>. </a:t>
            </a:r>
            <a:endParaRPr lang="en-US" sz="2400" dirty="0" smtClean="0"/>
          </a:p>
          <a:p>
            <a:r>
              <a:rPr lang="en-US" sz="2400" dirty="0" smtClean="0"/>
              <a:t>Their </a:t>
            </a:r>
            <a:r>
              <a:rPr lang="en-US" sz="2400" dirty="0"/>
              <a:t>visual basis </a:t>
            </a:r>
            <a:r>
              <a:rPr lang="en-US" sz="2400" dirty="0" smtClean="0"/>
              <a:t>helps one </a:t>
            </a:r>
            <a:r>
              <a:rPr lang="en-US" sz="2400" dirty="0"/>
              <a:t>to distinguish words or ideas, many a time with colors and symbols. </a:t>
            </a:r>
            <a:endParaRPr lang="en-US" sz="2400" dirty="0" smtClean="0"/>
          </a:p>
          <a:p>
            <a:r>
              <a:rPr lang="en-US" sz="2400" dirty="0" smtClean="0"/>
              <a:t>They </a:t>
            </a:r>
            <a:r>
              <a:rPr lang="en-US" sz="2400" dirty="0"/>
              <a:t>generally take a hierarchical or tree branch format, with ideas branching into their subsections. Each branch further classify the parent node. </a:t>
            </a:r>
          </a:p>
        </p:txBody>
      </p:sp>
      <p:sp>
        <p:nvSpPr>
          <p:cNvPr id="4" name="Rectangle 3"/>
          <p:cNvSpPr/>
          <p:nvPr/>
        </p:nvSpPr>
        <p:spPr>
          <a:xfrm>
            <a:off x="0" y="2990671"/>
            <a:ext cx="5257800" cy="1200329"/>
          </a:xfrm>
          <a:prstGeom prst="rect">
            <a:avLst/>
          </a:prstGeom>
        </p:spPr>
        <p:txBody>
          <a:bodyPr wrap="square">
            <a:spAutoFit/>
          </a:bodyPr>
          <a:lstStyle/>
          <a:p>
            <a:pPr marL="285750" indent="-285750" algn="just">
              <a:buFont typeface="Wingdings" pitchFamily="2" charset="2"/>
              <a:buChar char="q"/>
            </a:pPr>
            <a:r>
              <a:rPr lang="en-US" dirty="0"/>
              <a:t> Mind maps allow for greater creativity when recording ideas and information, as well as allowing the note-taker to associate words with visual representations</a:t>
            </a:r>
            <a:r>
              <a:rPr lang="en-US" dirty="0" smtClean="0"/>
              <a:t>.</a:t>
            </a:r>
            <a:endParaRPr lang="en-US" dirty="0"/>
          </a:p>
        </p:txBody>
      </p:sp>
      <p:sp>
        <p:nvSpPr>
          <p:cNvPr id="5" name="Rectangle 4"/>
          <p:cNvSpPr/>
          <p:nvPr/>
        </p:nvSpPr>
        <p:spPr>
          <a:xfrm>
            <a:off x="3943350" y="3886200"/>
            <a:ext cx="5181600" cy="2677656"/>
          </a:xfrm>
          <a:prstGeom prst="rect">
            <a:avLst/>
          </a:prstGeom>
        </p:spPr>
        <p:txBody>
          <a:bodyPr wrap="square">
            <a:spAutoFit/>
          </a:bodyPr>
          <a:lstStyle/>
          <a:p>
            <a:pPr marL="285750" indent="-285750" algn="just">
              <a:buFont typeface="Arial" pitchFamily="34" charset="0"/>
              <a:buChar char="•"/>
            </a:pPr>
            <a:r>
              <a:rPr lang="en-US" sz="2400" dirty="0" smtClean="0"/>
              <a:t>Mind </a:t>
            </a:r>
            <a:r>
              <a:rPr lang="en-US" sz="2400" dirty="0"/>
              <a:t>maps are collections of words structured by the mental context of the author with visual </a:t>
            </a:r>
            <a:r>
              <a:rPr lang="en-US" sz="2400" dirty="0" smtClean="0"/>
              <a:t>mnemonics, </a:t>
            </a:r>
            <a:r>
              <a:rPr lang="en-US" sz="2400" dirty="0"/>
              <a:t>and, through the use of </a:t>
            </a:r>
            <a:r>
              <a:rPr lang="en-US" sz="2400" dirty="0" err="1"/>
              <a:t>colour</a:t>
            </a:r>
            <a:r>
              <a:rPr lang="en-US" sz="2400" dirty="0"/>
              <a:t>, icons and visual links, are informal and necessary to the proper functioning of the mind map.</a:t>
            </a:r>
          </a:p>
        </p:txBody>
      </p:sp>
      <p:pic>
        <p:nvPicPr>
          <p:cNvPr id="3074" name="Picture 2" descr="C:\Users\MOHAMMED AZMATULLAH\Desktop\mind mapi\pics\VUE_2.0_User_Interface_on_a_Mac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225813"/>
            <a:ext cx="3943350" cy="263218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5272585" y="2810470"/>
            <a:ext cx="3871415"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dirty="0"/>
              <a:t>Mind maps serve a different purpose: </a:t>
            </a:r>
            <a:r>
              <a:rPr lang="en-US" dirty="0">
                <a:solidFill>
                  <a:schemeClr val="accent2">
                    <a:lumMod val="75000"/>
                  </a:schemeClr>
                </a:solidFill>
              </a:rPr>
              <a:t>they help with memory and organization</a:t>
            </a:r>
            <a:r>
              <a:rPr lang="en-US" dirty="0"/>
              <a:t>. </a:t>
            </a:r>
          </a:p>
        </p:txBody>
      </p:sp>
    </p:spTree>
    <p:extLst>
      <p:ext uri="{BB962C8B-B14F-4D97-AF65-F5344CB8AC3E}">
        <p14:creationId xmlns:p14="http://schemas.microsoft.com/office/powerpoint/2010/main" val="231419062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419600" cy="685800"/>
          </a:xfrm>
        </p:spPr>
        <p:style>
          <a:lnRef idx="2">
            <a:schemeClr val="accent1"/>
          </a:lnRef>
          <a:fillRef idx="1">
            <a:schemeClr val="lt1"/>
          </a:fillRef>
          <a:effectRef idx="0">
            <a:schemeClr val="accent1"/>
          </a:effectRef>
          <a:fontRef idx="minor">
            <a:schemeClr val="dk1"/>
          </a:fontRef>
        </p:style>
        <p:txBody>
          <a:bodyPr>
            <a:normAutofit/>
          </a:bodyPr>
          <a:lstStyle/>
          <a:p>
            <a:pPr algn="l"/>
            <a:r>
              <a:rPr lang="en-US" sz="3200" dirty="0" smtClean="0"/>
              <a:t>How to  use mind maps</a:t>
            </a:r>
            <a:endParaRPr lang="en-US" sz="3200" dirty="0"/>
          </a:p>
        </p:txBody>
      </p:sp>
      <p:sp>
        <p:nvSpPr>
          <p:cNvPr id="3" name="Content Placeholder 2"/>
          <p:cNvSpPr>
            <a:spLocks noGrp="1"/>
          </p:cNvSpPr>
          <p:nvPr>
            <p:ph idx="1"/>
          </p:nvPr>
        </p:nvSpPr>
        <p:spPr>
          <a:xfrm>
            <a:off x="0" y="685800"/>
            <a:ext cx="8229600" cy="381000"/>
          </a:xfrm>
        </p:spPr>
        <p:txBody>
          <a:bodyPr>
            <a:normAutofit fontScale="85000" lnSpcReduction="20000"/>
          </a:bodyPr>
          <a:lstStyle/>
          <a:p>
            <a:r>
              <a:rPr lang="en-US" dirty="0" smtClean="0"/>
              <a:t>introduction</a:t>
            </a:r>
            <a:endParaRPr lang="en-US" dirty="0"/>
          </a:p>
        </p:txBody>
      </p:sp>
      <p:grpSp>
        <p:nvGrpSpPr>
          <p:cNvPr id="4" name="Group148"/>
          <p:cNvGrpSpPr/>
          <p:nvPr/>
        </p:nvGrpSpPr>
        <p:grpSpPr>
          <a:xfrm>
            <a:off x="99521" y="990600"/>
            <a:ext cx="8973384" cy="5638800"/>
            <a:chOff x="597200" y="2177850"/>
            <a:chExt cx="7949600" cy="2502300"/>
          </a:xfrm>
        </p:grpSpPr>
        <p:sp>
          <p:nvSpPr>
            <p:cNvPr id="5" name="FlexibleLine"/>
            <p:cNvSpPr/>
            <p:nvPr/>
          </p:nvSpPr>
          <p:spPr>
            <a:xfrm>
              <a:off x="4933000" y="3352050"/>
              <a:ext cx="931000" cy="668800"/>
            </a:xfrm>
            <a:custGeom>
              <a:avLst/>
              <a:gdLst/>
              <a:ahLst/>
              <a:cxnLst/>
              <a:rect l="0" t="0" r="0" b="0"/>
              <a:pathLst>
                <a:path w="931000" h="668800" fill="none">
                  <a:moveTo>
                    <a:pt x="0" y="0"/>
                  </a:moveTo>
                  <a:lnTo>
                    <a:pt x="931000" y="-668800"/>
                  </a:lnTo>
                </a:path>
              </a:pathLst>
            </a:custGeom>
            <a:noFill/>
            <a:ln w="7600" cap="flat">
              <a:solidFill>
                <a:srgbClr val="1C5298"/>
              </a:solidFill>
              <a:bevel/>
            </a:ln>
          </p:spPr>
        </p:sp>
        <p:sp>
          <p:nvSpPr>
            <p:cNvPr id="6" name="FlexibleLine"/>
            <p:cNvSpPr/>
            <p:nvPr/>
          </p:nvSpPr>
          <p:spPr>
            <a:xfrm>
              <a:off x="4933000" y="3352050"/>
              <a:ext cx="931000" cy="64600"/>
            </a:xfrm>
            <a:custGeom>
              <a:avLst/>
              <a:gdLst/>
              <a:ahLst/>
              <a:cxnLst/>
              <a:rect l="0" t="0" r="0" b="0"/>
              <a:pathLst>
                <a:path w="931000" h="64600" fill="none">
                  <a:moveTo>
                    <a:pt x="0" y="0"/>
                  </a:moveTo>
                  <a:lnTo>
                    <a:pt x="931000" y="64600"/>
                  </a:lnTo>
                </a:path>
              </a:pathLst>
            </a:custGeom>
            <a:noFill/>
            <a:ln w="7600" cap="flat">
              <a:solidFill>
                <a:srgbClr val="1C5298"/>
              </a:solidFill>
              <a:bevel/>
            </a:ln>
          </p:spPr>
        </p:sp>
        <p:sp>
          <p:nvSpPr>
            <p:cNvPr id="7" name="FlexibleLine"/>
            <p:cNvSpPr/>
            <p:nvPr/>
          </p:nvSpPr>
          <p:spPr>
            <a:xfrm>
              <a:off x="4933000" y="3352050"/>
              <a:ext cx="931000" cy="733400"/>
            </a:xfrm>
            <a:custGeom>
              <a:avLst/>
              <a:gdLst/>
              <a:ahLst/>
              <a:cxnLst/>
              <a:rect l="0" t="0" r="0" b="0"/>
              <a:pathLst>
                <a:path w="931000" h="733400" fill="none">
                  <a:moveTo>
                    <a:pt x="0" y="0"/>
                  </a:moveTo>
                  <a:lnTo>
                    <a:pt x="931000" y="733400"/>
                  </a:lnTo>
                </a:path>
              </a:pathLst>
            </a:custGeom>
            <a:noFill/>
            <a:ln w="7600" cap="flat">
              <a:solidFill>
                <a:srgbClr val="1C5298"/>
              </a:solidFill>
              <a:bevel/>
            </a:ln>
          </p:spPr>
        </p:sp>
        <p:sp>
          <p:nvSpPr>
            <p:cNvPr id="8" name="FlexibleLine"/>
            <p:cNvSpPr/>
            <p:nvPr/>
          </p:nvSpPr>
          <p:spPr>
            <a:xfrm>
              <a:off x="4933000" y="3352050"/>
              <a:ext cx="931000" cy="963300"/>
            </a:xfrm>
            <a:custGeom>
              <a:avLst/>
              <a:gdLst/>
              <a:ahLst/>
              <a:cxnLst/>
              <a:rect l="0" t="0" r="0" b="0"/>
              <a:pathLst>
                <a:path w="931000" h="963300" fill="none">
                  <a:moveTo>
                    <a:pt x="0" y="0"/>
                  </a:moveTo>
                  <a:lnTo>
                    <a:pt x="-931000" y="963300"/>
                  </a:lnTo>
                </a:path>
              </a:pathLst>
            </a:custGeom>
            <a:noFill/>
            <a:ln w="7600" cap="flat">
              <a:solidFill>
                <a:srgbClr val="1C5298"/>
              </a:solidFill>
              <a:bevel/>
            </a:ln>
          </p:spPr>
        </p:sp>
        <p:sp>
          <p:nvSpPr>
            <p:cNvPr id="9" name="FlexibleLine"/>
            <p:cNvSpPr/>
            <p:nvPr/>
          </p:nvSpPr>
          <p:spPr>
            <a:xfrm>
              <a:off x="2839200" y="4315350"/>
              <a:ext cx="152000" cy="205200"/>
            </a:xfrm>
            <a:custGeom>
              <a:avLst/>
              <a:gdLst/>
              <a:ahLst/>
              <a:cxnLst/>
              <a:rect l="0" t="0" r="0" b="0"/>
              <a:pathLst>
                <a:path w="152000" h="205200" fill="none">
                  <a:moveTo>
                    <a:pt x="0" y="0"/>
                  </a:moveTo>
                  <a:lnTo>
                    <a:pt x="-60800" y="0"/>
                  </a:lnTo>
                  <a:lnTo>
                    <a:pt x="-60800" y="-159600"/>
                  </a:lnTo>
                  <a:cubicBezTo>
                    <a:pt x="-60800" y="-186960"/>
                    <a:pt x="-79040" y="-205200"/>
                    <a:pt x="-106400" y="-205200"/>
                  </a:cubicBezTo>
                  <a:lnTo>
                    <a:pt x="-152000" y="-205200"/>
                  </a:lnTo>
                </a:path>
              </a:pathLst>
            </a:custGeom>
            <a:noFill/>
            <a:ln w="7600" cap="flat">
              <a:solidFill>
                <a:srgbClr val="1C5298"/>
              </a:solidFill>
              <a:bevel/>
            </a:ln>
          </p:spPr>
        </p:sp>
        <p:sp>
          <p:nvSpPr>
            <p:cNvPr id="10" name="FlexibleLine"/>
            <p:cNvSpPr/>
            <p:nvPr/>
          </p:nvSpPr>
          <p:spPr>
            <a:xfrm>
              <a:off x="2839200" y="4315350"/>
              <a:ext cx="152000" cy="15200"/>
            </a:xfrm>
            <a:custGeom>
              <a:avLst/>
              <a:gdLst/>
              <a:ahLst/>
              <a:cxnLst/>
              <a:rect l="0" t="0" r="0" b="0"/>
              <a:pathLst>
                <a:path w="152000" h="15200" fill="none">
                  <a:moveTo>
                    <a:pt x="0" y="0"/>
                  </a:moveTo>
                  <a:lnTo>
                    <a:pt x="-60800" y="0"/>
                  </a:lnTo>
                  <a:lnTo>
                    <a:pt x="-60800" y="0"/>
                  </a:lnTo>
                  <a:cubicBezTo>
                    <a:pt x="-60800" y="9120"/>
                    <a:pt x="-66880" y="15200"/>
                    <a:pt x="-76000" y="15200"/>
                  </a:cubicBezTo>
                  <a:lnTo>
                    <a:pt x="-152000" y="15200"/>
                  </a:lnTo>
                </a:path>
              </a:pathLst>
            </a:custGeom>
            <a:noFill/>
            <a:ln w="7600" cap="flat">
              <a:solidFill>
                <a:srgbClr val="1C5298"/>
              </a:solidFill>
              <a:bevel/>
            </a:ln>
          </p:spPr>
        </p:sp>
        <p:sp>
          <p:nvSpPr>
            <p:cNvPr id="11" name="FlexibleLine"/>
            <p:cNvSpPr/>
            <p:nvPr/>
          </p:nvSpPr>
          <p:spPr>
            <a:xfrm>
              <a:off x="2839200" y="4315350"/>
              <a:ext cx="152000" cy="357200"/>
            </a:xfrm>
            <a:custGeom>
              <a:avLst/>
              <a:gdLst/>
              <a:ahLst/>
              <a:cxnLst/>
              <a:rect l="0" t="0" r="0" b="0"/>
              <a:pathLst>
                <a:path w="152000" h="357200" fill="none">
                  <a:moveTo>
                    <a:pt x="0" y="0"/>
                  </a:moveTo>
                  <a:lnTo>
                    <a:pt x="-60800" y="0"/>
                  </a:lnTo>
                  <a:lnTo>
                    <a:pt x="-60800" y="311600"/>
                  </a:lnTo>
                  <a:cubicBezTo>
                    <a:pt x="-60800" y="338960"/>
                    <a:pt x="-79040" y="357200"/>
                    <a:pt x="-106400" y="357200"/>
                  </a:cubicBezTo>
                  <a:lnTo>
                    <a:pt x="-152000" y="357200"/>
                  </a:lnTo>
                </a:path>
              </a:pathLst>
            </a:custGeom>
            <a:noFill/>
            <a:ln w="7600" cap="flat">
              <a:solidFill>
                <a:srgbClr val="1C5298"/>
              </a:solidFill>
              <a:bevel/>
            </a:ln>
          </p:spPr>
        </p:sp>
        <p:sp>
          <p:nvSpPr>
            <p:cNvPr id="12" name="FlexibleLine"/>
            <p:cNvSpPr/>
            <p:nvPr/>
          </p:nvSpPr>
          <p:spPr>
            <a:xfrm>
              <a:off x="4933000" y="3352050"/>
              <a:ext cx="931000" cy="254600"/>
            </a:xfrm>
            <a:custGeom>
              <a:avLst/>
              <a:gdLst/>
              <a:ahLst/>
              <a:cxnLst/>
              <a:rect l="0" t="0" r="0" b="0"/>
              <a:pathLst>
                <a:path w="931000" h="254600" fill="none">
                  <a:moveTo>
                    <a:pt x="0" y="0"/>
                  </a:moveTo>
                  <a:lnTo>
                    <a:pt x="-931000" y="254600"/>
                  </a:lnTo>
                </a:path>
              </a:pathLst>
            </a:custGeom>
            <a:noFill/>
            <a:ln w="7600" cap="flat">
              <a:solidFill>
                <a:srgbClr val="1C5298"/>
              </a:solidFill>
              <a:bevel/>
            </a:ln>
          </p:spPr>
        </p:sp>
        <p:sp>
          <p:nvSpPr>
            <p:cNvPr id="13" name="FlexibleLine"/>
            <p:cNvSpPr/>
            <p:nvPr/>
          </p:nvSpPr>
          <p:spPr>
            <a:xfrm>
              <a:off x="4933000" y="3352050"/>
              <a:ext cx="931000" cy="349600"/>
            </a:xfrm>
            <a:custGeom>
              <a:avLst/>
              <a:gdLst/>
              <a:ahLst/>
              <a:cxnLst/>
              <a:rect l="0" t="0" r="0" b="0"/>
              <a:pathLst>
                <a:path w="931000" h="349600" fill="none">
                  <a:moveTo>
                    <a:pt x="0" y="0"/>
                  </a:moveTo>
                  <a:lnTo>
                    <a:pt x="-931000" y="-349600"/>
                  </a:lnTo>
                </a:path>
              </a:pathLst>
            </a:custGeom>
            <a:noFill/>
            <a:ln w="7600" cap="flat">
              <a:solidFill>
                <a:srgbClr val="1C5298"/>
              </a:solidFill>
              <a:bevel/>
            </a:ln>
          </p:spPr>
        </p:sp>
        <p:sp>
          <p:nvSpPr>
            <p:cNvPr id="14" name="FlexibleLine"/>
            <p:cNvSpPr/>
            <p:nvPr/>
          </p:nvSpPr>
          <p:spPr>
            <a:xfrm>
              <a:off x="4933000" y="3352050"/>
              <a:ext cx="931000" cy="953800"/>
            </a:xfrm>
            <a:custGeom>
              <a:avLst/>
              <a:gdLst/>
              <a:ahLst/>
              <a:cxnLst/>
              <a:rect l="0" t="0" r="0" b="0"/>
              <a:pathLst>
                <a:path w="931000" h="953800" fill="none">
                  <a:moveTo>
                    <a:pt x="0" y="0"/>
                  </a:moveTo>
                  <a:lnTo>
                    <a:pt x="-931000" y="-953800"/>
                  </a:lnTo>
                </a:path>
              </a:pathLst>
            </a:custGeom>
            <a:noFill/>
            <a:ln w="7600" cap="flat">
              <a:solidFill>
                <a:srgbClr val="1C5298"/>
              </a:solidFill>
              <a:bevel/>
            </a:ln>
          </p:spPr>
        </p:sp>
        <p:grpSp>
          <p:nvGrpSpPr>
            <p:cNvPr id="15" name="Main Idea 3"/>
            <p:cNvGrpSpPr/>
            <p:nvPr/>
          </p:nvGrpSpPr>
          <p:grpSpPr>
            <a:xfrm>
              <a:off x="4306000" y="3112650"/>
              <a:ext cx="1254000" cy="478800"/>
              <a:chOff x="4306000" y="3112650"/>
              <a:chExt cx="1254000" cy="478800"/>
            </a:xfrm>
          </p:grpSpPr>
          <p:sp>
            <p:nvSpPr>
              <p:cNvPr id="160" name="Freeform 159"/>
              <p:cNvSpPr/>
              <p:nvPr/>
            </p:nvSpPr>
            <p:spPr>
              <a:xfrm>
                <a:off x="4306000" y="3112650"/>
                <a:ext cx="1254000" cy="478800"/>
              </a:xfrm>
              <a:custGeom>
                <a:avLst/>
                <a:gdLst/>
                <a:ahLst/>
                <a:cxnLst/>
                <a:rect l="0" t="0" r="0" b="0"/>
                <a:pathLst>
                  <a:path w="1254000" h="478800">
                    <a:moveTo>
                      <a:pt x="76000" y="0"/>
                    </a:moveTo>
                    <a:lnTo>
                      <a:pt x="1178000" y="0"/>
                    </a:lnTo>
                    <a:cubicBezTo>
                      <a:pt x="1219975" y="0"/>
                      <a:pt x="1254000" y="34025"/>
                      <a:pt x="1254000" y="76000"/>
                    </a:cubicBezTo>
                    <a:lnTo>
                      <a:pt x="1254000" y="402800"/>
                    </a:lnTo>
                    <a:cubicBezTo>
                      <a:pt x="1254000" y="444775"/>
                      <a:pt x="1219975" y="478800"/>
                      <a:pt x="1178000" y="478800"/>
                    </a:cubicBezTo>
                    <a:lnTo>
                      <a:pt x="76000" y="478800"/>
                    </a:lnTo>
                    <a:cubicBezTo>
                      <a:pt x="34025" y="478800"/>
                      <a:pt x="0" y="444775"/>
                      <a:pt x="0" y="402800"/>
                    </a:cubicBezTo>
                    <a:lnTo>
                      <a:pt x="0" y="76000"/>
                    </a:lnTo>
                    <a:cubicBezTo>
                      <a:pt x="0" y="34025"/>
                      <a:pt x="34025" y="0"/>
                      <a:pt x="76000" y="0"/>
                    </a:cubicBezTo>
                    <a:close/>
                  </a:path>
                </a:pathLst>
              </a:custGeom>
              <a:solidFill>
                <a:srgbClr val="163C6D"/>
              </a:solidFill>
              <a:ln w="7600" cap="flat">
                <a:solidFill>
                  <a:srgbClr val="163C6D"/>
                </a:solidFill>
                <a:bevel/>
              </a:ln>
            </p:spPr>
          </p:sp>
          <p:sp>
            <p:nvSpPr>
              <p:cNvPr id="161" name="Text 149"/>
              <p:cNvSpPr txBox="1"/>
              <p:nvPr/>
            </p:nvSpPr>
            <p:spPr>
              <a:xfrm>
                <a:off x="4397200" y="3203850"/>
                <a:ext cx="1140000" cy="296400"/>
              </a:xfrm>
              <a:prstGeom prst="rect">
                <a:avLst/>
              </a:prstGeom>
              <a:noFill/>
            </p:spPr>
            <p:txBody>
              <a:bodyPr wrap="square" lIns="36000" tIns="18000" rIns="36000" bIns="18000" rtlCol="0" anchor="ctr"/>
              <a:lstStyle/>
              <a:p>
                <a:pPr algn="ctr"/>
                <a:r>
                  <a:rPr sz="1050" b="1">
                    <a:solidFill>
                      <a:srgbClr val="FFFFFF"/>
                    </a:solidFill>
                    <a:latin typeface="Arial"/>
                  </a:rPr>
                  <a:t>How to use </a:t>
                </a:r>
              </a:p>
              <a:p>
                <a:pPr algn="ctr"/>
                <a:r>
                  <a:rPr sz="1050" b="1">
                    <a:solidFill>
                      <a:srgbClr val="FFFFFF"/>
                    </a:solidFill>
                    <a:latin typeface="Arial"/>
                  </a:rPr>
                  <a:t>Edraw Mind Map?</a:t>
                </a:r>
              </a:p>
            </p:txBody>
          </p:sp>
        </p:grpSp>
        <p:grpSp>
          <p:nvGrpSpPr>
            <p:cNvPr id="16" name="Main Topic 3"/>
            <p:cNvGrpSpPr/>
            <p:nvPr/>
          </p:nvGrpSpPr>
          <p:grpSpPr>
            <a:xfrm>
              <a:off x="5864000" y="2360250"/>
              <a:ext cx="2660000" cy="646000"/>
              <a:chOff x="5864000" y="2360250"/>
              <a:chExt cx="2660000" cy="646000"/>
            </a:xfrm>
          </p:grpSpPr>
          <p:sp>
            <p:nvSpPr>
              <p:cNvPr id="157" name="Freeform 156"/>
              <p:cNvSpPr/>
              <p:nvPr/>
            </p:nvSpPr>
            <p:spPr>
              <a:xfrm>
                <a:off x="5864000" y="2360250"/>
                <a:ext cx="2660000" cy="646000"/>
              </a:xfrm>
              <a:custGeom>
                <a:avLst/>
                <a:gdLst/>
                <a:ahLst/>
                <a:cxnLst/>
                <a:rect l="0" t="0" r="0" b="0"/>
                <a:pathLst>
                  <a:path w="2660000" h="646000">
                    <a:moveTo>
                      <a:pt x="76000" y="0"/>
                    </a:moveTo>
                    <a:lnTo>
                      <a:pt x="2584000" y="0"/>
                    </a:lnTo>
                    <a:cubicBezTo>
                      <a:pt x="2625975" y="0"/>
                      <a:pt x="2660000" y="34025"/>
                      <a:pt x="2660000" y="76000"/>
                    </a:cubicBezTo>
                    <a:lnTo>
                      <a:pt x="2660000" y="570000"/>
                    </a:lnTo>
                    <a:cubicBezTo>
                      <a:pt x="2660000" y="611975"/>
                      <a:pt x="2625975" y="646000"/>
                      <a:pt x="2584000" y="646000"/>
                    </a:cubicBezTo>
                    <a:lnTo>
                      <a:pt x="76000" y="646000"/>
                    </a:lnTo>
                    <a:cubicBezTo>
                      <a:pt x="34025" y="646000"/>
                      <a:pt x="0" y="611975"/>
                      <a:pt x="0" y="570000"/>
                    </a:cubicBezTo>
                    <a:lnTo>
                      <a:pt x="0" y="76000"/>
                    </a:lnTo>
                    <a:cubicBezTo>
                      <a:pt x="0" y="34025"/>
                      <a:pt x="34025" y="0"/>
                      <a:pt x="76000" y="0"/>
                    </a:cubicBezTo>
                    <a:close/>
                  </a:path>
                </a:pathLst>
              </a:custGeom>
              <a:solidFill>
                <a:srgbClr val="FFFFFF"/>
              </a:solidFill>
              <a:ln w="22800" cap="flat">
                <a:solidFill>
                  <a:srgbClr val="2468BF"/>
                </a:solidFill>
                <a:bevel/>
              </a:ln>
            </p:spPr>
          </p:sp>
          <p:sp>
            <p:nvSpPr>
              <p:cNvPr id="158" name="Text 150"/>
              <p:cNvSpPr txBox="1"/>
              <p:nvPr/>
            </p:nvSpPr>
            <p:spPr>
              <a:xfrm>
                <a:off x="6054000" y="2428650"/>
                <a:ext cx="2470000" cy="509200"/>
              </a:xfrm>
              <a:prstGeom prst="rect">
                <a:avLst/>
              </a:prstGeom>
              <a:noFill/>
            </p:spPr>
            <p:txBody>
              <a:bodyPr wrap="square" lIns="36000" tIns="18000" rIns="36000" bIns="18000" rtlCol="0" anchor="ctr"/>
              <a:lstStyle/>
              <a:p>
                <a:pPr algn="l"/>
                <a:r>
                  <a:rPr sz="1050">
                    <a:solidFill>
                      <a:srgbClr val="000000"/>
                    </a:solidFill>
                    <a:latin typeface="Arial"/>
                  </a:rPr>
                  <a:t>Use same style mind map shapes to get better effect.</a:t>
                </a:r>
              </a:p>
              <a:p>
                <a:pPr algn="l"/>
                <a:r>
                  <a:rPr sz="1050">
                    <a:solidFill>
                      <a:srgbClr val="000000"/>
                    </a:solidFill>
                    <a:latin typeface="Arial"/>
                  </a:rPr>
                  <a:t>e.g. Use Main Idea 3, Main Topic 3 and Sub Topic 3.</a:t>
                </a:r>
              </a:p>
              <a:p>
                <a:pPr algn="l"/>
                <a:r>
                  <a:rPr sz="1050">
                    <a:solidFill>
                      <a:srgbClr val="000000"/>
                    </a:solidFill>
                    <a:latin typeface="Arial"/>
                  </a:rPr>
                  <a:t>       Don't use the different style shapes like</a:t>
                </a:r>
              </a:p>
              <a:p>
                <a:pPr algn="l"/>
                <a:r>
                  <a:rPr sz="1050">
                    <a:solidFill>
                      <a:srgbClr val="000000"/>
                    </a:solidFill>
                    <a:latin typeface="Arial"/>
                  </a:rPr>
                  <a:t>       Main Idea 3, Main Topic 2, Sub Topic 5.</a:t>
                </a:r>
              </a:p>
            </p:txBody>
          </p:sp>
          <p:sp>
            <p:nvSpPr>
              <p:cNvPr id="159" name="Text 151"/>
              <p:cNvSpPr txBox="1"/>
              <p:nvPr/>
            </p:nvSpPr>
            <p:spPr>
              <a:xfrm>
                <a:off x="5932400" y="2622450"/>
                <a:ext cx="121600" cy="121600"/>
              </a:xfrm>
              <a:prstGeom prst="rect">
                <a:avLst/>
              </a:prstGeom>
              <a:noFill/>
            </p:spPr>
            <p:txBody>
              <a:bodyPr wrap="square" lIns="36000" tIns="18000" rIns="36000" bIns="18000" rtlCol="0" anchor="ctr"/>
              <a:lstStyle/>
              <a:p>
                <a:pPr algn="l"/>
                <a:r>
                  <a:rPr sz="760">
                    <a:solidFill>
                      <a:srgbClr val="000000"/>
                    </a:solidFill>
                    <a:latin typeface="Arial"/>
                  </a:rPr>
                  <a:t>1.</a:t>
                </a:r>
              </a:p>
            </p:txBody>
          </p:sp>
        </p:grpSp>
        <p:grpSp>
          <p:nvGrpSpPr>
            <p:cNvPr id="17" name="Main Topic 3"/>
            <p:cNvGrpSpPr/>
            <p:nvPr/>
          </p:nvGrpSpPr>
          <p:grpSpPr>
            <a:xfrm>
              <a:off x="5864000" y="3158250"/>
              <a:ext cx="1444000" cy="516800"/>
              <a:chOff x="5864000" y="3158250"/>
              <a:chExt cx="1444000" cy="516800"/>
            </a:xfrm>
          </p:grpSpPr>
          <p:sp>
            <p:nvSpPr>
              <p:cNvPr id="154" name="Freeform 153"/>
              <p:cNvSpPr/>
              <p:nvPr/>
            </p:nvSpPr>
            <p:spPr>
              <a:xfrm>
                <a:off x="5864000" y="3158250"/>
                <a:ext cx="1444000" cy="516800"/>
              </a:xfrm>
              <a:custGeom>
                <a:avLst/>
                <a:gdLst/>
                <a:ahLst/>
                <a:cxnLst/>
                <a:rect l="0" t="0" r="0" b="0"/>
                <a:pathLst>
                  <a:path w="1444000" h="516800">
                    <a:moveTo>
                      <a:pt x="76000" y="0"/>
                    </a:moveTo>
                    <a:lnTo>
                      <a:pt x="1368000" y="0"/>
                    </a:lnTo>
                    <a:cubicBezTo>
                      <a:pt x="1409975" y="0"/>
                      <a:pt x="1444000" y="34025"/>
                      <a:pt x="1444000" y="76000"/>
                    </a:cubicBezTo>
                    <a:lnTo>
                      <a:pt x="1444000" y="440800"/>
                    </a:lnTo>
                    <a:cubicBezTo>
                      <a:pt x="1444000" y="482775"/>
                      <a:pt x="1409975" y="516800"/>
                      <a:pt x="1368000" y="516800"/>
                    </a:cubicBezTo>
                    <a:lnTo>
                      <a:pt x="76000" y="516800"/>
                    </a:lnTo>
                    <a:cubicBezTo>
                      <a:pt x="34025" y="516800"/>
                      <a:pt x="0" y="482775"/>
                      <a:pt x="0" y="440800"/>
                    </a:cubicBezTo>
                    <a:lnTo>
                      <a:pt x="0" y="76000"/>
                    </a:lnTo>
                    <a:cubicBezTo>
                      <a:pt x="0" y="34025"/>
                      <a:pt x="34025" y="0"/>
                      <a:pt x="76000" y="0"/>
                    </a:cubicBezTo>
                    <a:close/>
                  </a:path>
                </a:pathLst>
              </a:custGeom>
              <a:solidFill>
                <a:srgbClr val="FFFFFF"/>
              </a:solidFill>
              <a:ln w="22800" cap="flat">
                <a:solidFill>
                  <a:srgbClr val="2468BF"/>
                </a:solidFill>
                <a:bevel/>
              </a:ln>
            </p:spPr>
          </p:sp>
          <p:sp>
            <p:nvSpPr>
              <p:cNvPr id="155" name="Text 152"/>
              <p:cNvSpPr txBox="1"/>
              <p:nvPr/>
            </p:nvSpPr>
            <p:spPr>
              <a:xfrm>
                <a:off x="6054000" y="3226650"/>
                <a:ext cx="1254000" cy="380000"/>
              </a:xfrm>
              <a:prstGeom prst="rect">
                <a:avLst/>
              </a:prstGeom>
              <a:noFill/>
            </p:spPr>
            <p:txBody>
              <a:bodyPr wrap="square" lIns="36000" tIns="18000" rIns="36000" bIns="18000" rtlCol="0" anchor="ctr"/>
              <a:lstStyle/>
              <a:p>
                <a:pPr algn="l"/>
                <a:r>
                  <a:rPr sz="1050">
                    <a:solidFill>
                      <a:srgbClr val="000000"/>
                    </a:solidFill>
                    <a:latin typeface="Arial"/>
                  </a:rPr>
                  <a:t>Shortcut key:</a:t>
                </a:r>
              </a:p>
              <a:p>
                <a:pPr algn="l"/>
                <a:r>
                  <a:rPr sz="1050" b="1">
                    <a:solidFill>
                      <a:srgbClr val="B45709"/>
                    </a:solidFill>
                    <a:latin typeface="Arial"/>
                  </a:rPr>
                  <a:t>Insert</a:t>
                </a:r>
                <a:r>
                  <a:rPr sz="1050">
                    <a:solidFill>
                      <a:srgbClr val="000000"/>
                    </a:solidFill>
                    <a:latin typeface="Arial"/>
                  </a:rPr>
                  <a:t>: add topic.</a:t>
                </a:r>
              </a:p>
              <a:p>
                <a:pPr algn="l"/>
                <a:r>
                  <a:rPr sz="1050" b="1">
                    <a:solidFill>
                      <a:srgbClr val="B45709"/>
                    </a:solidFill>
                    <a:latin typeface="Arial"/>
                  </a:rPr>
                  <a:t>Ctrl+Insert</a:t>
                </a:r>
                <a:r>
                  <a:rPr sz="1050">
                    <a:solidFill>
                      <a:srgbClr val="000000"/>
                    </a:solidFill>
                    <a:latin typeface="Arial"/>
                  </a:rPr>
                  <a:t>: add sub topic</a:t>
                </a:r>
              </a:p>
            </p:txBody>
          </p:sp>
          <p:sp>
            <p:nvSpPr>
              <p:cNvPr id="156" name="Text 153"/>
              <p:cNvSpPr txBox="1"/>
              <p:nvPr/>
            </p:nvSpPr>
            <p:spPr>
              <a:xfrm>
                <a:off x="5932400" y="3355850"/>
                <a:ext cx="121600" cy="121600"/>
              </a:xfrm>
              <a:prstGeom prst="rect">
                <a:avLst/>
              </a:prstGeom>
              <a:noFill/>
            </p:spPr>
            <p:txBody>
              <a:bodyPr wrap="square" lIns="36000" tIns="18000" rIns="36000" bIns="18000" rtlCol="0" anchor="ctr"/>
              <a:lstStyle/>
              <a:p>
                <a:pPr algn="l"/>
                <a:r>
                  <a:rPr sz="760">
                    <a:solidFill>
                      <a:srgbClr val="000000"/>
                    </a:solidFill>
                    <a:latin typeface="Arial"/>
                  </a:rPr>
                  <a:t>2.</a:t>
                </a:r>
              </a:p>
            </p:txBody>
          </p:sp>
        </p:grpSp>
        <p:grpSp>
          <p:nvGrpSpPr>
            <p:cNvPr id="18" name="Main Topic 3"/>
            <p:cNvGrpSpPr/>
            <p:nvPr/>
          </p:nvGrpSpPr>
          <p:grpSpPr>
            <a:xfrm>
              <a:off x="5864000" y="3827050"/>
              <a:ext cx="2576400" cy="516800"/>
              <a:chOff x="5864000" y="3827050"/>
              <a:chExt cx="2576400" cy="516800"/>
            </a:xfrm>
          </p:grpSpPr>
          <p:sp>
            <p:nvSpPr>
              <p:cNvPr id="150" name="Freeform 149"/>
              <p:cNvSpPr/>
              <p:nvPr/>
            </p:nvSpPr>
            <p:spPr>
              <a:xfrm>
                <a:off x="5864000" y="3827050"/>
                <a:ext cx="2576400" cy="516800"/>
              </a:xfrm>
              <a:custGeom>
                <a:avLst/>
                <a:gdLst/>
                <a:ahLst/>
                <a:cxnLst/>
                <a:rect l="0" t="0" r="0" b="0"/>
                <a:pathLst>
                  <a:path w="2576400" h="516800">
                    <a:moveTo>
                      <a:pt x="76000" y="0"/>
                    </a:moveTo>
                    <a:lnTo>
                      <a:pt x="2500400" y="0"/>
                    </a:lnTo>
                    <a:cubicBezTo>
                      <a:pt x="2542375" y="0"/>
                      <a:pt x="2576400" y="34025"/>
                      <a:pt x="2576400" y="76000"/>
                    </a:cubicBezTo>
                    <a:lnTo>
                      <a:pt x="2576400" y="440800"/>
                    </a:lnTo>
                    <a:cubicBezTo>
                      <a:pt x="2576400" y="482775"/>
                      <a:pt x="2542375" y="516800"/>
                      <a:pt x="2500400" y="516800"/>
                    </a:cubicBezTo>
                    <a:lnTo>
                      <a:pt x="76000" y="516800"/>
                    </a:lnTo>
                    <a:cubicBezTo>
                      <a:pt x="34025" y="516800"/>
                      <a:pt x="0" y="482775"/>
                      <a:pt x="0" y="440800"/>
                    </a:cubicBezTo>
                    <a:lnTo>
                      <a:pt x="0" y="76000"/>
                    </a:lnTo>
                    <a:cubicBezTo>
                      <a:pt x="0" y="34025"/>
                      <a:pt x="34025" y="0"/>
                      <a:pt x="76000" y="0"/>
                    </a:cubicBezTo>
                    <a:close/>
                  </a:path>
                </a:pathLst>
              </a:custGeom>
              <a:solidFill>
                <a:srgbClr val="FFFFFF"/>
              </a:solidFill>
              <a:ln w="22800" cap="flat">
                <a:solidFill>
                  <a:srgbClr val="2468BF"/>
                </a:solidFill>
                <a:bevel/>
              </a:ln>
            </p:spPr>
          </p:sp>
          <p:pic>
            <p:nvPicPr>
              <p:cNvPr id="151" name="Picture 1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400" y="4005650"/>
                <a:ext cx="159600" cy="159600"/>
              </a:xfrm>
              <a:prstGeom prst="rect">
                <a:avLst/>
              </a:prstGeom>
            </p:spPr>
          </p:pic>
          <p:sp>
            <p:nvSpPr>
              <p:cNvPr id="152" name="Text 154"/>
              <p:cNvSpPr txBox="1"/>
              <p:nvPr/>
            </p:nvSpPr>
            <p:spPr>
              <a:xfrm>
                <a:off x="6054000" y="3895450"/>
                <a:ext cx="2196400" cy="380000"/>
              </a:xfrm>
              <a:prstGeom prst="rect">
                <a:avLst/>
              </a:prstGeom>
              <a:noFill/>
            </p:spPr>
            <p:txBody>
              <a:bodyPr wrap="square" lIns="36000" tIns="18000" rIns="36000" bIns="18000" rtlCol="0" anchor="ctr"/>
              <a:lstStyle/>
              <a:p>
                <a:pPr algn="l"/>
                <a:r>
                  <a:rPr sz="1050" b="1">
                    <a:solidFill>
                      <a:srgbClr val="B45709"/>
                    </a:solidFill>
                    <a:latin typeface="Arial"/>
                  </a:rPr>
                  <a:t>Click floating button to add sub topic faster.</a:t>
                </a:r>
              </a:p>
              <a:p>
                <a:pPr algn="l"/>
                <a:r>
                  <a:rPr sz="1050">
                    <a:solidFill>
                      <a:srgbClr val="000000"/>
                    </a:solidFill>
                    <a:latin typeface="Arial"/>
                  </a:rPr>
                  <a:t>Move your mouse onto a mind map shape, </a:t>
                </a:r>
              </a:p>
              <a:p>
                <a:pPr algn="l"/>
                <a:r>
                  <a:rPr sz="1050">
                    <a:solidFill>
                      <a:srgbClr val="000000"/>
                    </a:solidFill>
                    <a:latin typeface="Arial"/>
                  </a:rPr>
                  <a:t>the floating button will appear.</a:t>
                </a:r>
              </a:p>
            </p:txBody>
          </p:sp>
          <p:sp>
            <p:nvSpPr>
              <p:cNvPr id="153" name="Text 155"/>
              <p:cNvSpPr txBox="1"/>
              <p:nvPr/>
            </p:nvSpPr>
            <p:spPr>
              <a:xfrm>
                <a:off x="5932400" y="4024650"/>
                <a:ext cx="121600" cy="121600"/>
              </a:xfrm>
              <a:prstGeom prst="rect">
                <a:avLst/>
              </a:prstGeom>
              <a:noFill/>
            </p:spPr>
            <p:txBody>
              <a:bodyPr wrap="square" lIns="36000" tIns="18000" rIns="36000" bIns="18000" rtlCol="0" anchor="ctr"/>
              <a:lstStyle/>
              <a:p>
                <a:pPr algn="l"/>
                <a:r>
                  <a:rPr sz="760">
                    <a:solidFill>
                      <a:srgbClr val="000000"/>
                    </a:solidFill>
                    <a:latin typeface="Arial"/>
                  </a:rPr>
                  <a:t>3.</a:t>
                </a:r>
              </a:p>
            </p:txBody>
          </p:sp>
        </p:grpSp>
        <p:grpSp>
          <p:nvGrpSpPr>
            <p:cNvPr id="19" name="Main Topic 3"/>
            <p:cNvGrpSpPr/>
            <p:nvPr/>
          </p:nvGrpSpPr>
          <p:grpSpPr>
            <a:xfrm>
              <a:off x="2839200" y="4121550"/>
              <a:ext cx="1162800" cy="387600"/>
              <a:chOff x="2839200" y="4121550"/>
              <a:chExt cx="1162800" cy="387600"/>
            </a:xfrm>
          </p:grpSpPr>
          <p:sp>
            <p:nvSpPr>
              <p:cNvPr id="147" name="Freeform 146"/>
              <p:cNvSpPr/>
              <p:nvPr/>
            </p:nvSpPr>
            <p:spPr>
              <a:xfrm>
                <a:off x="2839200" y="4121550"/>
                <a:ext cx="1162800" cy="387600"/>
              </a:xfrm>
              <a:custGeom>
                <a:avLst/>
                <a:gdLst/>
                <a:ahLst/>
                <a:cxnLst/>
                <a:rect l="0" t="0" r="0" b="0"/>
                <a:pathLst>
                  <a:path w="1162800" h="387600">
                    <a:moveTo>
                      <a:pt x="69768" y="0"/>
                    </a:moveTo>
                    <a:lnTo>
                      <a:pt x="1093032" y="0"/>
                    </a:lnTo>
                    <a:cubicBezTo>
                      <a:pt x="1131564" y="0"/>
                      <a:pt x="1162800" y="31235"/>
                      <a:pt x="1162800" y="69768"/>
                    </a:cubicBezTo>
                    <a:lnTo>
                      <a:pt x="1162800" y="317832"/>
                    </a:lnTo>
                    <a:cubicBezTo>
                      <a:pt x="1162800" y="356365"/>
                      <a:pt x="1131564" y="387600"/>
                      <a:pt x="1093032" y="387600"/>
                    </a:cubicBezTo>
                    <a:lnTo>
                      <a:pt x="69768" y="387600"/>
                    </a:lnTo>
                    <a:cubicBezTo>
                      <a:pt x="31235" y="387600"/>
                      <a:pt x="0" y="356365"/>
                      <a:pt x="0" y="317832"/>
                    </a:cubicBezTo>
                    <a:lnTo>
                      <a:pt x="0" y="69768"/>
                    </a:lnTo>
                    <a:cubicBezTo>
                      <a:pt x="0" y="31235"/>
                      <a:pt x="31235" y="0"/>
                      <a:pt x="69768" y="0"/>
                    </a:cubicBezTo>
                    <a:close/>
                  </a:path>
                </a:pathLst>
              </a:custGeom>
              <a:solidFill>
                <a:srgbClr val="FFFFFF"/>
              </a:solidFill>
              <a:ln w="22800" cap="flat">
                <a:solidFill>
                  <a:srgbClr val="2468BF"/>
                </a:solidFill>
                <a:bevel/>
              </a:ln>
            </p:spPr>
          </p:sp>
          <p:sp>
            <p:nvSpPr>
              <p:cNvPr id="148" name="Text 156"/>
              <p:cNvSpPr txBox="1"/>
              <p:nvPr/>
            </p:nvSpPr>
            <p:spPr>
              <a:xfrm>
                <a:off x="3029200" y="4189950"/>
                <a:ext cx="972800" cy="250800"/>
              </a:xfrm>
              <a:prstGeom prst="rect">
                <a:avLst/>
              </a:prstGeom>
              <a:noFill/>
            </p:spPr>
            <p:txBody>
              <a:bodyPr wrap="square" lIns="36000" tIns="18000" rIns="36000" bIns="18000" rtlCol="0" anchor="ctr"/>
              <a:lstStyle/>
              <a:p>
                <a:pPr algn="ctr"/>
                <a:r>
                  <a:rPr sz="1050">
                    <a:solidFill>
                      <a:srgbClr val="000000"/>
                    </a:solidFill>
                    <a:latin typeface="Arial"/>
                  </a:rPr>
                  <a:t>How to change the </a:t>
                </a:r>
              </a:p>
              <a:p>
                <a:pPr algn="ctr"/>
                <a:r>
                  <a:rPr sz="1050">
                    <a:solidFill>
                      <a:srgbClr val="000000"/>
                    </a:solidFill>
                    <a:latin typeface="Arial"/>
                  </a:rPr>
                  <a:t>color of connectors.</a:t>
                </a:r>
              </a:p>
            </p:txBody>
          </p:sp>
          <p:sp>
            <p:nvSpPr>
              <p:cNvPr id="149" name="Text 157"/>
              <p:cNvSpPr txBox="1"/>
              <p:nvPr/>
            </p:nvSpPr>
            <p:spPr>
              <a:xfrm>
                <a:off x="2907600" y="4254550"/>
                <a:ext cx="121600" cy="121600"/>
              </a:xfrm>
              <a:prstGeom prst="rect">
                <a:avLst/>
              </a:prstGeom>
              <a:noFill/>
            </p:spPr>
            <p:txBody>
              <a:bodyPr wrap="square" lIns="36000" tIns="18000" rIns="36000" bIns="18000" rtlCol="0" anchor="ctr"/>
              <a:lstStyle/>
              <a:p>
                <a:pPr algn="ctr"/>
                <a:r>
                  <a:rPr sz="760">
                    <a:solidFill>
                      <a:srgbClr val="000000"/>
                    </a:solidFill>
                    <a:latin typeface="Arial"/>
                  </a:rPr>
                  <a:t>4.</a:t>
                </a:r>
              </a:p>
            </p:txBody>
          </p:sp>
        </p:grpSp>
        <p:grpSp>
          <p:nvGrpSpPr>
            <p:cNvPr id="20" name="Sub Topic 3"/>
            <p:cNvGrpSpPr/>
            <p:nvPr/>
          </p:nvGrpSpPr>
          <p:grpSpPr>
            <a:xfrm>
              <a:off x="1478800" y="3958150"/>
              <a:ext cx="1208400" cy="152000"/>
              <a:chOff x="1478800" y="3958150"/>
              <a:chExt cx="1208400" cy="152000"/>
            </a:xfrm>
          </p:grpSpPr>
          <p:sp>
            <p:nvSpPr>
              <p:cNvPr id="144" name="Freeform 143"/>
              <p:cNvSpPr/>
              <p:nvPr/>
            </p:nvSpPr>
            <p:spPr>
              <a:xfrm>
                <a:off x="1478800" y="3958150"/>
                <a:ext cx="1208400" cy="152000"/>
              </a:xfrm>
              <a:custGeom>
                <a:avLst/>
                <a:gdLst/>
                <a:ahLst/>
                <a:cxnLst/>
                <a:rect l="0" t="0" r="0" b="0"/>
                <a:pathLst>
                  <a:path w="1208400" h="152000" fill="none">
                    <a:moveTo>
                      <a:pt x="0" y="152000"/>
                    </a:moveTo>
                    <a:lnTo>
                      <a:pt x="1208400" y="152000"/>
                    </a:lnTo>
                  </a:path>
                </a:pathLst>
              </a:custGeom>
              <a:noFill/>
              <a:ln w="7600" cap="flat">
                <a:solidFill>
                  <a:srgbClr val="1C5298"/>
                </a:solidFill>
                <a:bevel/>
              </a:ln>
            </p:spPr>
          </p:sp>
          <p:sp>
            <p:nvSpPr>
              <p:cNvPr id="145" name="Text 158"/>
              <p:cNvSpPr txBox="1"/>
              <p:nvPr/>
            </p:nvSpPr>
            <p:spPr>
              <a:xfrm>
                <a:off x="1699200" y="3980950"/>
                <a:ext cx="1026000" cy="121600"/>
              </a:xfrm>
              <a:prstGeom prst="rect">
                <a:avLst/>
              </a:prstGeom>
              <a:noFill/>
            </p:spPr>
            <p:txBody>
              <a:bodyPr wrap="square" lIns="36000" tIns="18000" rIns="36000" bIns="18000" rtlCol="0" anchor="ctr"/>
              <a:lstStyle/>
              <a:p>
                <a:pPr algn="ctr"/>
                <a:r>
                  <a:rPr sz="1050">
                    <a:solidFill>
                      <a:srgbClr val="000000"/>
                    </a:solidFill>
                    <a:latin typeface="Arial"/>
                  </a:rPr>
                  <a:t>Go to </a:t>
                </a:r>
                <a:r>
                  <a:rPr sz="1050" b="1">
                    <a:solidFill>
                      <a:srgbClr val="006FBD"/>
                    </a:solidFill>
                    <a:latin typeface="Arial"/>
                  </a:rPr>
                  <a:t>Mind Map </a:t>
                </a:r>
                <a:r>
                  <a:rPr sz="1050">
                    <a:solidFill>
                      <a:srgbClr val="000000"/>
                    </a:solidFill>
                    <a:latin typeface="Arial"/>
                  </a:rPr>
                  <a:t>menu</a:t>
                </a:r>
              </a:p>
            </p:txBody>
          </p:sp>
          <p:sp>
            <p:nvSpPr>
              <p:cNvPr id="146" name="Text 159"/>
              <p:cNvSpPr txBox="1"/>
              <p:nvPr/>
            </p:nvSpPr>
            <p:spPr>
              <a:xfrm>
                <a:off x="1509200" y="3988550"/>
                <a:ext cx="190000" cy="114000"/>
              </a:xfrm>
              <a:prstGeom prst="rect">
                <a:avLst/>
              </a:prstGeom>
              <a:noFill/>
            </p:spPr>
            <p:txBody>
              <a:bodyPr wrap="square" lIns="36000" tIns="18000" rIns="36000" bIns="18000" rtlCol="0" anchor="ctr"/>
              <a:lstStyle/>
              <a:p>
                <a:pPr algn="ctr"/>
                <a:r>
                  <a:rPr sz="684">
                    <a:solidFill>
                      <a:srgbClr val="000000"/>
                    </a:solidFill>
                    <a:latin typeface="Arial"/>
                  </a:rPr>
                  <a:t>4.1.</a:t>
                </a:r>
              </a:p>
            </p:txBody>
          </p:sp>
        </p:grpSp>
        <p:grpSp>
          <p:nvGrpSpPr>
            <p:cNvPr id="21" name="Sub Topic 3"/>
            <p:cNvGrpSpPr/>
            <p:nvPr/>
          </p:nvGrpSpPr>
          <p:grpSpPr>
            <a:xfrm>
              <a:off x="604800" y="4186150"/>
              <a:ext cx="2082400" cy="144400"/>
              <a:chOff x="604800" y="4186150"/>
              <a:chExt cx="2082400" cy="144400"/>
            </a:xfrm>
          </p:grpSpPr>
          <p:sp>
            <p:nvSpPr>
              <p:cNvPr id="141" name="Freeform 140"/>
              <p:cNvSpPr/>
              <p:nvPr/>
            </p:nvSpPr>
            <p:spPr>
              <a:xfrm>
                <a:off x="604800" y="4186150"/>
                <a:ext cx="2082400" cy="144400"/>
              </a:xfrm>
              <a:custGeom>
                <a:avLst/>
                <a:gdLst/>
                <a:ahLst/>
                <a:cxnLst/>
                <a:rect l="0" t="0" r="0" b="0"/>
                <a:pathLst>
                  <a:path w="2082400" h="144400" fill="none">
                    <a:moveTo>
                      <a:pt x="0" y="144400"/>
                    </a:moveTo>
                    <a:lnTo>
                      <a:pt x="2082400" y="144400"/>
                    </a:lnTo>
                  </a:path>
                </a:pathLst>
              </a:custGeom>
              <a:noFill/>
              <a:ln w="7600" cap="flat">
                <a:solidFill>
                  <a:srgbClr val="1C5298"/>
                </a:solidFill>
                <a:bevel/>
              </a:ln>
            </p:spPr>
          </p:sp>
          <p:sp>
            <p:nvSpPr>
              <p:cNvPr id="142" name="Text 160"/>
              <p:cNvSpPr txBox="1"/>
              <p:nvPr/>
            </p:nvSpPr>
            <p:spPr>
              <a:xfrm>
                <a:off x="825200" y="4208950"/>
                <a:ext cx="1900000" cy="114000"/>
              </a:xfrm>
              <a:prstGeom prst="rect">
                <a:avLst/>
              </a:prstGeom>
              <a:noFill/>
            </p:spPr>
            <p:txBody>
              <a:bodyPr wrap="square" lIns="36000" tIns="18000" rIns="36000" bIns="18000" rtlCol="0" anchor="ctr"/>
              <a:lstStyle/>
              <a:p>
                <a:pPr algn="ctr"/>
                <a:r>
                  <a:rPr sz="1050">
                    <a:solidFill>
                      <a:srgbClr val="000000"/>
                    </a:solidFill>
                    <a:latin typeface="Arial"/>
                  </a:rPr>
                  <a:t>Click </a:t>
                </a:r>
                <a:r>
                  <a:rPr sz="1050" b="1">
                    <a:solidFill>
                      <a:srgbClr val="006FBD"/>
                    </a:solidFill>
                    <a:latin typeface="Arial"/>
                  </a:rPr>
                  <a:t>Lock Connector </a:t>
                </a:r>
                <a:r>
                  <a:rPr sz="1050">
                    <a:solidFill>
                      <a:srgbClr val="000000"/>
                    </a:solidFill>
                    <a:latin typeface="Arial"/>
                  </a:rPr>
                  <a:t>to unlock connectors</a:t>
                </a:r>
              </a:p>
            </p:txBody>
          </p:sp>
          <p:sp>
            <p:nvSpPr>
              <p:cNvPr id="143" name="Text 161"/>
              <p:cNvSpPr txBox="1"/>
              <p:nvPr/>
            </p:nvSpPr>
            <p:spPr>
              <a:xfrm>
                <a:off x="635200" y="4208950"/>
                <a:ext cx="190000" cy="114000"/>
              </a:xfrm>
              <a:prstGeom prst="rect">
                <a:avLst/>
              </a:prstGeom>
              <a:noFill/>
            </p:spPr>
            <p:txBody>
              <a:bodyPr wrap="square" lIns="36000" tIns="18000" rIns="36000" bIns="18000" rtlCol="0" anchor="ctr"/>
              <a:lstStyle/>
              <a:p>
                <a:pPr algn="ctr"/>
                <a:r>
                  <a:rPr sz="684">
                    <a:solidFill>
                      <a:srgbClr val="000000"/>
                    </a:solidFill>
                    <a:latin typeface="Arial"/>
                  </a:rPr>
                  <a:t>4.2.</a:t>
                </a:r>
              </a:p>
            </p:txBody>
          </p:sp>
        </p:grpSp>
        <p:grpSp>
          <p:nvGrpSpPr>
            <p:cNvPr id="22" name="Sub Topic 3"/>
            <p:cNvGrpSpPr/>
            <p:nvPr/>
          </p:nvGrpSpPr>
          <p:grpSpPr>
            <a:xfrm>
              <a:off x="1220400" y="4406550"/>
              <a:ext cx="1466800" cy="266000"/>
              <a:chOff x="1220400" y="4406550"/>
              <a:chExt cx="1466800" cy="266000"/>
            </a:xfrm>
          </p:grpSpPr>
          <p:sp>
            <p:nvSpPr>
              <p:cNvPr id="138" name="Freeform 137"/>
              <p:cNvSpPr/>
              <p:nvPr/>
            </p:nvSpPr>
            <p:spPr>
              <a:xfrm>
                <a:off x="1220400" y="4406550"/>
                <a:ext cx="1466800" cy="266000"/>
              </a:xfrm>
              <a:custGeom>
                <a:avLst/>
                <a:gdLst/>
                <a:ahLst/>
                <a:cxnLst/>
                <a:rect l="0" t="0" r="0" b="0"/>
                <a:pathLst>
                  <a:path w="1466800" h="266000" fill="none">
                    <a:moveTo>
                      <a:pt x="0" y="266000"/>
                    </a:moveTo>
                    <a:lnTo>
                      <a:pt x="1466800" y="266000"/>
                    </a:lnTo>
                  </a:path>
                </a:pathLst>
              </a:custGeom>
              <a:noFill/>
              <a:ln w="7600" cap="flat">
                <a:solidFill>
                  <a:srgbClr val="1C5298"/>
                </a:solidFill>
                <a:bevel/>
              </a:ln>
            </p:spPr>
          </p:sp>
          <p:sp>
            <p:nvSpPr>
              <p:cNvPr id="139" name="Text 162"/>
              <p:cNvSpPr txBox="1"/>
              <p:nvPr/>
            </p:nvSpPr>
            <p:spPr>
              <a:xfrm>
                <a:off x="1440800" y="4429350"/>
                <a:ext cx="1284400" cy="235600"/>
              </a:xfrm>
              <a:prstGeom prst="rect">
                <a:avLst/>
              </a:prstGeom>
              <a:noFill/>
            </p:spPr>
            <p:txBody>
              <a:bodyPr wrap="square" lIns="36000" tIns="18000" rIns="36000" bIns="18000" rtlCol="0" anchor="ctr"/>
              <a:lstStyle/>
              <a:p>
                <a:pPr algn="ctr"/>
                <a:r>
                  <a:rPr sz="1050">
                    <a:solidFill>
                      <a:srgbClr val="000000"/>
                    </a:solidFill>
                    <a:latin typeface="Arial"/>
                  </a:rPr>
                  <a:t>Select the connector,</a:t>
                </a:r>
              </a:p>
              <a:p>
                <a:pPr algn="ctr"/>
                <a:r>
                  <a:rPr sz="1050">
                    <a:solidFill>
                      <a:srgbClr val="000000"/>
                    </a:solidFill>
                    <a:latin typeface="Arial"/>
                  </a:rPr>
                  <a:t>go to </a:t>
                </a:r>
                <a:r>
                  <a:rPr sz="1050" b="1">
                    <a:solidFill>
                      <a:srgbClr val="006FBD"/>
                    </a:solidFill>
                    <a:latin typeface="Arial"/>
                  </a:rPr>
                  <a:t>Home</a:t>
                </a:r>
                <a:r>
                  <a:rPr sz="1050">
                    <a:solidFill>
                      <a:srgbClr val="000000"/>
                    </a:solidFill>
                    <a:latin typeface="Arial"/>
                  </a:rPr>
                  <a:t> menu, click </a:t>
                </a:r>
                <a:r>
                  <a:rPr sz="1050" b="1">
                    <a:solidFill>
                      <a:srgbClr val="006FBD"/>
                    </a:solidFill>
                    <a:latin typeface="Arial"/>
                  </a:rPr>
                  <a:t>Line</a:t>
                </a:r>
              </a:p>
            </p:txBody>
          </p:sp>
          <p:sp>
            <p:nvSpPr>
              <p:cNvPr id="140" name="Text 163"/>
              <p:cNvSpPr txBox="1"/>
              <p:nvPr/>
            </p:nvSpPr>
            <p:spPr>
              <a:xfrm>
                <a:off x="1250800" y="4550950"/>
                <a:ext cx="190000" cy="114000"/>
              </a:xfrm>
              <a:prstGeom prst="rect">
                <a:avLst/>
              </a:prstGeom>
              <a:noFill/>
            </p:spPr>
            <p:txBody>
              <a:bodyPr wrap="square" lIns="36000" tIns="18000" rIns="36000" bIns="18000" rtlCol="0" anchor="ctr"/>
              <a:lstStyle/>
              <a:p>
                <a:pPr algn="ctr"/>
                <a:r>
                  <a:rPr sz="684">
                    <a:solidFill>
                      <a:srgbClr val="000000"/>
                    </a:solidFill>
                    <a:latin typeface="Arial"/>
                  </a:rPr>
                  <a:t>4.3.</a:t>
                </a:r>
              </a:p>
            </p:txBody>
          </p:sp>
        </p:grpSp>
        <p:grpSp>
          <p:nvGrpSpPr>
            <p:cNvPr id="23" name="Main Topic 3"/>
            <p:cNvGrpSpPr/>
            <p:nvPr/>
          </p:nvGrpSpPr>
          <p:grpSpPr>
            <a:xfrm>
              <a:off x="1053200" y="3409050"/>
              <a:ext cx="2948800" cy="395200"/>
              <a:chOff x="1053200" y="3409050"/>
              <a:chExt cx="2948800" cy="395200"/>
            </a:xfrm>
          </p:grpSpPr>
          <p:sp>
            <p:nvSpPr>
              <p:cNvPr id="135" name="Freeform 134"/>
              <p:cNvSpPr/>
              <p:nvPr/>
            </p:nvSpPr>
            <p:spPr>
              <a:xfrm>
                <a:off x="1053200" y="3409050"/>
                <a:ext cx="2948800" cy="395200"/>
              </a:xfrm>
              <a:custGeom>
                <a:avLst/>
                <a:gdLst/>
                <a:ahLst/>
                <a:cxnLst/>
                <a:rect l="0" t="0" r="0" b="0"/>
                <a:pathLst>
                  <a:path w="2948800" h="395200">
                    <a:moveTo>
                      <a:pt x="71136" y="0"/>
                    </a:moveTo>
                    <a:lnTo>
                      <a:pt x="2877664" y="0"/>
                    </a:lnTo>
                    <a:cubicBezTo>
                      <a:pt x="2916956" y="0"/>
                      <a:pt x="2948800" y="31848"/>
                      <a:pt x="2948800" y="71136"/>
                    </a:cubicBezTo>
                    <a:lnTo>
                      <a:pt x="2948800" y="324064"/>
                    </a:lnTo>
                    <a:cubicBezTo>
                      <a:pt x="2948800" y="363352"/>
                      <a:pt x="2916956" y="395200"/>
                      <a:pt x="2877664" y="395200"/>
                    </a:cubicBezTo>
                    <a:lnTo>
                      <a:pt x="71136" y="395200"/>
                    </a:lnTo>
                    <a:cubicBezTo>
                      <a:pt x="31848" y="395200"/>
                      <a:pt x="0" y="363352"/>
                      <a:pt x="0" y="324064"/>
                    </a:cubicBezTo>
                    <a:lnTo>
                      <a:pt x="0" y="71136"/>
                    </a:lnTo>
                    <a:cubicBezTo>
                      <a:pt x="0" y="31848"/>
                      <a:pt x="31848" y="0"/>
                      <a:pt x="71136" y="0"/>
                    </a:cubicBezTo>
                    <a:close/>
                  </a:path>
                </a:pathLst>
              </a:custGeom>
              <a:solidFill>
                <a:srgbClr val="FFFFFF"/>
              </a:solidFill>
              <a:ln w="22800" cap="flat">
                <a:solidFill>
                  <a:srgbClr val="2468BF"/>
                </a:solidFill>
                <a:bevel/>
              </a:ln>
            </p:spPr>
          </p:sp>
          <p:sp>
            <p:nvSpPr>
              <p:cNvPr id="136" name="Text 164"/>
              <p:cNvSpPr txBox="1"/>
              <p:nvPr/>
            </p:nvSpPr>
            <p:spPr>
              <a:xfrm>
                <a:off x="1243200" y="3477450"/>
                <a:ext cx="2758800" cy="258400"/>
              </a:xfrm>
              <a:prstGeom prst="rect">
                <a:avLst/>
              </a:prstGeom>
              <a:noFill/>
            </p:spPr>
            <p:txBody>
              <a:bodyPr wrap="square" lIns="36000" tIns="18000" rIns="36000" bIns="18000" rtlCol="0" anchor="ctr"/>
              <a:lstStyle/>
              <a:p>
                <a:pPr algn="l"/>
                <a:r>
                  <a:rPr sz="1050">
                    <a:solidFill>
                      <a:srgbClr val="000000"/>
                    </a:solidFill>
                    <a:latin typeface="Arial"/>
                  </a:rPr>
                  <a:t>Right click mind map shape,</a:t>
                </a:r>
              </a:p>
              <a:p>
                <a:pPr algn="l"/>
                <a:r>
                  <a:rPr sz="1050">
                    <a:solidFill>
                      <a:srgbClr val="000000"/>
                    </a:solidFill>
                    <a:latin typeface="Arial"/>
                  </a:rPr>
                  <a:t>you can add </a:t>
                </a:r>
                <a:r>
                  <a:rPr sz="1050" b="1">
                    <a:solidFill>
                      <a:srgbClr val="B45709"/>
                    </a:solidFill>
                    <a:latin typeface="Arial"/>
                  </a:rPr>
                  <a:t>hyperlinks, notes and attachments </a:t>
                </a:r>
                <a:r>
                  <a:rPr sz="1050">
                    <a:solidFill>
                      <a:srgbClr val="000000"/>
                    </a:solidFill>
                    <a:latin typeface="Arial"/>
                  </a:rPr>
                  <a:t>to shape.</a:t>
                </a:r>
              </a:p>
            </p:txBody>
          </p:sp>
          <p:sp>
            <p:nvSpPr>
              <p:cNvPr id="137" name="Text 165"/>
              <p:cNvSpPr txBox="1"/>
              <p:nvPr/>
            </p:nvSpPr>
            <p:spPr>
              <a:xfrm>
                <a:off x="1121600" y="3545850"/>
                <a:ext cx="121600" cy="121600"/>
              </a:xfrm>
              <a:prstGeom prst="rect">
                <a:avLst/>
              </a:prstGeom>
              <a:noFill/>
            </p:spPr>
            <p:txBody>
              <a:bodyPr wrap="square" lIns="36000" tIns="18000" rIns="36000" bIns="18000" rtlCol="0" anchor="ctr"/>
              <a:lstStyle/>
              <a:p>
                <a:pPr algn="l"/>
                <a:r>
                  <a:rPr sz="760">
                    <a:solidFill>
                      <a:srgbClr val="000000"/>
                    </a:solidFill>
                    <a:latin typeface="Arial"/>
                  </a:rPr>
                  <a:t>5.</a:t>
                </a:r>
              </a:p>
            </p:txBody>
          </p:sp>
        </p:grpSp>
        <p:grpSp>
          <p:nvGrpSpPr>
            <p:cNvPr id="24" name="Main Topic 3"/>
            <p:cNvGrpSpPr/>
            <p:nvPr/>
          </p:nvGrpSpPr>
          <p:grpSpPr>
            <a:xfrm>
              <a:off x="1425600" y="2744050"/>
              <a:ext cx="2576400" cy="516800"/>
              <a:chOff x="1425600" y="2744050"/>
              <a:chExt cx="2576400" cy="516800"/>
            </a:xfrm>
          </p:grpSpPr>
          <p:sp>
            <p:nvSpPr>
              <p:cNvPr id="132" name="Freeform 131"/>
              <p:cNvSpPr/>
              <p:nvPr/>
            </p:nvSpPr>
            <p:spPr>
              <a:xfrm>
                <a:off x="1425600" y="2744050"/>
                <a:ext cx="2576400" cy="516800"/>
              </a:xfrm>
              <a:custGeom>
                <a:avLst/>
                <a:gdLst/>
                <a:ahLst/>
                <a:cxnLst/>
                <a:rect l="0" t="0" r="0" b="0"/>
                <a:pathLst>
                  <a:path w="2576400" h="516800">
                    <a:moveTo>
                      <a:pt x="76000" y="0"/>
                    </a:moveTo>
                    <a:lnTo>
                      <a:pt x="2500400" y="0"/>
                    </a:lnTo>
                    <a:cubicBezTo>
                      <a:pt x="2542375" y="0"/>
                      <a:pt x="2576400" y="34025"/>
                      <a:pt x="2576400" y="76000"/>
                    </a:cubicBezTo>
                    <a:lnTo>
                      <a:pt x="2576400" y="440800"/>
                    </a:lnTo>
                    <a:cubicBezTo>
                      <a:pt x="2576400" y="482775"/>
                      <a:pt x="2542375" y="516800"/>
                      <a:pt x="2500400" y="516800"/>
                    </a:cubicBezTo>
                    <a:lnTo>
                      <a:pt x="76000" y="516800"/>
                    </a:lnTo>
                    <a:cubicBezTo>
                      <a:pt x="34025" y="516800"/>
                      <a:pt x="0" y="482775"/>
                      <a:pt x="0" y="440800"/>
                    </a:cubicBezTo>
                    <a:lnTo>
                      <a:pt x="0" y="76000"/>
                    </a:lnTo>
                    <a:cubicBezTo>
                      <a:pt x="0" y="34025"/>
                      <a:pt x="34025" y="0"/>
                      <a:pt x="76000" y="0"/>
                    </a:cubicBezTo>
                    <a:close/>
                  </a:path>
                </a:pathLst>
              </a:custGeom>
              <a:solidFill>
                <a:srgbClr val="FFFFFF"/>
              </a:solidFill>
              <a:ln w="22800" cap="flat">
                <a:solidFill>
                  <a:srgbClr val="2468BF"/>
                </a:solidFill>
                <a:bevel/>
              </a:ln>
            </p:spPr>
          </p:sp>
          <p:sp>
            <p:nvSpPr>
              <p:cNvPr id="133" name="Text 166"/>
              <p:cNvSpPr txBox="1"/>
              <p:nvPr/>
            </p:nvSpPr>
            <p:spPr>
              <a:xfrm>
                <a:off x="1615600" y="2812450"/>
                <a:ext cx="2386400" cy="380000"/>
              </a:xfrm>
              <a:prstGeom prst="rect">
                <a:avLst/>
              </a:prstGeom>
              <a:noFill/>
            </p:spPr>
            <p:txBody>
              <a:bodyPr wrap="square" lIns="36000" tIns="18000" rIns="36000" bIns="18000" rtlCol="0" anchor="ctr"/>
              <a:lstStyle/>
              <a:p>
                <a:pPr algn="l"/>
                <a:r>
                  <a:rPr sz="1050">
                    <a:solidFill>
                      <a:srgbClr val="000000"/>
                    </a:solidFill>
                    <a:latin typeface="Arial"/>
                  </a:rPr>
                  <a:t>More functions on </a:t>
                </a:r>
                <a:r>
                  <a:rPr sz="1050" b="1">
                    <a:solidFill>
                      <a:srgbClr val="B45709"/>
                    </a:solidFill>
                    <a:latin typeface="Arial"/>
                  </a:rPr>
                  <a:t>Mind Map </a:t>
                </a:r>
                <a:r>
                  <a:rPr sz="1050">
                    <a:solidFill>
                      <a:srgbClr val="000000"/>
                    </a:solidFill>
                    <a:latin typeface="Arial"/>
                  </a:rPr>
                  <a:t>tab.</a:t>
                </a:r>
              </a:p>
              <a:p>
                <a:pPr algn="l"/>
                <a:r>
                  <a:rPr sz="1050">
                    <a:solidFill>
                      <a:srgbClr val="000000"/>
                    </a:solidFill>
                    <a:latin typeface="Arial"/>
                  </a:rPr>
                  <a:t>If a document was created from mind map template,</a:t>
                </a:r>
              </a:p>
              <a:p>
                <a:pPr algn="l"/>
                <a:r>
                  <a:rPr sz="1050">
                    <a:solidFill>
                      <a:srgbClr val="000000"/>
                    </a:solidFill>
                    <a:latin typeface="Arial"/>
                  </a:rPr>
                  <a:t>Edraw will add Mind Map tab in Menu.</a:t>
                </a:r>
              </a:p>
            </p:txBody>
          </p:sp>
          <p:sp>
            <p:nvSpPr>
              <p:cNvPr id="134" name="Text 167"/>
              <p:cNvSpPr txBox="1"/>
              <p:nvPr/>
            </p:nvSpPr>
            <p:spPr>
              <a:xfrm>
                <a:off x="1494000" y="2941650"/>
                <a:ext cx="121600" cy="121600"/>
              </a:xfrm>
              <a:prstGeom prst="rect">
                <a:avLst/>
              </a:prstGeom>
              <a:noFill/>
            </p:spPr>
            <p:txBody>
              <a:bodyPr wrap="square" lIns="36000" tIns="18000" rIns="36000" bIns="18000" rtlCol="0" anchor="ctr"/>
              <a:lstStyle/>
              <a:p>
                <a:pPr algn="l"/>
                <a:r>
                  <a:rPr sz="760">
                    <a:solidFill>
                      <a:srgbClr val="000000"/>
                    </a:solidFill>
                    <a:latin typeface="Arial"/>
                  </a:rPr>
                  <a:t>6.</a:t>
                </a:r>
              </a:p>
            </p:txBody>
          </p:sp>
        </p:grpSp>
        <p:grpSp>
          <p:nvGrpSpPr>
            <p:cNvPr id="25" name="Main Topic 3"/>
            <p:cNvGrpSpPr/>
            <p:nvPr/>
          </p:nvGrpSpPr>
          <p:grpSpPr>
            <a:xfrm>
              <a:off x="2010800" y="2200650"/>
              <a:ext cx="1991200" cy="395200"/>
              <a:chOff x="2010800" y="2200650"/>
              <a:chExt cx="1991200" cy="395200"/>
            </a:xfrm>
          </p:grpSpPr>
          <p:sp>
            <p:nvSpPr>
              <p:cNvPr id="128" name="rect">
                <a:hlinkClick r:id="rId3" action="ppaction://hlinkfile"/>
              </p:cNvPr>
              <p:cNvSpPr/>
              <p:nvPr/>
            </p:nvSpPr>
            <p:spPr>
              <a:xfrm>
                <a:off x="2010800" y="2200650"/>
                <a:ext cx="1991200" cy="395200"/>
              </a:xfrm>
              <a:prstGeom prst="rect">
                <a:avLst/>
              </a:prstGeom>
              <a:noFill/>
              <a:ln>
                <a:noFill/>
              </a:ln>
            </p:spPr>
          </p:sp>
          <p:sp>
            <p:nvSpPr>
              <p:cNvPr id="129" name="Freeform 128"/>
              <p:cNvSpPr/>
              <p:nvPr/>
            </p:nvSpPr>
            <p:spPr>
              <a:xfrm>
                <a:off x="2010800" y="2200650"/>
                <a:ext cx="1991200" cy="395200"/>
              </a:xfrm>
              <a:custGeom>
                <a:avLst/>
                <a:gdLst/>
                <a:ahLst/>
                <a:cxnLst/>
                <a:rect l="0" t="0" r="0" b="0"/>
                <a:pathLst>
                  <a:path w="1991200" h="395200">
                    <a:moveTo>
                      <a:pt x="71136" y="0"/>
                    </a:moveTo>
                    <a:lnTo>
                      <a:pt x="1920064" y="0"/>
                    </a:lnTo>
                    <a:cubicBezTo>
                      <a:pt x="1959356" y="0"/>
                      <a:pt x="1991200" y="31848"/>
                      <a:pt x="1991200" y="71136"/>
                    </a:cubicBezTo>
                    <a:lnTo>
                      <a:pt x="1991200" y="324064"/>
                    </a:lnTo>
                    <a:cubicBezTo>
                      <a:pt x="1991200" y="363352"/>
                      <a:pt x="1959356" y="395200"/>
                      <a:pt x="1920064" y="395200"/>
                    </a:cubicBezTo>
                    <a:lnTo>
                      <a:pt x="71136" y="395200"/>
                    </a:lnTo>
                    <a:cubicBezTo>
                      <a:pt x="31848" y="395200"/>
                      <a:pt x="0" y="363352"/>
                      <a:pt x="0" y="324064"/>
                    </a:cubicBezTo>
                    <a:lnTo>
                      <a:pt x="0" y="71136"/>
                    </a:lnTo>
                    <a:cubicBezTo>
                      <a:pt x="0" y="31848"/>
                      <a:pt x="31848" y="0"/>
                      <a:pt x="71136" y="0"/>
                    </a:cubicBezTo>
                    <a:close/>
                  </a:path>
                </a:pathLst>
              </a:custGeom>
              <a:solidFill>
                <a:srgbClr val="FFFFFF"/>
              </a:solidFill>
              <a:ln w="22800" cap="flat">
                <a:solidFill>
                  <a:srgbClr val="2468BF"/>
                </a:solidFill>
                <a:bevel/>
              </a:ln>
            </p:spPr>
          </p:sp>
          <p:sp>
            <p:nvSpPr>
              <p:cNvPr id="130" name="Text 169"/>
              <p:cNvSpPr txBox="1"/>
              <p:nvPr/>
            </p:nvSpPr>
            <p:spPr>
              <a:xfrm>
                <a:off x="2200800" y="2269050"/>
                <a:ext cx="1801200" cy="258400"/>
              </a:xfrm>
              <a:prstGeom prst="rect">
                <a:avLst/>
              </a:prstGeom>
              <a:noFill/>
            </p:spPr>
            <p:txBody>
              <a:bodyPr wrap="square" lIns="36000" tIns="18000" rIns="36000" bIns="18000" rtlCol="0" anchor="ctr"/>
              <a:lstStyle/>
              <a:p>
                <a:pPr algn="ctr"/>
                <a:r>
                  <a:rPr sz="1050" dirty="0">
                    <a:solidFill>
                      <a:srgbClr val="000000"/>
                    </a:solidFill>
                    <a:latin typeface="Arial"/>
                  </a:rPr>
                  <a:t>Please visit</a:t>
                </a:r>
                <a:r>
                  <a:rPr sz="1050" dirty="0">
                    <a:solidFill>
                      <a:srgbClr val="006FBD"/>
                    </a:solidFill>
                    <a:latin typeface="Arial"/>
                  </a:rPr>
                  <a:t> </a:t>
                </a:r>
                <a:r>
                  <a:rPr sz="1050" u="sng" dirty="0">
                    <a:solidFill>
                      <a:srgbClr val="006FBD"/>
                    </a:solidFill>
                    <a:latin typeface="Arial"/>
                  </a:rPr>
                  <a:t>http://www.edrawsoft.com/</a:t>
                </a:r>
              </a:p>
              <a:p>
                <a:pPr algn="ctr"/>
                <a:r>
                  <a:rPr sz="1050" dirty="0">
                    <a:solidFill>
                      <a:srgbClr val="000000"/>
                    </a:solidFill>
                    <a:latin typeface="Arial"/>
                  </a:rPr>
                  <a:t>to get more help.</a:t>
                </a:r>
              </a:p>
            </p:txBody>
          </p:sp>
          <p:sp>
            <p:nvSpPr>
              <p:cNvPr id="131" name="Text 170"/>
              <p:cNvSpPr txBox="1"/>
              <p:nvPr/>
            </p:nvSpPr>
            <p:spPr>
              <a:xfrm>
                <a:off x="2079200" y="2337450"/>
                <a:ext cx="121600" cy="121600"/>
              </a:xfrm>
              <a:prstGeom prst="rect">
                <a:avLst/>
              </a:prstGeom>
              <a:noFill/>
            </p:spPr>
            <p:txBody>
              <a:bodyPr wrap="square" lIns="36000" tIns="18000" rIns="36000" bIns="18000" rtlCol="0" anchor="ctr"/>
              <a:lstStyle/>
              <a:p>
                <a:pPr algn="ctr"/>
                <a:r>
                  <a:rPr sz="760">
                    <a:solidFill>
                      <a:srgbClr val="000000"/>
                    </a:solidFill>
                    <a:latin typeface="Arial"/>
                  </a:rPr>
                  <a:t>7.</a:t>
                </a:r>
              </a:p>
            </p:txBody>
          </p:sp>
        </p:grpSp>
        <p:sp>
          <p:nvSpPr>
            <p:cNvPr id="26" name="lines"/>
            <p:cNvSpPr/>
            <p:nvPr/>
          </p:nvSpPr>
          <p:spPr>
            <a:xfrm>
              <a:off x="597200" y="2177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 name="lines"/>
            <p:cNvSpPr/>
            <p:nvPr/>
          </p:nvSpPr>
          <p:spPr>
            <a:xfrm>
              <a:off x="1053200" y="2177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 name="lines"/>
            <p:cNvSpPr/>
            <p:nvPr/>
          </p:nvSpPr>
          <p:spPr>
            <a:xfrm>
              <a:off x="597200" y="2633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9" name="lines"/>
            <p:cNvSpPr/>
            <p:nvPr/>
          </p:nvSpPr>
          <p:spPr>
            <a:xfrm>
              <a:off x="1509200" y="2177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0" name="lines"/>
            <p:cNvSpPr/>
            <p:nvPr/>
          </p:nvSpPr>
          <p:spPr>
            <a:xfrm>
              <a:off x="1053200" y="2633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1" name="lines"/>
            <p:cNvSpPr/>
            <p:nvPr/>
          </p:nvSpPr>
          <p:spPr>
            <a:xfrm>
              <a:off x="597200" y="3089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2" name="lines"/>
            <p:cNvSpPr/>
            <p:nvPr/>
          </p:nvSpPr>
          <p:spPr>
            <a:xfrm>
              <a:off x="1965200" y="2177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3" name="lines"/>
            <p:cNvSpPr/>
            <p:nvPr/>
          </p:nvSpPr>
          <p:spPr>
            <a:xfrm>
              <a:off x="1509200" y="2633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4" name="lines"/>
            <p:cNvSpPr/>
            <p:nvPr/>
          </p:nvSpPr>
          <p:spPr>
            <a:xfrm>
              <a:off x="1053200" y="3089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5" name="lines"/>
            <p:cNvSpPr/>
            <p:nvPr/>
          </p:nvSpPr>
          <p:spPr>
            <a:xfrm>
              <a:off x="597200" y="3545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6" name="lines"/>
            <p:cNvSpPr/>
            <p:nvPr/>
          </p:nvSpPr>
          <p:spPr>
            <a:xfrm>
              <a:off x="2421200" y="2177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7" name="lines"/>
            <p:cNvSpPr/>
            <p:nvPr/>
          </p:nvSpPr>
          <p:spPr>
            <a:xfrm>
              <a:off x="1965200" y="2633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8" name="lines"/>
            <p:cNvSpPr/>
            <p:nvPr/>
          </p:nvSpPr>
          <p:spPr>
            <a:xfrm>
              <a:off x="1509200" y="3089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9" name="lines"/>
            <p:cNvSpPr/>
            <p:nvPr/>
          </p:nvSpPr>
          <p:spPr>
            <a:xfrm>
              <a:off x="1053200" y="3545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0" name="lines"/>
            <p:cNvSpPr/>
            <p:nvPr/>
          </p:nvSpPr>
          <p:spPr>
            <a:xfrm>
              <a:off x="597200" y="4001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1" name="lines"/>
            <p:cNvSpPr/>
            <p:nvPr/>
          </p:nvSpPr>
          <p:spPr>
            <a:xfrm>
              <a:off x="2877200" y="2177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2" name="lines"/>
            <p:cNvSpPr/>
            <p:nvPr/>
          </p:nvSpPr>
          <p:spPr>
            <a:xfrm>
              <a:off x="2421200" y="2633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3" name="lines"/>
            <p:cNvSpPr/>
            <p:nvPr/>
          </p:nvSpPr>
          <p:spPr>
            <a:xfrm>
              <a:off x="1965200" y="3089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4" name="lines"/>
            <p:cNvSpPr/>
            <p:nvPr/>
          </p:nvSpPr>
          <p:spPr>
            <a:xfrm>
              <a:off x="1509200" y="3545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5" name="lines"/>
            <p:cNvSpPr/>
            <p:nvPr/>
          </p:nvSpPr>
          <p:spPr>
            <a:xfrm>
              <a:off x="1053200" y="4001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6" name="lines"/>
            <p:cNvSpPr/>
            <p:nvPr/>
          </p:nvSpPr>
          <p:spPr>
            <a:xfrm>
              <a:off x="830900" y="4457850"/>
              <a:ext cx="222300" cy="222300"/>
            </a:xfrm>
            <a:custGeom>
              <a:avLst/>
              <a:gdLst/>
              <a:ahLst/>
              <a:cxnLst/>
              <a:rect l="0" t="0" r="0" b="0"/>
              <a:pathLst>
                <a:path w="222300" h="222300">
                  <a:moveTo>
                    <a:pt x="222300" y="0"/>
                  </a:moveTo>
                  <a:lnTo>
                    <a:pt x="0" y="222300"/>
                  </a:lnTo>
                  <a:close/>
                </a:path>
              </a:pathLst>
            </a:custGeom>
            <a:noFill/>
            <a:ln w="7600" cap="flat">
              <a:solidFill>
                <a:srgbClr val="26FF3C">
                  <a:alpha val="38000"/>
                </a:srgbClr>
              </a:solidFill>
              <a:bevel/>
            </a:ln>
          </p:spPr>
        </p:sp>
        <p:sp>
          <p:nvSpPr>
            <p:cNvPr id="47" name="lines"/>
            <p:cNvSpPr/>
            <p:nvPr/>
          </p:nvSpPr>
          <p:spPr>
            <a:xfrm>
              <a:off x="3333200" y="2177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8" name="lines"/>
            <p:cNvSpPr/>
            <p:nvPr/>
          </p:nvSpPr>
          <p:spPr>
            <a:xfrm>
              <a:off x="2877200" y="2633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9" name="lines"/>
            <p:cNvSpPr/>
            <p:nvPr/>
          </p:nvSpPr>
          <p:spPr>
            <a:xfrm>
              <a:off x="2421200" y="3089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0" name="lines"/>
            <p:cNvSpPr/>
            <p:nvPr/>
          </p:nvSpPr>
          <p:spPr>
            <a:xfrm>
              <a:off x="1965200" y="3545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1" name="lines"/>
            <p:cNvSpPr/>
            <p:nvPr/>
          </p:nvSpPr>
          <p:spPr>
            <a:xfrm>
              <a:off x="1509200" y="4001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2" name="lines"/>
            <p:cNvSpPr/>
            <p:nvPr/>
          </p:nvSpPr>
          <p:spPr>
            <a:xfrm>
              <a:off x="1286900" y="4457850"/>
              <a:ext cx="222300" cy="222300"/>
            </a:xfrm>
            <a:custGeom>
              <a:avLst/>
              <a:gdLst/>
              <a:ahLst/>
              <a:cxnLst/>
              <a:rect l="0" t="0" r="0" b="0"/>
              <a:pathLst>
                <a:path w="222300" h="222300">
                  <a:moveTo>
                    <a:pt x="222300" y="0"/>
                  </a:moveTo>
                  <a:lnTo>
                    <a:pt x="0" y="222300"/>
                  </a:lnTo>
                  <a:close/>
                </a:path>
              </a:pathLst>
            </a:custGeom>
            <a:noFill/>
            <a:ln w="7600" cap="flat">
              <a:solidFill>
                <a:srgbClr val="26FF3C">
                  <a:alpha val="38000"/>
                </a:srgbClr>
              </a:solidFill>
              <a:bevel/>
            </a:ln>
          </p:spPr>
        </p:sp>
        <p:sp>
          <p:nvSpPr>
            <p:cNvPr id="53" name="lines"/>
            <p:cNvSpPr/>
            <p:nvPr/>
          </p:nvSpPr>
          <p:spPr>
            <a:xfrm>
              <a:off x="3789200" y="2177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4" name="lines"/>
            <p:cNvSpPr/>
            <p:nvPr/>
          </p:nvSpPr>
          <p:spPr>
            <a:xfrm>
              <a:off x="3333200" y="2633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5" name="lines"/>
            <p:cNvSpPr/>
            <p:nvPr/>
          </p:nvSpPr>
          <p:spPr>
            <a:xfrm>
              <a:off x="2877200" y="3089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6" name="lines"/>
            <p:cNvSpPr/>
            <p:nvPr/>
          </p:nvSpPr>
          <p:spPr>
            <a:xfrm>
              <a:off x="2421200" y="3545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7" name="lines"/>
            <p:cNvSpPr/>
            <p:nvPr/>
          </p:nvSpPr>
          <p:spPr>
            <a:xfrm>
              <a:off x="1965200" y="4001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8" name="lines"/>
            <p:cNvSpPr/>
            <p:nvPr/>
          </p:nvSpPr>
          <p:spPr>
            <a:xfrm>
              <a:off x="1742900" y="4457850"/>
              <a:ext cx="222300" cy="222300"/>
            </a:xfrm>
            <a:custGeom>
              <a:avLst/>
              <a:gdLst/>
              <a:ahLst/>
              <a:cxnLst/>
              <a:rect l="0" t="0" r="0" b="0"/>
              <a:pathLst>
                <a:path w="222300" h="222300">
                  <a:moveTo>
                    <a:pt x="222300" y="0"/>
                  </a:moveTo>
                  <a:lnTo>
                    <a:pt x="0" y="222300"/>
                  </a:lnTo>
                  <a:close/>
                </a:path>
              </a:pathLst>
            </a:custGeom>
            <a:noFill/>
            <a:ln w="7600" cap="flat">
              <a:solidFill>
                <a:srgbClr val="26FF3C">
                  <a:alpha val="38000"/>
                </a:srgbClr>
              </a:solidFill>
              <a:bevel/>
            </a:ln>
          </p:spPr>
        </p:sp>
        <p:sp>
          <p:nvSpPr>
            <p:cNvPr id="59" name="lines"/>
            <p:cNvSpPr/>
            <p:nvPr/>
          </p:nvSpPr>
          <p:spPr>
            <a:xfrm>
              <a:off x="4245200" y="2177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0" name="lines"/>
            <p:cNvSpPr/>
            <p:nvPr/>
          </p:nvSpPr>
          <p:spPr>
            <a:xfrm>
              <a:off x="3789200" y="2633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1" name="lines"/>
            <p:cNvSpPr/>
            <p:nvPr/>
          </p:nvSpPr>
          <p:spPr>
            <a:xfrm>
              <a:off x="3333200" y="3089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2" name="lines"/>
            <p:cNvSpPr/>
            <p:nvPr/>
          </p:nvSpPr>
          <p:spPr>
            <a:xfrm>
              <a:off x="2877200" y="3545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3" name="lines"/>
            <p:cNvSpPr/>
            <p:nvPr/>
          </p:nvSpPr>
          <p:spPr>
            <a:xfrm>
              <a:off x="2421200" y="4001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4" name="lines"/>
            <p:cNvSpPr/>
            <p:nvPr/>
          </p:nvSpPr>
          <p:spPr>
            <a:xfrm>
              <a:off x="2198900" y="4457850"/>
              <a:ext cx="222300" cy="222300"/>
            </a:xfrm>
            <a:custGeom>
              <a:avLst/>
              <a:gdLst/>
              <a:ahLst/>
              <a:cxnLst/>
              <a:rect l="0" t="0" r="0" b="0"/>
              <a:pathLst>
                <a:path w="222300" h="222300">
                  <a:moveTo>
                    <a:pt x="222300" y="0"/>
                  </a:moveTo>
                  <a:lnTo>
                    <a:pt x="0" y="222300"/>
                  </a:lnTo>
                  <a:close/>
                </a:path>
              </a:pathLst>
            </a:custGeom>
            <a:noFill/>
            <a:ln w="7600" cap="flat">
              <a:solidFill>
                <a:srgbClr val="26FF3C">
                  <a:alpha val="38000"/>
                </a:srgbClr>
              </a:solidFill>
              <a:bevel/>
            </a:ln>
          </p:spPr>
        </p:sp>
        <p:sp>
          <p:nvSpPr>
            <p:cNvPr id="65" name="lines"/>
            <p:cNvSpPr/>
            <p:nvPr/>
          </p:nvSpPr>
          <p:spPr>
            <a:xfrm>
              <a:off x="4701200" y="2177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6" name="lines"/>
            <p:cNvSpPr/>
            <p:nvPr/>
          </p:nvSpPr>
          <p:spPr>
            <a:xfrm>
              <a:off x="4245200" y="2633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7" name="lines"/>
            <p:cNvSpPr/>
            <p:nvPr/>
          </p:nvSpPr>
          <p:spPr>
            <a:xfrm>
              <a:off x="3789200" y="3089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8" name="lines"/>
            <p:cNvSpPr/>
            <p:nvPr/>
          </p:nvSpPr>
          <p:spPr>
            <a:xfrm>
              <a:off x="3333200" y="3545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9" name="lines"/>
            <p:cNvSpPr/>
            <p:nvPr/>
          </p:nvSpPr>
          <p:spPr>
            <a:xfrm>
              <a:off x="2877200" y="4001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0" name="lines"/>
            <p:cNvSpPr/>
            <p:nvPr/>
          </p:nvSpPr>
          <p:spPr>
            <a:xfrm>
              <a:off x="2654900" y="4457850"/>
              <a:ext cx="222300" cy="222300"/>
            </a:xfrm>
            <a:custGeom>
              <a:avLst/>
              <a:gdLst/>
              <a:ahLst/>
              <a:cxnLst/>
              <a:rect l="0" t="0" r="0" b="0"/>
              <a:pathLst>
                <a:path w="222300" h="222300">
                  <a:moveTo>
                    <a:pt x="222300" y="0"/>
                  </a:moveTo>
                  <a:lnTo>
                    <a:pt x="0" y="222300"/>
                  </a:lnTo>
                  <a:close/>
                </a:path>
              </a:pathLst>
            </a:custGeom>
            <a:noFill/>
            <a:ln w="7600" cap="flat">
              <a:solidFill>
                <a:srgbClr val="26FF3C">
                  <a:alpha val="38000"/>
                </a:srgbClr>
              </a:solidFill>
              <a:bevel/>
            </a:ln>
          </p:spPr>
        </p:sp>
        <p:sp>
          <p:nvSpPr>
            <p:cNvPr id="71" name="lines"/>
            <p:cNvSpPr/>
            <p:nvPr/>
          </p:nvSpPr>
          <p:spPr>
            <a:xfrm>
              <a:off x="5157200" y="2177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2" name="lines"/>
            <p:cNvSpPr/>
            <p:nvPr/>
          </p:nvSpPr>
          <p:spPr>
            <a:xfrm>
              <a:off x="4701200" y="2633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3" name="lines"/>
            <p:cNvSpPr/>
            <p:nvPr/>
          </p:nvSpPr>
          <p:spPr>
            <a:xfrm>
              <a:off x="4245200" y="3089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4" name="lines"/>
            <p:cNvSpPr/>
            <p:nvPr/>
          </p:nvSpPr>
          <p:spPr>
            <a:xfrm>
              <a:off x="3789200" y="3545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5" name="lines"/>
            <p:cNvSpPr/>
            <p:nvPr/>
          </p:nvSpPr>
          <p:spPr>
            <a:xfrm>
              <a:off x="3333200" y="4001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6" name="lines"/>
            <p:cNvSpPr/>
            <p:nvPr/>
          </p:nvSpPr>
          <p:spPr>
            <a:xfrm>
              <a:off x="3110900" y="4457850"/>
              <a:ext cx="222300" cy="222300"/>
            </a:xfrm>
            <a:custGeom>
              <a:avLst/>
              <a:gdLst/>
              <a:ahLst/>
              <a:cxnLst/>
              <a:rect l="0" t="0" r="0" b="0"/>
              <a:pathLst>
                <a:path w="222300" h="222300">
                  <a:moveTo>
                    <a:pt x="222300" y="0"/>
                  </a:moveTo>
                  <a:lnTo>
                    <a:pt x="0" y="222300"/>
                  </a:lnTo>
                  <a:close/>
                </a:path>
              </a:pathLst>
            </a:custGeom>
            <a:noFill/>
            <a:ln w="7600" cap="flat">
              <a:solidFill>
                <a:srgbClr val="26FF3C">
                  <a:alpha val="38000"/>
                </a:srgbClr>
              </a:solidFill>
              <a:bevel/>
            </a:ln>
          </p:spPr>
        </p:sp>
        <p:sp>
          <p:nvSpPr>
            <p:cNvPr id="77" name="lines"/>
            <p:cNvSpPr/>
            <p:nvPr/>
          </p:nvSpPr>
          <p:spPr>
            <a:xfrm>
              <a:off x="5613200" y="2177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8" name="lines"/>
            <p:cNvSpPr/>
            <p:nvPr/>
          </p:nvSpPr>
          <p:spPr>
            <a:xfrm>
              <a:off x="5157200" y="2633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9" name="lines"/>
            <p:cNvSpPr/>
            <p:nvPr/>
          </p:nvSpPr>
          <p:spPr>
            <a:xfrm>
              <a:off x="4701200" y="3089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0" name="lines"/>
            <p:cNvSpPr/>
            <p:nvPr/>
          </p:nvSpPr>
          <p:spPr>
            <a:xfrm>
              <a:off x="4245200" y="3545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1" name="lines"/>
            <p:cNvSpPr/>
            <p:nvPr/>
          </p:nvSpPr>
          <p:spPr>
            <a:xfrm>
              <a:off x="3789200" y="4001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2" name="lines"/>
            <p:cNvSpPr/>
            <p:nvPr/>
          </p:nvSpPr>
          <p:spPr>
            <a:xfrm>
              <a:off x="3566900" y="4457850"/>
              <a:ext cx="222300" cy="222300"/>
            </a:xfrm>
            <a:custGeom>
              <a:avLst/>
              <a:gdLst/>
              <a:ahLst/>
              <a:cxnLst/>
              <a:rect l="0" t="0" r="0" b="0"/>
              <a:pathLst>
                <a:path w="222300" h="222300">
                  <a:moveTo>
                    <a:pt x="222300" y="0"/>
                  </a:moveTo>
                  <a:lnTo>
                    <a:pt x="0" y="222300"/>
                  </a:lnTo>
                  <a:close/>
                </a:path>
              </a:pathLst>
            </a:custGeom>
            <a:noFill/>
            <a:ln w="7600" cap="flat">
              <a:solidFill>
                <a:srgbClr val="26FF3C">
                  <a:alpha val="38000"/>
                </a:srgbClr>
              </a:solidFill>
              <a:bevel/>
            </a:ln>
          </p:spPr>
        </p:sp>
        <p:sp>
          <p:nvSpPr>
            <p:cNvPr id="83" name="lines"/>
            <p:cNvSpPr/>
            <p:nvPr/>
          </p:nvSpPr>
          <p:spPr>
            <a:xfrm>
              <a:off x="6069200" y="2177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4" name="lines"/>
            <p:cNvSpPr/>
            <p:nvPr/>
          </p:nvSpPr>
          <p:spPr>
            <a:xfrm>
              <a:off x="5613200" y="2633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5" name="lines"/>
            <p:cNvSpPr/>
            <p:nvPr/>
          </p:nvSpPr>
          <p:spPr>
            <a:xfrm>
              <a:off x="5157200" y="3089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6" name="lines"/>
            <p:cNvSpPr/>
            <p:nvPr/>
          </p:nvSpPr>
          <p:spPr>
            <a:xfrm>
              <a:off x="4701200" y="3545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7" name="lines"/>
            <p:cNvSpPr/>
            <p:nvPr/>
          </p:nvSpPr>
          <p:spPr>
            <a:xfrm>
              <a:off x="4245200" y="4001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8" name="lines"/>
            <p:cNvSpPr/>
            <p:nvPr/>
          </p:nvSpPr>
          <p:spPr>
            <a:xfrm>
              <a:off x="4022900" y="4457850"/>
              <a:ext cx="222300" cy="222300"/>
            </a:xfrm>
            <a:custGeom>
              <a:avLst/>
              <a:gdLst/>
              <a:ahLst/>
              <a:cxnLst/>
              <a:rect l="0" t="0" r="0" b="0"/>
              <a:pathLst>
                <a:path w="222300" h="222300">
                  <a:moveTo>
                    <a:pt x="222300" y="0"/>
                  </a:moveTo>
                  <a:lnTo>
                    <a:pt x="0" y="222300"/>
                  </a:lnTo>
                  <a:close/>
                </a:path>
              </a:pathLst>
            </a:custGeom>
            <a:noFill/>
            <a:ln w="7600" cap="flat">
              <a:solidFill>
                <a:srgbClr val="26FF3C">
                  <a:alpha val="38000"/>
                </a:srgbClr>
              </a:solidFill>
              <a:bevel/>
            </a:ln>
          </p:spPr>
        </p:sp>
        <p:sp>
          <p:nvSpPr>
            <p:cNvPr id="89" name="lines"/>
            <p:cNvSpPr/>
            <p:nvPr/>
          </p:nvSpPr>
          <p:spPr>
            <a:xfrm>
              <a:off x="6525200" y="2177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0" name="lines"/>
            <p:cNvSpPr/>
            <p:nvPr/>
          </p:nvSpPr>
          <p:spPr>
            <a:xfrm>
              <a:off x="6069200" y="2633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1" name="lines"/>
            <p:cNvSpPr/>
            <p:nvPr/>
          </p:nvSpPr>
          <p:spPr>
            <a:xfrm>
              <a:off x="5613200" y="3089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2" name="lines"/>
            <p:cNvSpPr/>
            <p:nvPr/>
          </p:nvSpPr>
          <p:spPr>
            <a:xfrm>
              <a:off x="5157200" y="3545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3" name="lines"/>
            <p:cNvSpPr/>
            <p:nvPr/>
          </p:nvSpPr>
          <p:spPr>
            <a:xfrm>
              <a:off x="4701200" y="4001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4" name="lines"/>
            <p:cNvSpPr/>
            <p:nvPr/>
          </p:nvSpPr>
          <p:spPr>
            <a:xfrm>
              <a:off x="4478900" y="4457850"/>
              <a:ext cx="222300" cy="222300"/>
            </a:xfrm>
            <a:custGeom>
              <a:avLst/>
              <a:gdLst/>
              <a:ahLst/>
              <a:cxnLst/>
              <a:rect l="0" t="0" r="0" b="0"/>
              <a:pathLst>
                <a:path w="222300" h="222300">
                  <a:moveTo>
                    <a:pt x="222300" y="0"/>
                  </a:moveTo>
                  <a:lnTo>
                    <a:pt x="0" y="222300"/>
                  </a:lnTo>
                  <a:close/>
                </a:path>
              </a:pathLst>
            </a:custGeom>
            <a:noFill/>
            <a:ln w="7600" cap="flat">
              <a:solidFill>
                <a:srgbClr val="26FF3C">
                  <a:alpha val="38000"/>
                </a:srgbClr>
              </a:solidFill>
              <a:bevel/>
            </a:ln>
          </p:spPr>
        </p:sp>
        <p:sp>
          <p:nvSpPr>
            <p:cNvPr id="95" name="lines"/>
            <p:cNvSpPr/>
            <p:nvPr/>
          </p:nvSpPr>
          <p:spPr>
            <a:xfrm>
              <a:off x="6981200" y="2177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6" name="lines"/>
            <p:cNvSpPr/>
            <p:nvPr/>
          </p:nvSpPr>
          <p:spPr>
            <a:xfrm>
              <a:off x="6525200" y="2633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7" name="lines"/>
            <p:cNvSpPr/>
            <p:nvPr/>
          </p:nvSpPr>
          <p:spPr>
            <a:xfrm>
              <a:off x="6069200" y="3089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8" name="lines"/>
            <p:cNvSpPr/>
            <p:nvPr/>
          </p:nvSpPr>
          <p:spPr>
            <a:xfrm>
              <a:off x="5613200" y="3545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9" name="lines"/>
            <p:cNvSpPr/>
            <p:nvPr/>
          </p:nvSpPr>
          <p:spPr>
            <a:xfrm>
              <a:off x="5157200" y="4001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0" name="lines"/>
            <p:cNvSpPr/>
            <p:nvPr/>
          </p:nvSpPr>
          <p:spPr>
            <a:xfrm>
              <a:off x="4934900" y="4457850"/>
              <a:ext cx="222300" cy="222300"/>
            </a:xfrm>
            <a:custGeom>
              <a:avLst/>
              <a:gdLst/>
              <a:ahLst/>
              <a:cxnLst/>
              <a:rect l="0" t="0" r="0" b="0"/>
              <a:pathLst>
                <a:path w="222300" h="222300">
                  <a:moveTo>
                    <a:pt x="222300" y="0"/>
                  </a:moveTo>
                  <a:lnTo>
                    <a:pt x="0" y="222300"/>
                  </a:lnTo>
                  <a:close/>
                </a:path>
              </a:pathLst>
            </a:custGeom>
            <a:noFill/>
            <a:ln w="7600" cap="flat">
              <a:solidFill>
                <a:srgbClr val="26FF3C">
                  <a:alpha val="38000"/>
                </a:srgbClr>
              </a:solidFill>
              <a:bevel/>
            </a:ln>
          </p:spPr>
        </p:sp>
        <p:sp>
          <p:nvSpPr>
            <p:cNvPr id="101" name="lines"/>
            <p:cNvSpPr/>
            <p:nvPr/>
          </p:nvSpPr>
          <p:spPr>
            <a:xfrm>
              <a:off x="7437200" y="2177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2" name="lines"/>
            <p:cNvSpPr/>
            <p:nvPr/>
          </p:nvSpPr>
          <p:spPr>
            <a:xfrm>
              <a:off x="6981200" y="2633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3" name="lines"/>
            <p:cNvSpPr/>
            <p:nvPr/>
          </p:nvSpPr>
          <p:spPr>
            <a:xfrm>
              <a:off x="6525200" y="3089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4" name="lines"/>
            <p:cNvSpPr/>
            <p:nvPr/>
          </p:nvSpPr>
          <p:spPr>
            <a:xfrm>
              <a:off x="6069200" y="3545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5" name="lines"/>
            <p:cNvSpPr/>
            <p:nvPr/>
          </p:nvSpPr>
          <p:spPr>
            <a:xfrm>
              <a:off x="5613200" y="4001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6" name="lines"/>
            <p:cNvSpPr/>
            <p:nvPr/>
          </p:nvSpPr>
          <p:spPr>
            <a:xfrm>
              <a:off x="5390900" y="4457850"/>
              <a:ext cx="222300" cy="222300"/>
            </a:xfrm>
            <a:custGeom>
              <a:avLst/>
              <a:gdLst/>
              <a:ahLst/>
              <a:cxnLst/>
              <a:rect l="0" t="0" r="0" b="0"/>
              <a:pathLst>
                <a:path w="222300" h="222300">
                  <a:moveTo>
                    <a:pt x="222300" y="0"/>
                  </a:moveTo>
                  <a:lnTo>
                    <a:pt x="0" y="222300"/>
                  </a:lnTo>
                  <a:close/>
                </a:path>
              </a:pathLst>
            </a:custGeom>
            <a:noFill/>
            <a:ln w="7600" cap="flat">
              <a:solidFill>
                <a:srgbClr val="26FF3C">
                  <a:alpha val="38000"/>
                </a:srgbClr>
              </a:solidFill>
              <a:bevel/>
            </a:ln>
          </p:spPr>
        </p:sp>
        <p:sp>
          <p:nvSpPr>
            <p:cNvPr id="107" name="lines"/>
            <p:cNvSpPr/>
            <p:nvPr/>
          </p:nvSpPr>
          <p:spPr>
            <a:xfrm>
              <a:off x="7893200" y="2177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8" name="lines"/>
            <p:cNvSpPr/>
            <p:nvPr/>
          </p:nvSpPr>
          <p:spPr>
            <a:xfrm>
              <a:off x="7437200" y="2633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9" name="lines"/>
            <p:cNvSpPr/>
            <p:nvPr/>
          </p:nvSpPr>
          <p:spPr>
            <a:xfrm>
              <a:off x="6981200" y="3089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0" name="lines"/>
            <p:cNvSpPr/>
            <p:nvPr/>
          </p:nvSpPr>
          <p:spPr>
            <a:xfrm>
              <a:off x="6525200" y="3545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1" name="lines"/>
            <p:cNvSpPr/>
            <p:nvPr/>
          </p:nvSpPr>
          <p:spPr>
            <a:xfrm>
              <a:off x="6069200" y="40018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2" name="lines"/>
            <p:cNvSpPr/>
            <p:nvPr/>
          </p:nvSpPr>
          <p:spPr>
            <a:xfrm>
              <a:off x="5846900" y="4457850"/>
              <a:ext cx="222300" cy="222300"/>
            </a:xfrm>
            <a:custGeom>
              <a:avLst/>
              <a:gdLst/>
              <a:ahLst/>
              <a:cxnLst/>
              <a:rect l="0" t="0" r="0" b="0"/>
              <a:pathLst>
                <a:path w="222300" h="222300">
                  <a:moveTo>
                    <a:pt x="222300" y="0"/>
                  </a:moveTo>
                  <a:lnTo>
                    <a:pt x="0" y="222300"/>
                  </a:lnTo>
                  <a:close/>
                </a:path>
              </a:pathLst>
            </a:custGeom>
            <a:noFill/>
            <a:ln w="7600" cap="flat">
              <a:solidFill>
                <a:srgbClr val="26FF3C">
                  <a:alpha val="38000"/>
                </a:srgbClr>
              </a:solidFill>
              <a:bevel/>
            </a:ln>
          </p:spPr>
        </p:sp>
        <p:sp>
          <p:nvSpPr>
            <p:cNvPr id="113" name="lines"/>
            <p:cNvSpPr/>
            <p:nvPr/>
          </p:nvSpPr>
          <p:spPr>
            <a:xfrm>
              <a:off x="8090800" y="24362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4" name="lines"/>
            <p:cNvSpPr/>
            <p:nvPr/>
          </p:nvSpPr>
          <p:spPr>
            <a:xfrm>
              <a:off x="7634800" y="28922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5" name="lines"/>
            <p:cNvSpPr/>
            <p:nvPr/>
          </p:nvSpPr>
          <p:spPr>
            <a:xfrm>
              <a:off x="7178800" y="33482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6" name="lines"/>
            <p:cNvSpPr/>
            <p:nvPr/>
          </p:nvSpPr>
          <p:spPr>
            <a:xfrm>
              <a:off x="6722800" y="38042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7" name="lines"/>
            <p:cNvSpPr/>
            <p:nvPr/>
          </p:nvSpPr>
          <p:spPr>
            <a:xfrm>
              <a:off x="6302900" y="4260250"/>
              <a:ext cx="419900" cy="419900"/>
            </a:xfrm>
            <a:custGeom>
              <a:avLst/>
              <a:gdLst/>
              <a:ahLst/>
              <a:cxnLst/>
              <a:rect l="0" t="0" r="0" b="0"/>
              <a:pathLst>
                <a:path w="419900" h="419900">
                  <a:moveTo>
                    <a:pt x="419900" y="0"/>
                  </a:moveTo>
                  <a:lnTo>
                    <a:pt x="0" y="419900"/>
                  </a:lnTo>
                  <a:close/>
                </a:path>
              </a:pathLst>
            </a:custGeom>
            <a:noFill/>
            <a:ln w="7600" cap="flat">
              <a:solidFill>
                <a:srgbClr val="26FF3C">
                  <a:alpha val="38000"/>
                </a:srgbClr>
              </a:solidFill>
              <a:bevel/>
            </a:ln>
          </p:spPr>
        </p:sp>
        <p:sp>
          <p:nvSpPr>
            <p:cNvPr id="118" name="lines"/>
            <p:cNvSpPr/>
            <p:nvPr/>
          </p:nvSpPr>
          <p:spPr>
            <a:xfrm>
              <a:off x="8090800" y="28922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9" name="lines"/>
            <p:cNvSpPr/>
            <p:nvPr/>
          </p:nvSpPr>
          <p:spPr>
            <a:xfrm>
              <a:off x="7634800" y="33482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0" name="lines"/>
            <p:cNvSpPr/>
            <p:nvPr/>
          </p:nvSpPr>
          <p:spPr>
            <a:xfrm>
              <a:off x="7178800" y="38042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1" name="lines"/>
            <p:cNvSpPr/>
            <p:nvPr/>
          </p:nvSpPr>
          <p:spPr>
            <a:xfrm>
              <a:off x="6758900" y="4260250"/>
              <a:ext cx="419900" cy="419900"/>
            </a:xfrm>
            <a:custGeom>
              <a:avLst/>
              <a:gdLst/>
              <a:ahLst/>
              <a:cxnLst/>
              <a:rect l="0" t="0" r="0" b="0"/>
              <a:pathLst>
                <a:path w="419900" h="419900">
                  <a:moveTo>
                    <a:pt x="419900" y="0"/>
                  </a:moveTo>
                  <a:lnTo>
                    <a:pt x="0" y="419900"/>
                  </a:lnTo>
                  <a:close/>
                </a:path>
              </a:pathLst>
            </a:custGeom>
            <a:noFill/>
            <a:ln w="7600" cap="flat">
              <a:solidFill>
                <a:srgbClr val="26FF3C">
                  <a:alpha val="38000"/>
                </a:srgbClr>
              </a:solidFill>
              <a:bevel/>
            </a:ln>
          </p:spPr>
        </p:sp>
        <p:sp>
          <p:nvSpPr>
            <p:cNvPr id="122" name="lines"/>
            <p:cNvSpPr/>
            <p:nvPr/>
          </p:nvSpPr>
          <p:spPr>
            <a:xfrm>
              <a:off x="8090800" y="33482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3" name="lines"/>
            <p:cNvSpPr/>
            <p:nvPr/>
          </p:nvSpPr>
          <p:spPr>
            <a:xfrm>
              <a:off x="7634800" y="38042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4" name="lines"/>
            <p:cNvSpPr/>
            <p:nvPr/>
          </p:nvSpPr>
          <p:spPr>
            <a:xfrm>
              <a:off x="7214900" y="4260250"/>
              <a:ext cx="419900" cy="419900"/>
            </a:xfrm>
            <a:custGeom>
              <a:avLst/>
              <a:gdLst/>
              <a:ahLst/>
              <a:cxnLst/>
              <a:rect l="0" t="0" r="0" b="0"/>
              <a:pathLst>
                <a:path w="419900" h="419900">
                  <a:moveTo>
                    <a:pt x="419900" y="0"/>
                  </a:moveTo>
                  <a:lnTo>
                    <a:pt x="0" y="419900"/>
                  </a:lnTo>
                  <a:close/>
                </a:path>
              </a:pathLst>
            </a:custGeom>
            <a:noFill/>
            <a:ln w="7600" cap="flat">
              <a:solidFill>
                <a:srgbClr val="26FF3C">
                  <a:alpha val="38000"/>
                </a:srgbClr>
              </a:solidFill>
              <a:bevel/>
            </a:ln>
          </p:spPr>
        </p:sp>
        <p:sp>
          <p:nvSpPr>
            <p:cNvPr id="125" name="lines"/>
            <p:cNvSpPr/>
            <p:nvPr/>
          </p:nvSpPr>
          <p:spPr>
            <a:xfrm>
              <a:off x="8090800" y="38042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6" name="lines"/>
            <p:cNvSpPr/>
            <p:nvPr/>
          </p:nvSpPr>
          <p:spPr>
            <a:xfrm>
              <a:off x="7670900" y="4260250"/>
              <a:ext cx="419900" cy="419900"/>
            </a:xfrm>
            <a:custGeom>
              <a:avLst/>
              <a:gdLst/>
              <a:ahLst/>
              <a:cxnLst/>
              <a:rect l="0" t="0" r="0" b="0"/>
              <a:pathLst>
                <a:path w="419900" h="419900">
                  <a:moveTo>
                    <a:pt x="419900" y="0"/>
                  </a:moveTo>
                  <a:lnTo>
                    <a:pt x="0" y="419900"/>
                  </a:lnTo>
                  <a:close/>
                </a:path>
              </a:pathLst>
            </a:custGeom>
            <a:noFill/>
            <a:ln w="7600" cap="flat">
              <a:solidFill>
                <a:srgbClr val="26FF3C">
                  <a:alpha val="38000"/>
                </a:srgbClr>
              </a:solidFill>
              <a:bevel/>
            </a:ln>
          </p:spPr>
        </p:sp>
        <p:sp>
          <p:nvSpPr>
            <p:cNvPr id="127" name="lines"/>
            <p:cNvSpPr/>
            <p:nvPr/>
          </p:nvSpPr>
          <p:spPr>
            <a:xfrm>
              <a:off x="8126900" y="4260250"/>
              <a:ext cx="419900" cy="419900"/>
            </a:xfrm>
            <a:custGeom>
              <a:avLst/>
              <a:gdLst/>
              <a:ahLst/>
              <a:cxnLst/>
              <a:rect l="0" t="0" r="0" b="0"/>
              <a:pathLst>
                <a:path w="419900" h="419900">
                  <a:moveTo>
                    <a:pt x="419900" y="0"/>
                  </a:moveTo>
                  <a:lnTo>
                    <a:pt x="0" y="419900"/>
                  </a:lnTo>
                  <a:close/>
                </a:path>
              </a:pathLst>
            </a:custGeom>
            <a:noFill/>
            <a:ln w="7600" cap="flat">
              <a:solidFill>
                <a:srgbClr val="26FF3C">
                  <a:alpha val="38000"/>
                </a:srgbClr>
              </a:solidFill>
              <a:bevel/>
            </a:ln>
          </p:spPr>
        </p:sp>
      </p:grpSp>
    </p:spTree>
    <p:extLst>
      <p:ext uri="{BB962C8B-B14F-4D97-AF65-F5344CB8AC3E}">
        <p14:creationId xmlns:p14="http://schemas.microsoft.com/office/powerpoint/2010/main" val="31112042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Date Placeholder 2"/>
          <p:cNvSpPr>
            <a:spLocks noGrp="1"/>
          </p:cNvSpPr>
          <p:nvPr>
            <p:ph type="dt" sz="half" idx="10"/>
          </p:nvPr>
        </p:nvSpPr>
        <p:spPr/>
        <p:txBody>
          <a:bodyPr/>
          <a:lstStyle/>
          <a:p>
            <a:fld id="{558BF0FD-EF4C-439F-AD81-098E3ED7EF29}" type="datetime8">
              <a:rPr lang="en-US" smtClean="0"/>
              <a:pPr/>
              <a:t>3/8/17 12:04</a:t>
            </a:fld>
            <a:endParaRPr lang="en-US"/>
          </a:p>
        </p:txBody>
      </p:sp>
      <p:sp>
        <p:nvSpPr>
          <p:cNvPr id="4" name="Slide Number Placeholder 3"/>
          <p:cNvSpPr>
            <a:spLocks noGrp="1"/>
          </p:cNvSpPr>
          <p:nvPr>
            <p:ph type="sldNum" sz="quarter" idx="12"/>
          </p:nvPr>
        </p:nvSpPr>
        <p:spPr/>
        <p:txBody>
          <a:bodyPr/>
          <a:lstStyle/>
          <a:p>
            <a:fld id="{DD036D98-CB95-47D4-91D6-75DCF13F8035}" type="slidenum">
              <a:rPr lang="en-US" smtClean="0"/>
              <a:pPr/>
              <a:t>4</a:t>
            </a:fld>
            <a:endParaRPr lang="en-US"/>
          </a:p>
        </p:txBody>
      </p:sp>
      <p:sp>
        <p:nvSpPr>
          <p:cNvPr id="5" name="Content Placeholder 4"/>
          <p:cNvSpPr>
            <a:spLocks noGrp="1"/>
          </p:cNvSpPr>
          <p:nvPr>
            <p:ph sz="quarter" idx="1"/>
          </p:nvPr>
        </p:nvSpPr>
        <p:spPr/>
        <p:txBody>
          <a:bodyPr/>
          <a:lstStyle/>
          <a:p>
            <a:endParaRPr lang="en-US"/>
          </a:p>
        </p:txBody>
      </p:sp>
    </p:spTree>
    <p:extLst>
      <p:ext uri="{BB962C8B-B14F-4D97-AF65-F5344CB8AC3E}">
        <p14:creationId xmlns:p14="http://schemas.microsoft.com/office/powerpoint/2010/main" val="2045014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 y="36786"/>
            <a:ext cx="9141372" cy="572814"/>
          </a:xfrm>
        </p:spPr>
        <p:style>
          <a:lnRef idx="2">
            <a:schemeClr val="accent2"/>
          </a:lnRef>
          <a:fillRef idx="1">
            <a:schemeClr val="lt1"/>
          </a:fillRef>
          <a:effectRef idx="0">
            <a:schemeClr val="accent2"/>
          </a:effectRef>
          <a:fontRef idx="minor">
            <a:schemeClr val="dk1"/>
          </a:fontRef>
        </p:style>
        <p:txBody>
          <a:bodyPr>
            <a:noAutofit/>
          </a:bodyPr>
          <a:lstStyle/>
          <a:p>
            <a:r>
              <a:rPr lang="en-US" sz="2800" b="1" dirty="0" smtClean="0">
                <a:solidFill>
                  <a:schemeClr val="accent2">
                    <a:lumMod val="60000"/>
                    <a:lumOff val="40000"/>
                  </a:schemeClr>
                </a:solidFill>
                <a:latin typeface=" MBell Bold Leftie" pitchFamily="34" charset="0"/>
              </a:rPr>
              <a:t>Uses of mind mapping in Day to day life and work</a:t>
            </a:r>
            <a:endParaRPr lang="en-US" sz="2800" b="1" dirty="0">
              <a:solidFill>
                <a:schemeClr val="accent2">
                  <a:lumMod val="60000"/>
                  <a:lumOff val="40000"/>
                </a:schemeClr>
              </a:solidFill>
              <a:latin typeface=" MBell Bold Leftie" pitchFamily="34" charset="0"/>
            </a:endParaRPr>
          </a:p>
        </p:txBody>
      </p:sp>
      <p:sp>
        <p:nvSpPr>
          <p:cNvPr id="3" name="Content Placeholder 2"/>
          <p:cNvSpPr>
            <a:spLocks noGrp="1"/>
          </p:cNvSpPr>
          <p:nvPr>
            <p:ph idx="1"/>
          </p:nvPr>
        </p:nvSpPr>
        <p:spPr>
          <a:xfrm>
            <a:off x="-358" y="609600"/>
            <a:ext cx="9120000" cy="743388"/>
          </a:xfrm>
        </p:spPr>
        <p:txBody>
          <a:bodyPr>
            <a:noAutofit/>
          </a:bodyPr>
          <a:lstStyle/>
          <a:p>
            <a:pPr algn="just"/>
            <a:r>
              <a:rPr lang="en-US" sz="1800" dirty="0" smtClean="0"/>
              <a:t>Different templates are provided in this software which we can used for our betterment….for example like ,meeting…it is important to note down agendas and other important aspects of meetings……..</a:t>
            </a:r>
            <a:endParaRPr lang="en-US" sz="1800" dirty="0"/>
          </a:p>
        </p:txBody>
      </p:sp>
      <p:grpSp>
        <p:nvGrpSpPr>
          <p:cNvPr id="4" name="Group311"/>
          <p:cNvGrpSpPr/>
          <p:nvPr/>
        </p:nvGrpSpPr>
        <p:grpSpPr>
          <a:xfrm>
            <a:off x="152400" y="1600201"/>
            <a:ext cx="8907172" cy="5181599"/>
            <a:chOff x="1334400" y="1454662"/>
            <a:chExt cx="6475200" cy="3948675"/>
          </a:xfrm>
        </p:grpSpPr>
        <p:sp>
          <p:nvSpPr>
            <p:cNvPr id="5" name="FlexibleLine"/>
            <p:cNvSpPr/>
            <p:nvPr/>
          </p:nvSpPr>
          <p:spPr>
            <a:xfrm>
              <a:off x="4309800" y="3352762"/>
              <a:ext cx="824600" cy="1073500"/>
            </a:xfrm>
            <a:custGeom>
              <a:avLst/>
              <a:gdLst/>
              <a:ahLst/>
              <a:cxnLst/>
              <a:rect l="0" t="0" r="0" b="0"/>
              <a:pathLst>
                <a:path w="824600" h="1073500" fill="none">
                  <a:moveTo>
                    <a:pt x="0" y="0"/>
                  </a:moveTo>
                  <a:cubicBezTo>
                    <a:pt x="453530" y="-85880"/>
                    <a:pt x="371070" y="-987620"/>
                    <a:pt x="824600" y="-1073500"/>
                  </a:cubicBezTo>
                </a:path>
              </a:pathLst>
            </a:custGeom>
            <a:noFill/>
            <a:ln w="7600" cap="flat">
              <a:solidFill>
                <a:srgbClr val="008000"/>
              </a:solidFill>
              <a:bevel/>
            </a:ln>
          </p:spPr>
        </p:sp>
        <p:sp>
          <p:nvSpPr>
            <p:cNvPr id="6" name="FlexibleLine"/>
            <p:cNvSpPr/>
            <p:nvPr/>
          </p:nvSpPr>
          <p:spPr>
            <a:xfrm>
              <a:off x="4309800" y="3352762"/>
              <a:ext cx="824600" cy="313500"/>
            </a:xfrm>
            <a:custGeom>
              <a:avLst/>
              <a:gdLst/>
              <a:ahLst/>
              <a:cxnLst/>
              <a:rect l="0" t="0" r="0" b="0"/>
              <a:pathLst>
                <a:path w="824600" h="313500" fill="none">
                  <a:moveTo>
                    <a:pt x="0" y="0"/>
                  </a:moveTo>
                  <a:cubicBezTo>
                    <a:pt x="453530" y="25080"/>
                    <a:pt x="371070" y="288420"/>
                    <a:pt x="824600" y="313500"/>
                  </a:cubicBezTo>
                </a:path>
              </a:pathLst>
            </a:custGeom>
            <a:noFill/>
            <a:ln w="7600" cap="flat">
              <a:solidFill>
                <a:srgbClr val="008000"/>
              </a:solidFill>
              <a:bevel/>
            </a:ln>
          </p:spPr>
        </p:sp>
        <p:sp>
          <p:nvSpPr>
            <p:cNvPr id="7" name="FlexibleLine"/>
            <p:cNvSpPr/>
            <p:nvPr/>
          </p:nvSpPr>
          <p:spPr>
            <a:xfrm>
              <a:off x="4309800" y="3352762"/>
              <a:ext cx="824600" cy="1073500"/>
            </a:xfrm>
            <a:custGeom>
              <a:avLst/>
              <a:gdLst/>
              <a:ahLst/>
              <a:cxnLst/>
              <a:rect l="0" t="0" r="0" b="0"/>
              <a:pathLst>
                <a:path w="824600" h="1073500" fill="none">
                  <a:moveTo>
                    <a:pt x="0" y="0"/>
                  </a:moveTo>
                  <a:cubicBezTo>
                    <a:pt x="453530" y="85880"/>
                    <a:pt x="371070" y="987620"/>
                    <a:pt x="824600" y="1073500"/>
                  </a:cubicBezTo>
                </a:path>
              </a:pathLst>
            </a:custGeom>
            <a:noFill/>
            <a:ln w="7600" cap="flat">
              <a:solidFill>
                <a:srgbClr val="008000"/>
              </a:solidFill>
              <a:bevel/>
            </a:ln>
          </p:spPr>
        </p:sp>
        <p:sp>
          <p:nvSpPr>
            <p:cNvPr id="8" name="FlexibleLine"/>
            <p:cNvSpPr/>
            <p:nvPr/>
          </p:nvSpPr>
          <p:spPr>
            <a:xfrm>
              <a:off x="4309800" y="3352762"/>
              <a:ext cx="824600" cy="1738736"/>
            </a:xfrm>
            <a:custGeom>
              <a:avLst/>
              <a:gdLst/>
              <a:ahLst/>
              <a:cxnLst/>
              <a:rect l="0" t="0" r="0" b="0"/>
              <a:pathLst>
                <a:path w="824600" h="1738736" fill="none">
                  <a:moveTo>
                    <a:pt x="0" y="0"/>
                  </a:moveTo>
                  <a:cubicBezTo>
                    <a:pt x="-453530" y="139099"/>
                    <a:pt x="-371070" y="1599640"/>
                    <a:pt x="-824600" y="1738736"/>
                  </a:cubicBezTo>
                </a:path>
              </a:pathLst>
            </a:custGeom>
            <a:noFill/>
            <a:ln w="7600" cap="flat">
              <a:solidFill>
                <a:srgbClr val="008000"/>
              </a:solidFill>
              <a:bevel/>
            </a:ln>
          </p:spPr>
        </p:sp>
        <p:sp>
          <p:nvSpPr>
            <p:cNvPr id="9" name="FlexibleLine"/>
            <p:cNvSpPr/>
            <p:nvPr/>
          </p:nvSpPr>
          <p:spPr>
            <a:xfrm>
              <a:off x="4309800" y="3352765"/>
              <a:ext cx="824600" cy="1092736"/>
            </a:xfrm>
            <a:custGeom>
              <a:avLst/>
              <a:gdLst/>
              <a:ahLst/>
              <a:cxnLst/>
              <a:rect l="0" t="0" r="0" b="0"/>
              <a:pathLst>
                <a:path w="824600" h="1092736" fill="none">
                  <a:moveTo>
                    <a:pt x="0" y="0"/>
                  </a:moveTo>
                  <a:cubicBezTo>
                    <a:pt x="-453530" y="87419"/>
                    <a:pt x="-371070" y="1005320"/>
                    <a:pt x="-824600" y="1092736"/>
                  </a:cubicBezTo>
                </a:path>
              </a:pathLst>
            </a:custGeom>
            <a:noFill/>
            <a:ln w="7600" cap="flat">
              <a:solidFill>
                <a:srgbClr val="008000"/>
              </a:solidFill>
              <a:bevel/>
            </a:ln>
          </p:spPr>
        </p:sp>
        <p:sp>
          <p:nvSpPr>
            <p:cNvPr id="10" name="FlexibleLine"/>
            <p:cNvSpPr/>
            <p:nvPr/>
          </p:nvSpPr>
          <p:spPr>
            <a:xfrm>
              <a:off x="4309800" y="3352765"/>
              <a:ext cx="824600" cy="218738"/>
            </a:xfrm>
            <a:custGeom>
              <a:avLst/>
              <a:gdLst/>
              <a:ahLst/>
              <a:cxnLst/>
              <a:rect l="0" t="0" r="0" b="0"/>
              <a:pathLst>
                <a:path w="824600" h="218738" fill="none">
                  <a:moveTo>
                    <a:pt x="0" y="0"/>
                  </a:moveTo>
                  <a:cubicBezTo>
                    <a:pt x="-453530" y="17499"/>
                    <a:pt x="-371070" y="201239"/>
                    <a:pt x="-824600" y="218738"/>
                  </a:cubicBezTo>
                </a:path>
              </a:pathLst>
            </a:custGeom>
            <a:noFill/>
            <a:ln w="7600" cap="flat">
              <a:solidFill>
                <a:srgbClr val="008000"/>
              </a:solidFill>
              <a:bevel/>
            </a:ln>
          </p:spPr>
        </p:sp>
        <p:sp>
          <p:nvSpPr>
            <p:cNvPr id="11" name="FlexibleLine"/>
            <p:cNvSpPr/>
            <p:nvPr/>
          </p:nvSpPr>
          <p:spPr>
            <a:xfrm>
              <a:off x="6092000" y="2279262"/>
              <a:ext cx="152000" cy="665000"/>
            </a:xfrm>
            <a:custGeom>
              <a:avLst/>
              <a:gdLst/>
              <a:ahLst/>
              <a:cxnLst/>
              <a:rect l="0" t="0" r="0" b="0"/>
              <a:pathLst>
                <a:path w="152000" h="665000" fill="none">
                  <a:moveTo>
                    <a:pt x="0" y="0"/>
                  </a:moveTo>
                  <a:cubicBezTo>
                    <a:pt x="83600" y="-53200"/>
                    <a:pt x="68400" y="-611800"/>
                    <a:pt x="152000" y="-665000"/>
                  </a:cubicBezTo>
                </a:path>
              </a:pathLst>
            </a:custGeom>
            <a:noFill/>
            <a:ln w="7600" cap="flat">
              <a:solidFill>
                <a:srgbClr val="008000"/>
              </a:solidFill>
              <a:bevel/>
            </a:ln>
          </p:spPr>
        </p:sp>
        <p:sp>
          <p:nvSpPr>
            <p:cNvPr id="12" name="FlexibleLine"/>
            <p:cNvSpPr/>
            <p:nvPr/>
          </p:nvSpPr>
          <p:spPr>
            <a:xfrm>
              <a:off x="6092000" y="2279262"/>
              <a:ext cx="152000" cy="209000"/>
            </a:xfrm>
            <a:custGeom>
              <a:avLst/>
              <a:gdLst/>
              <a:ahLst/>
              <a:cxnLst/>
              <a:rect l="0" t="0" r="0" b="0"/>
              <a:pathLst>
                <a:path w="152000" h="209000" fill="none">
                  <a:moveTo>
                    <a:pt x="0" y="0"/>
                  </a:moveTo>
                  <a:cubicBezTo>
                    <a:pt x="83600" y="-16720"/>
                    <a:pt x="68400" y="-192280"/>
                    <a:pt x="152000" y="-209000"/>
                  </a:cubicBezTo>
                </a:path>
              </a:pathLst>
            </a:custGeom>
            <a:noFill/>
            <a:ln w="7600" cap="flat">
              <a:solidFill>
                <a:srgbClr val="008000"/>
              </a:solidFill>
              <a:bevel/>
            </a:ln>
          </p:spPr>
        </p:sp>
        <p:sp>
          <p:nvSpPr>
            <p:cNvPr id="13" name="FlexibleLine"/>
            <p:cNvSpPr/>
            <p:nvPr/>
          </p:nvSpPr>
          <p:spPr>
            <a:xfrm>
              <a:off x="6092000" y="2279262"/>
              <a:ext cx="152000" cy="361000"/>
            </a:xfrm>
            <a:custGeom>
              <a:avLst/>
              <a:gdLst/>
              <a:ahLst/>
              <a:cxnLst/>
              <a:rect l="0" t="0" r="0" b="0"/>
              <a:pathLst>
                <a:path w="152000" h="361000" fill="none">
                  <a:moveTo>
                    <a:pt x="0" y="0"/>
                  </a:moveTo>
                  <a:cubicBezTo>
                    <a:pt x="83600" y="28880"/>
                    <a:pt x="68400" y="332120"/>
                    <a:pt x="152000" y="361000"/>
                  </a:cubicBezTo>
                </a:path>
              </a:pathLst>
            </a:custGeom>
            <a:noFill/>
            <a:ln w="7600" cap="flat">
              <a:solidFill>
                <a:srgbClr val="008000"/>
              </a:solidFill>
              <a:bevel/>
            </a:ln>
          </p:spPr>
        </p:sp>
        <p:sp>
          <p:nvSpPr>
            <p:cNvPr id="14" name="FlexibleLine"/>
            <p:cNvSpPr/>
            <p:nvPr/>
          </p:nvSpPr>
          <p:spPr>
            <a:xfrm>
              <a:off x="6092000" y="2279262"/>
              <a:ext cx="152000" cy="817000"/>
            </a:xfrm>
            <a:custGeom>
              <a:avLst/>
              <a:gdLst/>
              <a:ahLst/>
              <a:cxnLst/>
              <a:rect l="0" t="0" r="0" b="0"/>
              <a:pathLst>
                <a:path w="152000" h="817000" fill="none">
                  <a:moveTo>
                    <a:pt x="0" y="0"/>
                  </a:moveTo>
                  <a:cubicBezTo>
                    <a:pt x="83600" y="65360"/>
                    <a:pt x="68400" y="751640"/>
                    <a:pt x="152000" y="817000"/>
                  </a:cubicBezTo>
                </a:path>
              </a:pathLst>
            </a:custGeom>
            <a:noFill/>
            <a:ln w="7600" cap="flat">
              <a:solidFill>
                <a:srgbClr val="008000"/>
              </a:solidFill>
              <a:bevel/>
            </a:ln>
          </p:spPr>
        </p:sp>
        <p:sp>
          <p:nvSpPr>
            <p:cNvPr id="15" name="FlexibleLine"/>
            <p:cNvSpPr/>
            <p:nvPr/>
          </p:nvSpPr>
          <p:spPr>
            <a:xfrm>
              <a:off x="6821600" y="2070262"/>
              <a:ext cx="152000" cy="228000"/>
            </a:xfrm>
            <a:custGeom>
              <a:avLst/>
              <a:gdLst/>
              <a:ahLst/>
              <a:cxnLst/>
              <a:rect l="0" t="0" r="0" b="0"/>
              <a:pathLst>
                <a:path w="152000" h="228000" fill="none">
                  <a:moveTo>
                    <a:pt x="0" y="0"/>
                  </a:moveTo>
                  <a:cubicBezTo>
                    <a:pt x="83600" y="-18240"/>
                    <a:pt x="68400" y="-209760"/>
                    <a:pt x="152000" y="-228000"/>
                  </a:cubicBezTo>
                </a:path>
              </a:pathLst>
            </a:custGeom>
            <a:noFill/>
            <a:ln w="7600" cap="flat">
              <a:solidFill>
                <a:srgbClr val="008000"/>
              </a:solidFill>
              <a:bevel/>
            </a:ln>
          </p:spPr>
        </p:sp>
        <p:sp>
          <p:nvSpPr>
            <p:cNvPr id="16" name="FlexibleLine"/>
            <p:cNvSpPr/>
            <p:nvPr/>
          </p:nvSpPr>
          <p:spPr>
            <a:xfrm>
              <a:off x="6821600" y="2070262"/>
              <a:ext cx="152000" cy="0"/>
            </a:xfrm>
            <a:custGeom>
              <a:avLst/>
              <a:gdLst/>
              <a:ahLst/>
              <a:cxnLst/>
              <a:rect l="0" t="0" r="0" b="0"/>
              <a:pathLst>
                <a:path w="152000" fill="none">
                  <a:moveTo>
                    <a:pt x="0" y="0"/>
                  </a:moveTo>
                  <a:cubicBezTo>
                    <a:pt x="83600" y="0"/>
                    <a:pt x="68400" y="0"/>
                    <a:pt x="152000" y="0"/>
                  </a:cubicBezTo>
                </a:path>
              </a:pathLst>
            </a:custGeom>
            <a:noFill/>
            <a:ln w="7600" cap="flat">
              <a:solidFill>
                <a:srgbClr val="008000"/>
              </a:solidFill>
              <a:bevel/>
            </a:ln>
          </p:spPr>
        </p:sp>
        <p:sp>
          <p:nvSpPr>
            <p:cNvPr id="17" name="FlexibleLine"/>
            <p:cNvSpPr/>
            <p:nvPr/>
          </p:nvSpPr>
          <p:spPr>
            <a:xfrm>
              <a:off x="6821600" y="2070262"/>
              <a:ext cx="152000" cy="228000"/>
            </a:xfrm>
            <a:custGeom>
              <a:avLst/>
              <a:gdLst/>
              <a:ahLst/>
              <a:cxnLst/>
              <a:rect l="0" t="0" r="0" b="0"/>
              <a:pathLst>
                <a:path w="152000" h="228000" fill="none">
                  <a:moveTo>
                    <a:pt x="0" y="0"/>
                  </a:moveTo>
                  <a:cubicBezTo>
                    <a:pt x="83600" y="18240"/>
                    <a:pt x="68400" y="209760"/>
                    <a:pt x="152000" y="228000"/>
                  </a:cubicBezTo>
                </a:path>
              </a:pathLst>
            </a:custGeom>
            <a:noFill/>
            <a:ln w="7600" cap="flat">
              <a:solidFill>
                <a:srgbClr val="008000"/>
              </a:solidFill>
              <a:bevel/>
            </a:ln>
          </p:spPr>
        </p:sp>
        <p:sp>
          <p:nvSpPr>
            <p:cNvPr id="18" name="FlexibleLine"/>
            <p:cNvSpPr/>
            <p:nvPr/>
          </p:nvSpPr>
          <p:spPr>
            <a:xfrm>
              <a:off x="6669600" y="2640262"/>
              <a:ext cx="152000" cy="114000"/>
            </a:xfrm>
            <a:custGeom>
              <a:avLst/>
              <a:gdLst/>
              <a:ahLst/>
              <a:cxnLst/>
              <a:rect l="0" t="0" r="0" b="0"/>
              <a:pathLst>
                <a:path w="152000" h="114000" fill="none">
                  <a:moveTo>
                    <a:pt x="0" y="0"/>
                  </a:moveTo>
                  <a:cubicBezTo>
                    <a:pt x="83600" y="-9120"/>
                    <a:pt x="68400" y="-104880"/>
                    <a:pt x="152000" y="-114000"/>
                  </a:cubicBezTo>
                </a:path>
              </a:pathLst>
            </a:custGeom>
            <a:noFill/>
            <a:ln w="7600" cap="flat">
              <a:solidFill>
                <a:srgbClr val="008000"/>
              </a:solidFill>
              <a:bevel/>
            </a:ln>
          </p:spPr>
        </p:sp>
        <p:sp>
          <p:nvSpPr>
            <p:cNvPr id="19" name="FlexibleLine"/>
            <p:cNvSpPr/>
            <p:nvPr/>
          </p:nvSpPr>
          <p:spPr>
            <a:xfrm>
              <a:off x="6669600" y="2640262"/>
              <a:ext cx="152000" cy="114000"/>
            </a:xfrm>
            <a:custGeom>
              <a:avLst/>
              <a:gdLst/>
              <a:ahLst/>
              <a:cxnLst/>
              <a:rect l="0" t="0" r="0" b="0"/>
              <a:pathLst>
                <a:path w="152000" h="114000" fill="none">
                  <a:moveTo>
                    <a:pt x="0" y="0"/>
                  </a:moveTo>
                  <a:cubicBezTo>
                    <a:pt x="83600" y="9120"/>
                    <a:pt x="68400" y="104880"/>
                    <a:pt x="152000" y="114000"/>
                  </a:cubicBezTo>
                </a:path>
              </a:pathLst>
            </a:custGeom>
            <a:noFill/>
            <a:ln w="7600" cap="flat">
              <a:solidFill>
                <a:srgbClr val="008000"/>
              </a:solidFill>
              <a:bevel/>
            </a:ln>
          </p:spPr>
        </p:sp>
        <p:sp>
          <p:nvSpPr>
            <p:cNvPr id="20" name="FlexibleLine"/>
            <p:cNvSpPr/>
            <p:nvPr/>
          </p:nvSpPr>
          <p:spPr>
            <a:xfrm>
              <a:off x="7019200" y="3096262"/>
              <a:ext cx="152000" cy="114000"/>
            </a:xfrm>
            <a:custGeom>
              <a:avLst/>
              <a:gdLst/>
              <a:ahLst/>
              <a:cxnLst/>
              <a:rect l="0" t="0" r="0" b="0"/>
              <a:pathLst>
                <a:path w="152000" h="114000" fill="none">
                  <a:moveTo>
                    <a:pt x="0" y="0"/>
                  </a:moveTo>
                  <a:cubicBezTo>
                    <a:pt x="83600" y="-9120"/>
                    <a:pt x="68400" y="-104880"/>
                    <a:pt x="152000" y="-114000"/>
                  </a:cubicBezTo>
                </a:path>
              </a:pathLst>
            </a:custGeom>
            <a:noFill/>
            <a:ln w="7600" cap="flat">
              <a:solidFill>
                <a:srgbClr val="008000"/>
              </a:solidFill>
              <a:bevel/>
            </a:ln>
          </p:spPr>
        </p:sp>
        <p:sp>
          <p:nvSpPr>
            <p:cNvPr id="21" name="FlexibleLine"/>
            <p:cNvSpPr/>
            <p:nvPr/>
          </p:nvSpPr>
          <p:spPr>
            <a:xfrm>
              <a:off x="7019200" y="3096262"/>
              <a:ext cx="152000" cy="114000"/>
            </a:xfrm>
            <a:custGeom>
              <a:avLst/>
              <a:gdLst/>
              <a:ahLst/>
              <a:cxnLst/>
              <a:rect l="0" t="0" r="0" b="0"/>
              <a:pathLst>
                <a:path w="152000" h="114000" fill="none">
                  <a:moveTo>
                    <a:pt x="0" y="0"/>
                  </a:moveTo>
                  <a:cubicBezTo>
                    <a:pt x="83600" y="9120"/>
                    <a:pt x="68400" y="104880"/>
                    <a:pt x="152000" y="114000"/>
                  </a:cubicBezTo>
                </a:path>
              </a:pathLst>
            </a:custGeom>
            <a:noFill/>
            <a:ln w="7600" cap="flat">
              <a:solidFill>
                <a:srgbClr val="008000"/>
              </a:solidFill>
              <a:bevel/>
            </a:ln>
          </p:spPr>
        </p:sp>
        <p:sp>
          <p:nvSpPr>
            <p:cNvPr id="22" name="FlexibleLine"/>
            <p:cNvSpPr/>
            <p:nvPr/>
          </p:nvSpPr>
          <p:spPr>
            <a:xfrm>
              <a:off x="6016000" y="3666262"/>
              <a:ext cx="152000" cy="152000"/>
            </a:xfrm>
            <a:custGeom>
              <a:avLst/>
              <a:gdLst/>
              <a:ahLst/>
              <a:cxnLst/>
              <a:rect l="0" t="0" r="0" b="0"/>
              <a:pathLst>
                <a:path w="152000" h="152000" fill="none">
                  <a:moveTo>
                    <a:pt x="0" y="0"/>
                  </a:moveTo>
                  <a:cubicBezTo>
                    <a:pt x="83600" y="-12160"/>
                    <a:pt x="68400" y="-139840"/>
                    <a:pt x="152000" y="-152000"/>
                  </a:cubicBezTo>
                </a:path>
              </a:pathLst>
            </a:custGeom>
            <a:noFill/>
            <a:ln w="7600" cap="flat">
              <a:solidFill>
                <a:srgbClr val="008000"/>
              </a:solidFill>
              <a:bevel/>
            </a:ln>
          </p:spPr>
        </p:sp>
        <p:sp>
          <p:nvSpPr>
            <p:cNvPr id="23" name="FlexibleLine"/>
            <p:cNvSpPr/>
            <p:nvPr/>
          </p:nvSpPr>
          <p:spPr>
            <a:xfrm>
              <a:off x="6016000" y="3666262"/>
              <a:ext cx="152000" cy="76000"/>
            </a:xfrm>
            <a:custGeom>
              <a:avLst/>
              <a:gdLst/>
              <a:ahLst/>
              <a:cxnLst/>
              <a:rect l="0" t="0" r="0" b="0"/>
              <a:pathLst>
                <a:path w="152000" h="76000" fill="none">
                  <a:moveTo>
                    <a:pt x="0" y="0"/>
                  </a:moveTo>
                  <a:cubicBezTo>
                    <a:pt x="83600" y="6080"/>
                    <a:pt x="68400" y="69920"/>
                    <a:pt x="152000" y="76000"/>
                  </a:cubicBezTo>
                </a:path>
              </a:pathLst>
            </a:custGeom>
            <a:noFill/>
            <a:ln w="7600" cap="flat">
              <a:solidFill>
                <a:srgbClr val="008000"/>
              </a:solidFill>
              <a:bevel/>
            </a:ln>
          </p:spPr>
        </p:sp>
        <p:sp>
          <p:nvSpPr>
            <p:cNvPr id="24" name="FlexibleLine"/>
            <p:cNvSpPr/>
            <p:nvPr/>
          </p:nvSpPr>
          <p:spPr>
            <a:xfrm>
              <a:off x="6016000" y="3666262"/>
              <a:ext cx="152000" cy="304000"/>
            </a:xfrm>
            <a:custGeom>
              <a:avLst/>
              <a:gdLst/>
              <a:ahLst/>
              <a:cxnLst/>
              <a:rect l="0" t="0" r="0" b="0"/>
              <a:pathLst>
                <a:path w="152000" h="304000" fill="none">
                  <a:moveTo>
                    <a:pt x="0" y="0"/>
                  </a:moveTo>
                  <a:cubicBezTo>
                    <a:pt x="83600" y="24320"/>
                    <a:pt x="68400" y="279680"/>
                    <a:pt x="152000" y="304000"/>
                  </a:cubicBezTo>
                </a:path>
              </a:pathLst>
            </a:custGeom>
            <a:noFill/>
            <a:ln w="7600" cap="flat">
              <a:solidFill>
                <a:srgbClr val="008000"/>
              </a:solidFill>
              <a:bevel/>
            </a:ln>
          </p:spPr>
        </p:sp>
        <p:sp>
          <p:nvSpPr>
            <p:cNvPr id="25" name="FlexibleLine"/>
            <p:cNvSpPr/>
            <p:nvPr/>
          </p:nvSpPr>
          <p:spPr>
            <a:xfrm>
              <a:off x="5810800" y="4426262"/>
              <a:ext cx="152000" cy="152000"/>
            </a:xfrm>
            <a:custGeom>
              <a:avLst/>
              <a:gdLst/>
              <a:ahLst/>
              <a:cxnLst/>
              <a:rect l="0" t="0" r="0" b="0"/>
              <a:pathLst>
                <a:path w="152000" h="152000" fill="none">
                  <a:moveTo>
                    <a:pt x="0" y="0"/>
                  </a:moveTo>
                  <a:cubicBezTo>
                    <a:pt x="83600" y="-12160"/>
                    <a:pt x="68400" y="-139840"/>
                    <a:pt x="152000" y="-152000"/>
                  </a:cubicBezTo>
                </a:path>
              </a:pathLst>
            </a:custGeom>
            <a:noFill/>
            <a:ln w="7600" cap="flat">
              <a:solidFill>
                <a:srgbClr val="008000"/>
              </a:solidFill>
              <a:bevel/>
            </a:ln>
          </p:spPr>
        </p:sp>
        <p:sp>
          <p:nvSpPr>
            <p:cNvPr id="26" name="FlexibleLine"/>
            <p:cNvSpPr/>
            <p:nvPr/>
          </p:nvSpPr>
          <p:spPr>
            <a:xfrm>
              <a:off x="5810800" y="4426262"/>
              <a:ext cx="152000" cy="76000"/>
            </a:xfrm>
            <a:custGeom>
              <a:avLst/>
              <a:gdLst/>
              <a:ahLst/>
              <a:cxnLst/>
              <a:rect l="0" t="0" r="0" b="0"/>
              <a:pathLst>
                <a:path w="152000" h="76000" fill="none">
                  <a:moveTo>
                    <a:pt x="0" y="0"/>
                  </a:moveTo>
                  <a:cubicBezTo>
                    <a:pt x="83600" y="6080"/>
                    <a:pt x="68400" y="69920"/>
                    <a:pt x="152000" y="76000"/>
                  </a:cubicBezTo>
                </a:path>
              </a:pathLst>
            </a:custGeom>
            <a:noFill/>
            <a:ln w="7600" cap="flat">
              <a:solidFill>
                <a:srgbClr val="008000"/>
              </a:solidFill>
              <a:bevel/>
            </a:ln>
          </p:spPr>
        </p:sp>
        <p:sp>
          <p:nvSpPr>
            <p:cNvPr id="27" name="FlexibleLine"/>
            <p:cNvSpPr/>
            <p:nvPr/>
          </p:nvSpPr>
          <p:spPr>
            <a:xfrm>
              <a:off x="5810800" y="4426262"/>
              <a:ext cx="152000" cy="304000"/>
            </a:xfrm>
            <a:custGeom>
              <a:avLst/>
              <a:gdLst/>
              <a:ahLst/>
              <a:cxnLst/>
              <a:rect l="0" t="0" r="0" b="0"/>
              <a:pathLst>
                <a:path w="152000" h="304000" fill="none">
                  <a:moveTo>
                    <a:pt x="0" y="0"/>
                  </a:moveTo>
                  <a:cubicBezTo>
                    <a:pt x="83600" y="24320"/>
                    <a:pt x="68400" y="279680"/>
                    <a:pt x="152000" y="304000"/>
                  </a:cubicBezTo>
                </a:path>
              </a:pathLst>
            </a:custGeom>
            <a:noFill/>
            <a:ln w="7600" cap="flat">
              <a:solidFill>
                <a:srgbClr val="008000"/>
              </a:solidFill>
              <a:bevel/>
            </a:ln>
          </p:spPr>
        </p:sp>
        <p:sp>
          <p:nvSpPr>
            <p:cNvPr id="28" name="FlexibleLine"/>
            <p:cNvSpPr/>
            <p:nvPr/>
          </p:nvSpPr>
          <p:spPr>
            <a:xfrm>
              <a:off x="4309797" y="3352762"/>
              <a:ext cx="824197" cy="1396667"/>
            </a:xfrm>
            <a:custGeom>
              <a:avLst/>
              <a:gdLst/>
              <a:ahLst/>
              <a:cxnLst/>
              <a:rect l="0" t="0" r="0" b="0"/>
              <a:pathLst>
                <a:path w="824197" h="1396667" fill="none">
                  <a:moveTo>
                    <a:pt x="0" y="0"/>
                  </a:moveTo>
                  <a:cubicBezTo>
                    <a:pt x="-453310" y="-111734"/>
                    <a:pt x="-370890" y="-1284932"/>
                    <a:pt x="-824197" y="-1396667"/>
                  </a:cubicBezTo>
                </a:path>
              </a:pathLst>
            </a:custGeom>
            <a:noFill/>
            <a:ln w="7600" cap="flat">
              <a:solidFill>
                <a:srgbClr val="008000"/>
              </a:solidFill>
              <a:bevel/>
            </a:ln>
          </p:spPr>
        </p:sp>
        <p:sp>
          <p:nvSpPr>
            <p:cNvPr id="29" name="FlexibleLine"/>
            <p:cNvSpPr/>
            <p:nvPr/>
          </p:nvSpPr>
          <p:spPr>
            <a:xfrm>
              <a:off x="2322400" y="4445498"/>
              <a:ext cx="152000" cy="38000"/>
            </a:xfrm>
            <a:custGeom>
              <a:avLst/>
              <a:gdLst/>
              <a:ahLst/>
              <a:cxnLst/>
              <a:rect l="0" t="0" r="0" b="0"/>
              <a:pathLst>
                <a:path w="152000" h="38000" fill="none">
                  <a:moveTo>
                    <a:pt x="0" y="0"/>
                  </a:moveTo>
                  <a:cubicBezTo>
                    <a:pt x="-83600" y="-3040"/>
                    <a:pt x="-68400" y="-34960"/>
                    <a:pt x="-152000" y="-38000"/>
                  </a:cubicBezTo>
                </a:path>
              </a:pathLst>
            </a:custGeom>
            <a:noFill/>
            <a:ln w="7600" cap="flat">
              <a:solidFill>
                <a:srgbClr val="008000"/>
              </a:solidFill>
              <a:bevel/>
            </a:ln>
          </p:spPr>
        </p:sp>
        <p:sp>
          <p:nvSpPr>
            <p:cNvPr id="30" name="FlexibleLine"/>
            <p:cNvSpPr/>
            <p:nvPr/>
          </p:nvSpPr>
          <p:spPr>
            <a:xfrm>
              <a:off x="2322400" y="4445498"/>
              <a:ext cx="152000" cy="190000"/>
            </a:xfrm>
            <a:custGeom>
              <a:avLst/>
              <a:gdLst/>
              <a:ahLst/>
              <a:cxnLst/>
              <a:rect l="0" t="0" r="0" b="0"/>
              <a:pathLst>
                <a:path w="152000" h="190000" fill="none">
                  <a:moveTo>
                    <a:pt x="0" y="0"/>
                  </a:moveTo>
                  <a:cubicBezTo>
                    <a:pt x="-83600" y="15200"/>
                    <a:pt x="-68400" y="174800"/>
                    <a:pt x="-152000" y="190000"/>
                  </a:cubicBezTo>
                </a:path>
              </a:pathLst>
            </a:custGeom>
            <a:noFill/>
            <a:ln w="7600" cap="flat">
              <a:solidFill>
                <a:srgbClr val="008000"/>
              </a:solidFill>
              <a:bevel/>
            </a:ln>
          </p:spPr>
        </p:sp>
        <p:sp>
          <p:nvSpPr>
            <p:cNvPr id="31" name="FlexibleLine"/>
            <p:cNvSpPr/>
            <p:nvPr/>
          </p:nvSpPr>
          <p:spPr>
            <a:xfrm>
              <a:off x="2725200" y="3571498"/>
              <a:ext cx="152000" cy="380000"/>
            </a:xfrm>
            <a:custGeom>
              <a:avLst/>
              <a:gdLst/>
              <a:ahLst/>
              <a:cxnLst/>
              <a:rect l="0" t="0" r="0" b="0"/>
              <a:pathLst>
                <a:path w="152000" h="380000" fill="none">
                  <a:moveTo>
                    <a:pt x="0" y="0"/>
                  </a:moveTo>
                  <a:cubicBezTo>
                    <a:pt x="-83600" y="-30400"/>
                    <a:pt x="-68400" y="-349600"/>
                    <a:pt x="-152000" y="-380000"/>
                  </a:cubicBezTo>
                </a:path>
              </a:pathLst>
            </a:custGeom>
            <a:noFill/>
            <a:ln w="7600" cap="flat">
              <a:solidFill>
                <a:srgbClr val="008000"/>
              </a:solidFill>
              <a:bevel/>
            </a:ln>
          </p:spPr>
        </p:sp>
        <p:sp>
          <p:nvSpPr>
            <p:cNvPr id="32" name="FlexibleLine"/>
            <p:cNvSpPr/>
            <p:nvPr/>
          </p:nvSpPr>
          <p:spPr>
            <a:xfrm>
              <a:off x="2725200" y="3571498"/>
              <a:ext cx="152000" cy="304000"/>
            </a:xfrm>
            <a:custGeom>
              <a:avLst/>
              <a:gdLst/>
              <a:ahLst/>
              <a:cxnLst/>
              <a:rect l="0" t="0" r="0" b="0"/>
              <a:pathLst>
                <a:path w="152000" h="304000" fill="none">
                  <a:moveTo>
                    <a:pt x="0" y="0"/>
                  </a:moveTo>
                  <a:cubicBezTo>
                    <a:pt x="-83600" y="24320"/>
                    <a:pt x="-68400" y="279680"/>
                    <a:pt x="-152000" y="304000"/>
                  </a:cubicBezTo>
                </a:path>
              </a:pathLst>
            </a:custGeom>
            <a:noFill/>
            <a:ln w="7600" cap="flat">
              <a:solidFill>
                <a:srgbClr val="008000"/>
              </a:solidFill>
              <a:bevel/>
            </a:ln>
          </p:spPr>
        </p:sp>
        <p:sp>
          <p:nvSpPr>
            <p:cNvPr id="33" name="FlexibleLine"/>
            <p:cNvSpPr/>
            <p:nvPr/>
          </p:nvSpPr>
          <p:spPr>
            <a:xfrm>
              <a:off x="2725200" y="3571498"/>
              <a:ext cx="152000" cy="532000"/>
            </a:xfrm>
            <a:custGeom>
              <a:avLst/>
              <a:gdLst/>
              <a:ahLst/>
              <a:cxnLst/>
              <a:rect l="0" t="0" r="0" b="0"/>
              <a:pathLst>
                <a:path w="152000" h="532000" fill="none">
                  <a:moveTo>
                    <a:pt x="0" y="0"/>
                  </a:moveTo>
                  <a:cubicBezTo>
                    <a:pt x="-83600" y="42560"/>
                    <a:pt x="-68400" y="489440"/>
                    <a:pt x="-152000" y="532000"/>
                  </a:cubicBezTo>
                </a:path>
              </a:pathLst>
            </a:custGeom>
            <a:noFill/>
            <a:ln w="7600" cap="flat">
              <a:solidFill>
                <a:srgbClr val="008000"/>
              </a:solidFill>
              <a:bevel/>
            </a:ln>
          </p:spPr>
        </p:sp>
        <p:sp>
          <p:nvSpPr>
            <p:cNvPr id="34" name="FlexibleLine"/>
            <p:cNvSpPr/>
            <p:nvPr/>
          </p:nvSpPr>
          <p:spPr>
            <a:xfrm>
              <a:off x="2641600" y="1956095"/>
              <a:ext cx="152000" cy="152000"/>
            </a:xfrm>
            <a:custGeom>
              <a:avLst/>
              <a:gdLst/>
              <a:ahLst/>
              <a:cxnLst/>
              <a:rect l="0" t="0" r="0" b="0"/>
              <a:pathLst>
                <a:path w="152000" h="152000" fill="none">
                  <a:moveTo>
                    <a:pt x="0" y="0"/>
                  </a:moveTo>
                  <a:cubicBezTo>
                    <a:pt x="-83600" y="-12160"/>
                    <a:pt x="-68400" y="-139840"/>
                    <a:pt x="-152000" y="-152000"/>
                  </a:cubicBezTo>
                </a:path>
              </a:pathLst>
            </a:custGeom>
            <a:noFill/>
            <a:ln w="7600" cap="flat">
              <a:solidFill>
                <a:srgbClr val="008000"/>
              </a:solidFill>
              <a:bevel/>
            </a:ln>
          </p:spPr>
        </p:sp>
        <p:sp>
          <p:nvSpPr>
            <p:cNvPr id="35" name="FlexibleLine"/>
            <p:cNvSpPr/>
            <p:nvPr/>
          </p:nvSpPr>
          <p:spPr>
            <a:xfrm>
              <a:off x="2641600" y="1956095"/>
              <a:ext cx="152000" cy="76000"/>
            </a:xfrm>
            <a:custGeom>
              <a:avLst/>
              <a:gdLst/>
              <a:ahLst/>
              <a:cxnLst/>
              <a:rect l="0" t="0" r="0" b="0"/>
              <a:pathLst>
                <a:path w="152000" h="76000" fill="none">
                  <a:moveTo>
                    <a:pt x="0" y="0"/>
                  </a:moveTo>
                  <a:cubicBezTo>
                    <a:pt x="-83600" y="6080"/>
                    <a:pt x="-68400" y="69920"/>
                    <a:pt x="-152000" y="76000"/>
                  </a:cubicBezTo>
                </a:path>
              </a:pathLst>
            </a:custGeom>
            <a:noFill/>
            <a:ln w="7600" cap="flat">
              <a:solidFill>
                <a:srgbClr val="008000"/>
              </a:solidFill>
              <a:bevel/>
            </a:ln>
          </p:spPr>
        </p:sp>
        <p:sp>
          <p:nvSpPr>
            <p:cNvPr id="36" name="FlexibleLine"/>
            <p:cNvSpPr/>
            <p:nvPr/>
          </p:nvSpPr>
          <p:spPr>
            <a:xfrm>
              <a:off x="2641600" y="1956095"/>
              <a:ext cx="152000" cy="304000"/>
            </a:xfrm>
            <a:custGeom>
              <a:avLst/>
              <a:gdLst/>
              <a:ahLst/>
              <a:cxnLst/>
              <a:rect l="0" t="0" r="0" b="0"/>
              <a:pathLst>
                <a:path w="152000" h="304000" fill="none">
                  <a:moveTo>
                    <a:pt x="0" y="0"/>
                  </a:moveTo>
                  <a:cubicBezTo>
                    <a:pt x="-83600" y="24320"/>
                    <a:pt x="-68400" y="279680"/>
                    <a:pt x="-152000" y="304000"/>
                  </a:cubicBezTo>
                </a:path>
              </a:pathLst>
            </a:custGeom>
            <a:noFill/>
            <a:ln w="7600" cap="flat">
              <a:solidFill>
                <a:srgbClr val="008000"/>
              </a:solidFill>
              <a:bevel/>
            </a:ln>
          </p:spPr>
        </p:sp>
        <p:sp>
          <p:nvSpPr>
            <p:cNvPr id="37" name="FlexibleLine"/>
            <p:cNvSpPr/>
            <p:nvPr/>
          </p:nvSpPr>
          <p:spPr>
            <a:xfrm>
              <a:off x="2314800" y="5091498"/>
              <a:ext cx="152000" cy="152000"/>
            </a:xfrm>
            <a:custGeom>
              <a:avLst/>
              <a:gdLst/>
              <a:ahLst/>
              <a:cxnLst/>
              <a:rect l="0" t="0" r="0" b="0"/>
              <a:pathLst>
                <a:path w="152000" h="152000" fill="none">
                  <a:moveTo>
                    <a:pt x="0" y="0"/>
                  </a:moveTo>
                  <a:cubicBezTo>
                    <a:pt x="-83600" y="-12160"/>
                    <a:pt x="-68400" y="-139840"/>
                    <a:pt x="-152000" y="-152000"/>
                  </a:cubicBezTo>
                </a:path>
              </a:pathLst>
            </a:custGeom>
            <a:noFill/>
            <a:ln w="7600" cap="flat">
              <a:solidFill>
                <a:srgbClr val="008000"/>
              </a:solidFill>
              <a:bevel/>
            </a:ln>
          </p:spPr>
        </p:sp>
        <p:sp>
          <p:nvSpPr>
            <p:cNvPr id="38" name="FlexibleLine"/>
            <p:cNvSpPr/>
            <p:nvPr/>
          </p:nvSpPr>
          <p:spPr>
            <a:xfrm>
              <a:off x="2314800" y="5091498"/>
              <a:ext cx="152000" cy="76000"/>
            </a:xfrm>
            <a:custGeom>
              <a:avLst/>
              <a:gdLst/>
              <a:ahLst/>
              <a:cxnLst/>
              <a:rect l="0" t="0" r="0" b="0"/>
              <a:pathLst>
                <a:path w="152000" h="76000" fill="none">
                  <a:moveTo>
                    <a:pt x="0" y="0"/>
                  </a:moveTo>
                  <a:cubicBezTo>
                    <a:pt x="-83600" y="6080"/>
                    <a:pt x="-68400" y="69920"/>
                    <a:pt x="-152000" y="76000"/>
                  </a:cubicBezTo>
                </a:path>
              </a:pathLst>
            </a:custGeom>
            <a:noFill/>
            <a:ln w="7600" cap="flat">
              <a:solidFill>
                <a:srgbClr val="008000"/>
              </a:solidFill>
              <a:bevel/>
            </a:ln>
          </p:spPr>
        </p:sp>
        <p:sp>
          <p:nvSpPr>
            <p:cNvPr id="39" name="FlexibleLine"/>
            <p:cNvSpPr/>
            <p:nvPr/>
          </p:nvSpPr>
          <p:spPr>
            <a:xfrm>
              <a:off x="2314800" y="5091498"/>
              <a:ext cx="152000" cy="304000"/>
            </a:xfrm>
            <a:custGeom>
              <a:avLst/>
              <a:gdLst/>
              <a:ahLst/>
              <a:cxnLst/>
              <a:rect l="0" t="0" r="0" b="0"/>
              <a:pathLst>
                <a:path w="152000" h="304000" fill="none">
                  <a:moveTo>
                    <a:pt x="0" y="0"/>
                  </a:moveTo>
                  <a:cubicBezTo>
                    <a:pt x="-83600" y="24320"/>
                    <a:pt x="-68400" y="279680"/>
                    <a:pt x="-152000" y="304000"/>
                  </a:cubicBezTo>
                </a:path>
              </a:pathLst>
            </a:custGeom>
            <a:noFill/>
            <a:ln w="7600" cap="flat">
              <a:solidFill>
                <a:srgbClr val="008000"/>
              </a:solidFill>
              <a:bevel/>
            </a:ln>
          </p:spPr>
        </p:sp>
        <p:sp>
          <p:nvSpPr>
            <p:cNvPr id="40" name="FlexibleLine"/>
            <p:cNvSpPr/>
            <p:nvPr/>
          </p:nvSpPr>
          <p:spPr>
            <a:xfrm>
              <a:off x="2033600" y="3191498"/>
              <a:ext cx="152000" cy="456000"/>
            </a:xfrm>
            <a:custGeom>
              <a:avLst/>
              <a:gdLst/>
              <a:ahLst/>
              <a:cxnLst/>
              <a:rect l="0" t="0" r="0" b="0"/>
              <a:pathLst>
                <a:path w="152000" h="456000" fill="none">
                  <a:moveTo>
                    <a:pt x="0" y="0"/>
                  </a:moveTo>
                  <a:cubicBezTo>
                    <a:pt x="-83600" y="-36480"/>
                    <a:pt x="-68400" y="-419520"/>
                    <a:pt x="-152000" y="-456000"/>
                  </a:cubicBezTo>
                </a:path>
              </a:pathLst>
            </a:custGeom>
            <a:noFill/>
            <a:ln w="7600" cap="flat">
              <a:solidFill>
                <a:srgbClr val="008000"/>
              </a:solidFill>
              <a:bevel/>
            </a:ln>
          </p:spPr>
        </p:sp>
        <p:sp>
          <p:nvSpPr>
            <p:cNvPr id="41" name="FlexibleLine"/>
            <p:cNvSpPr/>
            <p:nvPr/>
          </p:nvSpPr>
          <p:spPr>
            <a:xfrm>
              <a:off x="2033600" y="3191498"/>
              <a:ext cx="152000" cy="228000"/>
            </a:xfrm>
            <a:custGeom>
              <a:avLst/>
              <a:gdLst/>
              <a:ahLst/>
              <a:cxnLst/>
              <a:rect l="0" t="0" r="0" b="0"/>
              <a:pathLst>
                <a:path w="152000" h="228000" fill="none">
                  <a:moveTo>
                    <a:pt x="0" y="0"/>
                  </a:moveTo>
                  <a:cubicBezTo>
                    <a:pt x="-83600" y="-18240"/>
                    <a:pt x="-68400" y="-209760"/>
                    <a:pt x="-152000" y="-228000"/>
                  </a:cubicBezTo>
                </a:path>
              </a:pathLst>
            </a:custGeom>
            <a:noFill/>
            <a:ln w="7600" cap="flat">
              <a:solidFill>
                <a:srgbClr val="008000"/>
              </a:solidFill>
              <a:bevel/>
            </a:ln>
          </p:spPr>
        </p:sp>
        <p:sp>
          <p:nvSpPr>
            <p:cNvPr id="42" name="FlexibleLine"/>
            <p:cNvSpPr/>
            <p:nvPr/>
          </p:nvSpPr>
          <p:spPr>
            <a:xfrm>
              <a:off x="2033600" y="3191498"/>
              <a:ext cx="152000" cy="0"/>
            </a:xfrm>
            <a:custGeom>
              <a:avLst/>
              <a:gdLst/>
              <a:ahLst/>
              <a:cxnLst/>
              <a:rect l="0" t="0" r="0" b="0"/>
              <a:pathLst>
                <a:path w="152000" fill="none">
                  <a:moveTo>
                    <a:pt x="0" y="0"/>
                  </a:moveTo>
                  <a:cubicBezTo>
                    <a:pt x="-83600" y="0"/>
                    <a:pt x="-68400" y="0"/>
                    <a:pt x="-152000" y="0"/>
                  </a:cubicBezTo>
                </a:path>
              </a:pathLst>
            </a:custGeom>
            <a:noFill/>
            <a:ln w="7600" cap="flat">
              <a:solidFill>
                <a:srgbClr val="008000"/>
              </a:solidFill>
              <a:bevel/>
            </a:ln>
          </p:spPr>
        </p:sp>
        <p:sp>
          <p:nvSpPr>
            <p:cNvPr id="43" name="FlexibleLine"/>
            <p:cNvSpPr/>
            <p:nvPr/>
          </p:nvSpPr>
          <p:spPr>
            <a:xfrm>
              <a:off x="2033600" y="3191498"/>
              <a:ext cx="152000" cy="228000"/>
            </a:xfrm>
            <a:custGeom>
              <a:avLst/>
              <a:gdLst/>
              <a:ahLst/>
              <a:cxnLst/>
              <a:rect l="0" t="0" r="0" b="0"/>
              <a:pathLst>
                <a:path w="152000" h="228000" fill="none">
                  <a:moveTo>
                    <a:pt x="0" y="0"/>
                  </a:moveTo>
                  <a:cubicBezTo>
                    <a:pt x="-83600" y="18240"/>
                    <a:pt x="-68400" y="209760"/>
                    <a:pt x="-152000" y="228000"/>
                  </a:cubicBezTo>
                </a:path>
              </a:pathLst>
            </a:custGeom>
            <a:noFill/>
            <a:ln w="7600" cap="flat">
              <a:solidFill>
                <a:srgbClr val="008000"/>
              </a:solidFill>
              <a:bevel/>
            </a:ln>
          </p:spPr>
        </p:sp>
        <p:sp>
          <p:nvSpPr>
            <p:cNvPr id="44" name="FlexibleLine"/>
            <p:cNvSpPr/>
            <p:nvPr/>
          </p:nvSpPr>
          <p:spPr>
            <a:xfrm>
              <a:off x="2033600" y="3191498"/>
              <a:ext cx="152000" cy="456000"/>
            </a:xfrm>
            <a:custGeom>
              <a:avLst/>
              <a:gdLst/>
              <a:ahLst/>
              <a:cxnLst/>
              <a:rect l="0" t="0" r="0" b="0"/>
              <a:pathLst>
                <a:path w="152000" h="456000" fill="none">
                  <a:moveTo>
                    <a:pt x="0" y="0"/>
                  </a:moveTo>
                  <a:cubicBezTo>
                    <a:pt x="-83600" y="36480"/>
                    <a:pt x="-68400" y="419520"/>
                    <a:pt x="-152000" y="456000"/>
                  </a:cubicBezTo>
                </a:path>
              </a:pathLst>
            </a:custGeom>
            <a:noFill/>
            <a:ln w="7600" cap="flat">
              <a:solidFill>
                <a:srgbClr val="008000"/>
              </a:solidFill>
              <a:bevel/>
            </a:ln>
          </p:spPr>
        </p:sp>
        <p:grpSp>
          <p:nvGrpSpPr>
            <p:cNvPr id="45" name="Main Idea 7"/>
            <p:cNvGrpSpPr/>
            <p:nvPr/>
          </p:nvGrpSpPr>
          <p:grpSpPr>
            <a:xfrm>
              <a:off x="3789200" y="3174162"/>
              <a:ext cx="1041200" cy="357200"/>
              <a:chOff x="3789200" y="3174162"/>
              <a:chExt cx="1041200" cy="357200"/>
            </a:xfrm>
          </p:grpSpPr>
          <p:sp>
            <p:nvSpPr>
              <p:cNvPr id="324" name="Freeform 323"/>
              <p:cNvSpPr/>
              <p:nvPr/>
            </p:nvSpPr>
            <p:spPr>
              <a:xfrm>
                <a:off x="3789200" y="3174162"/>
                <a:ext cx="1041200" cy="357200"/>
              </a:xfrm>
              <a:custGeom>
                <a:avLst/>
                <a:gdLst/>
                <a:ahLst/>
                <a:cxnLst/>
                <a:rect l="0" t="0" r="0" b="0"/>
                <a:pathLst>
                  <a:path w="1041200" h="357200">
                    <a:moveTo>
                      <a:pt x="64296" y="0"/>
                    </a:moveTo>
                    <a:lnTo>
                      <a:pt x="976904" y="0"/>
                    </a:lnTo>
                    <a:cubicBezTo>
                      <a:pt x="1012411" y="0"/>
                      <a:pt x="1041200" y="28785"/>
                      <a:pt x="1041200" y="64296"/>
                    </a:cubicBezTo>
                    <a:lnTo>
                      <a:pt x="1041200" y="292904"/>
                    </a:lnTo>
                    <a:cubicBezTo>
                      <a:pt x="1041200" y="328415"/>
                      <a:pt x="1012411" y="357200"/>
                      <a:pt x="976904" y="357200"/>
                    </a:cubicBezTo>
                    <a:lnTo>
                      <a:pt x="64296" y="357200"/>
                    </a:lnTo>
                    <a:cubicBezTo>
                      <a:pt x="28785" y="357200"/>
                      <a:pt x="0" y="328415"/>
                      <a:pt x="0" y="292904"/>
                    </a:cubicBezTo>
                    <a:lnTo>
                      <a:pt x="0" y="64296"/>
                    </a:lnTo>
                    <a:cubicBezTo>
                      <a:pt x="0" y="28785"/>
                      <a:pt x="28785" y="0"/>
                      <a:pt x="64296" y="0"/>
                    </a:cubicBezTo>
                    <a:close/>
                  </a:path>
                </a:pathLst>
              </a:custGeom>
              <a:solidFill>
                <a:srgbClr val="FFFFFF"/>
              </a:solidFill>
              <a:ln w="22800" cap="flat">
                <a:solidFill>
                  <a:srgbClr val="FF8000"/>
                </a:solidFill>
                <a:bevel/>
              </a:ln>
            </p:spPr>
          </p:sp>
          <p:grpSp>
            <p:nvGrpSpPr>
              <p:cNvPr id="325" name="Shake hands"/>
              <p:cNvGrpSpPr/>
              <p:nvPr/>
            </p:nvGrpSpPr>
            <p:grpSpPr>
              <a:xfrm>
                <a:off x="3880400" y="3269162"/>
                <a:ext cx="228000" cy="167200"/>
                <a:chOff x="3880400" y="3269162"/>
                <a:chExt cx="228000" cy="167200"/>
              </a:xfrm>
            </p:grpSpPr>
            <p:sp>
              <p:nvSpPr>
                <p:cNvPr id="327" name="Freeform 326"/>
                <p:cNvSpPr/>
                <p:nvPr/>
              </p:nvSpPr>
              <p:spPr>
                <a:xfrm>
                  <a:off x="4059726" y="3296965"/>
                  <a:ext cx="48652" cy="103228"/>
                </a:xfrm>
                <a:custGeom>
                  <a:avLst/>
                  <a:gdLst/>
                  <a:ahLst/>
                  <a:cxnLst/>
                  <a:rect l="0" t="0" r="0" b="0"/>
                  <a:pathLst>
                    <a:path w="48652" h="103228">
                      <a:moveTo>
                        <a:pt x="0" y="16578"/>
                      </a:moveTo>
                      <a:cubicBezTo>
                        <a:pt x="0" y="16578"/>
                        <a:pt x="0" y="13102"/>
                        <a:pt x="2038" y="12567"/>
                      </a:cubicBezTo>
                      <a:cubicBezTo>
                        <a:pt x="4076" y="12032"/>
                        <a:pt x="48652" y="0"/>
                        <a:pt x="48652" y="0"/>
                      </a:cubicBezTo>
                      <a:lnTo>
                        <a:pt x="47464" y="98315"/>
                      </a:lnTo>
                      <a:cubicBezTo>
                        <a:pt x="47464" y="98315"/>
                        <a:pt x="29888" y="103662"/>
                        <a:pt x="25557" y="103228"/>
                      </a:cubicBezTo>
                      <a:cubicBezTo>
                        <a:pt x="21227" y="102593"/>
                        <a:pt x="18425" y="97780"/>
                        <a:pt x="18425" y="97780"/>
                      </a:cubicBezTo>
                      <a:lnTo>
                        <a:pt x="0" y="16578"/>
                      </a:lnTo>
                      <a:close/>
                    </a:path>
                  </a:pathLst>
                </a:custGeom>
                <a:solidFill>
                  <a:srgbClr val="0D0D0D"/>
                </a:solidFill>
                <a:ln w="7600" cap="flat">
                  <a:noFill/>
                  <a:bevel/>
                </a:ln>
              </p:spPr>
            </p:sp>
            <p:sp>
              <p:nvSpPr>
                <p:cNvPr id="328" name="Freeform 327"/>
                <p:cNvSpPr/>
                <p:nvPr/>
              </p:nvSpPr>
              <p:spPr>
                <a:xfrm>
                  <a:off x="3966998" y="3301050"/>
                  <a:ext cx="112636" cy="89424"/>
                </a:xfrm>
                <a:custGeom>
                  <a:avLst/>
                  <a:gdLst/>
                  <a:ahLst/>
                  <a:cxnLst/>
                  <a:rect l="0" t="0" r="0" b="0"/>
                  <a:pathLst>
                    <a:path w="112636" h="89424">
                      <a:moveTo>
                        <a:pt x="99378" y="20973"/>
                      </a:moveTo>
                      <a:cubicBezTo>
                        <a:pt x="95302" y="20759"/>
                        <a:pt x="90004" y="19904"/>
                        <a:pt x="87763" y="19262"/>
                      </a:cubicBezTo>
                      <a:cubicBezTo>
                        <a:pt x="85521" y="18620"/>
                        <a:pt x="67486" y="10385"/>
                        <a:pt x="59743" y="5251"/>
                      </a:cubicBezTo>
                      <a:cubicBezTo>
                        <a:pt x="56318" y="1614"/>
                        <a:pt x="45580" y="-832"/>
                        <a:pt x="42727" y="224"/>
                      </a:cubicBezTo>
                      <a:cubicBezTo>
                        <a:pt x="39874" y="1280"/>
                        <a:pt x="23572" y="5144"/>
                        <a:pt x="21330" y="5144"/>
                      </a:cubicBezTo>
                      <a:cubicBezTo>
                        <a:pt x="19089" y="5144"/>
                        <a:pt x="5868" y="24610"/>
                        <a:pt x="1576" y="28888"/>
                      </a:cubicBezTo>
                      <a:cubicBezTo>
                        <a:pt x="-2716" y="33166"/>
                        <a:pt x="1767" y="41295"/>
                        <a:pt x="14605" y="39583"/>
                      </a:cubicBezTo>
                      <a:cubicBezTo>
                        <a:pt x="27443" y="37872"/>
                        <a:pt x="34168" y="26963"/>
                        <a:pt x="34168" y="26963"/>
                      </a:cubicBezTo>
                      <a:cubicBezTo>
                        <a:pt x="34168" y="26963"/>
                        <a:pt x="45784" y="28032"/>
                        <a:pt x="48229" y="25893"/>
                      </a:cubicBezTo>
                      <a:cubicBezTo>
                        <a:pt x="50267" y="39797"/>
                        <a:pt x="72275" y="62044"/>
                        <a:pt x="92041" y="55412"/>
                      </a:cubicBezTo>
                      <a:cubicBezTo>
                        <a:pt x="87763" y="57766"/>
                        <a:pt x="84094" y="56910"/>
                        <a:pt x="84094" y="56910"/>
                      </a:cubicBezTo>
                      <a:cubicBezTo>
                        <a:pt x="84094" y="56910"/>
                        <a:pt x="106103" y="78943"/>
                        <a:pt x="104880" y="89424"/>
                      </a:cubicBezTo>
                      <a:cubicBezTo>
                        <a:pt x="109363" y="87713"/>
                        <a:pt x="112636" y="81724"/>
                        <a:pt x="112636" y="81724"/>
                      </a:cubicBezTo>
                      <a:cubicBezTo>
                        <a:pt x="112636" y="81724"/>
                        <a:pt x="107325" y="37658"/>
                        <a:pt x="99378" y="20973"/>
                      </a:cubicBezTo>
                      <a:close/>
                    </a:path>
                  </a:pathLst>
                </a:custGeom>
                <a:solidFill>
                  <a:srgbClr val="F7D8AA"/>
                </a:solidFill>
                <a:ln w="7600" cap="flat">
                  <a:solidFill>
                    <a:srgbClr val="D0855B"/>
                  </a:solidFill>
                  <a:bevel/>
                </a:ln>
              </p:spPr>
            </p:sp>
            <p:sp>
              <p:nvSpPr>
                <p:cNvPr id="329" name="Freeform 328"/>
                <p:cNvSpPr/>
                <p:nvPr/>
              </p:nvSpPr>
              <p:spPr>
                <a:xfrm>
                  <a:off x="3880400" y="3269156"/>
                  <a:ext cx="56549" cy="128446"/>
                </a:xfrm>
                <a:custGeom>
                  <a:avLst/>
                  <a:gdLst/>
                  <a:ahLst/>
                  <a:cxnLst/>
                  <a:rect l="0" t="0" r="0" b="0"/>
                  <a:pathLst>
                    <a:path w="56549" h="128446">
                      <a:moveTo>
                        <a:pt x="0" y="0"/>
                      </a:moveTo>
                      <a:cubicBezTo>
                        <a:pt x="1401" y="1471"/>
                        <a:pt x="56549" y="33156"/>
                        <a:pt x="56549" y="33156"/>
                      </a:cubicBezTo>
                      <a:lnTo>
                        <a:pt x="11293" y="128446"/>
                      </a:lnTo>
                      <a:lnTo>
                        <a:pt x="764" y="125405"/>
                      </a:lnTo>
                      <a:lnTo>
                        <a:pt x="0" y="0"/>
                      </a:lnTo>
                      <a:close/>
                    </a:path>
                  </a:pathLst>
                </a:custGeom>
                <a:solidFill>
                  <a:srgbClr val="262626"/>
                </a:solidFill>
                <a:ln w="7600" cap="flat">
                  <a:noFill/>
                  <a:bevel/>
                </a:ln>
              </p:spPr>
            </p:sp>
            <p:sp>
              <p:nvSpPr>
                <p:cNvPr id="330" name="Freeform 329"/>
                <p:cNvSpPr/>
                <p:nvPr/>
              </p:nvSpPr>
              <p:spPr>
                <a:xfrm>
                  <a:off x="3898740" y="3305521"/>
                  <a:ext cx="48987" cy="80483"/>
                </a:xfrm>
                <a:custGeom>
                  <a:avLst/>
                  <a:gdLst/>
                  <a:ahLst/>
                  <a:cxnLst/>
                  <a:rect l="0" t="0" r="0" b="0"/>
                  <a:pathLst>
                    <a:path w="48987" h="80483">
                      <a:moveTo>
                        <a:pt x="36680" y="0"/>
                      </a:moveTo>
                      <a:lnTo>
                        <a:pt x="48143" y="5348"/>
                      </a:lnTo>
                      <a:cubicBezTo>
                        <a:pt x="48143" y="5348"/>
                        <a:pt x="50232" y="6203"/>
                        <a:pt x="47787" y="10428"/>
                      </a:cubicBezTo>
                      <a:cubicBezTo>
                        <a:pt x="45341" y="14653"/>
                        <a:pt x="19189" y="74518"/>
                        <a:pt x="16387" y="77459"/>
                      </a:cubicBezTo>
                      <a:cubicBezTo>
                        <a:pt x="13585" y="80400"/>
                        <a:pt x="8915" y="80483"/>
                        <a:pt x="8915" y="80483"/>
                      </a:cubicBezTo>
                      <a:lnTo>
                        <a:pt x="0" y="76472"/>
                      </a:lnTo>
                      <a:lnTo>
                        <a:pt x="36680" y="0"/>
                      </a:lnTo>
                      <a:close/>
                    </a:path>
                  </a:pathLst>
                </a:custGeom>
                <a:solidFill>
                  <a:srgbClr val="C2B5D3"/>
                </a:solidFill>
                <a:ln w="7600" cap="flat">
                  <a:noFill/>
                  <a:bevel/>
                </a:ln>
              </p:spPr>
            </p:sp>
            <p:sp>
              <p:nvSpPr>
                <p:cNvPr id="331" name="Freeform 330"/>
                <p:cNvSpPr/>
                <p:nvPr/>
              </p:nvSpPr>
              <p:spPr>
                <a:xfrm>
                  <a:off x="3960113" y="3299254"/>
                  <a:ext cx="100218" cy="31702"/>
                </a:xfrm>
                <a:custGeom>
                  <a:avLst/>
                  <a:gdLst/>
                  <a:ahLst/>
                  <a:cxnLst/>
                  <a:rect l="0" t="0" r="0" b="0"/>
                  <a:pathLst>
                    <a:path w="100218" h="31702">
                      <a:moveTo>
                        <a:pt x="98900" y="20973"/>
                      </a:moveTo>
                      <a:cubicBezTo>
                        <a:pt x="94824" y="20759"/>
                        <a:pt x="89526" y="19904"/>
                        <a:pt x="87284" y="19262"/>
                      </a:cubicBezTo>
                      <a:cubicBezTo>
                        <a:pt x="85042" y="18620"/>
                        <a:pt x="67009" y="10385"/>
                        <a:pt x="59265" y="5251"/>
                      </a:cubicBezTo>
                      <a:cubicBezTo>
                        <a:pt x="55841" y="1614"/>
                        <a:pt x="45102" y="-832"/>
                        <a:pt x="42249" y="224"/>
                      </a:cubicBezTo>
                      <a:cubicBezTo>
                        <a:pt x="39396" y="1280"/>
                        <a:pt x="23094" y="5144"/>
                        <a:pt x="20852" y="5144"/>
                      </a:cubicBezTo>
                      <a:cubicBezTo>
                        <a:pt x="18611" y="5144"/>
                        <a:pt x="5391" y="24610"/>
                        <a:pt x="1098" y="28888"/>
                      </a:cubicBezTo>
                      <a:cubicBezTo>
                        <a:pt x="-3194" y="33166"/>
                        <a:pt x="6129" y="32031"/>
                        <a:pt x="9356" y="29001"/>
                      </a:cubicBezTo>
                      <a:cubicBezTo>
                        <a:pt x="13962" y="24674"/>
                        <a:pt x="24640" y="12066"/>
                        <a:pt x="24639" y="12066"/>
                      </a:cubicBezTo>
                      <a:cubicBezTo>
                        <a:pt x="24640" y="12066"/>
                        <a:pt x="46036" y="6362"/>
                        <a:pt x="49433" y="7432"/>
                      </a:cubicBezTo>
                      <a:cubicBezTo>
                        <a:pt x="55206" y="8145"/>
                        <a:pt x="79660" y="26327"/>
                        <a:pt x="85434" y="25257"/>
                      </a:cubicBezTo>
                      <a:cubicBezTo>
                        <a:pt x="91547" y="27931"/>
                        <a:pt x="100218" y="26505"/>
                        <a:pt x="100218" y="26505"/>
                      </a:cubicBezTo>
                      <a:cubicBezTo>
                        <a:pt x="100218" y="26505"/>
                        <a:pt x="99868" y="23653"/>
                        <a:pt x="98900" y="20973"/>
                      </a:cubicBezTo>
                      <a:close/>
                    </a:path>
                  </a:pathLst>
                </a:custGeom>
                <a:solidFill>
                  <a:srgbClr val="F8EDD0"/>
                </a:solidFill>
                <a:ln w="7600" cap="flat">
                  <a:noFill/>
                  <a:bevel/>
                </a:ln>
              </p:spPr>
            </p:sp>
            <p:sp>
              <p:nvSpPr>
                <p:cNvPr id="332" name="Freeform 331"/>
                <p:cNvSpPr/>
                <p:nvPr/>
              </p:nvSpPr>
              <p:spPr>
                <a:xfrm>
                  <a:off x="3959635" y="3321012"/>
                  <a:ext cx="112636" cy="67665"/>
                </a:xfrm>
                <a:custGeom>
                  <a:avLst/>
                  <a:gdLst/>
                  <a:ahLst/>
                  <a:cxnLst/>
                  <a:rect l="0" t="0" r="0" b="0"/>
                  <a:pathLst>
                    <a:path w="112636" h="67665">
                      <a:moveTo>
                        <a:pt x="105271" y="25603"/>
                      </a:moveTo>
                      <a:cubicBezTo>
                        <a:pt x="97798" y="33268"/>
                        <a:pt x="64684" y="31129"/>
                        <a:pt x="50250" y="0"/>
                      </a:cubicBezTo>
                      <a:cubicBezTo>
                        <a:pt x="46853" y="1716"/>
                        <a:pt x="34966" y="2073"/>
                        <a:pt x="31570" y="468"/>
                      </a:cubicBezTo>
                      <a:cubicBezTo>
                        <a:pt x="28853" y="11342"/>
                        <a:pt x="3380" y="14729"/>
                        <a:pt x="1576" y="7129"/>
                      </a:cubicBezTo>
                      <a:cubicBezTo>
                        <a:pt x="-2716" y="11407"/>
                        <a:pt x="1767" y="19536"/>
                        <a:pt x="14605" y="17825"/>
                      </a:cubicBezTo>
                      <a:cubicBezTo>
                        <a:pt x="27444" y="16113"/>
                        <a:pt x="34168" y="5204"/>
                        <a:pt x="34168" y="5204"/>
                      </a:cubicBezTo>
                      <a:cubicBezTo>
                        <a:pt x="34168" y="5204"/>
                        <a:pt x="45784" y="6273"/>
                        <a:pt x="48229" y="4134"/>
                      </a:cubicBezTo>
                      <a:cubicBezTo>
                        <a:pt x="50267" y="18038"/>
                        <a:pt x="72275" y="40285"/>
                        <a:pt x="92041" y="33654"/>
                      </a:cubicBezTo>
                      <a:cubicBezTo>
                        <a:pt x="87762" y="36007"/>
                        <a:pt x="84094" y="35151"/>
                        <a:pt x="84094" y="35151"/>
                      </a:cubicBezTo>
                      <a:cubicBezTo>
                        <a:pt x="84094" y="35151"/>
                        <a:pt x="106103" y="57184"/>
                        <a:pt x="104880" y="67665"/>
                      </a:cubicBezTo>
                      <a:cubicBezTo>
                        <a:pt x="109363" y="65954"/>
                        <a:pt x="112636" y="59964"/>
                        <a:pt x="112636" y="59964"/>
                      </a:cubicBezTo>
                      <a:cubicBezTo>
                        <a:pt x="112636" y="59964"/>
                        <a:pt x="107648" y="38081"/>
                        <a:pt x="105271" y="25603"/>
                      </a:cubicBezTo>
                      <a:close/>
                    </a:path>
                  </a:pathLst>
                </a:custGeom>
                <a:solidFill>
                  <a:srgbClr val="EAC195"/>
                </a:solidFill>
                <a:ln w="7600" cap="flat">
                  <a:noFill/>
                  <a:bevel/>
                </a:ln>
              </p:spPr>
            </p:sp>
            <p:sp>
              <p:nvSpPr>
                <p:cNvPr id="333" name="Freeform 332"/>
                <p:cNvSpPr/>
                <p:nvPr/>
              </p:nvSpPr>
              <p:spPr>
                <a:xfrm>
                  <a:off x="3919564" y="3304401"/>
                  <a:ext cx="145368" cy="130334"/>
                </a:xfrm>
                <a:custGeom>
                  <a:avLst/>
                  <a:gdLst/>
                  <a:ahLst/>
                  <a:cxnLst/>
                  <a:rect l="0" t="0" r="0" b="0"/>
                  <a:pathLst>
                    <a:path w="145368" h="130334">
                      <a:moveTo>
                        <a:pt x="118257" y="113422"/>
                      </a:moveTo>
                      <a:cubicBezTo>
                        <a:pt x="118052" y="119358"/>
                        <a:pt x="112958" y="123208"/>
                        <a:pt x="103788" y="121283"/>
                      </a:cubicBezTo>
                      <a:cubicBezTo>
                        <a:pt x="103176" y="128770"/>
                        <a:pt x="98694" y="130481"/>
                        <a:pt x="90134" y="130334"/>
                      </a:cubicBezTo>
                      <a:cubicBezTo>
                        <a:pt x="87893" y="129411"/>
                        <a:pt x="6585" y="79785"/>
                        <a:pt x="0" y="70587"/>
                      </a:cubicBezTo>
                      <a:cubicBezTo>
                        <a:pt x="1083" y="66522"/>
                        <a:pt x="29816" y="8138"/>
                        <a:pt x="26963" y="9195"/>
                      </a:cubicBezTo>
                      <a:cubicBezTo>
                        <a:pt x="25948" y="9570"/>
                        <a:pt x="33263" y="10128"/>
                        <a:pt x="35810" y="9058"/>
                      </a:cubicBezTo>
                      <a:cubicBezTo>
                        <a:pt x="46064" y="4753"/>
                        <a:pt x="62846" y="0"/>
                        <a:pt x="61402" y="0"/>
                      </a:cubicBezTo>
                      <a:cubicBezTo>
                        <a:pt x="59159" y="0"/>
                        <a:pt x="45939" y="19462"/>
                        <a:pt x="41648" y="23740"/>
                      </a:cubicBezTo>
                      <a:cubicBezTo>
                        <a:pt x="37355" y="28019"/>
                        <a:pt x="41838" y="36147"/>
                        <a:pt x="54677" y="34436"/>
                      </a:cubicBezTo>
                      <a:cubicBezTo>
                        <a:pt x="67515" y="32724"/>
                        <a:pt x="74240" y="21815"/>
                        <a:pt x="74240" y="21815"/>
                      </a:cubicBezTo>
                      <a:cubicBezTo>
                        <a:pt x="74240" y="21815"/>
                        <a:pt x="85855" y="22885"/>
                        <a:pt x="88300" y="20746"/>
                      </a:cubicBezTo>
                      <a:cubicBezTo>
                        <a:pt x="90338" y="34649"/>
                        <a:pt x="112346" y="56896"/>
                        <a:pt x="132112" y="50265"/>
                      </a:cubicBezTo>
                      <a:cubicBezTo>
                        <a:pt x="127834" y="52618"/>
                        <a:pt x="124165" y="51763"/>
                        <a:pt x="124165" y="51763"/>
                      </a:cubicBezTo>
                      <a:cubicBezTo>
                        <a:pt x="124165" y="51763"/>
                        <a:pt x="146177" y="73795"/>
                        <a:pt x="145368" y="84276"/>
                      </a:cubicBezTo>
                      <a:cubicBezTo>
                        <a:pt x="144748" y="97753"/>
                        <a:pt x="134762" y="99464"/>
                        <a:pt x="134762" y="99464"/>
                      </a:cubicBezTo>
                      <a:cubicBezTo>
                        <a:pt x="134762" y="99464"/>
                        <a:pt x="135578" y="115936"/>
                        <a:pt x="118257" y="113422"/>
                      </a:cubicBezTo>
                      <a:close/>
                    </a:path>
                  </a:pathLst>
                </a:custGeom>
                <a:solidFill>
                  <a:srgbClr val="F0D1BF"/>
                </a:solidFill>
                <a:ln w="7600" cap="flat">
                  <a:solidFill>
                    <a:srgbClr val="D0855B"/>
                  </a:solidFill>
                  <a:bevel/>
                </a:ln>
              </p:spPr>
            </p:sp>
            <p:sp>
              <p:nvSpPr>
                <p:cNvPr id="334" name="Freeform 333"/>
                <p:cNvSpPr/>
                <p:nvPr/>
              </p:nvSpPr>
              <p:spPr>
                <a:xfrm>
                  <a:off x="3919564" y="3356107"/>
                  <a:ext cx="145368" cy="78628"/>
                </a:xfrm>
                <a:custGeom>
                  <a:avLst/>
                  <a:gdLst/>
                  <a:ahLst/>
                  <a:cxnLst/>
                  <a:rect l="0" t="0" r="0" b="0"/>
                  <a:pathLst>
                    <a:path w="145368" h="78628">
                      <a:moveTo>
                        <a:pt x="118257" y="61716"/>
                      </a:moveTo>
                      <a:cubicBezTo>
                        <a:pt x="118052" y="67652"/>
                        <a:pt x="112958" y="71502"/>
                        <a:pt x="103788" y="69577"/>
                      </a:cubicBezTo>
                      <a:cubicBezTo>
                        <a:pt x="103176" y="77064"/>
                        <a:pt x="98694" y="78776"/>
                        <a:pt x="90134" y="78628"/>
                      </a:cubicBezTo>
                      <a:cubicBezTo>
                        <a:pt x="87893" y="77705"/>
                        <a:pt x="6585" y="28079"/>
                        <a:pt x="0" y="18881"/>
                      </a:cubicBezTo>
                      <a:cubicBezTo>
                        <a:pt x="223" y="18044"/>
                        <a:pt x="1618" y="14905"/>
                        <a:pt x="3668" y="10456"/>
                      </a:cubicBezTo>
                      <a:cubicBezTo>
                        <a:pt x="8451" y="16653"/>
                        <a:pt x="23326" y="39517"/>
                        <a:pt x="47528" y="30082"/>
                      </a:cubicBezTo>
                      <a:cubicBezTo>
                        <a:pt x="53471" y="27764"/>
                        <a:pt x="52102" y="41819"/>
                        <a:pt x="63660" y="36855"/>
                      </a:cubicBezTo>
                      <a:cubicBezTo>
                        <a:pt x="67396" y="35251"/>
                        <a:pt x="71811" y="50581"/>
                        <a:pt x="76906" y="45055"/>
                      </a:cubicBezTo>
                      <a:cubicBezTo>
                        <a:pt x="85057" y="53255"/>
                        <a:pt x="99492" y="43808"/>
                        <a:pt x="88623" y="29903"/>
                      </a:cubicBezTo>
                      <a:cubicBezTo>
                        <a:pt x="103567" y="36321"/>
                        <a:pt x="114775" y="26873"/>
                        <a:pt x="107473" y="14930"/>
                      </a:cubicBezTo>
                      <a:cubicBezTo>
                        <a:pt x="123775" y="19743"/>
                        <a:pt x="124165" y="0"/>
                        <a:pt x="124165" y="0"/>
                      </a:cubicBezTo>
                      <a:cubicBezTo>
                        <a:pt x="124165" y="0"/>
                        <a:pt x="146177" y="22090"/>
                        <a:pt x="145368" y="32571"/>
                      </a:cubicBezTo>
                      <a:cubicBezTo>
                        <a:pt x="144748" y="46047"/>
                        <a:pt x="134762" y="47759"/>
                        <a:pt x="134762" y="47759"/>
                      </a:cubicBezTo>
                      <a:cubicBezTo>
                        <a:pt x="134762" y="47759"/>
                        <a:pt x="135578" y="64230"/>
                        <a:pt x="118257" y="61716"/>
                      </a:cubicBezTo>
                      <a:close/>
                    </a:path>
                  </a:pathLst>
                </a:custGeom>
                <a:solidFill>
                  <a:srgbClr val="E5B69A"/>
                </a:solidFill>
                <a:ln w="7600" cap="flat">
                  <a:noFill/>
                  <a:bevel/>
                </a:ln>
              </p:spPr>
            </p:sp>
            <p:sp>
              <p:nvSpPr>
                <p:cNvPr id="335" name="Freeform 334"/>
                <p:cNvSpPr/>
                <p:nvPr/>
              </p:nvSpPr>
              <p:spPr>
                <a:xfrm>
                  <a:off x="3961561" y="3325157"/>
                  <a:ext cx="103371" cy="63521"/>
                </a:xfrm>
                <a:custGeom>
                  <a:avLst/>
                  <a:gdLst/>
                  <a:ahLst/>
                  <a:cxnLst/>
                  <a:rect l="0" t="0" r="0" b="0"/>
                  <a:pathLst>
                    <a:path w="103371" h="63521">
                      <a:moveTo>
                        <a:pt x="81778" y="36610"/>
                      </a:moveTo>
                      <a:cubicBezTo>
                        <a:pt x="70060" y="35006"/>
                        <a:pt x="50871" y="25737"/>
                        <a:pt x="44927" y="7554"/>
                      </a:cubicBezTo>
                      <a:cubicBezTo>
                        <a:pt x="41871" y="8089"/>
                        <a:pt x="36606" y="8089"/>
                        <a:pt x="33719" y="7554"/>
                      </a:cubicBezTo>
                      <a:cubicBezTo>
                        <a:pt x="31851" y="12546"/>
                        <a:pt x="24339" y="15010"/>
                        <a:pt x="13851" y="16111"/>
                      </a:cubicBezTo>
                      <a:cubicBezTo>
                        <a:pt x="10454" y="16467"/>
                        <a:pt x="1964" y="14506"/>
                        <a:pt x="0" y="10837"/>
                      </a:cubicBezTo>
                      <a:cubicBezTo>
                        <a:pt x="2253" y="13047"/>
                        <a:pt x="6498" y="14504"/>
                        <a:pt x="12679" y="13680"/>
                      </a:cubicBezTo>
                      <a:cubicBezTo>
                        <a:pt x="25517" y="11969"/>
                        <a:pt x="32242" y="1059"/>
                        <a:pt x="32242" y="1059"/>
                      </a:cubicBezTo>
                      <a:cubicBezTo>
                        <a:pt x="32242" y="1059"/>
                        <a:pt x="43857" y="2129"/>
                        <a:pt x="46303" y="0"/>
                      </a:cubicBezTo>
                      <a:cubicBezTo>
                        <a:pt x="48340" y="13894"/>
                        <a:pt x="70348" y="36140"/>
                        <a:pt x="90115" y="29509"/>
                      </a:cubicBezTo>
                      <a:cubicBezTo>
                        <a:pt x="85836" y="31862"/>
                        <a:pt x="82168" y="31007"/>
                        <a:pt x="82168" y="31007"/>
                      </a:cubicBezTo>
                      <a:cubicBezTo>
                        <a:pt x="82168" y="31007"/>
                        <a:pt x="104174" y="53039"/>
                        <a:pt x="103371" y="63521"/>
                      </a:cubicBezTo>
                      <a:cubicBezTo>
                        <a:pt x="102325" y="60497"/>
                        <a:pt x="99608" y="57466"/>
                        <a:pt x="99608" y="57466"/>
                      </a:cubicBezTo>
                      <a:cubicBezTo>
                        <a:pt x="99608" y="57466"/>
                        <a:pt x="90438" y="46058"/>
                        <a:pt x="81778" y="36610"/>
                      </a:cubicBezTo>
                      <a:close/>
                    </a:path>
                  </a:pathLst>
                </a:custGeom>
                <a:solidFill>
                  <a:srgbClr val="D5A87F">
                    <a:alpha val="80000"/>
                  </a:srgbClr>
                </a:solidFill>
                <a:ln w="7600" cap="flat">
                  <a:noFill/>
                  <a:bevel/>
                </a:ln>
              </p:spPr>
            </p:sp>
            <p:sp>
              <p:nvSpPr>
                <p:cNvPr id="336" name="Freeform 335"/>
                <p:cNvSpPr/>
                <p:nvPr/>
              </p:nvSpPr>
              <p:spPr>
                <a:xfrm>
                  <a:off x="3993959" y="3356107"/>
                  <a:ext cx="70972" cy="78628"/>
                </a:xfrm>
                <a:custGeom>
                  <a:avLst/>
                  <a:gdLst/>
                  <a:ahLst/>
                  <a:cxnLst/>
                  <a:rect l="0" t="0" r="0" b="0"/>
                  <a:pathLst>
                    <a:path w="70972" h="78628">
                      <a:moveTo>
                        <a:pt x="43860" y="61716"/>
                      </a:moveTo>
                      <a:cubicBezTo>
                        <a:pt x="43656" y="67652"/>
                        <a:pt x="38562" y="71503"/>
                        <a:pt x="29392" y="69577"/>
                      </a:cubicBezTo>
                      <a:cubicBezTo>
                        <a:pt x="28780" y="77064"/>
                        <a:pt x="24298" y="78776"/>
                        <a:pt x="15739" y="78628"/>
                      </a:cubicBezTo>
                      <a:cubicBezTo>
                        <a:pt x="15141" y="78383"/>
                        <a:pt x="8921" y="74673"/>
                        <a:pt x="0" y="69190"/>
                      </a:cubicBezTo>
                      <a:cubicBezTo>
                        <a:pt x="7661" y="71230"/>
                        <a:pt x="13888" y="75894"/>
                        <a:pt x="16945" y="76251"/>
                      </a:cubicBezTo>
                      <a:cubicBezTo>
                        <a:pt x="20580" y="76675"/>
                        <a:pt x="26794" y="72685"/>
                        <a:pt x="24416" y="67159"/>
                      </a:cubicBezTo>
                      <a:cubicBezTo>
                        <a:pt x="22155" y="61902"/>
                        <a:pt x="14688" y="55651"/>
                        <a:pt x="9473" y="49334"/>
                      </a:cubicBezTo>
                      <a:cubicBezTo>
                        <a:pt x="14536" y="52963"/>
                        <a:pt x="25945" y="66090"/>
                        <a:pt x="29681" y="66981"/>
                      </a:cubicBezTo>
                      <a:cubicBezTo>
                        <a:pt x="34436" y="68585"/>
                        <a:pt x="42937" y="64326"/>
                        <a:pt x="41058" y="58781"/>
                      </a:cubicBezTo>
                      <a:cubicBezTo>
                        <a:pt x="38341" y="50760"/>
                        <a:pt x="30360" y="45234"/>
                        <a:pt x="24756" y="37747"/>
                      </a:cubicBezTo>
                      <a:cubicBezTo>
                        <a:pt x="31209" y="42025"/>
                        <a:pt x="41441" y="53995"/>
                        <a:pt x="45813" y="55573"/>
                      </a:cubicBezTo>
                      <a:cubicBezTo>
                        <a:pt x="51247" y="57533"/>
                        <a:pt x="57530" y="52364"/>
                        <a:pt x="56851" y="47194"/>
                      </a:cubicBezTo>
                      <a:cubicBezTo>
                        <a:pt x="56002" y="40777"/>
                        <a:pt x="46662" y="30617"/>
                        <a:pt x="40209" y="22417"/>
                      </a:cubicBezTo>
                      <a:cubicBezTo>
                        <a:pt x="46492" y="26517"/>
                        <a:pt x="55744" y="40015"/>
                        <a:pt x="59398" y="41134"/>
                      </a:cubicBezTo>
                      <a:cubicBezTo>
                        <a:pt x="63474" y="42382"/>
                        <a:pt x="69458" y="34771"/>
                        <a:pt x="67550" y="28656"/>
                      </a:cubicBezTo>
                      <a:cubicBezTo>
                        <a:pt x="63868" y="16862"/>
                        <a:pt x="49769" y="0"/>
                        <a:pt x="49769" y="0"/>
                      </a:cubicBezTo>
                      <a:cubicBezTo>
                        <a:pt x="49769" y="0"/>
                        <a:pt x="71781" y="22090"/>
                        <a:pt x="70972" y="32571"/>
                      </a:cubicBezTo>
                      <a:cubicBezTo>
                        <a:pt x="70352" y="46047"/>
                        <a:pt x="60365" y="47759"/>
                        <a:pt x="60366" y="47759"/>
                      </a:cubicBezTo>
                      <a:cubicBezTo>
                        <a:pt x="60365" y="47759"/>
                        <a:pt x="61182" y="64229"/>
                        <a:pt x="43860" y="61716"/>
                      </a:cubicBezTo>
                      <a:close/>
                    </a:path>
                  </a:pathLst>
                </a:custGeom>
                <a:solidFill>
                  <a:srgbClr val="CC8559"/>
                </a:solidFill>
                <a:ln w="7600" cap="flat">
                  <a:noFill/>
                  <a:bevel/>
                </a:ln>
              </p:spPr>
            </p:sp>
            <p:sp>
              <p:nvSpPr>
                <p:cNvPr id="337" name="Freeform 336"/>
                <p:cNvSpPr/>
                <p:nvPr/>
              </p:nvSpPr>
              <p:spPr>
                <a:xfrm>
                  <a:off x="3944797" y="3304401"/>
                  <a:ext cx="36250" cy="16545"/>
                </a:xfrm>
                <a:custGeom>
                  <a:avLst/>
                  <a:gdLst/>
                  <a:ahLst/>
                  <a:cxnLst/>
                  <a:rect l="0" t="0" r="0" b="0"/>
                  <a:pathLst>
                    <a:path w="36250" h="16545">
                      <a:moveTo>
                        <a:pt x="0" y="15108"/>
                      </a:moveTo>
                      <a:cubicBezTo>
                        <a:pt x="1565" y="11279"/>
                        <a:pt x="2317" y="8977"/>
                        <a:pt x="1729" y="9194"/>
                      </a:cubicBezTo>
                      <a:cubicBezTo>
                        <a:pt x="715" y="9570"/>
                        <a:pt x="8029" y="10128"/>
                        <a:pt x="10576" y="9058"/>
                      </a:cubicBezTo>
                      <a:cubicBezTo>
                        <a:pt x="20830" y="4753"/>
                        <a:pt x="37612" y="0"/>
                        <a:pt x="36168" y="0"/>
                      </a:cubicBezTo>
                      <a:cubicBezTo>
                        <a:pt x="34897" y="0"/>
                        <a:pt x="30101" y="6249"/>
                        <a:pt x="25403" y="12444"/>
                      </a:cubicBezTo>
                      <a:cubicBezTo>
                        <a:pt x="14143" y="16545"/>
                        <a:pt x="4803" y="17793"/>
                        <a:pt x="0" y="15108"/>
                      </a:cubicBezTo>
                      <a:close/>
                    </a:path>
                  </a:pathLst>
                </a:custGeom>
                <a:solidFill>
                  <a:srgbClr val="FEE6DC"/>
                </a:solidFill>
                <a:ln w="7600" cap="flat">
                  <a:noFill/>
                  <a:bevel/>
                </a:ln>
              </p:spPr>
            </p:sp>
            <p:sp>
              <p:nvSpPr>
                <p:cNvPr id="338" name="Freeform 337"/>
                <p:cNvSpPr/>
                <p:nvPr/>
              </p:nvSpPr>
              <p:spPr>
                <a:xfrm>
                  <a:off x="3961211" y="3315153"/>
                  <a:ext cx="15650" cy="13787"/>
                </a:xfrm>
                <a:custGeom>
                  <a:avLst/>
                  <a:gdLst/>
                  <a:ahLst/>
                  <a:cxnLst/>
                  <a:rect l="0" t="0" r="0" b="0"/>
                  <a:pathLst>
                    <a:path w="15650" h="13787">
                      <a:moveTo>
                        <a:pt x="0" y="13002"/>
                      </a:moveTo>
                      <a:cubicBezTo>
                        <a:pt x="0" y="13002"/>
                        <a:pt x="1974" y="11364"/>
                        <a:pt x="10507" y="0"/>
                      </a:cubicBezTo>
                      <a:cubicBezTo>
                        <a:pt x="13564" y="1471"/>
                        <a:pt x="16366" y="4546"/>
                        <a:pt x="15475" y="5615"/>
                      </a:cubicBezTo>
                      <a:cubicBezTo>
                        <a:pt x="10313" y="9795"/>
                        <a:pt x="7211" y="12338"/>
                        <a:pt x="3906" y="13503"/>
                      </a:cubicBezTo>
                      <a:cubicBezTo>
                        <a:pt x="1502" y="14351"/>
                        <a:pt x="0" y="13002"/>
                        <a:pt x="0" y="13002"/>
                      </a:cubicBezTo>
                      <a:close/>
                    </a:path>
                  </a:pathLst>
                </a:custGeom>
                <a:solidFill>
                  <a:srgbClr val="FFFFFF"/>
                </a:solidFill>
                <a:ln w="7600" cap="flat">
                  <a:solidFill>
                    <a:srgbClr val="D3A67D"/>
                  </a:solidFill>
                  <a:bevel/>
                </a:ln>
              </p:spPr>
            </p:sp>
            <p:sp>
              <p:nvSpPr>
                <p:cNvPr id="339" name="Freeform 338"/>
                <p:cNvSpPr/>
                <p:nvPr/>
              </p:nvSpPr>
              <p:spPr>
                <a:xfrm>
                  <a:off x="3919564" y="3304401"/>
                  <a:ext cx="145368" cy="130334"/>
                </a:xfrm>
                <a:custGeom>
                  <a:avLst/>
                  <a:gdLst/>
                  <a:ahLst/>
                  <a:cxnLst/>
                  <a:rect l="0" t="0" r="0" b="0"/>
                  <a:pathLst>
                    <a:path w="145368" h="130334">
                      <a:moveTo>
                        <a:pt x="118257" y="113422"/>
                      </a:moveTo>
                      <a:cubicBezTo>
                        <a:pt x="118052" y="119358"/>
                        <a:pt x="112958" y="123208"/>
                        <a:pt x="103788" y="121283"/>
                      </a:cubicBezTo>
                      <a:cubicBezTo>
                        <a:pt x="103176" y="128770"/>
                        <a:pt x="98694" y="130481"/>
                        <a:pt x="90134" y="130334"/>
                      </a:cubicBezTo>
                      <a:cubicBezTo>
                        <a:pt x="87893" y="129411"/>
                        <a:pt x="6585" y="79785"/>
                        <a:pt x="0" y="70587"/>
                      </a:cubicBezTo>
                      <a:cubicBezTo>
                        <a:pt x="1083" y="66522"/>
                        <a:pt x="29816" y="8138"/>
                        <a:pt x="26963" y="9195"/>
                      </a:cubicBezTo>
                      <a:cubicBezTo>
                        <a:pt x="25948" y="9570"/>
                        <a:pt x="33263" y="10128"/>
                        <a:pt x="35810" y="9058"/>
                      </a:cubicBezTo>
                      <a:cubicBezTo>
                        <a:pt x="46064" y="4753"/>
                        <a:pt x="62846" y="0"/>
                        <a:pt x="61402" y="0"/>
                      </a:cubicBezTo>
                      <a:cubicBezTo>
                        <a:pt x="59159" y="0"/>
                        <a:pt x="45939" y="19462"/>
                        <a:pt x="41648" y="23740"/>
                      </a:cubicBezTo>
                      <a:cubicBezTo>
                        <a:pt x="37355" y="28019"/>
                        <a:pt x="41838" y="36147"/>
                        <a:pt x="54677" y="34436"/>
                      </a:cubicBezTo>
                      <a:cubicBezTo>
                        <a:pt x="67515" y="32724"/>
                        <a:pt x="74240" y="21815"/>
                        <a:pt x="74240" y="21815"/>
                      </a:cubicBezTo>
                      <a:cubicBezTo>
                        <a:pt x="74240" y="21815"/>
                        <a:pt x="85855" y="22885"/>
                        <a:pt x="88300" y="20746"/>
                      </a:cubicBezTo>
                      <a:cubicBezTo>
                        <a:pt x="90338" y="34649"/>
                        <a:pt x="112346" y="56896"/>
                        <a:pt x="132112" y="50265"/>
                      </a:cubicBezTo>
                      <a:cubicBezTo>
                        <a:pt x="127834" y="52618"/>
                        <a:pt x="124165" y="51763"/>
                        <a:pt x="124165" y="51763"/>
                      </a:cubicBezTo>
                      <a:cubicBezTo>
                        <a:pt x="124165" y="51763"/>
                        <a:pt x="146177" y="73795"/>
                        <a:pt x="145368" y="84276"/>
                      </a:cubicBezTo>
                      <a:cubicBezTo>
                        <a:pt x="144748" y="97753"/>
                        <a:pt x="134762" y="99464"/>
                        <a:pt x="134762" y="99464"/>
                      </a:cubicBezTo>
                      <a:cubicBezTo>
                        <a:pt x="134762" y="99464"/>
                        <a:pt x="135578" y="115936"/>
                        <a:pt x="118257" y="113422"/>
                      </a:cubicBezTo>
                      <a:close/>
                    </a:path>
                  </a:pathLst>
                </a:custGeom>
                <a:noFill/>
                <a:ln w="7600" cap="flat">
                  <a:solidFill>
                    <a:srgbClr val="C88459"/>
                  </a:solidFill>
                  <a:bevel/>
                </a:ln>
              </p:spPr>
            </p:sp>
            <p:sp>
              <p:nvSpPr>
                <p:cNvPr id="340" name="Freeform 339"/>
                <p:cNvSpPr/>
                <p:nvPr/>
              </p:nvSpPr>
              <p:spPr>
                <a:xfrm>
                  <a:off x="3977855" y="3399815"/>
                  <a:ext cx="21158" cy="36532"/>
                </a:xfrm>
                <a:custGeom>
                  <a:avLst/>
                  <a:gdLst/>
                  <a:ahLst/>
                  <a:cxnLst/>
                  <a:rect l="0" t="0" r="0" b="0"/>
                  <a:pathLst>
                    <a:path w="21158" h="36532">
                      <a:moveTo>
                        <a:pt x="21047" y="29292"/>
                      </a:moveTo>
                      <a:cubicBezTo>
                        <a:pt x="21047" y="29292"/>
                        <a:pt x="21247" y="32929"/>
                        <a:pt x="16968" y="35496"/>
                      </a:cubicBezTo>
                      <a:cubicBezTo>
                        <a:pt x="12688" y="38062"/>
                        <a:pt x="2703" y="35709"/>
                        <a:pt x="462" y="30576"/>
                      </a:cubicBezTo>
                      <a:cubicBezTo>
                        <a:pt x="-1780" y="25442"/>
                        <a:pt x="4333" y="9612"/>
                        <a:pt x="8205" y="3409"/>
                      </a:cubicBezTo>
                      <a:cubicBezTo>
                        <a:pt x="12077" y="-2794"/>
                        <a:pt x="20228" y="0"/>
                        <a:pt x="21047" y="7473"/>
                      </a:cubicBezTo>
                      <a:cubicBezTo>
                        <a:pt x="21859" y="14960"/>
                        <a:pt x="18292" y="26404"/>
                        <a:pt x="18292" y="26404"/>
                      </a:cubicBezTo>
                      <a:lnTo>
                        <a:pt x="21047" y="29292"/>
                      </a:lnTo>
                      <a:close/>
                    </a:path>
                  </a:pathLst>
                </a:custGeom>
                <a:solidFill>
                  <a:srgbClr val="F7D8AA"/>
                </a:solidFill>
                <a:ln w="7600" cap="flat">
                  <a:solidFill>
                    <a:srgbClr val="D0855B"/>
                  </a:solidFill>
                  <a:bevel/>
                </a:ln>
              </p:spPr>
            </p:sp>
            <p:sp>
              <p:nvSpPr>
                <p:cNvPr id="341" name="Freeform 340"/>
                <p:cNvSpPr/>
                <p:nvPr/>
              </p:nvSpPr>
              <p:spPr>
                <a:xfrm>
                  <a:off x="3960804" y="3392912"/>
                  <a:ext cx="25265" cy="39640"/>
                </a:xfrm>
                <a:custGeom>
                  <a:avLst/>
                  <a:gdLst/>
                  <a:ahLst/>
                  <a:cxnLst/>
                  <a:rect l="0" t="0" r="0" b="0"/>
                  <a:pathLst>
                    <a:path w="25265" h="39640">
                      <a:moveTo>
                        <a:pt x="17512" y="37477"/>
                      </a:moveTo>
                      <a:cubicBezTo>
                        <a:pt x="15271" y="32343"/>
                        <a:pt x="21384" y="16514"/>
                        <a:pt x="25265" y="10311"/>
                      </a:cubicBezTo>
                      <a:cubicBezTo>
                        <a:pt x="25052" y="317"/>
                        <a:pt x="15772" y="-3080"/>
                        <a:pt x="11603" y="3038"/>
                      </a:cubicBezTo>
                      <a:cubicBezTo>
                        <a:pt x="4802" y="13018"/>
                        <a:pt x="254" y="22933"/>
                        <a:pt x="0" y="27851"/>
                      </a:cubicBezTo>
                      <a:cubicBezTo>
                        <a:pt x="-420" y="35980"/>
                        <a:pt x="14048" y="43467"/>
                        <a:pt x="17512" y="37477"/>
                      </a:cubicBezTo>
                      <a:close/>
                    </a:path>
                  </a:pathLst>
                </a:custGeom>
                <a:solidFill>
                  <a:srgbClr val="F7D8AA"/>
                </a:solidFill>
                <a:ln w="7600" cap="flat">
                  <a:solidFill>
                    <a:srgbClr val="D0855B"/>
                  </a:solidFill>
                  <a:bevel/>
                </a:ln>
              </p:spPr>
            </p:sp>
            <p:sp>
              <p:nvSpPr>
                <p:cNvPr id="342" name="Freeform 341"/>
                <p:cNvSpPr/>
                <p:nvPr/>
              </p:nvSpPr>
              <p:spPr>
                <a:xfrm>
                  <a:off x="3935729" y="3381114"/>
                  <a:ext cx="21110" cy="27558"/>
                </a:xfrm>
                <a:custGeom>
                  <a:avLst/>
                  <a:gdLst/>
                  <a:ahLst/>
                  <a:cxnLst/>
                  <a:rect l="0" t="0" r="0" b="0"/>
                  <a:pathLst>
                    <a:path w="21110" h="27558">
                      <a:moveTo>
                        <a:pt x="11791" y="26287"/>
                      </a:moveTo>
                      <a:cubicBezTo>
                        <a:pt x="13783" y="22746"/>
                        <a:pt x="17012" y="15725"/>
                        <a:pt x="21088" y="9441"/>
                      </a:cubicBezTo>
                      <a:cubicBezTo>
                        <a:pt x="21725" y="-51"/>
                        <a:pt x="12555" y="-2457"/>
                        <a:pt x="9243" y="2489"/>
                      </a:cubicBezTo>
                      <a:cubicBezTo>
                        <a:pt x="6555" y="6506"/>
                        <a:pt x="2071" y="11812"/>
                        <a:pt x="201" y="17329"/>
                      </a:cubicBezTo>
                      <a:cubicBezTo>
                        <a:pt x="-1732" y="23031"/>
                        <a:pt x="9358" y="30611"/>
                        <a:pt x="11791" y="26287"/>
                      </a:cubicBezTo>
                      <a:close/>
                    </a:path>
                  </a:pathLst>
                </a:custGeom>
                <a:solidFill>
                  <a:srgbClr val="F7D8AA"/>
                </a:solidFill>
                <a:ln w="7600" cap="flat">
                  <a:solidFill>
                    <a:srgbClr val="D0855B"/>
                  </a:solidFill>
                  <a:bevel/>
                </a:ln>
              </p:spPr>
            </p:sp>
            <p:sp>
              <p:nvSpPr>
                <p:cNvPr id="343" name="Freeform 342"/>
                <p:cNvSpPr/>
                <p:nvPr/>
              </p:nvSpPr>
              <p:spPr>
                <a:xfrm>
                  <a:off x="3945727" y="3386596"/>
                  <a:ext cx="24979" cy="37351"/>
                </a:xfrm>
                <a:custGeom>
                  <a:avLst/>
                  <a:gdLst/>
                  <a:ahLst/>
                  <a:cxnLst/>
                  <a:rect l="0" t="0" r="0" b="0"/>
                  <a:pathLst>
                    <a:path w="24979" h="37351">
                      <a:moveTo>
                        <a:pt x="519" y="23747"/>
                      </a:moveTo>
                      <a:cubicBezTo>
                        <a:pt x="4206" y="15571"/>
                        <a:pt x="5265" y="13740"/>
                        <a:pt x="10835" y="4228"/>
                      </a:cubicBezTo>
                      <a:cubicBezTo>
                        <a:pt x="16414" y="-5299"/>
                        <a:pt x="28667" y="2757"/>
                        <a:pt x="23954" y="13853"/>
                      </a:cubicBezTo>
                      <a:cubicBezTo>
                        <a:pt x="18987" y="21073"/>
                        <a:pt x="15282" y="29978"/>
                        <a:pt x="15077" y="34168"/>
                      </a:cubicBezTo>
                      <a:cubicBezTo>
                        <a:pt x="14656" y="42731"/>
                        <a:pt x="-3291" y="32194"/>
                        <a:pt x="519" y="23747"/>
                      </a:cubicBezTo>
                      <a:close/>
                    </a:path>
                  </a:pathLst>
                </a:custGeom>
                <a:solidFill>
                  <a:srgbClr val="F7D8AA"/>
                </a:solidFill>
                <a:ln w="7600" cap="flat">
                  <a:solidFill>
                    <a:srgbClr val="D0855B"/>
                  </a:solidFill>
                  <a:bevel/>
                </a:ln>
              </p:spPr>
            </p:sp>
            <p:sp>
              <p:nvSpPr>
                <p:cNvPr id="344" name="Freeform 343"/>
                <p:cNvSpPr/>
                <p:nvPr/>
              </p:nvSpPr>
              <p:spPr>
                <a:xfrm>
                  <a:off x="3984535" y="3401235"/>
                  <a:ext cx="10364" cy="16745"/>
                </a:xfrm>
                <a:custGeom>
                  <a:avLst/>
                  <a:gdLst/>
                  <a:ahLst/>
                  <a:cxnLst/>
                  <a:rect l="0" t="0" r="0" b="0"/>
                  <a:pathLst>
                    <a:path w="10364" h="16745">
                      <a:moveTo>
                        <a:pt x="48" y="12450"/>
                      </a:moveTo>
                      <a:cubicBezTo>
                        <a:pt x="-844" y="16060"/>
                        <a:pt x="8179" y="17820"/>
                        <a:pt x="8836" y="16060"/>
                      </a:cubicBezTo>
                      <a:cubicBezTo>
                        <a:pt x="9982" y="12985"/>
                        <a:pt x="10800" y="4969"/>
                        <a:pt x="10109" y="2690"/>
                      </a:cubicBezTo>
                      <a:cubicBezTo>
                        <a:pt x="9218" y="-251"/>
                        <a:pt x="4887" y="-919"/>
                        <a:pt x="3996" y="1354"/>
                      </a:cubicBezTo>
                      <a:cubicBezTo>
                        <a:pt x="2822" y="4346"/>
                        <a:pt x="493" y="10648"/>
                        <a:pt x="48" y="12450"/>
                      </a:cubicBezTo>
                      <a:close/>
                    </a:path>
                  </a:pathLst>
                </a:custGeom>
                <a:solidFill>
                  <a:srgbClr val="F8EDD0"/>
                </a:solidFill>
                <a:ln w="7600" cap="flat">
                  <a:solidFill>
                    <a:srgbClr val="D3A67D"/>
                  </a:solidFill>
                  <a:bevel/>
                </a:ln>
              </p:spPr>
            </p:sp>
            <p:sp>
              <p:nvSpPr>
                <p:cNvPr id="345" name="Freeform 344"/>
                <p:cNvSpPr/>
                <p:nvPr/>
              </p:nvSpPr>
              <p:spPr>
                <a:xfrm>
                  <a:off x="3968869" y="3395754"/>
                  <a:ext cx="13532" cy="16227"/>
                </a:xfrm>
                <a:custGeom>
                  <a:avLst/>
                  <a:gdLst/>
                  <a:ahLst/>
                  <a:cxnLst/>
                  <a:rect l="0" t="0" r="0" b="0"/>
                  <a:pathLst>
                    <a:path w="13532" h="16227">
                      <a:moveTo>
                        <a:pt x="175" y="10444"/>
                      </a:moveTo>
                      <a:cubicBezTo>
                        <a:pt x="-1587" y="13682"/>
                        <a:pt x="9580" y="17553"/>
                        <a:pt x="10237" y="15792"/>
                      </a:cubicBezTo>
                      <a:cubicBezTo>
                        <a:pt x="11383" y="12717"/>
                        <a:pt x="14112" y="6172"/>
                        <a:pt x="13421" y="3893"/>
                      </a:cubicBezTo>
                      <a:cubicBezTo>
                        <a:pt x="12529" y="952"/>
                        <a:pt x="6993" y="-1215"/>
                        <a:pt x="5588" y="752"/>
                      </a:cubicBezTo>
                      <a:cubicBezTo>
                        <a:pt x="3678" y="3425"/>
                        <a:pt x="1194" y="8572"/>
                        <a:pt x="175" y="10444"/>
                      </a:cubicBezTo>
                      <a:close/>
                    </a:path>
                  </a:pathLst>
                </a:custGeom>
                <a:solidFill>
                  <a:srgbClr val="F8EDD0"/>
                </a:solidFill>
                <a:ln w="7600" cap="flat">
                  <a:solidFill>
                    <a:srgbClr val="D3A67D"/>
                  </a:solidFill>
                  <a:bevel/>
                </a:ln>
              </p:spPr>
            </p:sp>
            <p:sp>
              <p:nvSpPr>
                <p:cNvPr id="346" name="Freeform 345"/>
                <p:cNvSpPr/>
                <p:nvPr/>
              </p:nvSpPr>
              <p:spPr>
                <a:xfrm>
                  <a:off x="3953458" y="3388684"/>
                  <a:ext cx="14280" cy="16344"/>
                </a:xfrm>
                <a:custGeom>
                  <a:avLst/>
                  <a:gdLst/>
                  <a:ahLst/>
                  <a:cxnLst/>
                  <a:rect l="0" t="0" r="0" b="0"/>
                  <a:pathLst>
                    <a:path w="14280" h="16344">
                      <a:moveTo>
                        <a:pt x="175" y="10562"/>
                      </a:moveTo>
                      <a:cubicBezTo>
                        <a:pt x="-1587" y="13799"/>
                        <a:pt x="9580" y="17670"/>
                        <a:pt x="10237" y="15909"/>
                      </a:cubicBezTo>
                      <a:cubicBezTo>
                        <a:pt x="11383" y="12835"/>
                        <a:pt x="14892" y="6172"/>
                        <a:pt x="14201" y="3893"/>
                      </a:cubicBezTo>
                      <a:cubicBezTo>
                        <a:pt x="13309" y="952"/>
                        <a:pt x="7773" y="-1215"/>
                        <a:pt x="6368" y="752"/>
                      </a:cubicBezTo>
                      <a:cubicBezTo>
                        <a:pt x="4458" y="3425"/>
                        <a:pt x="1194" y="8690"/>
                        <a:pt x="175" y="10562"/>
                      </a:cubicBezTo>
                      <a:close/>
                    </a:path>
                  </a:pathLst>
                </a:custGeom>
                <a:solidFill>
                  <a:srgbClr val="F8EDD0"/>
                </a:solidFill>
                <a:ln w="7600" cap="flat">
                  <a:solidFill>
                    <a:srgbClr val="D3A67D"/>
                  </a:solidFill>
                  <a:bevel/>
                </a:ln>
              </p:spPr>
            </p:sp>
            <p:sp>
              <p:nvSpPr>
                <p:cNvPr id="347" name="Freeform 346"/>
                <p:cNvSpPr/>
                <p:nvPr/>
              </p:nvSpPr>
              <p:spPr>
                <a:xfrm>
                  <a:off x="3941696" y="3382802"/>
                  <a:ext cx="12868" cy="14840"/>
                </a:xfrm>
                <a:custGeom>
                  <a:avLst/>
                  <a:gdLst/>
                  <a:ahLst/>
                  <a:cxnLst/>
                  <a:rect l="0" t="0" r="0" b="0"/>
                  <a:pathLst>
                    <a:path w="12868" h="14840">
                      <a:moveTo>
                        <a:pt x="172" y="8446"/>
                      </a:moveTo>
                      <a:cubicBezTo>
                        <a:pt x="-1481" y="11482"/>
                        <a:pt x="8090" y="16019"/>
                        <a:pt x="9047" y="14558"/>
                      </a:cubicBezTo>
                      <a:cubicBezTo>
                        <a:pt x="11159" y="11330"/>
                        <a:pt x="13189" y="7820"/>
                        <a:pt x="12831" y="4435"/>
                      </a:cubicBezTo>
                      <a:cubicBezTo>
                        <a:pt x="12526" y="1558"/>
                        <a:pt x="7602" y="-1986"/>
                        <a:pt x="5068" y="1301"/>
                      </a:cubicBezTo>
                      <a:cubicBezTo>
                        <a:pt x="3190" y="3737"/>
                        <a:pt x="1127" y="6691"/>
                        <a:pt x="172" y="8446"/>
                      </a:cubicBezTo>
                      <a:close/>
                    </a:path>
                  </a:pathLst>
                </a:custGeom>
                <a:solidFill>
                  <a:srgbClr val="F8EDD0"/>
                </a:solidFill>
                <a:ln w="7600" cap="flat">
                  <a:solidFill>
                    <a:srgbClr val="D3A67D"/>
                  </a:solidFill>
                  <a:bevel/>
                </a:ln>
              </p:spPr>
            </p:sp>
            <p:sp>
              <p:nvSpPr>
                <p:cNvPr id="348" name="Freeform 347"/>
                <p:cNvSpPr/>
                <p:nvPr/>
              </p:nvSpPr>
              <p:spPr>
                <a:xfrm>
                  <a:off x="3959635" y="3299254"/>
                  <a:ext cx="112636" cy="89424"/>
                </a:xfrm>
                <a:custGeom>
                  <a:avLst/>
                  <a:gdLst/>
                  <a:ahLst/>
                  <a:cxnLst/>
                  <a:rect l="0" t="0" r="0" b="0"/>
                  <a:pathLst>
                    <a:path w="112636" h="89424">
                      <a:moveTo>
                        <a:pt x="99378" y="20973"/>
                      </a:moveTo>
                      <a:cubicBezTo>
                        <a:pt x="95302" y="20759"/>
                        <a:pt x="90004" y="19904"/>
                        <a:pt x="87763" y="19262"/>
                      </a:cubicBezTo>
                      <a:cubicBezTo>
                        <a:pt x="85521" y="18620"/>
                        <a:pt x="67486" y="10385"/>
                        <a:pt x="59743" y="5251"/>
                      </a:cubicBezTo>
                      <a:cubicBezTo>
                        <a:pt x="56318" y="1614"/>
                        <a:pt x="45580" y="-832"/>
                        <a:pt x="42727" y="224"/>
                      </a:cubicBezTo>
                      <a:cubicBezTo>
                        <a:pt x="39874" y="1280"/>
                        <a:pt x="23572" y="5144"/>
                        <a:pt x="21330" y="5144"/>
                      </a:cubicBezTo>
                      <a:cubicBezTo>
                        <a:pt x="19089" y="5144"/>
                        <a:pt x="5868" y="24610"/>
                        <a:pt x="1576" y="28888"/>
                      </a:cubicBezTo>
                      <a:cubicBezTo>
                        <a:pt x="-2716" y="33166"/>
                        <a:pt x="1767" y="41295"/>
                        <a:pt x="14605" y="39583"/>
                      </a:cubicBezTo>
                      <a:cubicBezTo>
                        <a:pt x="27443" y="37872"/>
                        <a:pt x="34168" y="26963"/>
                        <a:pt x="34168" y="26963"/>
                      </a:cubicBezTo>
                      <a:cubicBezTo>
                        <a:pt x="34168" y="26963"/>
                        <a:pt x="45784" y="28032"/>
                        <a:pt x="48229" y="25893"/>
                      </a:cubicBezTo>
                      <a:cubicBezTo>
                        <a:pt x="50267" y="39797"/>
                        <a:pt x="72275" y="62044"/>
                        <a:pt x="92041" y="55412"/>
                      </a:cubicBezTo>
                      <a:cubicBezTo>
                        <a:pt x="87763" y="57766"/>
                        <a:pt x="84094" y="56910"/>
                        <a:pt x="84094" y="56910"/>
                      </a:cubicBezTo>
                      <a:cubicBezTo>
                        <a:pt x="84094" y="56910"/>
                        <a:pt x="106103" y="78943"/>
                        <a:pt x="104880" y="89424"/>
                      </a:cubicBezTo>
                      <a:cubicBezTo>
                        <a:pt x="109363" y="87713"/>
                        <a:pt x="112636" y="81724"/>
                        <a:pt x="112636" y="81724"/>
                      </a:cubicBezTo>
                      <a:cubicBezTo>
                        <a:pt x="112636" y="81724"/>
                        <a:pt x="107325" y="37658"/>
                        <a:pt x="99378" y="20973"/>
                      </a:cubicBezTo>
                      <a:close/>
                    </a:path>
                  </a:pathLst>
                </a:custGeom>
                <a:noFill/>
                <a:ln w="7600" cap="flat">
                  <a:solidFill>
                    <a:srgbClr val="C88459"/>
                  </a:solidFill>
                  <a:bevel/>
                </a:ln>
              </p:spPr>
            </p:sp>
            <p:sp>
              <p:nvSpPr>
                <p:cNvPr id="349" name="Freeform 348"/>
                <p:cNvSpPr/>
                <p:nvPr/>
              </p:nvSpPr>
              <p:spPr>
                <a:xfrm>
                  <a:off x="4051575" y="3312205"/>
                  <a:ext cx="28195" cy="77408"/>
                </a:xfrm>
                <a:custGeom>
                  <a:avLst/>
                  <a:gdLst/>
                  <a:ahLst/>
                  <a:cxnLst/>
                  <a:rect l="0" t="0" r="0" b="0"/>
                  <a:pathLst>
                    <a:path w="28195" h="77408">
                      <a:moveTo>
                        <a:pt x="0" y="6958"/>
                      </a:moveTo>
                      <a:cubicBezTo>
                        <a:pt x="0" y="6958"/>
                        <a:pt x="-255" y="3559"/>
                        <a:pt x="1783" y="2674"/>
                      </a:cubicBezTo>
                      <a:cubicBezTo>
                        <a:pt x="3821" y="1789"/>
                        <a:pt x="6368" y="0"/>
                        <a:pt x="12736" y="0"/>
                      </a:cubicBezTo>
                      <a:cubicBezTo>
                        <a:pt x="19104" y="0"/>
                        <a:pt x="32434" y="73620"/>
                        <a:pt x="26916" y="76479"/>
                      </a:cubicBezTo>
                      <a:cubicBezTo>
                        <a:pt x="21397" y="79336"/>
                        <a:pt x="16387" y="74696"/>
                        <a:pt x="16387" y="74696"/>
                      </a:cubicBezTo>
                      <a:cubicBezTo>
                        <a:pt x="16387" y="74696"/>
                        <a:pt x="19953" y="71487"/>
                        <a:pt x="20696" y="68772"/>
                      </a:cubicBezTo>
                      <a:cubicBezTo>
                        <a:pt x="16217" y="29419"/>
                        <a:pt x="7896" y="8021"/>
                        <a:pt x="7896" y="8021"/>
                      </a:cubicBezTo>
                      <a:lnTo>
                        <a:pt x="0" y="6958"/>
                      </a:lnTo>
                      <a:close/>
                    </a:path>
                  </a:pathLst>
                </a:custGeom>
                <a:solidFill>
                  <a:srgbClr val="C1D2E8"/>
                </a:solidFill>
                <a:ln w="7600" cap="flat">
                  <a:noFill/>
                  <a:bevel/>
                </a:ln>
              </p:spPr>
            </p:sp>
            <p:sp>
              <p:nvSpPr>
                <p:cNvPr id="350" name="Freeform 349"/>
                <p:cNvSpPr/>
                <p:nvPr/>
              </p:nvSpPr>
              <p:spPr>
                <a:xfrm>
                  <a:off x="4002617" y="3358416"/>
                  <a:ext cx="20219" cy="9910"/>
                </a:xfrm>
                <a:custGeom>
                  <a:avLst/>
                  <a:gdLst/>
                  <a:ahLst/>
                  <a:cxnLst/>
                  <a:rect l="0" t="0" r="0" b="0"/>
                  <a:pathLst>
                    <a:path w="20219" h="9910">
                      <a:moveTo>
                        <a:pt x="0" y="0"/>
                      </a:moveTo>
                      <a:cubicBezTo>
                        <a:pt x="0" y="0"/>
                        <a:pt x="11819" y="2353"/>
                        <a:pt x="16914" y="4492"/>
                      </a:cubicBezTo>
                      <a:cubicBezTo>
                        <a:pt x="22008" y="6631"/>
                        <a:pt x="20989" y="11765"/>
                        <a:pt x="15283" y="9198"/>
                      </a:cubicBezTo>
                      <a:cubicBezTo>
                        <a:pt x="9578" y="6631"/>
                        <a:pt x="0" y="0"/>
                        <a:pt x="0" y="0"/>
                      </a:cubicBezTo>
                      <a:close/>
                    </a:path>
                  </a:pathLst>
                </a:custGeom>
                <a:solidFill>
                  <a:srgbClr val="F7E9E0"/>
                </a:solidFill>
                <a:ln w="7600" cap="flat">
                  <a:noFill/>
                  <a:bevel/>
                </a:ln>
              </p:spPr>
            </p:sp>
            <p:sp>
              <p:nvSpPr>
                <p:cNvPr id="351" name="Freeform 350"/>
                <p:cNvSpPr/>
                <p:nvPr/>
              </p:nvSpPr>
              <p:spPr>
                <a:xfrm>
                  <a:off x="4049690" y="3370395"/>
                  <a:ext cx="6734" cy="12751"/>
                </a:xfrm>
                <a:custGeom>
                  <a:avLst/>
                  <a:gdLst/>
                  <a:ahLst/>
                  <a:cxnLst/>
                  <a:rect l="0" t="0" r="0" b="0"/>
                  <a:pathLst>
                    <a:path w="6734" h="12751">
                      <a:moveTo>
                        <a:pt x="0" y="0"/>
                      </a:moveTo>
                      <a:cubicBezTo>
                        <a:pt x="0" y="0"/>
                        <a:pt x="3872" y="10482"/>
                        <a:pt x="5706" y="12417"/>
                      </a:cubicBezTo>
                      <a:cubicBezTo>
                        <a:pt x="7540" y="14332"/>
                        <a:pt x="6725" y="7487"/>
                        <a:pt x="4687" y="4492"/>
                      </a:cubicBezTo>
                      <a:cubicBezTo>
                        <a:pt x="2649" y="1497"/>
                        <a:pt x="0" y="0"/>
                        <a:pt x="0" y="0"/>
                      </a:cubicBezTo>
                      <a:close/>
                    </a:path>
                  </a:pathLst>
                </a:custGeom>
                <a:solidFill>
                  <a:srgbClr val="F0D1BF"/>
                </a:solidFill>
                <a:ln w="7600" cap="flat">
                  <a:noFill/>
                  <a:bevel/>
                </a:ln>
              </p:spPr>
            </p:sp>
            <p:sp>
              <p:nvSpPr>
                <p:cNvPr id="352" name="Freeform 351"/>
                <p:cNvSpPr/>
                <p:nvPr/>
              </p:nvSpPr>
              <p:spPr>
                <a:xfrm>
                  <a:off x="4036196" y="3337145"/>
                  <a:ext cx="19407" cy="7153"/>
                </a:xfrm>
                <a:custGeom>
                  <a:avLst/>
                  <a:gdLst/>
                  <a:ahLst/>
                  <a:cxnLst/>
                  <a:rect l="0" t="0" r="0" b="0"/>
                  <a:pathLst>
                    <a:path w="19407" h="7153">
                      <a:moveTo>
                        <a:pt x="0" y="568"/>
                      </a:moveTo>
                      <a:cubicBezTo>
                        <a:pt x="0" y="-1499"/>
                        <a:pt x="7445" y="2660"/>
                        <a:pt x="12068" y="2660"/>
                      </a:cubicBezTo>
                      <a:cubicBezTo>
                        <a:pt x="16674" y="2660"/>
                        <a:pt x="19407" y="1342"/>
                        <a:pt x="19407" y="3409"/>
                      </a:cubicBezTo>
                      <a:cubicBezTo>
                        <a:pt x="19407" y="5477"/>
                        <a:pt x="15663" y="7153"/>
                        <a:pt x="11057" y="7153"/>
                      </a:cubicBezTo>
                      <a:cubicBezTo>
                        <a:pt x="6434" y="7153"/>
                        <a:pt x="0" y="2636"/>
                        <a:pt x="0" y="568"/>
                      </a:cubicBezTo>
                      <a:close/>
                    </a:path>
                  </a:pathLst>
                </a:custGeom>
                <a:solidFill>
                  <a:srgbClr val="F8ECD2"/>
                </a:solidFill>
                <a:ln w="7600" cap="flat">
                  <a:noFill/>
                  <a:bevel/>
                </a:ln>
              </p:spPr>
            </p:sp>
          </p:grpSp>
          <p:sp>
            <p:nvSpPr>
              <p:cNvPr id="326" name="Text 312"/>
              <p:cNvSpPr txBox="1"/>
              <p:nvPr/>
            </p:nvSpPr>
            <p:spPr>
              <a:xfrm>
                <a:off x="4138800" y="3265362"/>
                <a:ext cx="668800" cy="174800"/>
              </a:xfrm>
              <a:prstGeom prst="rect">
                <a:avLst/>
              </a:prstGeom>
              <a:noFill/>
            </p:spPr>
            <p:txBody>
              <a:bodyPr wrap="square" lIns="36000" tIns="18000" rIns="36000" bIns="18000" rtlCol="0" anchor="ctr"/>
              <a:lstStyle/>
              <a:p>
                <a:pPr algn="ctr"/>
                <a:r>
                  <a:rPr sz="1200" b="1" dirty="0">
                    <a:solidFill>
                      <a:srgbClr val="006FBD"/>
                    </a:solidFill>
                    <a:latin typeface="Arial"/>
                  </a:rPr>
                  <a:t>Meeting</a:t>
                </a:r>
              </a:p>
            </p:txBody>
          </p:sp>
        </p:grpSp>
        <p:grpSp>
          <p:nvGrpSpPr>
            <p:cNvPr id="46" name="Main Topic 7"/>
            <p:cNvGrpSpPr/>
            <p:nvPr/>
          </p:nvGrpSpPr>
          <p:grpSpPr>
            <a:xfrm>
              <a:off x="5134400" y="2108095"/>
              <a:ext cx="957600" cy="304167"/>
              <a:chOff x="5134400" y="2108095"/>
              <a:chExt cx="957600" cy="304167"/>
            </a:xfrm>
          </p:grpSpPr>
          <p:sp>
            <p:nvSpPr>
              <p:cNvPr id="315" name="Freeform 314"/>
              <p:cNvSpPr/>
              <p:nvPr/>
            </p:nvSpPr>
            <p:spPr>
              <a:xfrm>
                <a:off x="5134400" y="2146262"/>
                <a:ext cx="957600" cy="266000"/>
              </a:xfrm>
              <a:custGeom>
                <a:avLst/>
                <a:gdLst/>
                <a:ahLst/>
                <a:cxnLst/>
                <a:rect l="0" t="0" r="0" b="0"/>
                <a:pathLst>
                  <a:path w="957600" h="266000">
                    <a:moveTo>
                      <a:pt x="47880" y="0"/>
                    </a:moveTo>
                    <a:lnTo>
                      <a:pt x="909720" y="0"/>
                    </a:lnTo>
                    <a:cubicBezTo>
                      <a:pt x="936160" y="0"/>
                      <a:pt x="957600" y="21436"/>
                      <a:pt x="957600" y="47880"/>
                    </a:cubicBezTo>
                    <a:lnTo>
                      <a:pt x="957600" y="218120"/>
                    </a:lnTo>
                    <a:cubicBezTo>
                      <a:pt x="957600" y="244564"/>
                      <a:pt x="936160" y="266000"/>
                      <a:pt x="909720" y="266000"/>
                    </a:cubicBezTo>
                    <a:lnTo>
                      <a:pt x="47880" y="266000"/>
                    </a:lnTo>
                    <a:cubicBezTo>
                      <a:pt x="21436" y="266000"/>
                      <a:pt x="0" y="244564"/>
                      <a:pt x="0" y="218120"/>
                    </a:cubicBezTo>
                    <a:lnTo>
                      <a:pt x="0" y="47880"/>
                    </a:lnTo>
                    <a:cubicBezTo>
                      <a:pt x="0" y="21436"/>
                      <a:pt x="21436" y="0"/>
                      <a:pt x="47880" y="0"/>
                    </a:cubicBezTo>
                    <a:close/>
                  </a:path>
                </a:pathLst>
              </a:custGeom>
              <a:noFill/>
              <a:ln w="7600" cap="flat">
                <a:noFill/>
                <a:bevel/>
              </a:ln>
            </p:spPr>
          </p:sp>
          <p:grpSp>
            <p:nvGrpSpPr>
              <p:cNvPr id="316" name="Woman"/>
              <p:cNvGrpSpPr/>
              <p:nvPr/>
            </p:nvGrpSpPr>
            <p:grpSpPr>
              <a:xfrm>
                <a:off x="5202800" y="2180462"/>
                <a:ext cx="167200" cy="197600"/>
                <a:chOff x="5202800" y="2180462"/>
                <a:chExt cx="167200" cy="197600"/>
              </a:xfrm>
            </p:grpSpPr>
            <p:sp>
              <p:nvSpPr>
                <p:cNvPr id="318" name="Freeform 317"/>
                <p:cNvSpPr/>
                <p:nvPr/>
              </p:nvSpPr>
              <p:spPr>
                <a:xfrm>
                  <a:off x="5202800" y="2271706"/>
                  <a:ext cx="167200" cy="106264"/>
                </a:xfrm>
                <a:custGeom>
                  <a:avLst/>
                  <a:gdLst/>
                  <a:ahLst/>
                  <a:cxnLst/>
                  <a:rect l="0" t="0" r="0" b="0"/>
                  <a:pathLst>
                    <a:path w="167200" h="106264">
                      <a:moveTo>
                        <a:pt x="67733" y="346"/>
                      </a:moveTo>
                      <a:cubicBezTo>
                        <a:pt x="67733" y="346"/>
                        <a:pt x="43350" y="1380"/>
                        <a:pt x="26552" y="18476"/>
                      </a:cubicBezTo>
                      <a:cubicBezTo>
                        <a:pt x="9754" y="35572"/>
                        <a:pt x="0" y="72521"/>
                        <a:pt x="0" y="72521"/>
                      </a:cubicBezTo>
                      <a:cubicBezTo>
                        <a:pt x="0" y="72521"/>
                        <a:pt x="29802" y="94254"/>
                        <a:pt x="79655" y="101750"/>
                      </a:cubicBezTo>
                      <a:cubicBezTo>
                        <a:pt x="127339" y="108884"/>
                        <a:pt x="164186" y="107264"/>
                        <a:pt x="165812" y="99543"/>
                      </a:cubicBezTo>
                      <a:cubicBezTo>
                        <a:pt x="170451" y="77513"/>
                        <a:pt x="164728" y="27300"/>
                        <a:pt x="130048" y="9652"/>
                      </a:cubicBezTo>
                      <a:cubicBezTo>
                        <a:pt x="106256" y="-2456"/>
                        <a:pt x="67733" y="346"/>
                        <a:pt x="67733" y="346"/>
                      </a:cubicBezTo>
                      <a:close/>
                    </a:path>
                  </a:pathLst>
                </a:custGeom>
                <a:gradFill>
                  <a:gsLst>
                    <a:gs pos="0">
                      <a:srgbClr val="FF9933"/>
                    </a:gs>
                    <a:gs pos="100000">
                      <a:srgbClr val="CC6600"/>
                    </a:gs>
                  </a:gsLst>
                  <a:lin ang="8100000" scaled="0"/>
                </a:gradFill>
                <a:ln w="4275" cap="flat">
                  <a:noFill/>
                  <a:miter lim="800000"/>
                </a:ln>
              </p:spPr>
            </p:sp>
            <p:sp>
              <p:nvSpPr>
                <p:cNvPr id="319" name="Freeform 318"/>
                <p:cNvSpPr/>
                <p:nvPr/>
              </p:nvSpPr>
              <p:spPr>
                <a:xfrm>
                  <a:off x="5236935" y="2282046"/>
                  <a:ext cx="86629" cy="45253"/>
                </a:xfrm>
                <a:custGeom>
                  <a:avLst/>
                  <a:gdLst/>
                  <a:ahLst/>
                  <a:cxnLst/>
                  <a:rect l="0" t="0" r="0" b="0"/>
                  <a:pathLst>
                    <a:path w="86629" h="45253">
                      <a:moveTo>
                        <a:pt x="103" y="24328"/>
                      </a:moveTo>
                      <a:lnTo>
                        <a:pt x="4459" y="27152"/>
                      </a:lnTo>
                      <a:cubicBezTo>
                        <a:pt x="4459" y="27152"/>
                        <a:pt x="15925" y="24470"/>
                        <a:pt x="23887" y="27822"/>
                      </a:cubicBezTo>
                      <a:cubicBezTo>
                        <a:pt x="31849" y="31174"/>
                        <a:pt x="35671" y="33856"/>
                        <a:pt x="35671" y="33856"/>
                      </a:cubicBezTo>
                      <a:cubicBezTo>
                        <a:pt x="35671" y="33856"/>
                        <a:pt x="42678" y="29163"/>
                        <a:pt x="50640" y="31844"/>
                      </a:cubicBezTo>
                      <a:cubicBezTo>
                        <a:pt x="58602" y="34526"/>
                        <a:pt x="74527" y="45253"/>
                        <a:pt x="74527" y="45253"/>
                      </a:cubicBezTo>
                      <a:cubicBezTo>
                        <a:pt x="74527" y="45253"/>
                        <a:pt x="83127" y="25140"/>
                        <a:pt x="84719" y="16760"/>
                      </a:cubicBezTo>
                      <a:cubicBezTo>
                        <a:pt x="86311" y="8380"/>
                        <a:pt x="86629" y="1341"/>
                        <a:pt x="86629" y="1341"/>
                      </a:cubicBezTo>
                      <a:lnTo>
                        <a:pt x="83763" y="0"/>
                      </a:lnTo>
                      <a:lnTo>
                        <a:pt x="103" y="24328"/>
                      </a:lnTo>
                      <a:close/>
                    </a:path>
                  </a:pathLst>
                </a:custGeom>
                <a:solidFill>
                  <a:srgbClr val="5F5F5F"/>
                </a:solidFill>
                <a:ln w="4275" cap="flat">
                  <a:noFill/>
                  <a:miter lim="800000"/>
                </a:ln>
              </p:spPr>
            </p:sp>
            <p:sp>
              <p:nvSpPr>
                <p:cNvPr id="320" name="Freeform 319"/>
                <p:cNvSpPr/>
                <p:nvPr/>
              </p:nvSpPr>
              <p:spPr>
                <a:xfrm>
                  <a:off x="5237038" y="2273691"/>
                  <a:ext cx="85066" cy="50281"/>
                </a:xfrm>
                <a:custGeom>
                  <a:avLst/>
                  <a:gdLst/>
                  <a:ahLst/>
                  <a:cxnLst/>
                  <a:rect l="0" t="0" r="0" b="0"/>
                  <a:pathLst>
                    <a:path w="85066" h="50281">
                      <a:moveTo>
                        <a:pt x="32008" y="0"/>
                      </a:moveTo>
                      <a:cubicBezTo>
                        <a:pt x="32008" y="0"/>
                        <a:pt x="14332" y="5531"/>
                        <a:pt x="7166" y="17095"/>
                      </a:cubicBezTo>
                      <a:cubicBezTo>
                        <a:pt x="0" y="28660"/>
                        <a:pt x="0" y="32682"/>
                        <a:pt x="0" y="32682"/>
                      </a:cubicBezTo>
                      <a:cubicBezTo>
                        <a:pt x="0" y="32682"/>
                        <a:pt x="7166" y="31677"/>
                        <a:pt x="16243" y="32682"/>
                      </a:cubicBezTo>
                      <a:cubicBezTo>
                        <a:pt x="25320" y="33688"/>
                        <a:pt x="35352" y="39722"/>
                        <a:pt x="35352" y="39722"/>
                      </a:cubicBezTo>
                      <a:cubicBezTo>
                        <a:pt x="35352" y="39722"/>
                        <a:pt x="42996" y="36704"/>
                        <a:pt x="51595" y="38213"/>
                      </a:cubicBezTo>
                      <a:cubicBezTo>
                        <a:pt x="60194" y="39722"/>
                        <a:pt x="73093" y="50281"/>
                        <a:pt x="73093" y="50281"/>
                      </a:cubicBezTo>
                      <a:cubicBezTo>
                        <a:pt x="73093" y="50281"/>
                        <a:pt x="80736" y="34191"/>
                        <a:pt x="83125" y="23632"/>
                      </a:cubicBezTo>
                      <a:cubicBezTo>
                        <a:pt x="85514" y="13073"/>
                        <a:pt x="85066" y="9050"/>
                        <a:pt x="85066" y="9050"/>
                      </a:cubicBezTo>
                      <a:lnTo>
                        <a:pt x="81692" y="5029"/>
                      </a:lnTo>
                      <a:lnTo>
                        <a:pt x="32008" y="0"/>
                      </a:lnTo>
                      <a:close/>
                    </a:path>
                  </a:pathLst>
                </a:custGeom>
                <a:solidFill>
                  <a:srgbClr val="FFFFFF"/>
                </a:solidFill>
                <a:ln w="4275" cap="flat">
                  <a:noFill/>
                  <a:miter lim="800000"/>
                </a:ln>
              </p:spPr>
            </p:sp>
            <p:sp>
              <p:nvSpPr>
                <p:cNvPr id="321" name="Freeform 320"/>
                <p:cNvSpPr/>
                <p:nvPr/>
              </p:nvSpPr>
              <p:spPr>
                <a:xfrm>
                  <a:off x="5269046" y="2273693"/>
                  <a:ext cx="49684" cy="39722"/>
                </a:xfrm>
                <a:custGeom>
                  <a:avLst/>
                  <a:gdLst/>
                  <a:ahLst/>
                  <a:cxnLst/>
                  <a:rect l="0" t="0" r="0" b="0"/>
                  <a:pathLst>
                    <a:path w="49684" h="39722">
                      <a:moveTo>
                        <a:pt x="0" y="0"/>
                      </a:moveTo>
                      <a:lnTo>
                        <a:pt x="3344" y="39722"/>
                      </a:lnTo>
                      <a:lnTo>
                        <a:pt x="49684" y="5028"/>
                      </a:lnTo>
                      <a:lnTo>
                        <a:pt x="0" y="0"/>
                      </a:lnTo>
                      <a:close/>
                    </a:path>
                  </a:pathLst>
                </a:custGeom>
                <a:gradFill>
                  <a:gsLst>
                    <a:gs pos="0">
                      <a:srgbClr val="996600"/>
                    </a:gs>
                    <a:gs pos="100000">
                      <a:srgbClr val="996633"/>
                    </a:gs>
                  </a:gsLst>
                  <a:lin ang="8100000" scaled="0"/>
                </a:gradFill>
                <a:ln w="4275" cap="flat">
                  <a:noFill/>
                  <a:miter lim="800000"/>
                </a:ln>
              </p:spPr>
            </p:sp>
            <p:sp>
              <p:nvSpPr>
                <p:cNvPr id="322" name="Freeform 321"/>
                <p:cNvSpPr/>
                <p:nvPr/>
              </p:nvSpPr>
              <p:spPr>
                <a:xfrm>
                  <a:off x="5251846" y="2188718"/>
                  <a:ext cx="90769" cy="95533"/>
                </a:xfrm>
                <a:custGeom>
                  <a:avLst/>
                  <a:gdLst/>
                  <a:ahLst/>
                  <a:cxnLst/>
                  <a:rect l="0" t="0" r="0" b="0"/>
                  <a:pathLst>
                    <a:path w="90769" h="95533">
                      <a:moveTo>
                        <a:pt x="0" y="47767"/>
                      </a:moveTo>
                      <a:cubicBezTo>
                        <a:pt x="0" y="21386"/>
                        <a:pt x="20319" y="0"/>
                        <a:pt x="45385" y="0"/>
                      </a:cubicBezTo>
                      <a:cubicBezTo>
                        <a:pt x="70450" y="0"/>
                        <a:pt x="90769" y="21386"/>
                        <a:pt x="90769" y="47767"/>
                      </a:cubicBezTo>
                      <a:cubicBezTo>
                        <a:pt x="90769" y="74147"/>
                        <a:pt x="70450" y="95533"/>
                        <a:pt x="45385" y="95533"/>
                      </a:cubicBezTo>
                      <a:cubicBezTo>
                        <a:pt x="20319" y="95533"/>
                        <a:pt x="0" y="74147"/>
                        <a:pt x="0" y="47767"/>
                      </a:cubicBezTo>
                      <a:close/>
                    </a:path>
                  </a:pathLst>
                </a:custGeom>
                <a:gradFill>
                  <a:gsLst>
                    <a:gs pos="0">
                      <a:srgbClr val="FFCC66"/>
                    </a:gs>
                    <a:gs pos="100000">
                      <a:srgbClr val="CC6600"/>
                    </a:gs>
                  </a:gsLst>
                  <a:lin ang="8100000" scaled="0"/>
                </a:gradFill>
                <a:ln w="4275" cap="flat">
                  <a:noFill/>
                  <a:miter lim="800000"/>
                </a:ln>
              </p:spPr>
            </p:sp>
            <p:sp>
              <p:nvSpPr>
                <p:cNvPr id="323" name="Freeform 322"/>
                <p:cNvSpPr/>
                <p:nvPr/>
              </p:nvSpPr>
              <p:spPr>
                <a:xfrm>
                  <a:off x="5254765" y="2180479"/>
                  <a:ext cx="96661" cy="106316"/>
                </a:xfrm>
                <a:custGeom>
                  <a:avLst/>
                  <a:gdLst/>
                  <a:ahLst/>
                  <a:cxnLst/>
                  <a:rect l="0" t="0" r="0" b="0"/>
                  <a:pathLst>
                    <a:path w="96661" h="106316">
                      <a:moveTo>
                        <a:pt x="-372" y="33856"/>
                      </a:moveTo>
                      <a:cubicBezTo>
                        <a:pt x="-372" y="32069"/>
                        <a:pt x="5149" y="8381"/>
                        <a:pt x="26806" y="2571"/>
                      </a:cubicBezTo>
                      <a:cubicBezTo>
                        <a:pt x="48463" y="-3239"/>
                        <a:pt x="70970" y="-111"/>
                        <a:pt x="84558" y="16873"/>
                      </a:cubicBezTo>
                      <a:cubicBezTo>
                        <a:pt x="98147" y="33856"/>
                        <a:pt x="97298" y="87489"/>
                        <a:pt x="95600" y="87489"/>
                      </a:cubicBezTo>
                      <a:cubicBezTo>
                        <a:pt x="93901" y="87489"/>
                        <a:pt x="62477" y="106316"/>
                        <a:pt x="62477" y="106316"/>
                      </a:cubicBezTo>
                      <a:cubicBezTo>
                        <a:pt x="62477" y="106316"/>
                        <a:pt x="68422" y="74081"/>
                        <a:pt x="64175" y="60673"/>
                      </a:cubicBezTo>
                      <a:cubicBezTo>
                        <a:pt x="59929" y="47265"/>
                        <a:pt x="60778" y="45477"/>
                        <a:pt x="60778" y="45477"/>
                      </a:cubicBezTo>
                      <a:cubicBezTo>
                        <a:pt x="60778" y="45477"/>
                        <a:pt x="36998" y="56203"/>
                        <a:pt x="22560" y="48159"/>
                      </a:cubicBezTo>
                      <a:cubicBezTo>
                        <a:pt x="8121" y="40114"/>
                        <a:pt x="-372" y="33856"/>
                        <a:pt x="-372" y="33856"/>
                      </a:cubicBezTo>
                      <a:close/>
                    </a:path>
                  </a:pathLst>
                </a:custGeom>
                <a:gradFill>
                  <a:gsLst>
                    <a:gs pos="0">
                      <a:srgbClr val="CC6600"/>
                    </a:gs>
                    <a:gs pos="100000">
                      <a:srgbClr val="993300"/>
                    </a:gs>
                  </a:gsLst>
                  <a:lin ang="2700000" scaled="0"/>
                </a:gradFill>
                <a:ln w="5700" cap="flat">
                  <a:noFill/>
                  <a:miter lim="800000"/>
                </a:ln>
              </p:spPr>
            </p:sp>
          </p:grpSp>
          <p:sp>
            <p:nvSpPr>
              <p:cNvPr id="317" name="Text 313"/>
              <p:cNvSpPr txBox="1"/>
              <p:nvPr/>
            </p:nvSpPr>
            <p:spPr>
              <a:xfrm>
                <a:off x="5333662" y="2108095"/>
                <a:ext cx="758338" cy="235767"/>
              </a:xfrm>
              <a:prstGeom prst="rect">
                <a:avLst/>
              </a:prstGeom>
              <a:noFill/>
            </p:spPr>
            <p:txBody>
              <a:bodyPr wrap="square" lIns="36000" tIns="18000" rIns="36000" bIns="18000" rtlCol="0" anchor="ctr"/>
              <a:lstStyle/>
              <a:p>
                <a:pPr algn="ctr"/>
                <a:r>
                  <a:rPr sz="1100" dirty="0">
                    <a:solidFill>
                      <a:srgbClr val="006FBD"/>
                    </a:solidFill>
                    <a:latin typeface="Arial"/>
                  </a:rPr>
                  <a:t>Participants</a:t>
                </a:r>
              </a:p>
            </p:txBody>
          </p:sp>
        </p:grpSp>
        <p:grpSp>
          <p:nvGrpSpPr>
            <p:cNvPr id="47" name="Main Topic 7"/>
            <p:cNvGrpSpPr/>
            <p:nvPr/>
          </p:nvGrpSpPr>
          <p:grpSpPr>
            <a:xfrm>
              <a:off x="5134400" y="3533262"/>
              <a:ext cx="881600" cy="266000"/>
              <a:chOff x="5134400" y="3533262"/>
              <a:chExt cx="881600" cy="266000"/>
            </a:xfrm>
          </p:grpSpPr>
          <p:sp>
            <p:nvSpPr>
              <p:cNvPr id="309" name="Freeform 308"/>
              <p:cNvSpPr/>
              <p:nvPr/>
            </p:nvSpPr>
            <p:spPr>
              <a:xfrm>
                <a:off x="5134400" y="3533262"/>
                <a:ext cx="881600" cy="266000"/>
              </a:xfrm>
              <a:custGeom>
                <a:avLst/>
                <a:gdLst/>
                <a:ahLst/>
                <a:cxnLst/>
                <a:rect l="0" t="0" r="0" b="0"/>
                <a:pathLst>
                  <a:path w="881600" h="266000">
                    <a:moveTo>
                      <a:pt x="47880" y="0"/>
                    </a:moveTo>
                    <a:lnTo>
                      <a:pt x="833720" y="0"/>
                    </a:lnTo>
                    <a:cubicBezTo>
                      <a:pt x="860160" y="0"/>
                      <a:pt x="881600" y="21436"/>
                      <a:pt x="881600" y="47880"/>
                    </a:cubicBezTo>
                    <a:lnTo>
                      <a:pt x="881600" y="218120"/>
                    </a:lnTo>
                    <a:cubicBezTo>
                      <a:pt x="881600" y="244564"/>
                      <a:pt x="860160" y="266000"/>
                      <a:pt x="833720" y="266000"/>
                    </a:cubicBezTo>
                    <a:lnTo>
                      <a:pt x="47880" y="266000"/>
                    </a:lnTo>
                    <a:cubicBezTo>
                      <a:pt x="21436" y="266000"/>
                      <a:pt x="0" y="244564"/>
                      <a:pt x="0" y="218120"/>
                    </a:cubicBezTo>
                    <a:lnTo>
                      <a:pt x="0" y="47880"/>
                    </a:lnTo>
                    <a:cubicBezTo>
                      <a:pt x="0" y="21436"/>
                      <a:pt x="21436" y="0"/>
                      <a:pt x="47880" y="0"/>
                    </a:cubicBezTo>
                    <a:close/>
                  </a:path>
                </a:pathLst>
              </a:custGeom>
              <a:noFill/>
              <a:ln w="7600" cap="flat">
                <a:noFill/>
                <a:bevel/>
              </a:ln>
            </p:spPr>
          </p:sp>
          <p:grpSp>
            <p:nvGrpSpPr>
              <p:cNvPr id="310" name="Completed"/>
              <p:cNvGrpSpPr/>
              <p:nvPr/>
            </p:nvGrpSpPr>
            <p:grpSpPr>
              <a:xfrm>
                <a:off x="5202800" y="3575062"/>
                <a:ext cx="182400" cy="182400"/>
                <a:chOff x="5202800" y="3575062"/>
                <a:chExt cx="182400" cy="182400"/>
              </a:xfrm>
            </p:grpSpPr>
            <p:sp>
              <p:nvSpPr>
                <p:cNvPr id="312" name="Freeform 311"/>
                <p:cNvSpPr/>
                <p:nvPr/>
              </p:nvSpPr>
              <p:spPr>
                <a:xfrm>
                  <a:off x="5202800" y="3575062"/>
                  <a:ext cx="182400" cy="182400"/>
                </a:xfrm>
                <a:custGeom>
                  <a:avLst/>
                  <a:gdLst/>
                  <a:ahLst/>
                  <a:cxnLst/>
                  <a:rect l="0" t="0" r="0" b="0"/>
                  <a:pathLst>
                    <a:path w="182400" h="182400">
                      <a:moveTo>
                        <a:pt x="0" y="116296"/>
                      </a:moveTo>
                      <a:cubicBezTo>
                        <a:pt x="23987" y="100480"/>
                        <a:pt x="50638" y="84664"/>
                        <a:pt x="50638" y="84664"/>
                      </a:cubicBezTo>
                      <a:cubicBezTo>
                        <a:pt x="50638" y="84664"/>
                        <a:pt x="66630" y="119087"/>
                        <a:pt x="73737" y="134904"/>
                      </a:cubicBezTo>
                      <a:cubicBezTo>
                        <a:pt x="89728" y="91200"/>
                        <a:pt x="135924" y="18607"/>
                        <a:pt x="175014" y="0"/>
                      </a:cubicBezTo>
                      <a:cubicBezTo>
                        <a:pt x="172349" y="13955"/>
                        <a:pt x="172576" y="49487"/>
                        <a:pt x="182400" y="70885"/>
                      </a:cubicBezTo>
                      <a:cubicBezTo>
                        <a:pt x="161714" y="82968"/>
                        <a:pt x="113715" y="113505"/>
                        <a:pt x="77290" y="182400"/>
                      </a:cubicBezTo>
                      <a:cubicBezTo>
                        <a:pt x="53304" y="150719"/>
                        <a:pt x="21321" y="123739"/>
                        <a:pt x="0" y="116296"/>
                      </a:cubicBezTo>
                      <a:close/>
                    </a:path>
                  </a:pathLst>
                </a:custGeom>
                <a:solidFill>
                  <a:srgbClr val="FF1418"/>
                </a:solidFill>
                <a:ln w="7600" cap="flat">
                  <a:noFill/>
                  <a:bevel/>
                </a:ln>
              </p:spPr>
            </p:sp>
            <p:sp>
              <p:nvSpPr>
                <p:cNvPr id="313" name="Freeform 312"/>
                <p:cNvSpPr/>
                <p:nvPr/>
              </p:nvSpPr>
              <p:spPr>
                <a:xfrm>
                  <a:off x="5293411" y="3590812"/>
                  <a:ext cx="79393" cy="101213"/>
                </a:xfrm>
                <a:custGeom>
                  <a:avLst/>
                  <a:gdLst/>
                  <a:ahLst/>
                  <a:cxnLst/>
                  <a:rect l="0" t="0" r="0" b="0"/>
                  <a:pathLst>
                    <a:path w="79393" h="101213">
                      <a:moveTo>
                        <a:pt x="0" y="97979"/>
                      </a:moveTo>
                      <a:cubicBezTo>
                        <a:pt x="9030" y="78953"/>
                        <a:pt x="50009" y="17465"/>
                        <a:pt x="74789" y="0"/>
                      </a:cubicBezTo>
                      <a:cubicBezTo>
                        <a:pt x="72634" y="10549"/>
                        <a:pt x="71392" y="33822"/>
                        <a:pt x="79393" y="49997"/>
                      </a:cubicBezTo>
                      <a:cubicBezTo>
                        <a:pt x="68285" y="53799"/>
                        <a:pt x="21055" y="101213"/>
                        <a:pt x="21055" y="101213"/>
                      </a:cubicBezTo>
                      <a:lnTo>
                        <a:pt x="0" y="97979"/>
                      </a:lnTo>
                      <a:close/>
                    </a:path>
                  </a:pathLst>
                </a:custGeom>
                <a:gradFill>
                  <a:gsLst>
                    <a:gs pos="0">
                      <a:srgbClr val="FFFFFF"/>
                    </a:gs>
                    <a:gs pos="50000">
                      <a:srgbClr val="FFFFFF">
                        <a:alpha val="40000"/>
                      </a:srgbClr>
                    </a:gs>
                    <a:gs pos="100000">
                      <a:srgbClr val="FFFFFF">
                        <a:alpha val="0"/>
                      </a:srgbClr>
                    </a:gs>
                  </a:gsLst>
                  <a:lin ang="5400000" scaled="0"/>
                </a:gradFill>
                <a:ln w="7600" cap="flat">
                  <a:noFill/>
                  <a:bevel/>
                </a:ln>
              </p:spPr>
            </p:sp>
            <p:sp>
              <p:nvSpPr>
                <p:cNvPr id="314" name="Freeform 313"/>
                <p:cNvSpPr/>
                <p:nvPr/>
              </p:nvSpPr>
              <p:spPr>
                <a:xfrm>
                  <a:off x="5218299" y="3672659"/>
                  <a:ext cx="51029" cy="44210"/>
                </a:xfrm>
                <a:custGeom>
                  <a:avLst/>
                  <a:gdLst/>
                  <a:ahLst/>
                  <a:cxnLst/>
                  <a:rect l="0" t="0" r="0" b="0"/>
                  <a:pathLst>
                    <a:path w="51029" h="44210">
                      <a:moveTo>
                        <a:pt x="0" y="18365"/>
                      </a:moveTo>
                      <a:cubicBezTo>
                        <a:pt x="19282" y="6409"/>
                        <a:pt x="31228" y="0"/>
                        <a:pt x="31228" y="0"/>
                      </a:cubicBezTo>
                      <a:cubicBezTo>
                        <a:pt x="31228" y="0"/>
                        <a:pt x="41783" y="18314"/>
                        <a:pt x="50498" y="33802"/>
                      </a:cubicBezTo>
                      <a:cubicBezTo>
                        <a:pt x="53610" y="39334"/>
                        <a:pt x="42206" y="49612"/>
                        <a:pt x="32695" y="40751"/>
                      </a:cubicBezTo>
                      <a:cubicBezTo>
                        <a:pt x="20989" y="29844"/>
                        <a:pt x="9449" y="21469"/>
                        <a:pt x="0" y="18365"/>
                      </a:cubicBezTo>
                      <a:close/>
                    </a:path>
                  </a:pathLst>
                </a:custGeom>
                <a:gradFill>
                  <a:gsLst>
                    <a:gs pos="0">
                      <a:srgbClr val="FFFFFF"/>
                    </a:gs>
                    <a:gs pos="50000">
                      <a:srgbClr val="FFFFFF">
                        <a:alpha val="40000"/>
                      </a:srgbClr>
                    </a:gs>
                    <a:gs pos="100000">
                      <a:srgbClr val="FFFFFF">
                        <a:alpha val="0"/>
                      </a:srgbClr>
                    </a:gs>
                  </a:gsLst>
                  <a:lin ang="5400000" scaled="0"/>
                </a:gradFill>
                <a:ln w="7600" cap="flat">
                  <a:noFill/>
                  <a:bevel/>
                </a:ln>
              </p:spPr>
            </p:sp>
          </p:grpSp>
          <p:sp>
            <p:nvSpPr>
              <p:cNvPr id="311" name="Text 314"/>
              <p:cNvSpPr txBox="1"/>
              <p:nvPr/>
            </p:nvSpPr>
            <p:spPr>
              <a:xfrm>
                <a:off x="5415600" y="3601662"/>
                <a:ext cx="600400" cy="129200"/>
              </a:xfrm>
              <a:prstGeom prst="rect">
                <a:avLst/>
              </a:prstGeom>
              <a:noFill/>
            </p:spPr>
            <p:txBody>
              <a:bodyPr wrap="square" lIns="36000" tIns="18000" rIns="36000" bIns="18000" rtlCol="0" anchor="ctr"/>
              <a:lstStyle/>
              <a:p>
                <a:pPr algn="ctr"/>
                <a:r>
                  <a:rPr sz="1200" dirty="0">
                    <a:solidFill>
                      <a:srgbClr val="006FBD"/>
                    </a:solidFill>
                    <a:latin typeface="Arial"/>
                  </a:rPr>
                  <a:t>Decisions</a:t>
                </a:r>
              </a:p>
            </p:txBody>
          </p:sp>
        </p:grpSp>
        <p:grpSp>
          <p:nvGrpSpPr>
            <p:cNvPr id="48" name="Main Topic 7"/>
            <p:cNvGrpSpPr/>
            <p:nvPr/>
          </p:nvGrpSpPr>
          <p:grpSpPr>
            <a:xfrm>
              <a:off x="5134400" y="4293262"/>
              <a:ext cx="676400" cy="266000"/>
              <a:chOff x="5134400" y="4293262"/>
              <a:chExt cx="676400" cy="266000"/>
            </a:xfrm>
          </p:grpSpPr>
          <p:sp>
            <p:nvSpPr>
              <p:cNvPr id="301" name="Freeform 300"/>
              <p:cNvSpPr/>
              <p:nvPr/>
            </p:nvSpPr>
            <p:spPr>
              <a:xfrm>
                <a:off x="5134400" y="4293262"/>
                <a:ext cx="676400" cy="266000"/>
              </a:xfrm>
              <a:custGeom>
                <a:avLst/>
                <a:gdLst/>
                <a:ahLst/>
                <a:cxnLst/>
                <a:rect l="0" t="0" r="0" b="0"/>
                <a:pathLst>
                  <a:path w="676400" h="266000">
                    <a:moveTo>
                      <a:pt x="47880" y="0"/>
                    </a:moveTo>
                    <a:lnTo>
                      <a:pt x="628520" y="0"/>
                    </a:lnTo>
                    <a:cubicBezTo>
                      <a:pt x="654964" y="0"/>
                      <a:pt x="676400" y="21436"/>
                      <a:pt x="676400" y="47880"/>
                    </a:cubicBezTo>
                    <a:lnTo>
                      <a:pt x="676400" y="218120"/>
                    </a:lnTo>
                    <a:cubicBezTo>
                      <a:pt x="676400" y="244564"/>
                      <a:pt x="654964" y="266000"/>
                      <a:pt x="628520" y="266000"/>
                    </a:cubicBezTo>
                    <a:lnTo>
                      <a:pt x="47880" y="266000"/>
                    </a:lnTo>
                    <a:cubicBezTo>
                      <a:pt x="21436" y="266000"/>
                      <a:pt x="0" y="244564"/>
                      <a:pt x="0" y="218120"/>
                    </a:cubicBezTo>
                    <a:lnTo>
                      <a:pt x="0" y="47880"/>
                    </a:lnTo>
                    <a:cubicBezTo>
                      <a:pt x="0" y="21436"/>
                      <a:pt x="21436" y="0"/>
                      <a:pt x="47880" y="0"/>
                    </a:cubicBezTo>
                    <a:close/>
                  </a:path>
                </a:pathLst>
              </a:custGeom>
              <a:noFill/>
              <a:ln w="7600" cap="flat">
                <a:noFill/>
                <a:bevel/>
              </a:ln>
            </p:spPr>
          </p:sp>
          <p:grpSp>
            <p:nvGrpSpPr>
              <p:cNvPr id="302" name="Pencil"/>
              <p:cNvGrpSpPr/>
              <p:nvPr/>
            </p:nvGrpSpPr>
            <p:grpSpPr>
              <a:xfrm>
                <a:off x="5202800" y="4335062"/>
                <a:ext cx="182400" cy="182400"/>
                <a:chOff x="5202800" y="4335062"/>
                <a:chExt cx="182400" cy="182400"/>
              </a:xfrm>
            </p:grpSpPr>
            <p:sp>
              <p:nvSpPr>
                <p:cNvPr id="304" name="Freeform 303"/>
                <p:cNvSpPr/>
                <p:nvPr/>
              </p:nvSpPr>
              <p:spPr>
                <a:xfrm>
                  <a:off x="5228581" y="4335062"/>
                  <a:ext cx="125811" cy="128749"/>
                </a:xfrm>
                <a:custGeom>
                  <a:avLst/>
                  <a:gdLst/>
                  <a:ahLst/>
                  <a:cxnLst/>
                  <a:rect l="0" t="0" r="0" b="0"/>
                  <a:pathLst>
                    <a:path w="125811" h="128749">
                      <a:moveTo>
                        <a:pt x="0" y="108564"/>
                      </a:moveTo>
                      <a:lnTo>
                        <a:pt x="109345" y="0"/>
                      </a:lnTo>
                      <a:lnTo>
                        <a:pt x="125811" y="10127"/>
                      </a:lnTo>
                      <a:lnTo>
                        <a:pt x="7462" y="128749"/>
                      </a:lnTo>
                      <a:lnTo>
                        <a:pt x="0" y="108564"/>
                      </a:lnTo>
                      <a:close/>
                    </a:path>
                  </a:pathLst>
                </a:custGeom>
                <a:gradFill>
                  <a:gsLst>
                    <a:gs pos="0">
                      <a:srgbClr val="001A33"/>
                    </a:gs>
                    <a:gs pos="100000">
                      <a:srgbClr val="3399FF"/>
                    </a:gs>
                  </a:gsLst>
                  <a:lin ang="4200000" scaled="0"/>
                </a:gradFill>
                <a:ln w="2500" cap="flat">
                  <a:solidFill>
                    <a:srgbClr val="808080"/>
                  </a:solidFill>
                  <a:bevel/>
                </a:ln>
              </p:spPr>
            </p:sp>
            <p:sp>
              <p:nvSpPr>
                <p:cNvPr id="305" name="Freeform 304"/>
                <p:cNvSpPr/>
                <p:nvPr/>
              </p:nvSpPr>
              <p:spPr>
                <a:xfrm>
                  <a:off x="5236042" y="4345189"/>
                  <a:ext cx="138874" cy="140685"/>
                </a:xfrm>
                <a:custGeom>
                  <a:avLst/>
                  <a:gdLst/>
                  <a:ahLst/>
                  <a:cxnLst/>
                  <a:rect l="0" t="0" r="0" b="0"/>
                  <a:pathLst>
                    <a:path w="138874" h="140685">
                      <a:moveTo>
                        <a:pt x="0" y="118622"/>
                      </a:moveTo>
                      <a:lnTo>
                        <a:pt x="118349" y="0"/>
                      </a:lnTo>
                      <a:lnTo>
                        <a:pt x="138874" y="21789"/>
                      </a:lnTo>
                      <a:lnTo>
                        <a:pt x="21528" y="140685"/>
                      </a:lnTo>
                      <a:lnTo>
                        <a:pt x="18051" y="122240"/>
                      </a:lnTo>
                      <a:lnTo>
                        <a:pt x="0" y="118622"/>
                      </a:lnTo>
                      <a:close/>
                    </a:path>
                  </a:pathLst>
                </a:custGeom>
                <a:gradFill>
                  <a:gsLst>
                    <a:gs pos="0">
                      <a:srgbClr val="001A33"/>
                    </a:gs>
                    <a:gs pos="100000">
                      <a:srgbClr val="3399FF"/>
                    </a:gs>
                  </a:gsLst>
                  <a:lin ang="4200000" scaled="0"/>
                </a:gradFill>
                <a:ln w="2500" cap="flat">
                  <a:solidFill>
                    <a:srgbClr val="808080"/>
                  </a:solidFill>
                  <a:bevel/>
                </a:ln>
              </p:spPr>
            </p:sp>
            <p:sp>
              <p:nvSpPr>
                <p:cNvPr id="306" name="Freeform 305"/>
                <p:cNvSpPr/>
                <p:nvPr/>
              </p:nvSpPr>
              <p:spPr>
                <a:xfrm>
                  <a:off x="5257570" y="4366978"/>
                  <a:ext cx="127631" cy="127300"/>
                </a:xfrm>
                <a:custGeom>
                  <a:avLst/>
                  <a:gdLst/>
                  <a:ahLst/>
                  <a:cxnLst/>
                  <a:rect l="0" t="0" r="0" b="0"/>
                  <a:pathLst>
                    <a:path w="127631" h="127300">
                      <a:moveTo>
                        <a:pt x="0" y="118896"/>
                      </a:moveTo>
                      <a:lnTo>
                        <a:pt x="117347" y="0"/>
                      </a:lnTo>
                      <a:lnTo>
                        <a:pt x="127631" y="17388"/>
                      </a:lnTo>
                      <a:lnTo>
                        <a:pt x="19802" y="127300"/>
                      </a:lnTo>
                      <a:lnTo>
                        <a:pt x="0" y="118896"/>
                      </a:lnTo>
                      <a:close/>
                    </a:path>
                  </a:pathLst>
                </a:custGeom>
                <a:gradFill>
                  <a:gsLst>
                    <a:gs pos="0">
                      <a:srgbClr val="001A33"/>
                    </a:gs>
                    <a:gs pos="100000">
                      <a:srgbClr val="3399FF"/>
                    </a:gs>
                  </a:gsLst>
                  <a:lin ang="4200000" scaled="0"/>
                </a:gradFill>
                <a:ln w="2500" cap="flat">
                  <a:solidFill>
                    <a:srgbClr val="808080"/>
                  </a:solidFill>
                  <a:bevel/>
                </a:ln>
              </p:spPr>
            </p:sp>
            <p:sp>
              <p:nvSpPr>
                <p:cNvPr id="307" name="Freeform 306"/>
                <p:cNvSpPr/>
                <p:nvPr/>
              </p:nvSpPr>
              <p:spPr>
                <a:xfrm>
                  <a:off x="5212893" y="4443627"/>
                  <a:ext cx="64478" cy="64944"/>
                </a:xfrm>
                <a:custGeom>
                  <a:avLst/>
                  <a:gdLst/>
                  <a:ahLst/>
                  <a:cxnLst/>
                  <a:rect l="0" t="0" r="0" b="0"/>
                  <a:pathLst>
                    <a:path w="64478" h="64944">
                      <a:moveTo>
                        <a:pt x="64478" y="50651"/>
                      </a:moveTo>
                      <a:lnTo>
                        <a:pt x="44676" y="42247"/>
                      </a:lnTo>
                      <a:lnTo>
                        <a:pt x="41200" y="23802"/>
                      </a:lnTo>
                      <a:lnTo>
                        <a:pt x="23148" y="20184"/>
                      </a:lnTo>
                      <a:lnTo>
                        <a:pt x="15687" y="0"/>
                      </a:lnTo>
                      <a:lnTo>
                        <a:pt x="0" y="44760"/>
                      </a:lnTo>
                      <a:lnTo>
                        <a:pt x="18995" y="64944"/>
                      </a:lnTo>
                      <a:lnTo>
                        <a:pt x="64478" y="50651"/>
                      </a:lnTo>
                      <a:close/>
                    </a:path>
                  </a:pathLst>
                </a:custGeom>
                <a:gradFill>
                  <a:gsLst>
                    <a:gs pos="0">
                      <a:srgbClr val="FFC000"/>
                    </a:gs>
                    <a:gs pos="48000">
                      <a:srgbClr val="FFFFA0"/>
                    </a:gs>
                    <a:gs pos="100000">
                      <a:srgbClr val="FFC000"/>
                    </a:gs>
                  </a:gsLst>
                  <a:lin ang="3000000" scaled="0"/>
                </a:gradFill>
                <a:ln w="2500" cap="flat">
                  <a:solidFill>
                    <a:srgbClr val="808080"/>
                  </a:solidFill>
                  <a:bevel/>
                </a:ln>
              </p:spPr>
            </p:sp>
            <p:sp>
              <p:nvSpPr>
                <p:cNvPr id="308" name="Freeform 307"/>
                <p:cNvSpPr/>
                <p:nvPr/>
              </p:nvSpPr>
              <p:spPr>
                <a:xfrm>
                  <a:off x="5202800" y="4487251"/>
                  <a:ext cx="30213" cy="30211"/>
                </a:xfrm>
                <a:custGeom>
                  <a:avLst/>
                  <a:gdLst/>
                  <a:ahLst/>
                  <a:cxnLst/>
                  <a:rect l="0" t="0" r="0" b="0"/>
                  <a:pathLst>
                    <a:path w="30213" h="30211">
                      <a:moveTo>
                        <a:pt x="9691" y="0"/>
                      </a:moveTo>
                      <a:lnTo>
                        <a:pt x="0" y="30211"/>
                      </a:lnTo>
                      <a:lnTo>
                        <a:pt x="30213" y="21824"/>
                      </a:lnTo>
                      <a:lnTo>
                        <a:pt x="9691" y="0"/>
                      </a:lnTo>
                      <a:close/>
                    </a:path>
                  </a:pathLst>
                </a:custGeom>
                <a:gradFill>
                  <a:gsLst>
                    <a:gs pos="0">
                      <a:srgbClr val="000000"/>
                    </a:gs>
                    <a:gs pos="100000">
                      <a:srgbClr val="0080FF"/>
                    </a:gs>
                  </a:gsLst>
                  <a:lin ang="4200000" scaled="0"/>
                </a:gradFill>
                <a:ln w="2500" cap="flat">
                  <a:solidFill>
                    <a:srgbClr val="808080"/>
                  </a:solidFill>
                  <a:bevel/>
                </a:ln>
              </p:spPr>
            </p:sp>
          </p:grpSp>
          <p:sp>
            <p:nvSpPr>
              <p:cNvPr id="303" name="Text 315"/>
              <p:cNvSpPr txBox="1"/>
              <p:nvPr/>
            </p:nvSpPr>
            <p:spPr>
              <a:xfrm>
                <a:off x="5415600" y="4361662"/>
                <a:ext cx="395200" cy="129200"/>
              </a:xfrm>
              <a:prstGeom prst="rect">
                <a:avLst/>
              </a:prstGeom>
              <a:noFill/>
            </p:spPr>
            <p:txBody>
              <a:bodyPr wrap="square" lIns="36000" tIns="18000" rIns="36000" bIns="18000" rtlCol="0" anchor="ctr"/>
              <a:lstStyle/>
              <a:p>
                <a:pPr algn="ctr"/>
                <a:r>
                  <a:rPr sz="1200">
                    <a:solidFill>
                      <a:srgbClr val="006FBD"/>
                    </a:solidFill>
                    <a:latin typeface="Arial"/>
                  </a:rPr>
                  <a:t>Notes</a:t>
                </a:r>
              </a:p>
            </p:txBody>
          </p:sp>
        </p:grpSp>
        <p:grpSp>
          <p:nvGrpSpPr>
            <p:cNvPr id="49" name="Main Topic 7"/>
            <p:cNvGrpSpPr/>
            <p:nvPr/>
          </p:nvGrpSpPr>
          <p:grpSpPr>
            <a:xfrm>
              <a:off x="2314800" y="4958498"/>
              <a:ext cx="1170400" cy="266000"/>
              <a:chOff x="2314800" y="4958498"/>
              <a:chExt cx="1170400" cy="266000"/>
            </a:xfrm>
          </p:grpSpPr>
          <p:sp>
            <p:nvSpPr>
              <p:cNvPr id="295" name="Freeform 294"/>
              <p:cNvSpPr/>
              <p:nvPr/>
            </p:nvSpPr>
            <p:spPr>
              <a:xfrm>
                <a:off x="2314800" y="4958498"/>
                <a:ext cx="1170400" cy="266000"/>
              </a:xfrm>
              <a:custGeom>
                <a:avLst/>
                <a:gdLst/>
                <a:ahLst/>
                <a:cxnLst/>
                <a:rect l="0" t="0" r="0" b="0"/>
                <a:pathLst>
                  <a:path w="1170400" h="266000">
                    <a:moveTo>
                      <a:pt x="47880" y="0"/>
                    </a:moveTo>
                    <a:lnTo>
                      <a:pt x="1122520" y="0"/>
                    </a:lnTo>
                    <a:cubicBezTo>
                      <a:pt x="1148960" y="0"/>
                      <a:pt x="1170400" y="21436"/>
                      <a:pt x="1170400" y="47880"/>
                    </a:cubicBezTo>
                    <a:lnTo>
                      <a:pt x="1170400" y="218120"/>
                    </a:lnTo>
                    <a:cubicBezTo>
                      <a:pt x="1170400" y="244564"/>
                      <a:pt x="1148960" y="266000"/>
                      <a:pt x="1122520" y="266000"/>
                    </a:cubicBezTo>
                    <a:lnTo>
                      <a:pt x="47880" y="266000"/>
                    </a:lnTo>
                    <a:cubicBezTo>
                      <a:pt x="21436" y="266000"/>
                      <a:pt x="0" y="244564"/>
                      <a:pt x="0" y="218120"/>
                    </a:cubicBezTo>
                    <a:lnTo>
                      <a:pt x="0" y="47880"/>
                    </a:lnTo>
                    <a:cubicBezTo>
                      <a:pt x="0" y="21436"/>
                      <a:pt x="21436" y="0"/>
                      <a:pt x="47880" y="0"/>
                    </a:cubicBezTo>
                    <a:close/>
                  </a:path>
                </a:pathLst>
              </a:custGeom>
              <a:noFill/>
              <a:ln w="7600" cap="flat">
                <a:noFill/>
                <a:bevel/>
              </a:ln>
            </p:spPr>
          </p:sp>
          <p:grpSp>
            <p:nvGrpSpPr>
              <p:cNvPr id="296" name="Comment"/>
              <p:cNvGrpSpPr/>
              <p:nvPr/>
            </p:nvGrpSpPr>
            <p:grpSpPr>
              <a:xfrm>
                <a:off x="2383200" y="5007898"/>
                <a:ext cx="182400" cy="167200"/>
                <a:chOff x="2383200" y="5007898"/>
                <a:chExt cx="182400" cy="167200"/>
              </a:xfrm>
            </p:grpSpPr>
            <p:sp>
              <p:nvSpPr>
                <p:cNvPr id="298" name="Freeform 297"/>
                <p:cNvSpPr/>
                <p:nvPr/>
              </p:nvSpPr>
              <p:spPr>
                <a:xfrm>
                  <a:off x="2383157" y="5007845"/>
                  <a:ext cx="131153" cy="119011"/>
                </a:xfrm>
                <a:custGeom>
                  <a:avLst/>
                  <a:gdLst/>
                  <a:ahLst/>
                  <a:cxnLst/>
                  <a:rect l="0" t="0" r="0" b="0"/>
                  <a:pathLst>
                    <a:path w="131153" h="119011">
                      <a:moveTo>
                        <a:pt x="8449" y="0"/>
                      </a:moveTo>
                      <a:lnTo>
                        <a:pt x="122662" y="0"/>
                      </a:lnTo>
                      <a:cubicBezTo>
                        <a:pt x="127340" y="0"/>
                        <a:pt x="131153" y="3852"/>
                        <a:pt x="131153" y="8604"/>
                      </a:cubicBezTo>
                      <a:lnTo>
                        <a:pt x="131153" y="81947"/>
                      </a:lnTo>
                      <a:cubicBezTo>
                        <a:pt x="131153" y="86699"/>
                        <a:pt x="127340" y="90551"/>
                        <a:pt x="122662" y="90551"/>
                      </a:cubicBezTo>
                      <a:lnTo>
                        <a:pt x="65577" y="90551"/>
                      </a:lnTo>
                      <a:lnTo>
                        <a:pt x="5246" y="130912"/>
                      </a:lnTo>
                      <a:lnTo>
                        <a:pt x="23608" y="90551"/>
                      </a:lnTo>
                      <a:lnTo>
                        <a:pt x="8449" y="90551"/>
                      </a:lnTo>
                      <a:cubicBezTo>
                        <a:pt x="3771" y="90551"/>
                        <a:pt x="0" y="86699"/>
                        <a:pt x="0" y="81947"/>
                      </a:cubicBezTo>
                      <a:lnTo>
                        <a:pt x="0" y="8604"/>
                      </a:lnTo>
                      <a:cubicBezTo>
                        <a:pt x="0" y="3852"/>
                        <a:pt x="3771" y="0"/>
                        <a:pt x="8449" y="0"/>
                      </a:cubicBezTo>
                      <a:close/>
                    </a:path>
                  </a:pathLst>
                </a:custGeom>
                <a:gradFill>
                  <a:gsLst>
                    <a:gs pos="0">
                      <a:srgbClr val="78BCFF"/>
                    </a:gs>
                    <a:gs pos="100000">
                      <a:srgbClr val="0074E4"/>
                    </a:gs>
                  </a:gsLst>
                  <a:lin ang="5400000" scaled="0"/>
                </a:gradFill>
                <a:ln w="7600" cap="flat">
                  <a:solidFill>
                    <a:srgbClr val="1E90FF"/>
                  </a:solidFill>
                  <a:bevel/>
                </a:ln>
              </p:spPr>
            </p:sp>
            <p:sp>
              <p:nvSpPr>
                <p:cNvPr id="299" name="Freeform 298"/>
                <p:cNvSpPr/>
                <p:nvPr/>
              </p:nvSpPr>
              <p:spPr>
                <a:xfrm>
                  <a:off x="2424816" y="5046033"/>
                  <a:ext cx="100414" cy="100992"/>
                </a:xfrm>
                <a:custGeom>
                  <a:avLst/>
                  <a:gdLst/>
                  <a:ahLst/>
                  <a:cxnLst/>
                  <a:rect l="0" t="0" r="0" b="0"/>
                  <a:pathLst>
                    <a:path w="100414" h="100992">
                      <a:moveTo>
                        <a:pt x="8459" y="0"/>
                      </a:moveTo>
                      <a:lnTo>
                        <a:pt x="100414" y="0"/>
                      </a:lnTo>
                      <a:lnTo>
                        <a:pt x="100414" y="100992"/>
                      </a:lnTo>
                      <a:lnTo>
                        <a:pt x="0" y="100781"/>
                      </a:lnTo>
                      <a:lnTo>
                        <a:pt x="0" y="8593"/>
                      </a:lnTo>
                      <a:cubicBezTo>
                        <a:pt x="0" y="3841"/>
                        <a:pt x="3781" y="0"/>
                        <a:pt x="8459" y="0"/>
                      </a:cubicBezTo>
                      <a:close/>
                    </a:path>
                  </a:pathLst>
                </a:custGeom>
                <a:solidFill>
                  <a:srgbClr val="FFFFFF"/>
                </a:solidFill>
                <a:ln w="7600" cap="flat">
                  <a:solidFill>
                    <a:srgbClr val="FFFFFF"/>
                  </a:solidFill>
                  <a:bevel/>
                </a:ln>
              </p:spPr>
            </p:sp>
            <p:sp>
              <p:nvSpPr>
                <p:cNvPr id="300" name="Freeform 299"/>
                <p:cNvSpPr/>
                <p:nvPr/>
              </p:nvSpPr>
              <p:spPr>
                <a:xfrm>
                  <a:off x="2431964" y="5053610"/>
                  <a:ext cx="133568" cy="121436"/>
                </a:xfrm>
                <a:custGeom>
                  <a:avLst/>
                  <a:gdLst/>
                  <a:ahLst/>
                  <a:cxnLst/>
                  <a:rect l="0" t="0" r="0" b="0"/>
                  <a:pathLst>
                    <a:path w="133568" h="121436">
                      <a:moveTo>
                        <a:pt x="8459" y="0"/>
                      </a:moveTo>
                      <a:lnTo>
                        <a:pt x="125015" y="0"/>
                      </a:lnTo>
                      <a:cubicBezTo>
                        <a:pt x="129692" y="0"/>
                        <a:pt x="133568" y="3857"/>
                        <a:pt x="133568" y="8608"/>
                      </a:cubicBezTo>
                      <a:lnTo>
                        <a:pt x="133568" y="84380"/>
                      </a:lnTo>
                      <a:cubicBezTo>
                        <a:pt x="133568" y="89131"/>
                        <a:pt x="129692" y="93006"/>
                        <a:pt x="125015" y="93006"/>
                      </a:cubicBezTo>
                      <a:lnTo>
                        <a:pt x="106854" y="93006"/>
                      </a:lnTo>
                      <a:lnTo>
                        <a:pt x="124604" y="121436"/>
                      </a:lnTo>
                      <a:lnTo>
                        <a:pt x="66784" y="93006"/>
                      </a:lnTo>
                      <a:lnTo>
                        <a:pt x="8459" y="92991"/>
                      </a:lnTo>
                      <a:cubicBezTo>
                        <a:pt x="3782" y="92991"/>
                        <a:pt x="0" y="89117"/>
                        <a:pt x="0" y="84365"/>
                      </a:cubicBezTo>
                      <a:lnTo>
                        <a:pt x="0" y="8593"/>
                      </a:lnTo>
                      <a:cubicBezTo>
                        <a:pt x="0" y="3841"/>
                        <a:pt x="3782" y="0"/>
                        <a:pt x="8459" y="0"/>
                      </a:cubicBezTo>
                      <a:close/>
                    </a:path>
                  </a:pathLst>
                </a:custGeom>
                <a:gradFill>
                  <a:gsLst>
                    <a:gs pos="0">
                      <a:srgbClr val="78BCFF"/>
                    </a:gs>
                    <a:gs pos="100000">
                      <a:srgbClr val="0074E4"/>
                    </a:gs>
                  </a:gsLst>
                  <a:lin ang="5400000" scaled="0"/>
                </a:gradFill>
                <a:ln w="7600" cap="flat">
                  <a:solidFill>
                    <a:srgbClr val="1E90FF"/>
                  </a:solidFill>
                  <a:bevel/>
                </a:ln>
              </p:spPr>
            </p:sp>
          </p:grpSp>
          <p:sp>
            <p:nvSpPr>
              <p:cNvPr id="297" name="Text 316"/>
              <p:cNvSpPr txBox="1"/>
              <p:nvPr/>
            </p:nvSpPr>
            <p:spPr>
              <a:xfrm>
                <a:off x="2596000" y="5026898"/>
                <a:ext cx="889200" cy="129200"/>
              </a:xfrm>
              <a:prstGeom prst="rect">
                <a:avLst/>
              </a:prstGeom>
              <a:noFill/>
            </p:spPr>
            <p:txBody>
              <a:bodyPr wrap="square" lIns="36000" tIns="18000" rIns="36000" bIns="18000" rtlCol="0" anchor="ctr"/>
              <a:lstStyle/>
              <a:p>
                <a:pPr algn="ctr"/>
                <a:r>
                  <a:rPr sz="1200">
                    <a:solidFill>
                      <a:srgbClr val="006FBD"/>
                    </a:solidFill>
                    <a:latin typeface="Arial"/>
                  </a:rPr>
                  <a:t>Communication</a:t>
                </a:r>
              </a:p>
            </p:txBody>
          </p:sp>
        </p:grpSp>
        <p:grpSp>
          <p:nvGrpSpPr>
            <p:cNvPr id="50" name="Main Topic 7"/>
            <p:cNvGrpSpPr/>
            <p:nvPr/>
          </p:nvGrpSpPr>
          <p:grpSpPr>
            <a:xfrm>
              <a:off x="2322400" y="4312498"/>
              <a:ext cx="1162800" cy="266000"/>
              <a:chOff x="2322400" y="4312498"/>
              <a:chExt cx="1162800" cy="266000"/>
            </a:xfrm>
          </p:grpSpPr>
          <p:sp>
            <p:nvSpPr>
              <p:cNvPr id="285" name="Freeform 284"/>
              <p:cNvSpPr/>
              <p:nvPr/>
            </p:nvSpPr>
            <p:spPr>
              <a:xfrm>
                <a:off x="2322400" y="4312498"/>
                <a:ext cx="1162800" cy="266000"/>
              </a:xfrm>
              <a:custGeom>
                <a:avLst/>
                <a:gdLst/>
                <a:ahLst/>
                <a:cxnLst/>
                <a:rect l="0" t="0" r="0" b="0"/>
                <a:pathLst>
                  <a:path w="1162800" h="266000">
                    <a:moveTo>
                      <a:pt x="47880" y="0"/>
                    </a:moveTo>
                    <a:lnTo>
                      <a:pt x="1114920" y="0"/>
                    </a:lnTo>
                    <a:cubicBezTo>
                      <a:pt x="1141360" y="0"/>
                      <a:pt x="1162800" y="21436"/>
                      <a:pt x="1162800" y="47880"/>
                    </a:cubicBezTo>
                    <a:lnTo>
                      <a:pt x="1162800" y="218120"/>
                    </a:lnTo>
                    <a:cubicBezTo>
                      <a:pt x="1162800" y="244564"/>
                      <a:pt x="1141360" y="266000"/>
                      <a:pt x="1114920" y="266000"/>
                    </a:cubicBezTo>
                    <a:lnTo>
                      <a:pt x="47880" y="266000"/>
                    </a:lnTo>
                    <a:cubicBezTo>
                      <a:pt x="21436" y="266000"/>
                      <a:pt x="0" y="244564"/>
                      <a:pt x="0" y="218120"/>
                    </a:cubicBezTo>
                    <a:lnTo>
                      <a:pt x="0" y="47880"/>
                    </a:lnTo>
                    <a:cubicBezTo>
                      <a:pt x="0" y="21436"/>
                      <a:pt x="21436" y="0"/>
                      <a:pt x="47880" y="0"/>
                    </a:cubicBezTo>
                    <a:close/>
                  </a:path>
                </a:pathLst>
              </a:custGeom>
              <a:noFill/>
              <a:ln w="7600" cap="flat">
                <a:noFill/>
                <a:bevel/>
              </a:ln>
            </p:spPr>
          </p:sp>
          <p:grpSp>
            <p:nvGrpSpPr>
              <p:cNvPr id="286" name="Time"/>
              <p:cNvGrpSpPr/>
              <p:nvPr/>
            </p:nvGrpSpPr>
            <p:grpSpPr>
              <a:xfrm>
                <a:off x="2390800" y="4346698"/>
                <a:ext cx="182400" cy="197600"/>
                <a:chOff x="2390800" y="4346698"/>
                <a:chExt cx="182400" cy="197600"/>
              </a:xfrm>
            </p:grpSpPr>
            <p:sp>
              <p:nvSpPr>
                <p:cNvPr id="288" name="Freeform 287"/>
                <p:cNvSpPr/>
                <p:nvPr/>
              </p:nvSpPr>
              <p:spPr>
                <a:xfrm flipH="1">
                  <a:off x="2527315" y="4516716"/>
                  <a:ext cx="20064" cy="27664"/>
                </a:xfrm>
                <a:custGeom>
                  <a:avLst/>
                  <a:gdLst/>
                  <a:ahLst/>
                  <a:cxnLst/>
                  <a:rect l="0" t="0" r="0" b="0"/>
                  <a:pathLst>
                    <a:path w="20064" h="27664">
                      <a:moveTo>
                        <a:pt x="20038" y="6314"/>
                      </a:moveTo>
                      <a:lnTo>
                        <a:pt x="11565" y="24725"/>
                      </a:lnTo>
                      <a:cubicBezTo>
                        <a:pt x="10817" y="26399"/>
                        <a:pt x="9783" y="27664"/>
                        <a:pt x="8200" y="27664"/>
                      </a:cubicBezTo>
                      <a:lnTo>
                        <a:pt x="2749" y="27577"/>
                      </a:lnTo>
                      <a:cubicBezTo>
                        <a:pt x="1166" y="27577"/>
                        <a:pt x="-897" y="25903"/>
                        <a:pt x="349" y="23795"/>
                      </a:cubicBezTo>
                      <a:lnTo>
                        <a:pt x="11190" y="0"/>
                      </a:lnTo>
                      <a:lnTo>
                        <a:pt x="20038" y="6314"/>
                      </a:lnTo>
                      <a:close/>
                    </a:path>
                  </a:pathLst>
                </a:custGeom>
                <a:solidFill>
                  <a:srgbClr val="595959"/>
                </a:solidFill>
                <a:ln w="7600" cap="flat">
                  <a:solidFill>
                    <a:srgbClr val="595959"/>
                  </a:solidFill>
                  <a:bevel/>
                </a:ln>
              </p:spPr>
            </p:sp>
            <p:sp>
              <p:nvSpPr>
                <p:cNvPr id="289" name="Freeform 288"/>
                <p:cNvSpPr/>
                <p:nvPr/>
              </p:nvSpPr>
              <p:spPr>
                <a:xfrm>
                  <a:off x="2416730" y="4516641"/>
                  <a:ext cx="20064" cy="27664"/>
                </a:xfrm>
                <a:custGeom>
                  <a:avLst/>
                  <a:gdLst/>
                  <a:ahLst/>
                  <a:cxnLst/>
                  <a:rect l="0" t="0" r="0" b="0"/>
                  <a:pathLst>
                    <a:path w="20064" h="27664">
                      <a:moveTo>
                        <a:pt x="20038" y="6314"/>
                      </a:moveTo>
                      <a:lnTo>
                        <a:pt x="11565" y="24725"/>
                      </a:lnTo>
                      <a:cubicBezTo>
                        <a:pt x="10817" y="26399"/>
                        <a:pt x="9783" y="27664"/>
                        <a:pt x="8200" y="27664"/>
                      </a:cubicBezTo>
                      <a:lnTo>
                        <a:pt x="2749" y="27577"/>
                      </a:lnTo>
                      <a:cubicBezTo>
                        <a:pt x="1166" y="27577"/>
                        <a:pt x="-897" y="25903"/>
                        <a:pt x="349" y="23795"/>
                      </a:cubicBezTo>
                      <a:lnTo>
                        <a:pt x="11190" y="0"/>
                      </a:lnTo>
                      <a:lnTo>
                        <a:pt x="20038" y="6314"/>
                      </a:lnTo>
                      <a:close/>
                    </a:path>
                  </a:pathLst>
                </a:custGeom>
                <a:solidFill>
                  <a:srgbClr val="595959"/>
                </a:solidFill>
                <a:ln w="7600" cap="flat">
                  <a:solidFill>
                    <a:srgbClr val="595959"/>
                  </a:solidFill>
                  <a:bevel/>
                </a:ln>
              </p:spPr>
            </p:sp>
            <p:sp>
              <p:nvSpPr>
                <p:cNvPr id="290" name="Freeform 289"/>
                <p:cNvSpPr/>
                <p:nvPr/>
              </p:nvSpPr>
              <p:spPr>
                <a:xfrm>
                  <a:off x="2399920" y="4372360"/>
                  <a:ext cx="164160" cy="164160"/>
                </a:xfrm>
                <a:custGeom>
                  <a:avLst/>
                  <a:gdLst/>
                  <a:ahLst/>
                  <a:cxnLst/>
                  <a:rect l="0" t="0" r="0" b="0"/>
                  <a:pathLst>
                    <a:path w="164160" h="164160">
                      <a:moveTo>
                        <a:pt x="0" y="82080"/>
                      </a:moveTo>
                      <a:cubicBezTo>
                        <a:pt x="0" y="36749"/>
                        <a:pt x="36749" y="0"/>
                        <a:pt x="82080" y="0"/>
                      </a:cubicBezTo>
                      <a:cubicBezTo>
                        <a:pt x="127412" y="0"/>
                        <a:pt x="164160" y="36749"/>
                        <a:pt x="164160" y="82080"/>
                      </a:cubicBezTo>
                      <a:cubicBezTo>
                        <a:pt x="164160" y="127412"/>
                        <a:pt x="127412" y="164160"/>
                        <a:pt x="82080" y="164160"/>
                      </a:cubicBezTo>
                      <a:cubicBezTo>
                        <a:pt x="36749" y="164160"/>
                        <a:pt x="0" y="127412"/>
                        <a:pt x="0" y="82080"/>
                      </a:cubicBezTo>
                      <a:close/>
                    </a:path>
                  </a:pathLst>
                </a:custGeom>
                <a:gradFill>
                  <a:gsLst>
                    <a:gs pos="0">
                      <a:srgbClr val="FF1418"/>
                    </a:gs>
                    <a:gs pos="32000">
                      <a:srgbClr val="FF4F52"/>
                    </a:gs>
                    <a:gs pos="100000">
                      <a:srgbClr val="FF1418"/>
                    </a:gs>
                  </a:gsLst>
                  <a:lin ang="5400000" scaled="0"/>
                </a:gradFill>
                <a:ln w="7600" cap="flat">
                  <a:solidFill>
                    <a:srgbClr val="FF0000"/>
                  </a:solidFill>
                  <a:bevel/>
                </a:ln>
              </p:spPr>
            </p:sp>
            <p:sp>
              <p:nvSpPr>
                <p:cNvPr id="291" name="Freeform 290"/>
                <p:cNvSpPr/>
                <p:nvPr/>
              </p:nvSpPr>
              <p:spPr>
                <a:xfrm>
                  <a:off x="2390800" y="4346682"/>
                  <a:ext cx="75814" cy="47029"/>
                </a:xfrm>
                <a:custGeom>
                  <a:avLst/>
                  <a:gdLst/>
                  <a:ahLst/>
                  <a:cxnLst/>
                  <a:rect l="0" t="0" r="0" b="0"/>
                  <a:pathLst>
                    <a:path w="75814" h="47029">
                      <a:moveTo>
                        <a:pt x="0" y="46880"/>
                      </a:moveTo>
                      <a:cubicBezTo>
                        <a:pt x="0" y="20989"/>
                        <a:pt x="20546" y="0"/>
                        <a:pt x="45892" y="0"/>
                      </a:cubicBezTo>
                      <a:cubicBezTo>
                        <a:pt x="57322" y="0"/>
                        <a:pt x="67776" y="4269"/>
                        <a:pt x="75814" y="11331"/>
                      </a:cubicBezTo>
                      <a:cubicBezTo>
                        <a:pt x="59115" y="30283"/>
                        <a:pt x="22168" y="48956"/>
                        <a:pt x="0" y="46880"/>
                      </a:cubicBezTo>
                      <a:close/>
                    </a:path>
                  </a:pathLst>
                </a:custGeom>
                <a:gradFill>
                  <a:gsLst>
                    <a:gs pos="0">
                      <a:srgbClr val="FF0000"/>
                    </a:gs>
                    <a:gs pos="32000">
                      <a:srgbClr val="FF4C4C"/>
                    </a:gs>
                    <a:gs pos="100000">
                      <a:srgbClr val="FF0000"/>
                    </a:gs>
                  </a:gsLst>
                  <a:lin ang="1800000" scaled="0"/>
                </a:gradFill>
                <a:ln w="7600" cap="flat">
                  <a:solidFill>
                    <a:srgbClr val="FF0000"/>
                  </a:solidFill>
                  <a:bevel/>
                </a:ln>
              </p:spPr>
            </p:sp>
            <p:sp>
              <p:nvSpPr>
                <p:cNvPr id="292" name="Freeform 291"/>
                <p:cNvSpPr/>
                <p:nvPr/>
              </p:nvSpPr>
              <p:spPr>
                <a:xfrm flipH="1">
                  <a:off x="2497386" y="4346682"/>
                  <a:ext cx="75814" cy="47029"/>
                </a:xfrm>
                <a:custGeom>
                  <a:avLst/>
                  <a:gdLst/>
                  <a:ahLst/>
                  <a:cxnLst/>
                  <a:rect l="0" t="0" r="0" b="0"/>
                  <a:pathLst>
                    <a:path w="75814" h="47029">
                      <a:moveTo>
                        <a:pt x="0" y="46880"/>
                      </a:moveTo>
                      <a:cubicBezTo>
                        <a:pt x="0" y="20989"/>
                        <a:pt x="20546" y="0"/>
                        <a:pt x="45892" y="0"/>
                      </a:cubicBezTo>
                      <a:cubicBezTo>
                        <a:pt x="57322" y="0"/>
                        <a:pt x="67776" y="4269"/>
                        <a:pt x="75814" y="11331"/>
                      </a:cubicBezTo>
                      <a:cubicBezTo>
                        <a:pt x="59115" y="30283"/>
                        <a:pt x="22168" y="48956"/>
                        <a:pt x="0" y="46880"/>
                      </a:cubicBezTo>
                      <a:close/>
                    </a:path>
                  </a:pathLst>
                </a:custGeom>
                <a:gradFill>
                  <a:gsLst>
                    <a:gs pos="0">
                      <a:srgbClr val="FF0000"/>
                    </a:gs>
                    <a:gs pos="32000">
                      <a:srgbClr val="FF4C4C"/>
                    </a:gs>
                    <a:gs pos="100000">
                      <a:srgbClr val="FF0000"/>
                    </a:gs>
                  </a:gsLst>
                  <a:lin ang="1800000" scaled="0"/>
                </a:gradFill>
                <a:ln w="7600" cap="flat">
                  <a:solidFill>
                    <a:srgbClr val="FF0000"/>
                  </a:solidFill>
                  <a:bevel/>
                </a:ln>
              </p:spPr>
            </p:sp>
            <p:sp>
              <p:nvSpPr>
                <p:cNvPr id="293" name="Freeform 292"/>
                <p:cNvSpPr/>
                <p:nvPr/>
              </p:nvSpPr>
              <p:spPr>
                <a:xfrm>
                  <a:off x="2422720" y="4395160"/>
                  <a:ext cx="118560" cy="118560"/>
                </a:xfrm>
                <a:custGeom>
                  <a:avLst/>
                  <a:gdLst/>
                  <a:ahLst/>
                  <a:cxnLst/>
                  <a:rect l="0" t="0" r="0" b="0"/>
                  <a:pathLst>
                    <a:path w="118560" h="118560">
                      <a:moveTo>
                        <a:pt x="0" y="59280"/>
                      </a:moveTo>
                      <a:cubicBezTo>
                        <a:pt x="0" y="26541"/>
                        <a:pt x="26541" y="0"/>
                        <a:pt x="59280" y="0"/>
                      </a:cubicBezTo>
                      <a:cubicBezTo>
                        <a:pt x="92019" y="0"/>
                        <a:pt x="118560" y="26541"/>
                        <a:pt x="118560" y="59280"/>
                      </a:cubicBezTo>
                      <a:cubicBezTo>
                        <a:pt x="118560" y="92019"/>
                        <a:pt x="92019" y="118560"/>
                        <a:pt x="59280" y="118560"/>
                      </a:cubicBezTo>
                      <a:cubicBezTo>
                        <a:pt x="26541" y="118560"/>
                        <a:pt x="0" y="92019"/>
                        <a:pt x="0" y="59280"/>
                      </a:cubicBezTo>
                      <a:close/>
                    </a:path>
                  </a:pathLst>
                </a:custGeom>
                <a:solidFill>
                  <a:srgbClr val="FFFFFF"/>
                </a:solidFill>
                <a:ln w="7600" cap="flat">
                  <a:solidFill>
                    <a:srgbClr val="FFFFFF"/>
                  </a:solidFill>
                  <a:bevel/>
                </a:ln>
              </p:spPr>
            </p:sp>
            <p:sp>
              <p:nvSpPr>
                <p:cNvPr id="294" name="Freeform 293"/>
                <p:cNvSpPr/>
                <p:nvPr/>
              </p:nvSpPr>
              <p:spPr>
                <a:xfrm>
                  <a:off x="2473792" y="4412818"/>
                  <a:ext cx="45600" cy="45600"/>
                </a:xfrm>
                <a:custGeom>
                  <a:avLst/>
                  <a:gdLst/>
                  <a:ahLst/>
                  <a:cxnLst/>
                  <a:rect l="0" t="0" r="0" b="0"/>
                  <a:pathLst>
                    <a:path w="45600" h="45600">
                      <a:moveTo>
                        <a:pt x="0" y="0"/>
                      </a:moveTo>
                      <a:lnTo>
                        <a:pt x="7600" y="0"/>
                      </a:lnTo>
                      <a:lnTo>
                        <a:pt x="7600" y="38000"/>
                      </a:lnTo>
                      <a:lnTo>
                        <a:pt x="45600" y="38000"/>
                      </a:lnTo>
                      <a:lnTo>
                        <a:pt x="45600" y="45600"/>
                      </a:lnTo>
                      <a:lnTo>
                        <a:pt x="0" y="45600"/>
                      </a:lnTo>
                      <a:lnTo>
                        <a:pt x="0" y="0"/>
                      </a:lnTo>
                      <a:close/>
                    </a:path>
                  </a:pathLst>
                </a:custGeom>
                <a:solidFill>
                  <a:srgbClr val="000000"/>
                </a:solidFill>
                <a:ln w="7600" cap="flat">
                  <a:solidFill>
                    <a:srgbClr val="000000"/>
                  </a:solidFill>
                  <a:bevel/>
                </a:ln>
              </p:spPr>
            </p:sp>
          </p:grpSp>
          <p:sp>
            <p:nvSpPr>
              <p:cNvPr id="287" name="Text 317"/>
              <p:cNvSpPr txBox="1"/>
              <p:nvPr/>
            </p:nvSpPr>
            <p:spPr>
              <a:xfrm>
                <a:off x="2603600" y="4380898"/>
                <a:ext cx="881600" cy="129200"/>
              </a:xfrm>
              <a:prstGeom prst="rect">
                <a:avLst/>
              </a:prstGeom>
              <a:noFill/>
            </p:spPr>
            <p:txBody>
              <a:bodyPr wrap="square" lIns="36000" tIns="18000" rIns="36000" bIns="18000" rtlCol="0" anchor="ctr"/>
              <a:lstStyle/>
              <a:p>
                <a:pPr algn="ctr"/>
                <a:r>
                  <a:rPr sz="1200">
                    <a:solidFill>
                      <a:srgbClr val="006FBD"/>
                    </a:solidFill>
                    <a:latin typeface="Arial"/>
                  </a:rPr>
                  <a:t>Time and Place</a:t>
                </a:r>
              </a:p>
            </p:txBody>
          </p:sp>
        </p:grpSp>
        <p:grpSp>
          <p:nvGrpSpPr>
            <p:cNvPr id="51" name="Main Topic 7"/>
            <p:cNvGrpSpPr/>
            <p:nvPr/>
          </p:nvGrpSpPr>
          <p:grpSpPr>
            <a:xfrm>
              <a:off x="2725200" y="3438498"/>
              <a:ext cx="760000" cy="266000"/>
              <a:chOff x="2725200" y="3438498"/>
              <a:chExt cx="760000" cy="266000"/>
            </a:xfrm>
          </p:grpSpPr>
          <p:sp>
            <p:nvSpPr>
              <p:cNvPr id="280" name="Freeform 279"/>
              <p:cNvSpPr/>
              <p:nvPr/>
            </p:nvSpPr>
            <p:spPr>
              <a:xfrm>
                <a:off x="2725200" y="3438498"/>
                <a:ext cx="760000" cy="266000"/>
              </a:xfrm>
              <a:custGeom>
                <a:avLst/>
                <a:gdLst/>
                <a:ahLst/>
                <a:cxnLst/>
                <a:rect l="0" t="0" r="0" b="0"/>
                <a:pathLst>
                  <a:path w="760000" h="266000">
                    <a:moveTo>
                      <a:pt x="47880" y="0"/>
                    </a:moveTo>
                    <a:lnTo>
                      <a:pt x="712120" y="0"/>
                    </a:lnTo>
                    <a:cubicBezTo>
                      <a:pt x="738564" y="0"/>
                      <a:pt x="760000" y="21436"/>
                      <a:pt x="760000" y="47880"/>
                    </a:cubicBezTo>
                    <a:lnTo>
                      <a:pt x="760000" y="218120"/>
                    </a:lnTo>
                    <a:cubicBezTo>
                      <a:pt x="760000" y="244564"/>
                      <a:pt x="738564" y="266000"/>
                      <a:pt x="712120" y="266000"/>
                    </a:cubicBezTo>
                    <a:lnTo>
                      <a:pt x="47880" y="266000"/>
                    </a:lnTo>
                    <a:cubicBezTo>
                      <a:pt x="21436" y="266000"/>
                      <a:pt x="0" y="244564"/>
                      <a:pt x="0" y="218120"/>
                    </a:cubicBezTo>
                    <a:lnTo>
                      <a:pt x="0" y="47880"/>
                    </a:lnTo>
                    <a:cubicBezTo>
                      <a:pt x="0" y="21436"/>
                      <a:pt x="21436" y="0"/>
                      <a:pt x="47880" y="0"/>
                    </a:cubicBezTo>
                    <a:close/>
                  </a:path>
                </a:pathLst>
              </a:custGeom>
              <a:noFill/>
              <a:ln w="7600" cap="flat">
                <a:noFill/>
                <a:bevel/>
              </a:ln>
            </p:spPr>
          </p:sp>
          <p:grpSp>
            <p:nvGrpSpPr>
              <p:cNvPr id="281" name="Dynamic Progress"/>
              <p:cNvGrpSpPr/>
              <p:nvPr/>
            </p:nvGrpSpPr>
            <p:grpSpPr>
              <a:xfrm>
                <a:off x="2793600" y="3480298"/>
                <a:ext cx="182400" cy="182400"/>
                <a:chOff x="2793600" y="3480298"/>
                <a:chExt cx="182400" cy="182400"/>
              </a:xfrm>
            </p:grpSpPr>
            <p:sp>
              <p:nvSpPr>
                <p:cNvPr id="283" name="Freeform 282"/>
                <p:cNvSpPr/>
                <p:nvPr/>
              </p:nvSpPr>
              <p:spPr>
                <a:xfrm>
                  <a:off x="2793600" y="3480298"/>
                  <a:ext cx="182400" cy="182400"/>
                </a:xfrm>
                <a:custGeom>
                  <a:avLst/>
                  <a:gdLst/>
                  <a:ahLst/>
                  <a:cxnLst/>
                  <a:rect l="0" t="0" r="0" b="0"/>
                  <a:pathLst>
                    <a:path w="182400" h="182400">
                      <a:moveTo>
                        <a:pt x="0" y="91200"/>
                      </a:moveTo>
                      <a:cubicBezTo>
                        <a:pt x="0" y="40832"/>
                        <a:pt x="40832" y="0"/>
                        <a:pt x="91200" y="0"/>
                      </a:cubicBezTo>
                      <a:cubicBezTo>
                        <a:pt x="141568" y="0"/>
                        <a:pt x="182400" y="40832"/>
                        <a:pt x="182400" y="91200"/>
                      </a:cubicBezTo>
                      <a:cubicBezTo>
                        <a:pt x="182400" y="141568"/>
                        <a:pt x="141568" y="182400"/>
                        <a:pt x="91200" y="182400"/>
                      </a:cubicBezTo>
                      <a:cubicBezTo>
                        <a:pt x="40832" y="182400"/>
                        <a:pt x="0" y="141568"/>
                        <a:pt x="0" y="91200"/>
                      </a:cubicBezTo>
                      <a:close/>
                    </a:path>
                  </a:pathLst>
                </a:custGeom>
                <a:gradFill>
                  <a:gsLst>
                    <a:gs pos="0">
                      <a:srgbClr val="61B1FF"/>
                    </a:gs>
                    <a:gs pos="100000">
                      <a:srgbClr val="0282FF"/>
                    </a:gs>
                  </a:gsLst>
                  <a:lin ang="5400000" scaled="0"/>
                </a:gradFill>
                <a:ln w="7600" cap="flat">
                  <a:solidFill>
                    <a:srgbClr val="1E90FF"/>
                  </a:solidFill>
                  <a:bevel/>
                </a:ln>
              </p:spPr>
            </p:sp>
            <p:sp>
              <p:nvSpPr>
                <p:cNvPr id="284" name="Freeform 283"/>
                <p:cNvSpPr/>
                <p:nvPr/>
              </p:nvSpPr>
              <p:spPr>
                <a:xfrm>
                  <a:off x="2793600" y="3480298"/>
                  <a:ext cx="182400" cy="182400"/>
                </a:xfrm>
                <a:custGeom>
                  <a:avLst/>
                  <a:gdLst/>
                  <a:ahLst/>
                  <a:cxnLst/>
                  <a:rect l="0" t="0" r="0" b="0"/>
                  <a:pathLst>
                    <a:path w="182400" h="182400">
                      <a:moveTo>
                        <a:pt x="182400" y="91200"/>
                      </a:moveTo>
                      <a:arcTo wR="91200" hR="91200" stAng="0" swAng="16200000"/>
                      <a:lnTo>
                        <a:pt x="91200" y="91200"/>
                      </a:lnTo>
                      <a:close/>
                    </a:path>
                  </a:pathLst>
                </a:custGeom>
                <a:gradFill>
                  <a:gsLst>
                    <a:gs pos="0">
                      <a:srgbClr val="FBFBFB"/>
                    </a:gs>
                    <a:gs pos="100000">
                      <a:srgbClr val="EDEDED"/>
                    </a:gs>
                  </a:gsLst>
                  <a:lin ang="5400000" scaled="0"/>
                </a:gradFill>
                <a:ln w="7600" cap="flat">
                  <a:solidFill>
                    <a:srgbClr val="1E90FF"/>
                  </a:solidFill>
                  <a:bevel/>
                </a:ln>
              </p:spPr>
            </p:sp>
          </p:grpSp>
          <p:sp>
            <p:nvSpPr>
              <p:cNvPr id="282" name="Text 318"/>
              <p:cNvSpPr txBox="1"/>
              <p:nvPr/>
            </p:nvSpPr>
            <p:spPr>
              <a:xfrm>
                <a:off x="3006400" y="3506898"/>
                <a:ext cx="478800" cy="129200"/>
              </a:xfrm>
              <a:prstGeom prst="rect">
                <a:avLst/>
              </a:prstGeom>
              <a:noFill/>
            </p:spPr>
            <p:txBody>
              <a:bodyPr wrap="square" lIns="36000" tIns="18000" rIns="36000" bIns="18000" rtlCol="0" anchor="ctr"/>
              <a:lstStyle/>
              <a:p>
                <a:pPr algn="ctr"/>
                <a:r>
                  <a:rPr sz="1200">
                    <a:solidFill>
                      <a:srgbClr val="006FBD"/>
                    </a:solidFill>
                    <a:latin typeface="Arial"/>
                  </a:rPr>
                  <a:t>Agenda</a:t>
                </a:r>
              </a:p>
            </p:txBody>
          </p:sp>
        </p:grpSp>
        <p:grpSp>
          <p:nvGrpSpPr>
            <p:cNvPr id="52" name="Sub Topic 7"/>
            <p:cNvGrpSpPr/>
            <p:nvPr/>
          </p:nvGrpSpPr>
          <p:grpSpPr>
            <a:xfrm>
              <a:off x="6244000" y="1462262"/>
              <a:ext cx="851200" cy="152000"/>
              <a:chOff x="6244000" y="1462262"/>
              <a:chExt cx="851200" cy="152000"/>
            </a:xfrm>
          </p:grpSpPr>
          <p:sp>
            <p:nvSpPr>
              <p:cNvPr id="278" name="Freeform 277"/>
              <p:cNvSpPr/>
              <p:nvPr/>
            </p:nvSpPr>
            <p:spPr>
              <a:xfrm>
                <a:off x="6244000" y="1462262"/>
                <a:ext cx="851200" cy="152000"/>
              </a:xfrm>
              <a:custGeom>
                <a:avLst/>
                <a:gdLst/>
                <a:ahLst/>
                <a:cxnLst/>
                <a:rect l="0" t="0" r="0" b="0"/>
                <a:pathLst>
                  <a:path w="851200" h="152000" fill="none">
                    <a:moveTo>
                      <a:pt x="0" y="152000"/>
                    </a:moveTo>
                    <a:lnTo>
                      <a:pt x="851200" y="152000"/>
                    </a:lnTo>
                  </a:path>
                </a:pathLst>
              </a:custGeom>
              <a:noFill/>
              <a:ln w="7600" cap="flat">
                <a:solidFill>
                  <a:srgbClr val="008000"/>
                </a:solidFill>
                <a:bevel/>
              </a:ln>
            </p:spPr>
          </p:sp>
          <p:sp>
            <p:nvSpPr>
              <p:cNvPr id="279" name="Text 319"/>
              <p:cNvSpPr txBox="1"/>
              <p:nvPr/>
            </p:nvSpPr>
            <p:spPr>
              <a:xfrm>
                <a:off x="6274400" y="1485062"/>
                <a:ext cx="858800" cy="121600"/>
              </a:xfrm>
              <a:prstGeom prst="rect">
                <a:avLst/>
              </a:prstGeom>
              <a:noFill/>
            </p:spPr>
            <p:txBody>
              <a:bodyPr wrap="square" lIns="36000" tIns="18000" rIns="36000" bIns="18000" rtlCol="0" anchor="ctr"/>
              <a:lstStyle/>
              <a:p>
                <a:pPr algn="ctr"/>
                <a:r>
                  <a:rPr sz="760">
                    <a:solidFill>
                      <a:srgbClr val="B45709"/>
                    </a:solidFill>
                    <a:latin typeface="Arial"/>
                  </a:rPr>
                  <a:t>Product Manager</a:t>
                </a:r>
              </a:p>
            </p:txBody>
          </p:sp>
        </p:grpSp>
        <p:grpSp>
          <p:nvGrpSpPr>
            <p:cNvPr id="53" name="Sub Topic 7"/>
            <p:cNvGrpSpPr/>
            <p:nvPr/>
          </p:nvGrpSpPr>
          <p:grpSpPr>
            <a:xfrm>
              <a:off x="6244000" y="1918262"/>
              <a:ext cx="577600" cy="152000"/>
              <a:chOff x="6244000" y="1918262"/>
              <a:chExt cx="577600" cy="152000"/>
            </a:xfrm>
          </p:grpSpPr>
          <p:sp>
            <p:nvSpPr>
              <p:cNvPr id="276" name="Freeform 275"/>
              <p:cNvSpPr/>
              <p:nvPr/>
            </p:nvSpPr>
            <p:spPr>
              <a:xfrm>
                <a:off x="6244000" y="1918262"/>
                <a:ext cx="577600" cy="152000"/>
              </a:xfrm>
              <a:custGeom>
                <a:avLst/>
                <a:gdLst/>
                <a:ahLst/>
                <a:cxnLst/>
                <a:rect l="0" t="0" r="0" b="0"/>
                <a:pathLst>
                  <a:path w="577600" h="152000" fill="none">
                    <a:moveTo>
                      <a:pt x="0" y="152000"/>
                    </a:moveTo>
                    <a:lnTo>
                      <a:pt x="577600" y="152000"/>
                    </a:lnTo>
                  </a:path>
                </a:pathLst>
              </a:custGeom>
              <a:noFill/>
              <a:ln w="7600" cap="flat">
                <a:solidFill>
                  <a:srgbClr val="008000"/>
                </a:solidFill>
                <a:bevel/>
              </a:ln>
            </p:spPr>
          </p:sp>
          <p:sp>
            <p:nvSpPr>
              <p:cNvPr id="277" name="Text 320"/>
              <p:cNvSpPr txBox="1"/>
              <p:nvPr/>
            </p:nvSpPr>
            <p:spPr>
              <a:xfrm>
                <a:off x="6274400" y="1941062"/>
                <a:ext cx="585200" cy="121600"/>
              </a:xfrm>
              <a:prstGeom prst="rect">
                <a:avLst/>
              </a:prstGeom>
              <a:noFill/>
            </p:spPr>
            <p:txBody>
              <a:bodyPr wrap="square" lIns="36000" tIns="18000" rIns="36000" bIns="18000" rtlCol="0" anchor="ctr"/>
              <a:lstStyle/>
              <a:p>
                <a:pPr algn="ctr"/>
                <a:r>
                  <a:rPr sz="760">
                    <a:solidFill>
                      <a:srgbClr val="B45709"/>
                    </a:solidFill>
                    <a:latin typeface="Arial"/>
                  </a:rPr>
                  <a:t>Developers</a:t>
                </a:r>
              </a:p>
            </p:txBody>
          </p:sp>
        </p:grpSp>
        <p:grpSp>
          <p:nvGrpSpPr>
            <p:cNvPr id="54" name="Sub Topic 7"/>
            <p:cNvGrpSpPr/>
            <p:nvPr/>
          </p:nvGrpSpPr>
          <p:grpSpPr>
            <a:xfrm>
              <a:off x="6244000" y="2488262"/>
              <a:ext cx="425600" cy="152000"/>
              <a:chOff x="6244000" y="2488262"/>
              <a:chExt cx="425600" cy="152000"/>
            </a:xfrm>
          </p:grpSpPr>
          <p:sp>
            <p:nvSpPr>
              <p:cNvPr id="274" name="Freeform 273"/>
              <p:cNvSpPr/>
              <p:nvPr/>
            </p:nvSpPr>
            <p:spPr>
              <a:xfrm>
                <a:off x="6244000" y="2488262"/>
                <a:ext cx="425600" cy="152000"/>
              </a:xfrm>
              <a:custGeom>
                <a:avLst/>
                <a:gdLst/>
                <a:ahLst/>
                <a:cxnLst/>
                <a:rect l="0" t="0" r="0" b="0"/>
                <a:pathLst>
                  <a:path w="425600" h="152000" fill="none">
                    <a:moveTo>
                      <a:pt x="0" y="152000"/>
                    </a:moveTo>
                    <a:lnTo>
                      <a:pt x="425600" y="152000"/>
                    </a:lnTo>
                  </a:path>
                </a:pathLst>
              </a:custGeom>
              <a:noFill/>
              <a:ln w="7600" cap="flat">
                <a:solidFill>
                  <a:srgbClr val="008000"/>
                </a:solidFill>
                <a:bevel/>
              </a:ln>
            </p:spPr>
          </p:sp>
          <p:sp>
            <p:nvSpPr>
              <p:cNvPr id="275" name="Text 321"/>
              <p:cNvSpPr txBox="1"/>
              <p:nvPr/>
            </p:nvSpPr>
            <p:spPr>
              <a:xfrm>
                <a:off x="6274400" y="2511062"/>
                <a:ext cx="433200" cy="121600"/>
              </a:xfrm>
              <a:prstGeom prst="rect">
                <a:avLst/>
              </a:prstGeom>
              <a:noFill/>
            </p:spPr>
            <p:txBody>
              <a:bodyPr wrap="square" lIns="36000" tIns="18000" rIns="36000" bIns="18000" rtlCol="0" anchor="ctr"/>
              <a:lstStyle/>
              <a:p>
                <a:pPr algn="ctr"/>
                <a:r>
                  <a:rPr sz="760">
                    <a:solidFill>
                      <a:srgbClr val="B45709"/>
                    </a:solidFill>
                    <a:latin typeface="Arial"/>
                  </a:rPr>
                  <a:t>Testers</a:t>
                </a:r>
              </a:p>
            </p:txBody>
          </p:sp>
        </p:grpSp>
        <p:grpSp>
          <p:nvGrpSpPr>
            <p:cNvPr id="55" name="Sub Topic 7"/>
            <p:cNvGrpSpPr/>
            <p:nvPr/>
          </p:nvGrpSpPr>
          <p:grpSpPr>
            <a:xfrm>
              <a:off x="6244000" y="2944262"/>
              <a:ext cx="775200" cy="152000"/>
              <a:chOff x="6244000" y="2944262"/>
              <a:chExt cx="775200" cy="152000"/>
            </a:xfrm>
          </p:grpSpPr>
          <p:sp>
            <p:nvSpPr>
              <p:cNvPr id="272" name="Freeform 271"/>
              <p:cNvSpPr/>
              <p:nvPr/>
            </p:nvSpPr>
            <p:spPr>
              <a:xfrm>
                <a:off x="6244000" y="2944262"/>
                <a:ext cx="775200" cy="152000"/>
              </a:xfrm>
              <a:custGeom>
                <a:avLst/>
                <a:gdLst/>
                <a:ahLst/>
                <a:cxnLst/>
                <a:rect l="0" t="0" r="0" b="0"/>
                <a:pathLst>
                  <a:path w="775200" h="152000" fill="none">
                    <a:moveTo>
                      <a:pt x="0" y="152000"/>
                    </a:moveTo>
                    <a:lnTo>
                      <a:pt x="775200" y="152000"/>
                    </a:lnTo>
                  </a:path>
                </a:pathLst>
              </a:custGeom>
              <a:noFill/>
              <a:ln w="7600" cap="flat">
                <a:solidFill>
                  <a:srgbClr val="008000"/>
                </a:solidFill>
                <a:bevel/>
              </a:ln>
            </p:spPr>
          </p:sp>
          <p:sp>
            <p:nvSpPr>
              <p:cNvPr id="273" name="Text 322"/>
              <p:cNvSpPr txBox="1"/>
              <p:nvPr/>
            </p:nvSpPr>
            <p:spPr>
              <a:xfrm>
                <a:off x="6274400" y="2967062"/>
                <a:ext cx="782800" cy="121600"/>
              </a:xfrm>
              <a:prstGeom prst="rect">
                <a:avLst/>
              </a:prstGeom>
              <a:noFill/>
            </p:spPr>
            <p:txBody>
              <a:bodyPr wrap="square" lIns="36000" tIns="18000" rIns="36000" bIns="18000" rtlCol="0" anchor="ctr"/>
              <a:lstStyle/>
              <a:p>
                <a:pPr algn="ctr"/>
                <a:r>
                  <a:rPr sz="760">
                    <a:solidFill>
                      <a:srgbClr val="B45709"/>
                    </a:solidFill>
                    <a:latin typeface="Arial"/>
                  </a:rPr>
                  <a:t>PR Department</a:t>
                </a:r>
              </a:p>
            </p:txBody>
          </p:sp>
        </p:grpSp>
        <p:grpSp>
          <p:nvGrpSpPr>
            <p:cNvPr id="56" name="Sub Topic 7"/>
            <p:cNvGrpSpPr/>
            <p:nvPr/>
          </p:nvGrpSpPr>
          <p:grpSpPr>
            <a:xfrm>
              <a:off x="6973600" y="1690262"/>
              <a:ext cx="760000" cy="152000"/>
              <a:chOff x="6973600" y="1690262"/>
              <a:chExt cx="760000" cy="152000"/>
            </a:xfrm>
          </p:grpSpPr>
          <p:sp>
            <p:nvSpPr>
              <p:cNvPr id="270" name="Freeform 269"/>
              <p:cNvSpPr/>
              <p:nvPr/>
            </p:nvSpPr>
            <p:spPr>
              <a:xfrm>
                <a:off x="6973600" y="1690262"/>
                <a:ext cx="760000" cy="152000"/>
              </a:xfrm>
              <a:custGeom>
                <a:avLst/>
                <a:gdLst/>
                <a:ahLst/>
                <a:cxnLst/>
                <a:rect l="0" t="0" r="0" b="0"/>
                <a:pathLst>
                  <a:path w="760000" h="152000" fill="none">
                    <a:moveTo>
                      <a:pt x="0" y="152000"/>
                    </a:moveTo>
                    <a:lnTo>
                      <a:pt x="760000" y="152000"/>
                    </a:lnTo>
                  </a:path>
                </a:pathLst>
              </a:custGeom>
              <a:noFill/>
              <a:ln w="7600" cap="flat">
                <a:solidFill>
                  <a:srgbClr val="008000"/>
                </a:solidFill>
                <a:bevel/>
              </a:ln>
            </p:spPr>
          </p:sp>
          <p:sp>
            <p:nvSpPr>
              <p:cNvPr id="271" name="Text 323"/>
              <p:cNvSpPr txBox="1"/>
              <p:nvPr/>
            </p:nvSpPr>
            <p:spPr>
              <a:xfrm>
                <a:off x="7004000" y="1713062"/>
                <a:ext cx="767600" cy="121600"/>
              </a:xfrm>
              <a:prstGeom prst="rect">
                <a:avLst/>
              </a:prstGeom>
              <a:noFill/>
            </p:spPr>
            <p:txBody>
              <a:bodyPr wrap="square" lIns="36000" tIns="18000" rIns="36000" bIns="18000" rtlCol="0" anchor="ctr"/>
              <a:lstStyle/>
              <a:p>
                <a:pPr algn="ctr"/>
                <a:r>
                  <a:rPr sz="760">
                    <a:solidFill>
                      <a:srgbClr val="B45709"/>
                    </a:solidFill>
                    <a:latin typeface="Arial"/>
                  </a:rPr>
                  <a:t>Karin Westcott</a:t>
                </a:r>
              </a:p>
            </p:txBody>
          </p:sp>
        </p:grpSp>
        <p:grpSp>
          <p:nvGrpSpPr>
            <p:cNvPr id="57" name="Sub Topic 7"/>
            <p:cNvGrpSpPr/>
            <p:nvPr/>
          </p:nvGrpSpPr>
          <p:grpSpPr>
            <a:xfrm>
              <a:off x="6973600" y="1918262"/>
              <a:ext cx="805600" cy="152000"/>
              <a:chOff x="6973600" y="1918262"/>
              <a:chExt cx="805600" cy="152000"/>
            </a:xfrm>
          </p:grpSpPr>
          <p:sp>
            <p:nvSpPr>
              <p:cNvPr id="268" name="Freeform 267"/>
              <p:cNvSpPr/>
              <p:nvPr/>
            </p:nvSpPr>
            <p:spPr>
              <a:xfrm>
                <a:off x="6973600" y="1918262"/>
                <a:ext cx="805600" cy="152000"/>
              </a:xfrm>
              <a:custGeom>
                <a:avLst/>
                <a:gdLst/>
                <a:ahLst/>
                <a:cxnLst/>
                <a:rect l="0" t="0" r="0" b="0"/>
                <a:pathLst>
                  <a:path w="805600" h="152000" fill="none">
                    <a:moveTo>
                      <a:pt x="0" y="152000"/>
                    </a:moveTo>
                    <a:lnTo>
                      <a:pt x="805600" y="152000"/>
                    </a:lnTo>
                  </a:path>
                </a:pathLst>
              </a:custGeom>
              <a:noFill/>
              <a:ln w="7600" cap="flat">
                <a:solidFill>
                  <a:srgbClr val="008000"/>
                </a:solidFill>
                <a:bevel/>
              </a:ln>
            </p:spPr>
          </p:sp>
          <p:sp>
            <p:nvSpPr>
              <p:cNvPr id="269" name="Text 324"/>
              <p:cNvSpPr txBox="1"/>
              <p:nvPr/>
            </p:nvSpPr>
            <p:spPr>
              <a:xfrm>
                <a:off x="7004000" y="1941062"/>
                <a:ext cx="813200" cy="121600"/>
              </a:xfrm>
              <a:prstGeom prst="rect">
                <a:avLst/>
              </a:prstGeom>
              <a:noFill/>
            </p:spPr>
            <p:txBody>
              <a:bodyPr wrap="square" lIns="36000" tIns="18000" rIns="36000" bIns="18000" rtlCol="0" anchor="ctr"/>
              <a:lstStyle/>
              <a:p>
                <a:pPr algn="ctr"/>
                <a:r>
                  <a:rPr sz="760">
                    <a:solidFill>
                      <a:srgbClr val="B45709"/>
                    </a:solidFill>
                    <a:latin typeface="Arial"/>
                  </a:rPr>
                  <a:t>Steve Lamarche</a:t>
                </a:r>
              </a:p>
            </p:txBody>
          </p:sp>
        </p:grpSp>
        <p:grpSp>
          <p:nvGrpSpPr>
            <p:cNvPr id="58" name="Sub Topic 7"/>
            <p:cNvGrpSpPr/>
            <p:nvPr/>
          </p:nvGrpSpPr>
          <p:grpSpPr>
            <a:xfrm>
              <a:off x="6973600" y="2146262"/>
              <a:ext cx="828400" cy="152000"/>
              <a:chOff x="6973600" y="2146262"/>
              <a:chExt cx="828400" cy="152000"/>
            </a:xfrm>
          </p:grpSpPr>
          <p:sp>
            <p:nvSpPr>
              <p:cNvPr id="266" name="Freeform 265"/>
              <p:cNvSpPr/>
              <p:nvPr/>
            </p:nvSpPr>
            <p:spPr>
              <a:xfrm>
                <a:off x="6973600" y="2146262"/>
                <a:ext cx="828400" cy="152000"/>
              </a:xfrm>
              <a:custGeom>
                <a:avLst/>
                <a:gdLst/>
                <a:ahLst/>
                <a:cxnLst/>
                <a:rect l="0" t="0" r="0" b="0"/>
                <a:pathLst>
                  <a:path w="828400" h="152000" fill="none">
                    <a:moveTo>
                      <a:pt x="0" y="152000"/>
                    </a:moveTo>
                    <a:lnTo>
                      <a:pt x="828400" y="152000"/>
                    </a:lnTo>
                  </a:path>
                </a:pathLst>
              </a:custGeom>
              <a:noFill/>
              <a:ln w="7600" cap="flat">
                <a:solidFill>
                  <a:srgbClr val="008000"/>
                </a:solidFill>
                <a:bevel/>
              </a:ln>
            </p:spPr>
          </p:sp>
          <p:sp>
            <p:nvSpPr>
              <p:cNvPr id="267" name="Text 325"/>
              <p:cNvSpPr txBox="1"/>
              <p:nvPr/>
            </p:nvSpPr>
            <p:spPr>
              <a:xfrm>
                <a:off x="7004000" y="2169062"/>
                <a:ext cx="836000" cy="121600"/>
              </a:xfrm>
              <a:prstGeom prst="rect">
                <a:avLst/>
              </a:prstGeom>
              <a:noFill/>
            </p:spPr>
            <p:txBody>
              <a:bodyPr wrap="square" lIns="36000" tIns="18000" rIns="36000" bIns="18000" rtlCol="0" anchor="ctr"/>
              <a:lstStyle/>
              <a:p>
                <a:pPr algn="ctr"/>
                <a:r>
                  <a:rPr sz="760">
                    <a:solidFill>
                      <a:srgbClr val="B45709"/>
                    </a:solidFill>
                    <a:latin typeface="Arial"/>
                  </a:rPr>
                  <a:t>Kenneth Holmes</a:t>
                </a:r>
              </a:p>
            </p:txBody>
          </p:sp>
        </p:grpSp>
        <p:grpSp>
          <p:nvGrpSpPr>
            <p:cNvPr id="59" name="Sub Topic 7"/>
            <p:cNvGrpSpPr/>
            <p:nvPr/>
          </p:nvGrpSpPr>
          <p:grpSpPr>
            <a:xfrm>
              <a:off x="6821600" y="2374262"/>
              <a:ext cx="630800" cy="152000"/>
              <a:chOff x="6821600" y="2374262"/>
              <a:chExt cx="630800" cy="152000"/>
            </a:xfrm>
          </p:grpSpPr>
          <p:sp>
            <p:nvSpPr>
              <p:cNvPr id="264" name="Freeform 263"/>
              <p:cNvSpPr/>
              <p:nvPr/>
            </p:nvSpPr>
            <p:spPr>
              <a:xfrm>
                <a:off x="6821600" y="2374262"/>
                <a:ext cx="630800" cy="152000"/>
              </a:xfrm>
              <a:custGeom>
                <a:avLst/>
                <a:gdLst/>
                <a:ahLst/>
                <a:cxnLst/>
                <a:rect l="0" t="0" r="0" b="0"/>
                <a:pathLst>
                  <a:path w="630800" h="152000" fill="none">
                    <a:moveTo>
                      <a:pt x="0" y="152000"/>
                    </a:moveTo>
                    <a:lnTo>
                      <a:pt x="630800" y="152000"/>
                    </a:lnTo>
                  </a:path>
                </a:pathLst>
              </a:custGeom>
              <a:noFill/>
              <a:ln w="7600" cap="flat">
                <a:solidFill>
                  <a:srgbClr val="008000"/>
                </a:solidFill>
                <a:bevel/>
              </a:ln>
            </p:spPr>
          </p:sp>
          <p:sp>
            <p:nvSpPr>
              <p:cNvPr id="265" name="Text 326"/>
              <p:cNvSpPr txBox="1"/>
              <p:nvPr/>
            </p:nvSpPr>
            <p:spPr>
              <a:xfrm>
                <a:off x="6852000" y="2397062"/>
                <a:ext cx="638400" cy="121600"/>
              </a:xfrm>
              <a:prstGeom prst="rect">
                <a:avLst/>
              </a:prstGeom>
              <a:noFill/>
            </p:spPr>
            <p:txBody>
              <a:bodyPr wrap="square" lIns="36000" tIns="18000" rIns="36000" bIns="18000" rtlCol="0" anchor="ctr"/>
              <a:lstStyle/>
              <a:p>
                <a:pPr algn="ctr"/>
                <a:r>
                  <a:rPr sz="760">
                    <a:solidFill>
                      <a:srgbClr val="B45709"/>
                    </a:solidFill>
                    <a:latin typeface="Arial"/>
                  </a:rPr>
                  <a:t>Leehua Ting</a:t>
                </a:r>
              </a:p>
            </p:txBody>
          </p:sp>
        </p:grpSp>
        <p:grpSp>
          <p:nvGrpSpPr>
            <p:cNvPr id="60" name="Sub Topic 7"/>
            <p:cNvGrpSpPr/>
            <p:nvPr/>
          </p:nvGrpSpPr>
          <p:grpSpPr>
            <a:xfrm>
              <a:off x="6821600" y="2602262"/>
              <a:ext cx="828400" cy="152000"/>
              <a:chOff x="6821600" y="2602262"/>
              <a:chExt cx="828400" cy="152000"/>
            </a:xfrm>
          </p:grpSpPr>
          <p:sp>
            <p:nvSpPr>
              <p:cNvPr id="262" name="Freeform 261"/>
              <p:cNvSpPr/>
              <p:nvPr/>
            </p:nvSpPr>
            <p:spPr>
              <a:xfrm>
                <a:off x="6821600" y="2602262"/>
                <a:ext cx="828400" cy="152000"/>
              </a:xfrm>
              <a:custGeom>
                <a:avLst/>
                <a:gdLst/>
                <a:ahLst/>
                <a:cxnLst/>
                <a:rect l="0" t="0" r="0" b="0"/>
                <a:pathLst>
                  <a:path w="828400" h="152000" fill="none">
                    <a:moveTo>
                      <a:pt x="0" y="152000"/>
                    </a:moveTo>
                    <a:lnTo>
                      <a:pt x="828400" y="152000"/>
                    </a:lnTo>
                  </a:path>
                </a:pathLst>
              </a:custGeom>
              <a:noFill/>
              <a:ln w="7600" cap="flat">
                <a:solidFill>
                  <a:srgbClr val="008000"/>
                </a:solidFill>
                <a:bevel/>
              </a:ln>
            </p:spPr>
          </p:sp>
          <p:sp>
            <p:nvSpPr>
              <p:cNvPr id="263" name="Text 327"/>
              <p:cNvSpPr txBox="1"/>
              <p:nvPr/>
            </p:nvSpPr>
            <p:spPr>
              <a:xfrm>
                <a:off x="6852000" y="2625062"/>
                <a:ext cx="836000" cy="121600"/>
              </a:xfrm>
              <a:prstGeom prst="rect">
                <a:avLst/>
              </a:prstGeom>
              <a:noFill/>
            </p:spPr>
            <p:txBody>
              <a:bodyPr wrap="square" lIns="36000" tIns="18000" rIns="36000" bIns="18000" rtlCol="0" anchor="ctr"/>
              <a:lstStyle/>
              <a:p>
                <a:pPr algn="ctr"/>
                <a:r>
                  <a:rPr sz="760">
                    <a:solidFill>
                      <a:srgbClr val="B45709"/>
                    </a:solidFill>
                    <a:latin typeface="Arial"/>
                  </a:rPr>
                  <a:t>Harold Barnabas</a:t>
                </a:r>
              </a:p>
            </p:txBody>
          </p:sp>
        </p:grpSp>
        <p:grpSp>
          <p:nvGrpSpPr>
            <p:cNvPr id="61" name="Sub Topic 7"/>
            <p:cNvGrpSpPr/>
            <p:nvPr/>
          </p:nvGrpSpPr>
          <p:grpSpPr>
            <a:xfrm>
              <a:off x="7171200" y="2830262"/>
              <a:ext cx="539600" cy="152000"/>
              <a:chOff x="7171200" y="2830262"/>
              <a:chExt cx="539600" cy="152000"/>
            </a:xfrm>
          </p:grpSpPr>
          <p:sp>
            <p:nvSpPr>
              <p:cNvPr id="260" name="Freeform 259"/>
              <p:cNvSpPr/>
              <p:nvPr/>
            </p:nvSpPr>
            <p:spPr>
              <a:xfrm>
                <a:off x="7171200" y="2830262"/>
                <a:ext cx="539600" cy="152000"/>
              </a:xfrm>
              <a:custGeom>
                <a:avLst/>
                <a:gdLst/>
                <a:ahLst/>
                <a:cxnLst/>
                <a:rect l="0" t="0" r="0" b="0"/>
                <a:pathLst>
                  <a:path w="539600" h="152000" fill="none">
                    <a:moveTo>
                      <a:pt x="0" y="152000"/>
                    </a:moveTo>
                    <a:lnTo>
                      <a:pt x="539600" y="152000"/>
                    </a:lnTo>
                  </a:path>
                </a:pathLst>
              </a:custGeom>
              <a:noFill/>
              <a:ln w="7600" cap="flat">
                <a:solidFill>
                  <a:srgbClr val="008000"/>
                </a:solidFill>
                <a:bevel/>
              </a:ln>
            </p:spPr>
          </p:sp>
          <p:sp>
            <p:nvSpPr>
              <p:cNvPr id="261" name="Text 328"/>
              <p:cNvSpPr txBox="1"/>
              <p:nvPr/>
            </p:nvSpPr>
            <p:spPr>
              <a:xfrm>
                <a:off x="7201600" y="2853062"/>
                <a:ext cx="547200" cy="121600"/>
              </a:xfrm>
              <a:prstGeom prst="rect">
                <a:avLst/>
              </a:prstGeom>
              <a:noFill/>
            </p:spPr>
            <p:txBody>
              <a:bodyPr wrap="square" lIns="36000" tIns="18000" rIns="36000" bIns="18000" rtlCol="0" anchor="ctr"/>
              <a:lstStyle/>
              <a:p>
                <a:pPr algn="ctr"/>
                <a:r>
                  <a:rPr sz="760">
                    <a:solidFill>
                      <a:srgbClr val="B45709"/>
                    </a:solidFill>
                    <a:latin typeface="Arial"/>
                  </a:rPr>
                  <a:t>Sub Topic</a:t>
                </a:r>
              </a:p>
            </p:txBody>
          </p:sp>
        </p:grpSp>
        <p:grpSp>
          <p:nvGrpSpPr>
            <p:cNvPr id="62" name="Sub Topic 7"/>
            <p:cNvGrpSpPr/>
            <p:nvPr/>
          </p:nvGrpSpPr>
          <p:grpSpPr>
            <a:xfrm>
              <a:off x="7171200" y="3058262"/>
              <a:ext cx="539600" cy="152000"/>
              <a:chOff x="7171200" y="3058262"/>
              <a:chExt cx="539600" cy="152000"/>
            </a:xfrm>
          </p:grpSpPr>
          <p:sp>
            <p:nvSpPr>
              <p:cNvPr id="258" name="Freeform 257"/>
              <p:cNvSpPr/>
              <p:nvPr/>
            </p:nvSpPr>
            <p:spPr>
              <a:xfrm>
                <a:off x="7171200" y="3058262"/>
                <a:ext cx="539600" cy="152000"/>
              </a:xfrm>
              <a:custGeom>
                <a:avLst/>
                <a:gdLst/>
                <a:ahLst/>
                <a:cxnLst/>
                <a:rect l="0" t="0" r="0" b="0"/>
                <a:pathLst>
                  <a:path w="539600" h="152000" fill="none">
                    <a:moveTo>
                      <a:pt x="0" y="152000"/>
                    </a:moveTo>
                    <a:lnTo>
                      <a:pt x="539600" y="152000"/>
                    </a:lnTo>
                  </a:path>
                </a:pathLst>
              </a:custGeom>
              <a:noFill/>
              <a:ln w="7600" cap="flat">
                <a:solidFill>
                  <a:srgbClr val="008000"/>
                </a:solidFill>
                <a:bevel/>
              </a:ln>
            </p:spPr>
          </p:sp>
          <p:sp>
            <p:nvSpPr>
              <p:cNvPr id="259" name="Text 329"/>
              <p:cNvSpPr txBox="1"/>
              <p:nvPr/>
            </p:nvSpPr>
            <p:spPr>
              <a:xfrm>
                <a:off x="7201600" y="3081062"/>
                <a:ext cx="547200" cy="121600"/>
              </a:xfrm>
              <a:prstGeom prst="rect">
                <a:avLst/>
              </a:prstGeom>
              <a:noFill/>
            </p:spPr>
            <p:txBody>
              <a:bodyPr wrap="square" lIns="36000" tIns="18000" rIns="36000" bIns="18000" rtlCol="0" anchor="ctr"/>
              <a:lstStyle/>
              <a:p>
                <a:pPr algn="ctr"/>
                <a:r>
                  <a:rPr sz="760">
                    <a:solidFill>
                      <a:srgbClr val="B45709"/>
                    </a:solidFill>
                    <a:latin typeface="Arial"/>
                  </a:rPr>
                  <a:t>Sub Topic</a:t>
                </a:r>
              </a:p>
            </p:txBody>
          </p:sp>
        </p:grpSp>
        <p:grpSp>
          <p:nvGrpSpPr>
            <p:cNvPr id="63" name="Sub Topic 7"/>
            <p:cNvGrpSpPr/>
            <p:nvPr/>
          </p:nvGrpSpPr>
          <p:grpSpPr>
            <a:xfrm>
              <a:off x="6168000" y="3362262"/>
              <a:ext cx="539600" cy="152000"/>
              <a:chOff x="6168000" y="3362262"/>
              <a:chExt cx="539600" cy="152000"/>
            </a:xfrm>
          </p:grpSpPr>
          <p:sp>
            <p:nvSpPr>
              <p:cNvPr id="256" name="Freeform 255"/>
              <p:cNvSpPr/>
              <p:nvPr/>
            </p:nvSpPr>
            <p:spPr>
              <a:xfrm>
                <a:off x="6168000" y="3362262"/>
                <a:ext cx="539600" cy="152000"/>
              </a:xfrm>
              <a:custGeom>
                <a:avLst/>
                <a:gdLst/>
                <a:ahLst/>
                <a:cxnLst/>
                <a:rect l="0" t="0" r="0" b="0"/>
                <a:pathLst>
                  <a:path w="539600" h="152000" fill="none">
                    <a:moveTo>
                      <a:pt x="0" y="152000"/>
                    </a:moveTo>
                    <a:lnTo>
                      <a:pt x="539600" y="152000"/>
                    </a:lnTo>
                  </a:path>
                </a:pathLst>
              </a:custGeom>
              <a:noFill/>
              <a:ln w="7600" cap="flat">
                <a:solidFill>
                  <a:srgbClr val="008000"/>
                </a:solidFill>
                <a:bevel/>
              </a:ln>
            </p:spPr>
          </p:sp>
          <p:sp>
            <p:nvSpPr>
              <p:cNvPr id="257" name="Text 330"/>
              <p:cNvSpPr txBox="1"/>
              <p:nvPr/>
            </p:nvSpPr>
            <p:spPr>
              <a:xfrm>
                <a:off x="6198400" y="3385062"/>
                <a:ext cx="547200" cy="121600"/>
              </a:xfrm>
              <a:prstGeom prst="rect">
                <a:avLst/>
              </a:prstGeom>
              <a:noFill/>
            </p:spPr>
            <p:txBody>
              <a:bodyPr wrap="square" lIns="36000" tIns="18000" rIns="36000" bIns="18000" rtlCol="0" anchor="ctr"/>
              <a:lstStyle/>
              <a:p>
                <a:pPr algn="ctr"/>
                <a:r>
                  <a:rPr sz="760">
                    <a:solidFill>
                      <a:srgbClr val="B45709"/>
                    </a:solidFill>
                    <a:latin typeface="Arial"/>
                  </a:rPr>
                  <a:t>Sub Topic</a:t>
                </a:r>
              </a:p>
            </p:txBody>
          </p:sp>
        </p:grpSp>
        <p:grpSp>
          <p:nvGrpSpPr>
            <p:cNvPr id="64" name="Sub Topic 7"/>
            <p:cNvGrpSpPr/>
            <p:nvPr/>
          </p:nvGrpSpPr>
          <p:grpSpPr>
            <a:xfrm>
              <a:off x="6168000" y="3590262"/>
              <a:ext cx="539600" cy="152000"/>
              <a:chOff x="6168000" y="3590262"/>
              <a:chExt cx="539600" cy="152000"/>
            </a:xfrm>
          </p:grpSpPr>
          <p:sp>
            <p:nvSpPr>
              <p:cNvPr id="254" name="Freeform 253"/>
              <p:cNvSpPr/>
              <p:nvPr/>
            </p:nvSpPr>
            <p:spPr>
              <a:xfrm>
                <a:off x="6168000" y="3590262"/>
                <a:ext cx="539600" cy="152000"/>
              </a:xfrm>
              <a:custGeom>
                <a:avLst/>
                <a:gdLst/>
                <a:ahLst/>
                <a:cxnLst/>
                <a:rect l="0" t="0" r="0" b="0"/>
                <a:pathLst>
                  <a:path w="539600" h="152000" fill="none">
                    <a:moveTo>
                      <a:pt x="0" y="152000"/>
                    </a:moveTo>
                    <a:lnTo>
                      <a:pt x="539600" y="152000"/>
                    </a:lnTo>
                  </a:path>
                </a:pathLst>
              </a:custGeom>
              <a:noFill/>
              <a:ln w="7600" cap="flat">
                <a:solidFill>
                  <a:srgbClr val="008000"/>
                </a:solidFill>
                <a:bevel/>
              </a:ln>
            </p:spPr>
          </p:sp>
          <p:sp>
            <p:nvSpPr>
              <p:cNvPr id="255" name="Text 331"/>
              <p:cNvSpPr txBox="1"/>
              <p:nvPr/>
            </p:nvSpPr>
            <p:spPr>
              <a:xfrm>
                <a:off x="6198400" y="3613062"/>
                <a:ext cx="547200" cy="121600"/>
              </a:xfrm>
              <a:prstGeom prst="rect">
                <a:avLst/>
              </a:prstGeom>
              <a:noFill/>
            </p:spPr>
            <p:txBody>
              <a:bodyPr wrap="square" lIns="36000" tIns="18000" rIns="36000" bIns="18000" rtlCol="0" anchor="ctr"/>
              <a:lstStyle/>
              <a:p>
                <a:pPr algn="ctr"/>
                <a:r>
                  <a:rPr sz="760">
                    <a:solidFill>
                      <a:srgbClr val="B45709"/>
                    </a:solidFill>
                    <a:latin typeface="Arial"/>
                  </a:rPr>
                  <a:t>Sub Topic</a:t>
                </a:r>
              </a:p>
            </p:txBody>
          </p:sp>
        </p:grpSp>
        <p:grpSp>
          <p:nvGrpSpPr>
            <p:cNvPr id="65" name="Sub Topic 7"/>
            <p:cNvGrpSpPr/>
            <p:nvPr/>
          </p:nvGrpSpPr>
          <p:grpSpPr>
            <a:xfrm>
              <a:off x="6168000" y="3818262"/>
              <a:ext cx="539600" cy="152000"/>
              <a:chOff x="6168000" y="3818262"/>
              <a:chExt cx="539600" cy="152000"/>
            </a:xfrm>
          </p:grpSpPr>
          <p:sp>
            <p:nvSpPr>
              <p:cNvPr id="252" name="Freeform 251"/>
              <p:cNvSpPr/>
              <p:nvPr/>
            </p:nvSpPr>
            <p:spPr>
              <a:xfrm>
                <a:off x="6168000" y="3818262"/>
                <a:ext cx="539600" cy="152000"/>
              </a:xfrm>
              <a:custGeom>
                <a:avLst/>
                <a:gdLst/>
                <a:ahLst/>
                <a:cxnLst/>
                <a:rect l="0" t="0" r="0" b="0"/>
                <a:pathLst>
                  <a:path w="539600" h="152000" fill="none">
                    <a:moveTo>
                      <a:pt x="0" y="152000"/>
                    </a:moveTo>
                    <a:lnTo>
                      <a:pt x="539600" y="152000"/>
                    </a:lnTo>
                  </a:path>
                </a:pathLst>
              </a:custGeom>
              <a:noFill/>
              <a:ln w="7600" cap="flat">
                <a:solidFill>
                  <a:srgbClr val="008000"/>
                </a:solidFill>
                <a:bevel/>
              </a:ln>
            </p:spPr>
          </p:sp>
          <p:sp>
            <p:nvSpPr>
              <p:cNvPr id="253" name="Text 332"/>
              <p:cNvSpPr txBox="1"/>
              <p:nvPr/>
            </p:nvSpPr>
            <p:spPr>
              <a:xfrm>
                <a:off x="6198400" y="3841062"/>
                <a:ext cx="547200" cy="121600"/>
              </a:xfrm>
              <a:prstGeom prst="rect">
                <a:avLst/>
              </a:prstGeom>
              <a:noFill/>
            </p:spPr>
            <p:txBody>
              <a:bodyPr wrap="square" lIns="36000" tIns="18000" rIns="36000" bIns="18000" rtlCol="0" anchor="ctr"/>
              <a:lstStyle/>
              <a:p>
                <a:pPr algn="ctr"/>
                <a:r>
                  <a:rPr sz="760">
                    <a:solidFill>
                      <a:srgbClr val="B45709"/>
                    </a:solidFill>
                    <a:latin typeface="Arial"/>
                  </a:rPr>
                  <a:t>Sub Topic</a:t>
                </a:r>
              </a:p>
            </p:txBody>
          </p:sp>
        </p:grpSp>
        <p:grpSp>
          <p:nvGrpSpPr>
            <p:cNvPr id="66" name="Sub Topic 7"/>
            <p:cNvGrpSpPr/>
            <p:nvPr/>
          </p:nvGrpSpPr>
          <p:grpSpPr>
            <a:xfrm>
              <a:off x="5962800" y="4122262"/>
              <a:ext cx="539600" cy="152000"/>
              <a:chOff x="5962800" y="4122262"/>
              <a:chExt cx="539600" cy="152000"/>
            </a:xfrm>
          </p:grpSpPr>
          <p:sp>
            <p:nvSpPr>
              <p:cNvPr id="250" name="Freeform 249"/>
              <p:cNvSpPr/>
              <p:nvPr/>
            </p:nvSpPr>
            <p:spPr>
              <a:xfrm>
                <a:off x="5962800" y="4122262"/>
                <a:ext cx="539600" cy="152000"/>
              </a:xfrm>
              <a:custGeom>
                <a:avLst/>
                <a:gdLst/>
                <a:ahLst/>
                <a:cxnLst/>
                <a:rect l="0" t="0" r="0" b="0"/>
                <a:pathLst>
                  <a:path w="539600" h="152000" fill="none">
                    <a:moveTo>
                      <a:pt x="0" y="152000"/>
                    </a:moveTo>
                    <a:lnTo>
                      <a:pt x="539600" y="152000"/>
                    </a:lnTo>
                  </a:path>
                </a:pathLst>
              </a:custGeom>
              <a:noFill/>
              <a:ln w="7600" cap="flat">
                <a:solidFill>
                  <a:srgbClr val="008000"/>
                </a:solidFill>
                <a:bevel/>
              </a:ln>
            </p:spPr>
          </p:sp>
          <p:sp>
            <p:nvSpPr>
              <p:cNvPr id="251" name="Text 333"/>
              <p:cNvSpPr txBox="1"/>
              <p:nvPr/>
            </p:nvSpPr>
            <p:spPr>
              <a:xfrm>
                <a:off x="5993200" y="4145062"/>
                <a:ext cx="547200" cy="121600"/>
              </a:xfrm>
              <a:prstGeom prst="rect">
                <a:avLst/>
              </a:prstGeom>
              <a:noFill/>
            </p:spPr>
            <p:txBody>
              <a:bodyPr wrap="square" lIns="36000" tIns="18000" rIns="36000" bIns="18000" rtlCol="0" anchor="ctr"/>
              <a:lstStyle/>
              <a:p>
                <a:pPr algn="ctr"/>
                <a:r>
                  <a:rPr sz="760">
                    <a:solidFill>
                      <a:srgbClr val="B45709"/>
                    </a:solidFill>
                    <a:latin typeface="Arial"/>
                  </a:rPr>
                  <a:t>Sub Topic</a:t>
                </a:r>
              </a:p>
            </p:txBody>
          </p:sp>
        </p:grpSp>
        <p:grpSp>
          <p:nvGrpSpPr>
            <p:cNvPr id="67" name="Sub Topic 7"/>
            <p:cNvGrpSpPr/>
            <p:nvPr/>
          </p:nvGrpSpPr>
          <p:grpSpPr>
            <a:xfrm>
              <a:off x="5962800" y="4350262"/>
              <a:ext cx="539600" cy="152000"/>
              <a:chOff x="5962800" y="4350262"/>
              <a:chExt cx="539600" cy="152000"/>
            </a:xfrm>
          </p:grpSpPr>
          <p:sp>
            <p:nvSpPr>
              <p:cNvPr id="248" name="Freeform 247"/>
              <p:cNvSpPr/>
              <p:nvPr/>
            </p:nvSpPr>
            <p:spPr>
              <a:xfrm>
                <a:off x="5962800" y="4350262"/>
                <a:ext cx="539600" cy="152000"/>
              </a:xfrm>
              <a:custGeom>
                <a:avLst/>
                <a:gdLst/>
                <a:ahLst/>
                <a:cxnLst/>
                <a:rect l="0" t="0" r="0" b="0"/>
                <a:pathLst>
                  <a:path w="539600" h="152000" fill="none">
                    <a:moveTo>
                      <a:pt x="0" y="152000"/>
                    </a:moveTo>
                    <a:lnTo>
                      <a:pt x="539600" y="152000"/>
                    </a:lnTo>
                  </a:path>
                </a:pathLst>
              </a:custGeom>
              <a:noFill/>
              <a:ln w="7600" cap="flat">
                <a:solidFill>
                  <a:srgbClr val="008000"/>
                </a:solidFill>
                <a:bevel/>
              </a:ln>
            </p:spPr>
          </p:sp>
          <p:sp>
            <p:nvSpPr>
              <p:cNvPr id="249" name="Text 334"/>
              <p:cNvSpPr txBox="1"/>
              <p:nvPr/>
            </p:nvSpPr>
            <p:spPr>
              <a:xfrm>
                <a:off x="5993200" y="4373062"/>
                <a:ext cx="547200" cy="121600"/>
              </a:xfrm>
              <a:prstGeom prst="rect">
                <a:avLst/>
              </a:prstGeom>
              <a:noFill/>
            </p:spPr>
            <p:txBody>
              <a:bodyPr wrap="square" lIns="36000" tIns="18000" rIns="36000" bIns="18000" rtlCol="0" anchor="ctr"/>
              <a:lstStyle/>
              <a:p>
                <a:pPr algn="ctr"/>
                <a:r>
                  <a:rPr sz="760">
                    <a:solidFill>
                      <a:srgbClr val="B45709"/>
                    </a:solidFill>
                    <a:latin typeface="Arial"/>
                  </a:rPr>
                  <a:t>Sub Topic</a:t>
                </a:r>
              </a:p>
            </p:txBody>
          </p:sp>
        </p:grpSp>
        <p:grpSp>
          <p:nvGrpSpPr>
            <p:cNvPr id="68" name="Sub Topic 7"/>
            <p:cNvGrpSpPr/>
            <p:nvPr/>
          </p:nvGrpSpPr>
          <p:grpSpPr>
            <a:xfrm>
              <a:off x="5962800" y="4578262"/>
              <a:ext cx="539600" cy="152000"/>
              <a:chOff x="5962800" y="4578262"/>
              <a:chExt cx="539600" cy="152000"/>
            </a:xfrm>
          </p:grpSpPr>
          <p:sp>
            <p:nvSpPr>
              <p:cNvPr id="246" name="Freeform 245"/>
              <p:cNvSpPr/>
              <p:nvPr/>
            </p:nvSpPr>
            <p:spPr>
              <a:xfrm>
                <a:off x="5962800" y="4578262"/>
                <a:ext cx="539600" cy="152000"/>
              </a:xfrm>
              <a:custGeom>
                <a:avLst/>
                <a:gdLst/>
                <a:ahLst/>
                <a:cxnLst/>
                <a:rect l="0" t="0" r="0" b="0"/>
                <a:pathLst>
                  <a:path w="539600" h="152000" fill="none">
                    <a:moveTo>
                      <a:pt x="0" y="152000"/>
                    </a:moveTo>
                    <a:lnTo>
                      <a:pt x="539600" y="152000"/>
                    </a:lnTo>
                  </a:path>
                </a:pathLst>
              </a:custGeom>
              <a:noFill/>
              <a:ln w="7600" cap="flat">
                <a:solidFill>
                  <a:srgbClr val="008000"/>
                </a:solidFill>
                <a:bevel/>
              </a:ln>
            </p:spPr>
          </p:sp>
          <p:sp>
            <p:nvSpPr>
              <p:cNvPr id="247" name="Text 335"/>
              <p:cNvSpPr txBox="1"/>
              <p:nvPr/>
            </p:nvSpPr>
            <p:spPr>
              <a:xfrm>
                <a:off x="5993200" y="4601062"/>
                <a:ext cx="547200" cy="121600"/>
              </a:xfrm>
              <a:prstGeom prst="rect">
                <a:avLst/>
              </a:prstGeom>
              <a:noFill/>
            </p:spPr>
            <p:txBody>
              <a:bodyPr wrap="square" lIns="36000" tIns="18000" rIns="36000" bIns="18000" rtlCol="0" anchor="ctr"/>
              <a:lstStyle/>
              <a:p>
                <a:pPr algn="ctr"/>
                <a:r>
                  <a:rPr sz="760">
                    <a:solidFill>
                      <a:srgbClr val="B45709"/>
                    </a:solidFill>
                    <a:latin typeface="Arial"/>
                  </a:rPr>
                  <a:t>Sub Topic</a:t>
                </a:r>
              </a:p>
            </p:txBody>
          </p:sp>
        </p:grpSp>
        <p:grpSp>
          <p:nvGrpSpPr>
            <p:cNvPr id="69" name="Main Topic 7"/>
            <p:cNvGrpSpPr/>
            <p:nvPr/>
          </p:nvGrpSpPr>
          <p:grpSpPr>
            <a:xfrm>
              <a:off x="2641600" y="1481024"/>
              <a:ext cx="844003" cy="950144"/>
              <a:chOff x="2641600" y="1481024"/>
              <a:chExt cx="844003" cy="950144"/>
            </a:xfrm>
          </p:grpSpPr>
          <p:sp>
            <p:nvSpPr>
              <p:cNvPr id="244" name="Freeform 243"/>
              <p:cNvSpPr/>
              <p:nvPr/>
            </p:nvSpPr>
            <p:spPr>
              <a:xfrm>
                <a:off x="2641600" y="1481024"/>
                <a:ext cx="844003" cy="950144"/>
              </a:xfrm>
              <a:custGeom>
                <a:avLst/>
                <a:gdLst/>
                <a:ahLst/>
                <a:cxnLst/>
                <a:rect l="0" t="0" r="0" b="0"/>
                <a:pathLst>
                  <a:path w="844003" h="950144">
                    <a:moveTo>
                      <a:pt x="76000" y="0"/>
                    </a:moveTo>
                    <a:lnTo>
                      <a:pt x="768003" y="0"/>
                    </a:lnTo>
                    <a:cubicBezTo>
                      <a:pt x="809978" y="0"/>
                      <a:pt x="844003" y="34025"/>
                      <a:pt x="844003" y="76000"/>
                    </a:cubicBezTo>
                    <a:lnTo>
                      <a:pt x="844003" y="874144"/>
                    </a:lnTo>
                    <a:cubicBezTo>
                      <a:pt x="844003" y="916119"/>
                      <a:pt x="809978" y="950144"/>
                      <a:pt x="768003" y="950144"/>
                    </a:cubicBezTo>
                    <a:lnTo>
                      <a:pt x="76000" y="950144"/>
                    </a:lnTo>
                    <a:cubicBezTo>
                      <a:pt x="34025" y="950144"/>
                      <a:pt x="0" y="916119"/>
                      <a:pt x="0" y="874144"/>
                    </a:cubicBezTo>
                    <a:lnTo>
                      <a:pt x="0" y="76000"/>
                    </a:lnTo>
                    <a:cubicBezTo>
                      <a:pt x="0" y="34025"/>
                      <a:pt x="34025" y="0"/>
                      <a:pt x="76000" y="0"/>
                    </a:cubicBezTo>
                    <a:close/>
                  </a:path>
                </a:pathLst>
              </a:custGeom>
              <a:noFill/>
              <a:ln w="7600" cap="flat">
                <a:noFill/>
                <a:bevel/>
              </a:ln>
            </p:spPr>
          </p:sp>
          <p:pic>
            <p:nvPicPr>
              <p:cNvPr id="245" name="Picture 2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0000" y="1511424"/>
                <a:ext cx="707200" cy="722142"/>
              </a:xfrm>
              <a:prstGeom prst="rect">
                <a:avLst/>
              </a:prstGeom>
            </p:spPr>
          </p:pic>
        </p:grpSp>
        <p:grpSp>
          <p:nvGrpSpPr>
            <p:cNvPr id="70" name="Sub Topic 7"/>
            <p:cNvGrpSpPr/>
            <p:nvPr/>
          </p:nvGrpSpPr>
          <p:grpSpPr>
            <a:xfrm>
              <a:off x="1630800" y="4255498"/>
              <a:ext cx="539600" cy="152000"/>
              <a:chOff x="1630800" y="4255498"/>
              <a:chExt cx="539600" cy="152000"/>
            </a:xfrm>
          </p:grpSpPr>
          <p:sp>
            <p:nvSpPr>
              <p:cNvPr id="242" name="Freeform 241"/>
              <p:cNvSpPr/>
              <p:nvPr/>
            </p:nvSpPr>
            <p:spPr>
              <a:xfrm>
                <a:off x="1630800" y="4255498"/>
                <a:ext cx="539600" cy="152000"/>
              </a:xfrm>
              <a:custGeom>
                <a:avLst/>
                <a:gdLst/>
                <a:ahLst/>
                <a:cxnLst/>
                <a:rect l="0" t="0" r="0" b="0"/>
                <a:pathLst>
                  <a:path w="539600" h="152000" fill="none">
                    <a:moveTo>
                      <a:pt x="0" y="152000"/>
                    </a:moveTo>
                    <a:lnTo>
                      <a:pt x="539600" y="152000"/>
                    </a:lnTo>
                  </a:path>
                </a:pathLst>
              </a:custGeom>
              <a:noFill/>
              <a:ln w="7600" cap="flat">
                <a:solidFill>
                  <a:srgbClr val="008000"/>
                </a:solidFill>
                <a:bevel/>
              </a:ln>
            </p:spPr>
          </p:sp>
          <p:sp>
            <p:nvSpPr>
              <p:cNvPr id="243" name="Text 336"/>
              <p:cNvSpPr txBox="1"/>
              <p:nvPr/>
            </p:nvSpPr>
            <p:spPr>
              <a:xfrm>
                <a:off x="1661200" y="4278298"/>
                <a:ext cx="547200" cy="121600"/>
              </a:xfrm>
              <a:prstGeom prst="rect">
                <a:avLst/>
              </a:prstGeom>
              <a:noFill/>
            </p:spPr>
            <p:txBody>
              <a:bodyPr wrap="square" lIns="36000" tIns="18000" rIns="36000" bIns="18000" rtlCol="0" anchor="ctr"/>
              <a:lstStyle/>
              <a:p>
                <a:pPr algn="ctr"/>
                <a:r>
                  <a:rPr sz="760">
                    <a:solidFill>
                      <a:srgbClr val="B45709"/>
                    </a:solidFill>
                    <a:latin typeface="Arial"/>
                  </a:rPr>
                  <a:t>Sub Topic</a:t>
                </a:r>
              </a:p>
            </p:txBody>
          </p:sp>
        </p:grpSp>
        <p:grpSp>
          <p:nvGrpSpPr>
            <p:cNvPr id="71" name="Sub Topic 7"/>
            <p:cNvGrpSpPr/>
            <p:nvPr/>
          </p:nvGrpSpPr>
          <p:grpSpPr>
            <a:xfrm>
              <a:off x="1630800" y="4483498"/>
              <a:ext cx="577600" cy="152000"/>
              <a:chOff x="1630800" y="4483498"/>
              <a:chExt cx="577600" cy="152000"/>
            </a:xfrm>
          </p:grpSpPr>
          <p:sp>
            <p:nvSpPr>
              <p:cNvPr id="240" name="Freeform 239"/>
              <p:cNvSpPr/>
              <p:nvPr/>
            </p:nvSpPr>
            <p:spPr>
              <a:xfrm>
                <a:off x="1630800" y="4483498"/>
                <a:ext cx="539600" cy="152000"/>
              </a:xfrm>
              <a:custGeom>
                <a:avLst/>
                <a:gdLst/>
                <a:ahLst/>
                <a:cxnLst/>
                <a:rect l="0" t="0" r="0" b="0"/>
                <a:pathLst>
                  <a:path w="539600" h="152000" fill="none">
                    <a:moveTo>
                      <a:pt x="0" y="152000"/>
                    </a:moveTo>
                    <a:lnTo>
                      <a:pt x="539600" y="152000"/>
                    </a:lnTo>
                  </a:path>
                </a:pathLst>
              </a:custGeom>
              <a:noFill/>
              <a:ln w="7600" cap="flat">
                <a:solidFill>
                  <a:srgbClr val="008000"/>
                </a:solidFill>
                <a:bevel/>
              </a:ln>
            </p:spPr>
          </p:sp>
          <p:sp>
            <p:nvSpPr>
              <p:cNvPr id="241" name="Text 337"/>
              <p:cNvSpPr txBox="1"/>
              <p:nvPr/>
            </p:nvSpPr>
            <p:spPr>
              <a:xfrm>
                <a:off x="1661200" y="4506298"/>
                <a:ext cx="547200" cy="121600"/>
              </a:xfrm>
              <a:prstGeom prst="rect">
                <a:avLst/>
              </a:prstGeom>
              <a:noFill/>
            </p:spPr>
            <p:txBody>
              <a:bodyPr wrap="square" lIns="36000" tIns="18000" rIns="36000" bIns="18000" rtlCol="0" anchor="ctr"/>
              <a:lstStyle/>
              <a:p>
                <a:pPr algn="ctr"/>
                <a:r>
                  <a:rPr sz="760">
                    <a:solidFill>
                      <a:srgbClr val="B45709"/>
                    </a:solidFill>
                    <a:latin typeface="Arial"/>
                  </a:rPr>
                  <a:t>Sub Topic</a:t>
                </a:r>
              </a:p>
            </p:txBody>
          </p:sp>
        </p:grpSp>
        <p:grpSp>
          <p:nvGrpSpPr>
            <p:cNvPr id="72" name="Sub Topic 7"/>
            <p:cNvGrpSpPr/>
            <p:nvPr/>
          </p:nvGrpSpPr>
          <p:grpSpPr>
            <a:xfrm>
              <a:off x="2033600" y="3039498"/>
              <a:ext cx="539600" cy="152000"/>
              <a:chOff x="2033600" y="3039498"/>
              <a:chExt cx="539600" cy="152000"/>
            </a:xfrm>
          </p:grpSpPr>
          <p:sp>
            <p:nvSpPr>
              <p:cNvPr id="238" name="Freeform 237"/>
              <p:cNvSpPr/>
              <p:nvPr/>
            </p:nvSpPr>
            <p:spPr>
              <a:xfrm>
                <a:off x="2033600" y="3039498"/>
                <a:ext cx="539600" cy="152000"/>
              </a:xfrm>
              <a:custGeom>
                <a:avLst/>
                <a:gdLst/>
                <a:ahLst/>
                <a:cxnLst/>
                <a:rect l="0" t="0" r="0" b="0"/>
                <a:pathLst>
                  <a:path w="539600" h="152000" fill="none">
                    <a:moveTo>
                      <a:pt x="0" y="152000"/>
                    </a:moveTo>
                    <a:lnTo>
                      <a:pt x="539600" y="152000"/>
                    </a:lnTo>
                  </a:path>
                </a:pathLst>
              </a:custGeom>
              <a:noFill/>
              <a:ln w="7600" cap="flat">
                <a:solidFill>
                  <a:srgbClr val="008000"/>
                </a:solidFill>
                <a:bevel/>
              </a:ln>
            </p:spPr>
          </p:sp>
          <p:sp>
            <p:nvSpPr>
              <p:cNvPr id="239" name="Text 338"/>
              <p:cNvSpPr txBox="1"/>
              <p:nvPr/>
            </p:nvSpPr>
            <p:spPr>
              <a:xfrm>
                <a:off x="2064000" y="3062298"/>
                <a:ext cx="547200" cy="121600"/>
              </a:xfrm>
              <a:prstGeom prst="rect">
                <a:avLst/>
              </a:prstGeom>
              <a:noFill/>
            </p:spPr>
            <p:txBody>
              <a:bodyPr wrap="square" lIns="36000" tIns="18000" rIns="36000" bIns="18000" rtlCol="0" anchor="ctr"/>
              <a:lstStyle/>
              <a:p>
                <a:pPr algn="ctr"/>
                <a:r>
                  <a:rPr sz="760">
                    <a:solidFill>
                      <a:srgbClr val="B45709"/>
                    </a:solidFill>
                    <a:latin typeface="Arial"/>
                  </a:rPr>
                  <a:t>Sub Topic</a:t>
                </a:r>
              </a:p>
            </p:txBody>
          </p:sp>
        </p:grpSp>
        <p:grpSp>
          <p:nvGrpSpPr>
            <p:cNvPr id="73" name="Sub Topic 7"/>
            <p:cNvGrpSpPr/>
            <p:nvPr/>
          </p:nvGrpSpPr>
          <p:grpSpPr>
            <a:xfrm>
              <a:off x="2033600" y="3723498"/>
              <a:ext cx="539600" cy="152000"/>
              <a:chOff x="2033600" y="3723498"/>
              <a:chExt cx="539600" cy="152000"/>
            </a:xfrm>
          </p:grpSpPr>
          <p:sp>
            <p:nvSpPr>
              <p:cNvPr id="236" name="Freeform 235"/>
              <p:cNvSpPr/>
              <p:nvPr/>
            </p:nvSpPr>
            <p:spPr>
              <a:xfrm>
                <a:off x="2033600" y="3723498"/>
                <a:ext cx="539600" cy="152000"/>
              </a:xfrm>
              <a:custGeom>
                <a:avLst/>
                <a:gdLst/>
                <a:ahLst/>
                <a:cxnLst/>
                <a:rect l="0" t="0" r="0" b="0"/>
                <a:pathLst>
                  <a:path w="539600" h="152000" fill="none">
                    <a:moveTo>
                      <a:pt x="0" y="152000"/>
                    </a:moveTo>
                    <a:lnTo>
                      <a:pt x="539600" y="152000"/>
                    </a:lnTo>
                  </a:path>
                </a:pathLst>
              </a:custGeom>
              <a:noFill/>
              <a:ln w="7600" cap="flat">
                <a:solidFill>
                  <a:srgbClr val="008000"/>
                </a:solidFill>
                <a:bevel/>
              </a:ln>
            </p:spPr>
          </p:sp>
          <p:sp>
            <p:nvSpPr>
              <p:cNvPr id="237" name="Text 339"/>
              <p:cNvSpPr txBox="1"/>
              <p:nvPr/>
            </p:nvSpPr>
            <p:spPr>
              <a:xfrm>
                <a:off x="2064000" y="3746298"/>
                <a:ext cx="547200" cy="121600"/>
              </a:xfrm>
              <a:prstGeom prst="rect">
                <a:avLst/>
              </a:prstGeom>
              <a:noFill/>
            </p:spPr>
            <p:txBody>
              <a:bodyPr wrap="square" lIns="36000" tIns="18000" rIns="36000" bIns="18000" rtlCol="0" anchor="ctr"/>
              <a:lstStyle/>
              <a:p>
                <a:pPr algn="ctr"/>
                <a:r>
                  <a:rPr sz="760">
                    <a:solidFill>
                      <a:srgbClr val="B45709"/>
                    </a:solidFill>
                    <a:latin typeface="Arial"/>
                  </a:rPr>
                  <a:t>Sub Topic</a:t>
                </a:r>
              </a:p>
            </p:txBody>
          </p:sp>
        </p:grpSp>
        <p:grpSp>
          <p:nvGrpSpPr>
            <p:cNvPr id="74" name="Sub Topic 7"/>
            <p:cNvGrpSpPr/>
            <p:nvPr/>
          </p:nvGrpSpPr>
          <p:grpSpPr>
            <a:xfrm>
              <a:off x="2033600" y="3951498"/>
              <a:ext cx="539600" cy="152000"/>
              <a:chOff x="2033600" y="3951498"/>
              <a:chExt cx="539600" cy="152000"/>
            </a:xfrm>
          </p:grpSpPr>
          <p:sp>
            <p:nvSpPr>
              <p:cNvPr id="234" name="Freeform 233"/>
              <p:cNvSpPr/>
              <p:nvPr/>
            </p:nvSpPr>
            <p:spPr>
              <a:xfrm>
                <a:off x="2033600" y="3951498"/>
                <a:ext cx="539600" cy="152000"/>
              </a:xfrm>
              <a:custGeom>
                <a:avLst/>
                <a:gdLst/>
                <a:ahLst/>
                <a:cxnLst/>
                <a:rect l="0" t="0" r="0" b="0"/>
                <a:pathLst>
                  <a:path w="539600" h="152000" fill="none">
                    <a:moveTo>
                      <a:pt x="0" y="152000"/>
                    </a:moveTo>
                    <a:lnTo>
                      <a:pt x="539600" y="152000"/>
                    </a:lnTo>
                  </a:path>
                </a:pathLst>
              </a:custGeom>
              <a:noFill/>
              <a:ln w="7600" cap="flat">
                <a:solidFill>
                  <a:srgbClr val="008000"/>
                </a:solidFill>
                <a:bevel/>
              </a:ln>
            </p:spPr>
          </p:sp>
          <p:sp>
            <p:nvSpPr>
              <p:cNvPr id="235" name="Text 340"/>
              <p:cNvSpPr txBox="1"/>
              <p:nvPr/>
            </p:nvSpPr>
            <p:spPr>
              <a:xfrm>
                <a:off x="2064000" y="3974298"/>
                <a:ext cx="547200" cy="121600"/>
              </a:xfrm>
              <a:prstGeom prst="rect">
                <a:avLst/>
              </a:prstGeom>
              <a:noFill/>
            </p:spPr>
            <p:txBody>
              <a:bodyPr wrap="square" lIns="36000" tIns="18000" rIns="36000" bIns="18000" rtlCol="0" anchor="ctr"/>
              <a:lstStyle/>
              <a:p>
                <a:pPr algn="ctr"/>
                <a:r>
                  <a:rPr sz="760">
                    <a:solidFill>
                      <a:srgbClr val="B45709"/>
                    </a:solidFill>
                    <a:latin typeface="Arial"/>
                  </a:rPr>
                  <a:t>Sub Topic</a:t>
                </a:r>
              </a:p>
            </p:txBody>
          </p:sp>
        </p:grpSp>
        <p:grpSp>
          <p:nvGrpSpPr>
            <p:cNvPr id="75" name="Sub Topic 7"/>
            <p:cNvGrpSpPr/>
            <p:nvPr/>
          </p:nvGrpSpPr>
          <p:grpSpPr>
            <a:xfrm>
              <a:off x="1950000" y="1652095"/>
              <a:ext cx="539600" cy="152000"/>
              <a:chOff x="1950000" y="1652095"/>
              <a:chExt cx="539600" cy="152000"/>
            </a:xfrm>
          </p:grpSpPr>
          <p:sp>
            <p:nvSpPr>
              <p:cNvPr id="232" name="Freeform 231"/>
              <p:cNvSpPr/>
              <p:nvPr/>
            </p:nvSpPr>
            <p:spPr>
              <a:xfrm>
                <a:off x="1950000" y="1652095"/>
                <a:ext cx="539600" cy="152000"/>
              </a:xfrm>
              <a:custGeom>
                <a:avLst/>
                <a:gdLst/>
                <a:ahLst/>
                <a:cxnLst/>
                <a:rect l="0" t="0" r="0" b="0"/>
                <a:pathLst>
                  <a:path w="539600" h="152000" fill="none">
                    <a:moveTo>
                      <a:pt x="0" y="152000"/>
                    </a:moveTo>
                    <a:lnTo>
                      <a:pt x="539600" y="152000"/>
                    </a:lnTo>
                  </a:path>
                </a:pathLst>
              </a:custGeom>
              <a:noFill/>
              <a:ln w="7600" cap="flat">
                <a:solidFill>
                  <a:srgbClr val="008000"/>
                </a:solidFill>
                <a:bevel/>
              </a:ln>
            </p:spPr>
          </p:sp>
          <p:sp>
            <p:nvSpPr>
              <p:cNvPr id="233" name="Text 341"/>
              <p:cNvSpPr txBox="1"/>
              <p:nvPr/>
            </p:nvSpPr>
            <p:spPr>
              <a:xfrm>
                <a:off x="1980400" y="1674895"/>
                <a:ext cx="547200" cy="121600"/>
              </a:xfrm>
              <a:prstGeom prst="rect">
                <a:avLst/>
              </a:prstGeom>
              <a:noFill/>
            </p:spPr>
            <p:txBody>
              <a:bodyPr wrap="square" lIns="36000" tIns="18000" rIns="36000" bIns="18000" rtlCol="0" anchor="ctr"/>
              <a:lstStyle/>
              <a:p>
                <a:pPr algn="ctr"/>
                <a:r>
                  <a:rPr sz="760">
                    <a:solidFill>
                      <a:srgbClr val="B45709"/>
                    </a:solidFill>
                    <a:latin typeface="Arial"/>
                  </a:rPr>
                  <a:t>Sub Topic</a:t>
                </a:r>
              </a:p>
            </p:txBody>
          </p:sp>
        </p:grpSp>
        <p:grpSp>
          <p:nvGrpSpPr>
            <p:cNvPr id="76" name="Sub Topic 7"/>
            <p:cNvGrpSpPr/>
            <p:nvPr/>
          </p:nvGrpSpPr>
          <p:grpSpPr>
            <a:xfrm>
              <a:off x="1950000" y="1880095"/>
              <a:ext cx="539600" cy="152000"/>
              <a:chOff x="1950000" y="1880095"/>
              <a:chExt cx="539600" cy="152000"/>
            </a:xfrm>
          </p:grpSpPr>
          <p:sp>
            <p:nvSpPr>
              <p:cNvPr id="230" name="Freeform 229"/>
              <p:cNvSpPr/>
              <p:nvPr/>
            </p:nvSpPr>
            <p:spPr>
              <a:xfrm>
                <a:off x="1950000" y="1880095"/>
                <a:ext cx="539600" cy="152000"/>
              </a:xfrm>
              <a:custGeom>
                <a:avLst/>
                <a:gdLst/>
                <a:ahLst/>
                <a:cxnLst/>
                <a:rect l="0" t="0" r="0" b="0"/>
                <a:pathLst>
                  <a:path w="539600" h="152000" fill="none">
                    <a:moveTo>
                      <a:pt x="0" y="152000"/>
                    </a:moveTo>
                    <a:lnTo>
                      <a:pt x="539600" y="152000"/>
                    </a:lnTo>
                  </a:path>
                </a:pathLst>
              </a:custGeom>
              <a:noFill/>
              <a:ln w="7600" cap="flat">
                <a:solidFill>
                  <a:srgbClr val="008000"/>
                </a:solidFill>
                <a:bevel/>
              </a:ln>
            </p:spPr>
          </p:sp>
          <p:sp>
            <p:nvSpPr>
              <p:cNvPr id="231" name="Text 342"/>
              <p:cNvSpPr txBox="1"/>
              <p:nvPr/>
            </p:nvSpPr>
            <p:spPr>
              <a:xfrm>
                <a:off x="1980400" y="1902895"/>
                <a:ext cx="547200" cy="121600"/>
              </a:xfrm>
              <a:prstGeom prst="rect">
                <a:avLst/>
              </a:prstGeom>
              <a:noFill/>
            </p:spPr>
            <p:txBody>
              <a:bodyPr wrap="square" lIns="36000" tIns="18000" rIns="36000" bIns="18000" rtlCol="0" anchor="ctr"/>
              <a:lstStyle/>
              <a:p>
                <a:pPr algn="ctr"/>
                <a:r>
                  <a:rPr sz="760">
                    <a:solidFill>
                      <a:srgbClr val="B45709"/>
                    </a:solidFill>
                    <a:latin typeface="Arial"/>
                  </a:rPr>
                  <a:t>Sub Topic</a:t>
                </a:r>
              </a:p>
            </p:txBody>
          </p:sp>
        </p:grpSp>
        <p:grpSp>
          <p:nvGrpSpPr>
            <p:cNvPr id="77" name="Sub Topic 7"/>
            <p:cNvGrpSpPr/>
            <p:nvPr/>
          </p:nvGrpSpPr>
          <p:grpSpPr>
            <a:xfrm>
              <a:off x="1950000" y="2108095"/>
              <a:ext cx="539600" cy="152000"/>
              <a:chOff x="1950000" y="2108095"/>
              <a:chExt cx="539600" cy="152000"/>
            </a:xfrm>
          </p:grpSpPr>
          <p:sp>
            <p:nvSpPr>
              <p:cNvPr id="228" name="Freeform 227"/>
              <p:cNvSpPr/>
              <p:nvPr/>
            </p:nvSpPr>
            <p:spPr>
              <a:xfrm>
                <a:off x="1950000" y="2108095"/>
                <a:ext cx="539600" cy="152000"/>
              </a:xfrm>
              <a:custGeom>
                <a:avLst/>
                <a:gdLst/>
                <a:ahLst/>
                <a:cxnLst/>
                <a:rect l="0" t="0" r="0" b="0"/>
                <a:pathLst>
                  <a:path w="539600" h="152000" fill="none">
                    <a:moveTo>
                      <a:pt x="0" y="152000"/>
                    </a:moveTo>
                    <a:lnTo>
                      <a:pt x="539600" y="152000"/>
                    </a:lnTo>
                  </a:path>
                </a:pathLst>
              </a:custGeom>
              <a:noFill/>
              <a:ln w="7600" cap="flat">
                <a:solidFill>
                  <a:srgbClr val="008000"/>
                </a:solidFill>
                <a:bevel/>
              </a:ln>
            </p:spPr>
          </p:sp>
          <p:sp>
            <p:nvSpPr>
              <p:cNvPr id="229" name="Text 343"/>
              <p:cNvSpPr txBox="1"/>
              <p:nvPr/>
            </p:nvSpPr>
            <p:spPr>
              <a:xfrm>
                <a:off x="1980400" y="2130895"/>
                <a:ext cx="547200" cy="121600"/>
              </a:xfrm>
              <a:prstGeom prst="rect">
                <a:avLst/>
              </a:prstGeom>
              <a:noFill/>
            </p:spPr>
            <p:txBody>
              <a:bodyPr wrap="square" lIns="36000" tIns="18000" rIns="36000" bIns="18000" rtlCol="0" anchor="ctr"/>
              <a:lstStyle/>
              <a:p>
                <a:pPr algn="ctr"/>
                <a:r>
                  <a:rPr sz="760">
                    <a:solidFill>
                      <a:srgbClr val="B45709"/>
                    </a:solidFill>
                    <a:latin typeface="Arial"/>
                  </a:rPr>
                  <a:t>Sub Topic</a:t>
                </a:r>
              </a:p>
            </p:txBody>
          </p:sp>
        </p:grpSp>
        <p:grpSp>
          <p:nvGrpSpPr>
            <p:cNvPr id="78" name="Sub Topic 7"/>
            <p:cNvGrpSpPr/>
            <p:nvPr/>
          </p:nvGrpSpPr>
          <p:grpSpPr>
            <a:xfrm>
              <a:off x="1623200" y="4787498"/>
              <a:ext cx="539600" cy="152000"/>
              <a:chOff x="1623200" y="4787498"/>
              <a:chExt cx="539600" cy="152000"/>
            </a:xfrm>
          </p:grpSpPr>
          <p:sp>
            <p:nvSpPr>
              <p:cNvPr id="226" name="Freeform 225"/>
              <p:cNvSpPr/>
              <p:nvPr/>
            </p:nvSpPr>
            <p:spPr>
              <a:xfrm>
                <a:off x="1623200" y="4787498"/>
                <a:ext cx="539600" cy="152000"/>
              </a:xfrm>
              <a:custGeom>
                <a:avLst/>
                <a:gdLst/>
                <a:ahLst/>
                <a:cxnLst/>
                <a:rect l="0" t="0" r="0" b="0"/>
                <a:pathLst>
                  <a:path w="539600" h="152000" fill="none">
                    <a:moveTo>
                      <a:pt x="0" y="152000"/>
                    </a:moveTo>
                    <a:lnTo>
                      <a:pt x="539600" y="152000"/>
                    </a:lnTo>
                  </a:path>
                </a:pathLst>
              </a:custGeom>
              <a:noFill/>
              <a:ln w="7600" cap="flat">
                <a:solidFill>
                  <a:srgbClr val="008000"/>
                </a:solidFill>
                <a:bevel/>
              </a:ln>
            </p:spPr>
          </p:sp>
          <p:sp>
            <p:nvSpPr>
              <p:cNvPr id="227" name="Text 344"/>
              <p:cNvSpPr txBox="1"/>
              <p:nvPr/>
            </p:nvSpPr>
            <p:spPr>
              <a:xfrm>
                <a:off x="1653600" y="4810298"/>
                <a:ext cx="547200" cy="121600"/>
              </a:xfrm>
              <a:prstGeom prst="rect">
                <a:avLst/>
              </a:prstGeom>
              <a:noFill/>
            </p:spPr>
            <p:txBody>
              <a:bodyPr wrap="square" lIns="36000" tIns="18000" rIns="36000" bIns="18000" rtlCol="0" anchor="ctr"/>
              <a:lstStyle/>
              <a:p>
                <a:pPr algn="ctr"/>
                <a:r>
                  <a:rPr sz="760">
                    <a:solidFill>
                      <a:srgbClr val="B45709"/>
                    </a:solidFill>
                    <a:latin typeface="Arial"/>
                  </a:rPr>
                  <a:t>Sub Topic</a:t>
                </a:r>
              </a:p>
            </p:txBody>
          </p:sp>
        </p:grpSp>
        <p:grpSp>
          <p:nvGrpSpPr>
            <p:cNvPr id="79" name="Sub Topic 7"/>
            <p:cNvGrpSpPr/>
            <p:nvPr/>
          </p:nvGrpSpPr>
          <p:grpSpPr>
            <a:xfrm>
              <a:off x="1623200" y="5015498"/>
              <a:ext cx="539600" cy="152000"/>
              <a:chOff x="1623200" y="5015498"/>
              <a:chExt cx="539600" cy="152000"/>
            </a:xfrm>
          </p:grpSpPr>
          <p:sp>
            <p:nvSpPr>
              <p:cNvPr id="224" name="Freeform 223"/>
              <p:cNvSpPr/>
              <p:nvPr/>
            </p:nvSpPr>
            <p:spPr>
              <a:xfrm>
                <a:off x="1623200" y="5015498"/>
                <a:ext cx="539600" cy="152000"/>
              </a:xfrm>
              <a:custGeom>
                <a:avLst/>
                <a:gdLst/>
                <a:ahLst/>
                <a:cxnLst/>
                <a:rect l="0" t="0" r="0" b="0"/>
                <a:pathLst>
                  <a:path w="539600" h="152000" fill="none">
                    <a:moveTo>
                      <a:pt x="0" y="152000"/>
                    </a:moveTo>
                    <a:lnTo>
                      <a:pt x="539600" y="152000"/>
                    </a:lnTo>
                  </a:path>
                </a:pathLst>
              </a:custGeom>
              <a:noFill/>
              <a:ln w="7600" cap="flat">
                <a:solidFill>
                  <a:srgbClr val="008000"/>
                </a:solidFill>
                <a:bevel/>
              </a:ln>
            </p:spPr>
          </p:sp>
          <p:sp>
            <p:nvSpPr>
              <p:cNvPr id="225" name="Text 345"/>
              <p:cNvSpPr txBox="1"/>
              <p:nvPr/>
            </p:nvSpPr>
            <p:spPr>
              <a:xfrm>
                <a:off x="1653600" y="5038298"/>
                <a:ext cx="547200" cy="121600"/>
              </a:xfrm>
              <a:prstGeom prst="rect">
                <a:avLst/>
              </a:prstGeom>
              <a:noFill/>
            </p:spPr>
            <p:txBody>
              <a:bodyPr wrap="square" lIns="36000" tIns="18000" rIns="36000" bIns="18000" rtlCol="0" anchor="ctr"/>
              <a:lstStyle/>
              <a:p>
                <a:pPr algn="ctr"/>
                <a:r>
                  <a:rPr sz="760">
                    <a:solidFill>
                      <a:srgbClr val="B45709"/>
                    </a:solidFill>
                    <a:latin typeface="Arial"/>
                  </a:rPr>
                  <a:t>Sub Topic</a:t>
                </a:r>
              </a:p>
            </p:txBody>
          </p:sp>
        </p:grpSp>
        <p:grpSp>
          <p:nvGrpSpPr>
            <p:cNvPr id="80" name="Sub Topic 7"/>
            <p:cNvGrpSpPr/>
            <p:nvPr/>
          </p:nvGrpSpPr>
          <p:grpSpPr>
            <a:xfrm>
              <a:off x="1623200" y="5243498"/>
              <a:ext cx="539600" cy="152000"/>
              <a:chOff x="1623200" y="5243498"/>
              <a:chExt cx="539600" cy="152000"/>
            </a:xfrm>
          </p:grpSpPr>
          <p:sp>
            <p:nvSpPr>
              <p:cNvPr id="222" name="Freeform 221"/>
              <p:cNvSpPr/>
              <p:nvPr/>
            </p:nvSpPr>
            <p:spPr>
              <a:xfrm>
                <a:off x="1623200" y="5243498"/>
                <a:ext cx="539600" cy="152000"/>
              </a:xfrm>
              <a:custGeom>
                <a:avLst/>
                <a:gdLst/>
                <a:ahLst/>
                <a:cxnLst/>
                <a:rect l="0" t="0" r="0" b="0"/>
                <a:pathLst>
                  <a:path w="539600" h="152000" fill="none">
                    <a:moveTo>
                      <a:pt x="0" y="152000"/>
                    </a:moveTo>
                    <a:lnTo>
                      <a:pt x="539600" y="152000"/>
                    </a:lnTo>
                  </a:path>
                </a:pathLst>
              </a:custGeom>
              <a:noFill/>
              <a:ln w="7600" cap="flat">
                <a:solidFill>
                  <a:srgbClr val="008000"/>
                </a:solidFill>
                <a:bevel/>
              </a:ln>
            </p:spPr>
          </p:sp>
          <p:sp>
            <p:nvSpPr>
              <p:cNvPr id="223" name="Text 346"/>
              <p:cNvSpPr txBox="1"/>
              <p:nvPr/>
            </p:nvSpPr>
            <p:spPr>
              <a:xfrm>
                <a:off x="1653600" y="5266298"/>
                <a:ext cx="547200" cy="121600"/>
              </a:xfrm>
              <a:prstGeom prst="rect">
                <a:avLst/>
              </a:prstGeom>
              <a:noFill/>
            </p:spPr>
            <p:txBody>
              <a:bodyPr wrap="square" lIns="36000" tIns="18000" rIns="36000" bIns="18000" rtlCol="0" anchor="ctr"/>
              <a:lstStyle/>
              <a:p>
                <a:pPr algn="ctr"/>
                <a:r>
                  <a:rPr sz="760">
                    <a:solidFill>
                      <a:srgbClr val="B45709"/>
                    </a:solidFill>
                    <a:latin typeface="Arial"/>
                  </a:rPr>
                  <a:t>Sub Topic</a:t>
                </a:r>
              </a:p>
            </p:txBody>
          </p:sp>
        </p:grpSp>
        <p:grpSp>
          <p:nvGrpSpPr>
            <p:cNvPr id="81" name="Sub Topic 7"/>
            <p:cNvGrpSpPr/>
            <p:nvPr/>
          </p:nvGrpSpPr>
          <p:grpSpPr>
            <a:xfrm>
              <a:off x="1342000" y="2583498"/>
              <a:ext cx="539600" cy="152000"/>
              <a:chOff x="1342000" y="2583498"/>
              <a:chExt cx="539600" cy="152000"/>
            </a:xfrm>
          </p:grpSpPr>
          <p:sp>
            <p:nvSpPr>
              <p:cNvPr id="220" name="Freeform 219"/>
              <p:cNvSpPr/>
              <p:nvPr/>
            </p:nvSpPr>
            <p:spPr>
              <a:xfrm>
                <a:off x="1342000" y="2583498"/>
                <a:ext cx="539600" cy="152000"/>
              </a:xfrm>
              <a:custGeom>
                <a:avLst/>
                <a:gdLst/>
                <a:ahLst/>
                <a:cxnLst/>
                <a:rect l="0" t="0" r="0" b="0"/>
                <a:pathLst>
                  <a:path w="539600" h="152000" fill="none">
                    <a:moveTo>
                      <a:pt x="0" y="152000"/>
                    </a:moveTo>
                    <a:lnTo>
                      <a:pt x="539600" y="152000"/>
                    </a:lnTo>
                  </a:path>
                </a:pathLst>
              </a:custGeom>
              <a:noFill/>
              <a:ln w="7600" cap="flat">
                <a:solidFill>
                  <a:srgbClr val="008000"/>
                </a:solidFill>
                <a:bevel/>
              </a:ln>
            </p:spPr>
          </p:sp>
          <p:sp>
            <p:nvSpPr>
              <p:cNvPr id="221" name="Text 347"/>
              <p:cNvSpPr txBox="1"/>
              <p:nvPr/>
            </p:nvSpPr>
            <p:spPr>
              <a:xfrm>
                <a:off x="1372400" y="2606298"/>
                <a:ext cx="547200" cy="121600"/>
              </a:xfrm>
              <a:prstGeom prst="rect">
                <a:avLst/>
              </a:prstGeom>
              <a:noFill/>
            </p:spPr>
            <p:txBody>
              <a:bodyPr wrap="square" lIns="36000" tIns="18000" rIns="36000" bIns="18000" rtlCol="0" anchor="ctr"/>
              <a:lstStyle/>
              <a:p>
                <a:pPr algn="ctr"/>
                <a:r>
                  <a:rPr sz="760">
                    <a:solidFill>
                      <a:srgbClr val="B45709"/>
                    </a:solidFill>
                    <a:latin typeface="Arial"/>
                  </a:rPr>
                  <a:t>Sub Topic</a:t>
                </a:r>
              </a:p>
            </p:txBody>
          </p:sp>
        </p:grpSp>
        <p:grpSp>
          <p:nvGrpSpPr>
            <p:cNvPr id="82" name="Sub Topic 7"/>
            <p:cNvGrpSpPr/>
            <p:nvPr/>
          </p:nvGrpSpPr>
          <p:grpSpPr>
            <a:xfrm>
              <a:off x="1342000" y="2811498"/>
              <a:ext cx="539600" cy="152000"/>
              <a:chOff x="1342000" y="2811498"/>
              <a:chExt cx="539600" cy="152000"/>
            </a:xfrm>
          </p:grpSpPr>
          <p:sp>
            <p:nvSpPr>
              <p:cNvPr id="218" name="Freeform 217"/>
              <p:cNvSpPr/>
              <p:nvPr/>
            </p:nvSpPr>
            <p:spPr>
              <a:xfrm>
                <a:off x="1342000" y="2811498"/>
                <a:ext cx="539600" cy="152000"/>
              </a:xfrm>
              <a:custGeom>
                <a:avLst/>
                <a:gdLst/>
                <a:ahLst/>
                <a:cxnLst/>
                <a:rect l="0" t="0" r="0" b="0"/>
                <a:pathLst>
                  <a:path w="539600" h="152000" fill="none">
                    <a:moveTo>
                      <a:pt x="0" y="152000"/>
                    </a:moveTo>
                    <a:lnTo>
                      <a:pt x="539600" y="152000"/>
                    </a:lnTo>
                  </a:path>
                </a:pathLst>
              </a:custGeom>
              <a:noFill/>
              <a:ln w="7600" cap="flat">
                <a:solidFill>
                  <a:srgbClr val="008000"/>
                </a:solidFill>
                <a:bevel/>
              </a:ln>
            </p:spPr>
          </p:sp>
          <p:sp>
            <p:nvSpPr>
              <p:cNvPr id="219" name="Text 348"/>
              <p:cNvSpPr txBox="1"/>
              <p:nvPr/>
            </p:nvSpPr>
            <p:spPr>
              <a:xfrm>
                <a:off x="1372400" y="2834298"/>
                <a:ext cx="547200" cy="121600"/>
              </a:xfrm>
              <a:prstGeom prst="rect">
                <a:avLst/>
              </a:prstGeom>
              <a:noFill/>
            </p:spPr>
            <p:txBody>
              <a:bodyPr wrap="square" lIns="36000" tIns="18000" rIns="36000" bIns="18000" rtlCol="0" anchor="ctr"/>
              <a:lstStyle/>
              <a:p>
                <a:pPr algn="ctr"/>
                <a:r>
                  <a:rPr sz="760">
                    <a:solidFill>
                      <a:srgbClr val="B45709"/>
                    </a:solidFill>
                    <a:latin typeface="Arial"/>
                  </a:rPr>
                  <a:t>Sub Topic</a:t>
                </a:r>
              </a:p>
            </p:txBody>
          </p:sp>
        </p:grpSp>
        <p:grpSp>
          <p:nvGrpSpPr>
            <p:cNvPr id="83" name="Sub Topic 7"/>
            <p:cNvGrpSpPr/>
            <p:nvPr/>
          </p:nvGrpSpPr>
          <p:grpSpPr>
            <a:xfrm>
              <a:off x="1342000" y="3039498"/>
              <a:ext cx="539600" cy="152000"/>
              <a:chOff x="1342000" y="3039498"/>
              <a:chExt cx="539600" cy="152000"/>
            </a:xfrm>
          </p:grpSpPr>
          <p:sp>
            <p:nvSpPr>
              <p:cNvPr id="216" name="Freeform 215"/>
              <p:cNvSpPr/>
              <p:nvPr/>
            </p:nvSpPr>
            <p:spPr>
              <a:xfrm>
                <a:off x="1342000" y="3039498"/>
                <a:ext cx="539600" cy="152000"/>
              </a:xfrm>
              <a:custGeom>
                <a:avLst/>
                <a:gdLst/>
                <a:ahLst/>
                <a:cxnLst/>
                <a:rect l="0" t="0" r="0" b="0"/>
                <a:pathLst>
                  <a:path w="539600" h="152000" fill="none">
                    <a:moveTo>
                      <a:pt x="0" y="152000"/>
                    </a:moveTo>
                    <a:lnTo>
                      <a:pt x="539600" y="152000"/>
                    </a:lnTo>
                  </a:path>
                </a:pathLst>
              </a:custGeom>
              <a:noFill/>
              <a:ln w="7600" cap="flat">
                <a:solidFill>
                  <a:srgbClr val="008000"/>
                </a:solidFill>
                <a:bevel/>
              </a:ln>
            </p:spPr>
          </p:sp>
          <p:sp>
            <p:nvSpPr>
              <p:cNvPr id="217" name="Text 349"/>
              <p:cNvSpPr txBox="1"/>
              <p:nvPr/>
            </p:nvSpPr>
            <p:spPr>
              <a:xfrm>
                <a:off x="1372400" y="3062298"/>
                <a:ext cx="547200" cy="121600"/>
              </a:xfrm>
              <a:prstGeom prst="rect">
                <a:avLst/>
              </a:prstGeom>
              <a:noFill/>
            </p:spPr>
            <p:txBody>
              <a:bodyPr wrap="square" lIns="36000" tIns="18000" rIns="36000" bIns="18000" rtlCol="0" anchor="ctr"/>
              <a:lstStyle/>
              <a:p>
                <a:pPr algn="ctr"/>
                <a:r>
                  <a:rPr sz="760">
                    <a:solidFill>
                      <a:srgbClr val="B45709"/>
                    </a:solidFill>
                    <a:latin typeface="Arial"/>
                  </a:rPr>
                  <a:t>Sub Topic</a:t>
                </a:r>
              </a:p>
            </p:txBody>
          </p:sp>
        </p:grpSp>
        <p:grpSp>
          <p:nvGrpSpPr>
            <p:cNvPr id="84" name="Sub Topic 7"/>
            <p:cNvGrpSpPr/>
            <p:nvPr/>
          </p:nvGrpSpPr>
          <p:grpSpPr>
            <a:xfrm>
              <a:off x="1342000" y="3267498"/>
              <a:ext cx="539600" cy="152000"/>
              <a:chOff x="1342000" y="3267498"/>
              <a:chExt cx="539600" cy="152000"/>
            </a:xfrm>
          </p:grpSpPr>
          <p:sp>
            <p:nvSpPr>
              <p:cNvPr id="214" name="Freeform 213"/>
              <p:cNvSpPr/>
              <p:nvPr/>
            </p:nvSpPr>
            <p:spPr>
              <a:xfrm>
                <a:off x="1342000" y="3267498"/>
                <a:ext cx="539600" cy="152000"/>
              </a:xfrm>
              <a:custGeom>
                <a:avLst/>
                <a:gdLst/>
                <a:ahLst/>
                <a:cxnLst/>
                <a:rect l="0" t="0" r="0" b="0"/>
                <a:pathLst>
                  <a:path w="539600" h="152000" fill="none">
                    <a:moveTo>
                      <a:pt x="0" y="152000"/>
                    </a:moveTo>
                    <a:lnTo>
                      <a:pt x="539600" y="152000"/>
                    </a:lnTo>
                  </a:path>
                </a:pathLst>
              </a:custGeom>
              <a:noFill/>
              <a:ln w="7600" cap="flat">
                <a:solidFill>
                  <a:srgbClr val="008000"/>
                </a:solidFill>
                <a:bevel/>
              </a:ln>
            </p:spPr>
          </p:sp>
          <p:sp>
            <p:nvSpPr>
              <p:cNvPr id="215" name="Text 350"/>
              <p:cNvSpPr txBox="1"/>
              <p:nvPr/>
            </p:nvSpPr>
            <p:spPr>
              <a:xfrm>
                <a:off x="1372400" y="3290298"/>
                <a:ext cx="547200" cy="121600"/>
              </a:xfrm>
              <a:prstGeom prst="rect">
                <a:avLst/>
              </a:prstGeom>
              <a:noFill/>
            </p:spPr>
            <p:txBody>
              <a:bodyPr wrap="square" lIns="36000" tIns="18000" rIns="36000" bIns="18000" rtlCol="0" anchor="ctr"/>
              <a:lstStyle/>
              <a:p>
                <a:pPr algn="ctr"/>
                <a:r>
                  <a:rPr sz="760">
                    <a:solidFill>
                      <a:srgbClr val="B45709"/>
                    </a:solidFill>
                    <a:latin typeface="Arial"/>
                  </a:rPr>
                  <a:t>Sub Topic</a:t>
                </a:r>
              </a:p>
            </p:txBody>
          </p:sp>
        </p:grpSp>
        <p:grpSp>
          <p:nvGrpSpPr>
            <p:cNvPr id="85" name="Sub Topic 7"/>
            <p:cNvGrpSpPr/>
            <p:nvPr/>
          </p:nvGrpSpPr>
          <p:grpSpPr>
            <a:xfrm>
              <a:off x="1342000" y="3495498"/>
              <a:ext cx="539600" cy="152000"/>
              <a:chOff x="1342000" y="3495498"/>
              <a:chExt cx="539600" cy="152000"/>
            </a:xfrm>
          </p:grpSpPr>
          <p:sp>
            <p:nvSpPr>
              <p:cNvPr id="212" name="Freeform 211"/>
              <p:cNvSpPr/>
              <p:nvPr/>
            </p:nvSpPr>
            <p:spPr>
              <a:xfrm>
                <a:off x="1342000" y="3495498"/>
                <a:ext cx="539600" cy="152000"/>
              </a:xfrm>
              <a:custGeom>
                <a:avLst/>
                <a:gdLst/>
                <a:ahLst/>
                <a:cxnLst/>
                <a:rect l="0" t="0" r="0" b="0"/>
                <a:pathLst>
                  <a:path w="539600" h="152000" fill="none">
                    <a:moveTo>
                      <a:pt x="0" y="152000"/>
                    </a:moveTo>
                    <a:lnTo>
                      <a:pt x="539600" y="152000"/>
                    </a:lnTo>
                  </a:path>
                </a:pathLst>
              </a:custGeom>
              <a:noFill/>
              <a:ln w="7600" cap="flat">
                <a:solidFill>
                  <a:srgbClr val="008000"/>
                </a:solidFill>
                <a:bevel/>
              </a:ln>
            </p:spPr>
          </p:sp>
          <p:sp>
            <p:nvSpPr>
              <p:cNvPr id="213" name="Text 351"/>
              <p:cNvSpPr txBox="1"/>
              <p:nvPr/>
            </p:nvSpPr>
            <p:spPr>
              <a:xfrm>
                <a:off x="1372400" y="3518298"/>
                <a:ext cx="547200" cy="121600"/>
              </a:xfrm>
              <a:prstGeom prst="rect">
                <a:avLst/>
              </a:prstGeom>
              <a:noFill/>
            </p:spPr>
            <p:txBody>
              <a:bodyPr wrap="square" lIns="36000" tIns="18000" rIns="36000" bIns="18000" rtlCol="0" anchor="ctr"/>
              <a:lstStyle/>
              <a:p>
                <a:pPr algn="ctr"/>
                <a:r>
                  <a:rPr sz="760">
                    <a:solidFill>
                      <a:srgbClr val="B45709"/>
                    </a:solidFill>
                    <a:latin typeface="Arial"/>
                  </a:rPr>
                  <a:t>Sub Topic</a:t>
                </a:r>
              </a:p>
            </p:txBody>
          </p:sp>
        </p:grpSp>
        <p:sp>
          <p:nvSpPr>
            <p:cNvPr id="86" name="lines"/>
            <p:cNvSpPr/>
            <p:nvPr/>
          </p:nvSpPr>
          <p:spPr>
            <a:xfrm>
              <a:off x="1334400" y="1454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7" name="lines"/>
            <p:cNvSpPr/>
            <p:nvPr/>
          </p:nvSpPr>
          <p:spPr>
            <a:xfrm>
              <a:off x="1790400" y="1454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8" name="lines"/>
            <p:cNvSpPr/>
            <p:nvPr/>
          </p:nvSpPr>
          <p:spPr>
            <a:xfrm>
              <a:off x="1334400" y="1910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9" name="lines"/>
            <p:cNvSpPr/>
            <p:nvPr/>
          </p:nvSpPr>
          <p:spPr>
            <a:xfrm>
              <a:off x="2246400" y="1454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0" name="lines"/>
            <p:cNvSpPr/>
            <p:nvPr/>
          </p:nvSpPr>
          <p:spPr>
            <a:xfrm>
              <a:off x="1790400" y="1910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1" name="lines"/>
            <p:cNvSpPr/>
            <p:nvPr/>
          </p:nvSpPr>
          <p:spPr>
            <a:xfrm>
              <a:off x="1334400" y="2366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2" name="lines"/>
            <p:cNvSpPr/>
            <p:nvPr/>
          </p:nvSpPr>
          <p:spPr>
            <a:xfrm>
              <a:off x="2702400" y="1454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3" name="lines"/>
            <p:cNvSpPr/>
            <p:nvPr/>
          </p:nvSpPr>
          <p:spPr>
            <a:xfrm>
              <a:off x="2246400" y="1910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4" name="lines"/>
            <p:cNvSpPr/>
            <p:nvPr/>
          </p:nvSpPr>
          <p:spPr>
            <a:xfrm>
              <a:off x="1790400" y="2366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5" name="lines"/>
            <p:cNvSpPr/>
            <p:nvPr/>
          </p:nvSpPr>
          <p:spPr>
            <a:xfrm>
              <a:off x="1334400" y="2822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6" name="lines"/>
            <p:cNvSpPr/>
            <p:nvPr/>
          </p:nvSpPr>
          <p:spPr>
            <a:xfrm>
              <a:off x="3158400" y="1454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7" name="lines"/>
            <p:cNvSpPr/>
            <p:nvPr/>
          </p:nvSpPr>
          <p:spPr>
            <a:xfrm>
              <a:off x="2702400" y="1910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8" name="lines"/>
            <p:cNvSpPr/>
            <p:nvPr/>
          </p:nvSpPr>
          <p:spPr>
            <a:xfrm>
              <a:off x="2246400" y="2366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9" name="lines"/>
            <p:cNvSpPr/>
            <p:nvPr/>
          </p:nvSpPr>
          <p:spPr>
            <a:xfrm>
              <a:off x="1790400" y="2822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0" name="lines"/>
            <p:cNvSpPr/>
            <p:nvPr/>
          </p:nvSpPr>
          <p:spPr>
            <a:xfrm>
              <a:off x="1334400" y="3278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1" name="lines"/>
            <p:cNvSpPr/>
            <p:nvPr/>
          </p:nvSpPr>
          <p:spPr>
            <a:xfrm>
              <a:off x="3614400" y="1454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2" name="lines"/>
            <p:cNvSpPr/>
            <p:nvPr/>
          </p:nvSpPr>
          <p:spPr>
            <a:xfrm>
              <a:off x="3158400" y="1910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3" name="lines"/>
            <p:cNvSpPr/>
            <p:nvPr/>
          </p:nvSpPr>
          <p:spPr>
            <a:xfrm>
              <a:off x="2702400" y="2366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4" name="lines"/>
            <p:cNvSpPr/>
            <p:nvPr/>
          </p:nvSpPr>
          <p:spPr>
            <a:xfrm>
              <a:off x="2246400" y="2822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5" name="lines"/>
            <p:cNvSpPr/>
            <p:nvPr/>
          </p:nvSpPr>
          <p:spPr>
            <a:xfrm>
              <a:off x="1790400" y="3278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6" name="lines"/>
            <p:cNvSpPr/>
            <p:nvPr/>
          </p:nvSpPr>
          <p:spPr>
            <a:xfrm>
              <a:off x="1334400" y="3734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7" name="lines"/>
            <p:cNvSpPr/>
            <p:nvPr/>
          </p:nvSpPr>
          <p:spPr>
            <a:xfrm>
              <a:off x="4070400" y="1454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8" name="lines"/>
            <p:cNvSpPr/>
            <p:nvPr/>
          </p:nvSpPr>
          <p:spPr>
            <a:xfrm>
              <a:off x="3614400" y="1910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9" name="lines"/>
            <p:cNvSpPr/>
            <p:nvPr/>
          </p:nvSpPr>
          <p:spPr>
            <a:xfrm>
              <a:off x="3158400" y="2366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0" name="lines"/>
            <p:cNvSpPr/>
            <p:nvPr/>
          </p:nvSpPr>
          <p:spPr>
            <a:xfrm>
              <a:off x="2702400" y="2822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1" name="lines"/>
            <p:cNvSpPr/>
            <p:nvPr/>
          </p:nvSpPr>
          <p:spPr>
            <a:xfrm>
              <a:off x="2246400" y="3278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2" name="lines"/>
            <p:cNvSpPr/>
            <p:nvPr/>
          </p:nvSpPr>
          <p:spPr>
            <a:xfrm>
              <a:off x="1790400" y="3734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3" name="lines"/>
            <p:cNvSpPr/>
            <p:nvPr/>
          </p:nvSpPr>
          <p:spPr>
            <a:xfrm>
              <a:off x="1334400" y="4190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4" name="lines"/>
            <p:cNvSpPr/>
            <p:nvPr/>
          </p:nvSpPr>
          <p:spPr>
            <a:xfrm>
              <a:off x="4526400" y="1454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5" name="lines"/>
            <p:cNvSpPr/>
            <p:nvPr/>
          </p:nvSpPr>
          <p:spPr>
            <a:xfrm>
              <a:off x="4070400" y="1910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6" name="lines"/>
            <p:cNvSpPr/>
            <p:nvPr/>
          </p:nvSpPr>
          <p:spPr>
            <a:xfrm>
              <a:off x="3614400" y="2366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7" name="lines"/>
            <p:cNvSpPr/>
            <p:nvPr/>
          </p:nvSpPr>
          <p:spPr>
            <a:xfrm>
              <a:off x="3158400" y="2822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8" name="lines"/>
            <p:cNvSpPr/>
            <p:nvPr/>
          </p:nvSpPr>
          <p:spPr>
            <a:xfrm>
              <a:off x="2702400" y="3278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9" name="lines"/>
            <p:cNvSpPr/>
            <p:nvPr/>
          </p:nvSpPr>
          <p:spPr>
            <a:xfrm>
              <a:off x="2246400" y="3734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0" name="lines"/>
            <p:cNvSpPr/>
            <p:nvPr/>
          </p:nvSpPr>
          <p:spPr>
            <a:xfrm>
              <a:off x="1790400" y="4190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1" name="lines"/>
            <p:cNvSpPr/>
            <p:nvPr/>
          </p:nvSpPr>
          <p:spPr>
            <a:xfrm>
              <a:off x="1334400" y="4646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2" name="lines"/>
            <p:cNvSpPr/>
            <p:nvPr/>
          </p:nvSpPr>
          <p:spPr>
            <a:xfrm>
              <a:off x="4982400" y="1454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3" name="lines"/>
            <p:cNvSpPr/>
            <p:nvPr/>
          </p:nvSpPr>
          <p:spPr>
            <a:xfrm>
              <a:off x="4526400" y="1910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4" name="lines"/>
            <p:cNvSpPr/>
            <p:nvPr/>
          </p:nvSpPr>
          <p:spPr>
            <a:xfrm>
              <a:off x="4070400" y="2366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5" name="lines"/>
            <p:cNvSpPr/>
            <p:nvPr/>
          </p:nvSpPr>
          <p:spPr>
            <a:xfrm>
              <a:off x="3614400" y="2822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6" name="lines"/>
            <p:cNvSpPr/>
            <p:nvPr/>
          </p:nvSpPr>
          <p:spPr>
            <a:xfrm>
              <a:off x="3158400" y="3278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7" name="lines"/>
            <p:cNvSpPr/>
            <p:nvPr/>
          </p:nvSpPr>
          <p:spPr>
            <a:xfrm>
              <a:off x="2702400" y="3734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8" name="lines"/>
            <p:cNvSpPr/>
            <p:nvPr/>
          </p:nvSpPr>
          <p:spPr>
            <a:xfrm>
              <a:off x="2246400" y="4190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9" name="lines"/>
            <p:cNvSpPr/>
            <p:nvPr/>
          </p:nvSpPr>
          <p:spPr>
            <a:xfrm>
              <a:off x="1790400" y="4646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0" name="lines"/>
            <p:cNvSpPr/>
            <p:nvPr/>
          </p:nvSpPr>
          <p:spPr>
            <a:xfrm>
              <a:off x="1489725" y="5102662"/>
              <a:ext cx="300675" cy="300675"/>
            </a:xfrm>
            <a:custGeom>
              <a:avLst/>
              <a:gdLst/>
              <a:ahLst/>
              <a:cxnLst/>
              <a:rect l="0" t="0" r="0" b="0"/>
              <a:pathLst>
                <a:path w="300675" h="300675">
                  <a:moveTo>
                    <a:pt x="300675" y="0"/>
                  </a:moveTo>
                  <a:lnTo>
                    <a:pt x="0" y="300675"/>
                  </a:lnTo>
                  <a:close/>
                </a:path>
              </a:pathLst>
            </a:custGeom>
            <a:noFill/>
            <a:ln w="7600" cap="flat">
              <a:solidFill>
                <a:srgbClr val="26FF3C">
                  <a:alpha val="38000"/>
                </a:srgbClr>
              </a:solidFill>
              <a:bevel/>
            </a:ln>
          </p:spPr>
        </p:sp>
        <p:sp>
          <p:nvSpPr>
            <p:cNvPr id="131" name="lines"/>
            <p:cNvSpPr/>
            <p:nvPr/>
          </p:nvSpPr>
          <p:spPr>
            <a:xfrm>
              <a:off x="5438400" y="1454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2" name="lines"/>
            <p:cNvSpPr/>
            <p:nvPr/>
          </p:nvSpPr>
          <p:spPr>
            <a:xfrm>
              <a:off x="4982400" y="1910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3" name="lines"/>
            <p:cNvSpPr/>
            <p:nvPr/>
          </p:nvSpPr>
          <p:spPr>
            <a:xfrm>
              <a:off x="4526400" y="2366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4" name="lines"/>
            <p:cNvSpPr/>
            <p:nvPr/>
          </p:nvSpPr>
          <p:spPr>
            <a:xfrm>
              <a:off x="4070400" y="2822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5" name="lines"/>
            <p:cNvSpPr/>
            <p:nvPr/>
          </p:nvSpPr>
          <p:spPr>
            <a:xfrm>
              <a:off x="3614400" y="3278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6" name="lines"/>
            <p:cNvSpPr/>
            <p:nvPr/>
          </p:nvSpPr>
          <p:spPr>
            <a:xfrm>
              <a:off x="3158400" y="3734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7" name="lines"/>
            <p:cNvSpPr/>
            <p:nvPr/>
          </p:nvSpPr>
          <p:spPr>
            <a:xfrm>
              <a:off x="2702400" y="4190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8" name="lines"/>
            <p:cNvSpPr/>
            <p:nvPr/>
          </p:nvSpPr>
          <p:spPr>
            <a:xfrm>
              <a:off x="2246400" y="4646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9" name="lines"/>
            <p:cNvSpPr/>
            <p:nvPr/>
          </p:nvSpPr>
          <p:spPr>
            <a:xfrm>
              <a:off x="1945725" y="5102662"/>
              <a:ext cx="300675" cy="300675"/>
            </a:xfrm>
            <a:custGeom>
              <a:avLst/>
              <a:gdLst/>
              <a:ahLst/>
              <a:cxnLst/>
              <a:rect l="0" t="0" r="0" b="0"/>
              <a:pathLst>
                <a:path w="300675" h="300675">
                  <a:moveTo>
                    <a:pt x="300675" y="0"/>
                  </a:moveTo>
                  <a:lnTo>
                    <a:pt x="0" y="300675"/>
                  </a:lnTo>
                  <a:close/>
                </a:path>
              </a:pathLst>
            </a:custGeom>
            <a:noFill/>
            <a:ln w="7600" cap="flat">
              <a:solidFill>
                <a:srgbClr val="26FF3C">
                  <a:alpha val="38000"/>
                </a:srgbClr>
              </a:solidFill>
              <a:bevel/>
            </a:ln>
          </p:spPr>
        </p:sp>
        <p:sp>
          <p:nvSpPr>
            <p:cNvPr id="140" name="lines"/>
            <p:cNvSpPr/>
            <p:nvPr/>
          </p:nvSpPr>
          <p:spPr>
            <a:xfrm>
              <a:off x="5894400" y="1454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1" name="lines"/>
            <p:cNvSpPr/>
            <p:nvPr/>
          </p:nvSpPr>
          <p:spPr>
            <a:xfrm>
              <a:off x="5438400" y="1910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2" name="lines"/>
            <p:cNvSpPr/>
            <p:nvPr/>
          </p:nvSpPr>
          <p:spPr>
            <a:xfrm>
              <a:off x="4982400" y="2366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3" name="lines"/>
            <p:cNvSpPr/>
            <p:nvPr/>
          </p:nvSpPr>
          <p:spPr>
            <a:xfrm>
              <a:off x="4526400" y="2822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4" name="lines"/>
            <p:cNvSpPr/>
            <p:nvPr/>
          </p:nvSpPr>
          <p:spPr>
            <a:xfrm>
              <a:off x="4070400" y="3278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5" name="lines"/>
            <p:cNvSpPr/>
            <p:nvPr/>
          </p:nvSpPr>
          <p:spPr>
            <a:xfrm>
              <a:off x="3614400" y="3734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6" name="lines"/>
            <p:cNvSpPr/>
            <p:nvPr/>
          </p:nvSpPr>
          <p:spPr>
            <a:xfrm>
              <a:off x="3158400" y="4190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7" name="lines"/>
            <p:cNvSpPr/>
            <p:nvPr/>
          </p:nvSpPr>
          <p:spPr>
            <a:xfrm>
              <a:off x="2702400" y="4646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8" name="lines"/>
            <p:cNvSpPr/>
            <p:nvPr/>
          </p:nvSpPr>
          <p:spPr>
            <a:xfrm>
              <a:off x="2401725" y="5102662"/>
              <a:ext cx="300675" cy="300675"/>
            </a:xfrm>
            <a:custGeom>
              <a:avLst/>
              <a:gdLst/>
              <a:ahLst/>
              <a:cxnLst/>
              <a:rect l="0" t="0" r="0" b="0"/>
              <a:pathLst>
                <a:path w="300675" h="300675">
                  <a:moveTo>
                    <a:pt x="300675" y="0"/>
                  </a:moveTo>
                  <a:lnTo>
                    <a:pt x="0" y="300675"/>
                  </a:lnTo>
                  <a:close/>
                </a:path>
              </a:pathLst>
            </a:custGeom>
            <a:noFill/>
            <a:ln w="7600" cap="flat">
              <a:solidFill>
                <a:srgbClr val="26FF3C">
                  <a:alpha val="38000"/>
                </a:srgbClr>
              </a:solidFill>
              <a:bevel/>
            </a:ln>
          </p:spPr>
        </p:sp>
        <p:sp>
          <p:nvSpPr>
            <p:cNvPr id="149" name="lines"/>
            <p:cNvSpPr/>
            <p:nvPr/>
          </p:nvSpPr>
          <p:spPr>
            <a:xfrm>
              <a:off x="6350400" y="1454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0" name="lines"/>
            <p:cNvSpPr/>
            <p:nvPr/>
          </p:nvSpPr>
          <p:spPr>
            <a:xfrm>
              <a:off x="5894400" y="1910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1" name="lines"/>
            <p:cNvSpPr/>
            <p:nvPr/>
          </p:nvSpPr>
          <p:spPr>
            <a:xfrm>
              <a:off x="5438400" y="2366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2" name="lines"/>
            <p:cNvSpPr/>
            <p:nvPr/>
          </p:nvSpPr>
          <p:spPr>
            <a:xfrm>
              <a:off x="4982400" y="2822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3" name="lines"/>
            <p:cNvSpPr/>
            <p:nvPr/>
          </p:nvSpPr>
          <p:spPr>
            <a:xfrm>
              <a:off x="4526400" y="3278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4" name="lines"/>
            <p:cNvSpPr/>
            <p:nvPr/>
          </p:nvSpPr>
          <p:spPr>
            <a:xfrm>
              <a:off x="4070400" y="3734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5" name="lines"/>
            <p:cNvSpPr/>
            <p:nvPr/>
          </p:nvSpPr>
          <p:spPr>
            <a:xfrm>
              <a:off x="3614400" y="4190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6" name="lines"/>
            <p:cNvSpPr/>
            <p:nvPr/>
          </p:nvSpPr>
          <p:spPr>
            <a:xfrm>
              <a:off x="3158400" y="4646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7" name="lines"/>
            <p:cNvSpPr/>
            <p:nvPr/>
          </p:nvSpPr>
          <p:spPr>
            <a:xfrm>
              <a:off x="2857725" y="5102662"/>
              <a:ext cx="300675" cy="300675"/>
            </a:xfrm>
            <a:custGeom>
              <a:avLst/>
              <a:gdLst/>
              <a:ahLst/>
              <a:cxnLst/>
              <a:rect l="0" t="0" r="0" b="0"/>
              <a:pathLst>
                <a:path w="300675" h="300675">
                  <a:moveTo>
                    <a:pt x="300675" y="0"/>
                  </a:moveTo>
                  <a:lnTo>
                    <a:pt x="0" y="300675"/>
                  </a:lnTo>
                  <a:close/>
                </a:path>
              </a:pathLst>
            </a:custGeom>
            <a:noFill/>
            <a:ln w="7600" cap="flat">
              <a:solidFill>
                <a:srgbClr val="26FF3C">
                  <a:alpha val="38000"/>
                </a:srgbClr>
              </a:solidFill>
              <a:bevel/>
            </a:ln>
          </p:spPr>
        </p:sp>
        <p:sp>
          <p:nvSpPr>
            <p:cNvPr id="158" name="lines"/>
            <p:cNvSpPr/>
            <p:nvPr/>
          </p:nvSpPr>
          <p:spPr>
            <a:xfrm>
              <a:off x="6806400" y="1454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9" name="lines"/>
            <p:cNvSpPr/>
            <p:nvPr/>
          </p:nvSpPr>
          <p:spPr>
            <a:xfrm>
              <a:off x="6350400" y="1910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0" name="lines"/>
            <p:cNvSpPr/>
            <p:nvPr/>
          </p:nvSpPr>
          <p:spPr>
            <a:xfrm>
              <a:off x="5894400" y="2366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1" name="lines"/>
            <p:cNvSpPr/>
            <p:nvPr/>
          </p:nvSpPr>
          <p:spPr>
            <a:xfrm>
              <a:off x="5438400" y="2822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2" name="lines"/>
            <p:cNvSpPr/>
            <p:nvPr/>
          </p:nvSpPr>
          <p:spPr>
            <a:xfrm>
              <a:off x="4982400" y="3278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3" name="lines"/>
            <p:cNvSpPr/>
            <p:nvPr/>
          </p:nvSpPr>
          <p:spPr>
            <a:xfrm>
              <a:off x="4526400" y="3734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4" name="lines"/>
            <p:cNvSpPr/>
            <p:nvPr/>
          </p:nvSpPr>
          <p:spPr>
            <a:xfrm>
              <a:off x="4070400" y="4190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5" name="lines"/>
            <p:cNvSpPr/>
            <p:nvPr/>
          </p:nvSpPr>
          <p:spPr>
            <a:xfrm>
              <a:off x="3614400" y="4646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6" name="lines"/>
            <p:cNvSpPr/>
            <p:nvPr/>
          </p:nvSpPr>
          <p:spPr>
            <a:xfrm>
              <a:off x="3313725" y="5102662"/>
              <a:ext cx="300675" cy="300675"/>
            </a:xfrm>
            <a:custGeom>
              <a:avLst/>
              <a:gdLst/>
              <a:ahLst/>
              <a:cxnLst/>
              <a:rect l="0" t="0" r="0" b="0"/>
              <a:pathLst>
                <a:path w="300675" h="300675">
                  <a:moveTo>
                    <a:pt x="300675" y="0"/>
                  </a:moveTo>
                  <a:lnTo>
                    <a:pt x="0" y="300675"/>
                  </a:lnTo>
                  <a:close/>
                </a:path>
              </a:pathLst>
            </a:custGeom>
            <a:noFill/>
            <a:ln w="7600" cap="flat">
              <a:solidFill>
                <a:srgbClr val="26FF3C">
                  <a:alpha val="38000"/>
                </a:srgbClr>
              </a:solidFill>
              <a:bevel/>
            </a:ln>
          </p:spPr>
        </p:sp>
        <p:sp>
          <p:nvSpPr>
            <p:cNvPr id="167" name="lines"/>
            <p:cNvSpPr/>
            <p:nvPr/>
          </p:nvSpPr>
          <p:spPr>
            <a:xfrm>
              <a:off x="7262400" y="1454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8" name="lines"/>
            <p:cNvSpPr/>
            <p:nvPr/>
          </p:nvSpPr>
          <p:spPr>
            <a:xfrm>
              <a:off x="6806400" y="1910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9" name="lines"/>
            <p:cNvSpPr/>
            <p:nvPr/>
          </p:nvSpPr>
          <p:spPr>
            <a:xfrm>
              <a:off x="6350400" y="2366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0" name="lines"/>
            <p:cNvSpPr/>
            <p:nvPr/>
          </p:nvSpPr>
          <p:spPr>
            <a:xfrm>
              <a:off x="5894400" y="2822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1" name="lines"/>
            <p:cNvSpPr/>
            <p:nvPr/>
          </p:nvSpPr>
          <p:spPr>
            <a:xfrm>
              <a:off x="5438400" y="3278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2" name="lines"/>
            <p:cNvSpPr/>
            <p:nvPr/>
          </p:nvSpPr>
          <p:spPr>
            <a:xfrm>
              <a:off x="4982400" y="3734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3" name="lines"/>
            <p:cNvSpPr/>
            <p:nvPr/>
          </p:nvSpPr>
          <p:spPr>
            <a:xfrm>
              <a:off x="4526400" y="4190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4" name="lines"/>
            <p:cNvSpPr/>
            <p:nvPr/>
          </p:nvSpPr>
          <p:spPr>
            <a:xfrm>
              <a:off x="4070400" y="46466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5" name="lines"/>
            <p:cNvSpPr/>
            <p:nvPr/>
          </p:nvSpPr>
          <p:spPr>
            <a:xfrm>
              <a:off x="3769725" y="5102662"/>
              <a:ext cx="300675" cy="300675"/>
            </a:xfrm>
            <a:custGeom>
              <a:avLst/>
              <a:gdLst/>
              <a:ahLst/>
              <a:cxnLst/>
              <a:rect l="0" t="0" r="0" b="0"/>
              <a:pathLst>
                <a:path w="300675" h="300675">
                  <a:moveTo>
                    <a:pt x="300675" y="0"/>
                  </a:moveTo>
                  <a:lnTo>
                    <a:pt x="0" y="300675"/>
                  </a:lnTo>
                  <a:close/>
                </a:path>
              </a:pathLst>
            </a:custGeom>
            <a:noFill/>
            <a:ln w="7600" cap="flat">
              <a:solidFill>
                <a:srgbClr val="26FF3C">
                  <a:alpha val="38000"/>
                </a:srgbClr>
              </a:solidFill>
              <a:bevel/>
            </a:ln>
          </p:spPr>
        </p:sp>
        <p:sp>
          <p:nvSpPr>
            <p:cNvPr id="176" name="lines"/>
            <p:cNvSpPr/>
            <p:nvPr/>
          </p:nvSpPr>
          <p:spPr>
            <a:xfrm>
              <a:off x="7353600" y="1819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7" name="lines"/>
            <p:cNvSpPr/>
            <p:nvPr/>
          </p:nvSpPr>
          <p:spPr>
            <a:xfrm>
              <a:off x="6897600" y="2275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8" name="lines"/>
            <p:cNvSpPr/>
            <p:nvPr/>
          </p:nvSpPr>
          <p:spPr>
            <a:xfrm>
              <a:off x="6441600" y="2731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9" name="lines"/>
            <p:cNvSpPr/>
            <p:nvPr/>
          </p:nvSpPr>
          <p:spPr>
            <a:xfrm>
              <a:off x="5985600" y="3187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0" name="lines"/>
            <p:cNvSpPr/>
            <p:nvPr/>
          </p:nvSpPr>
          <p:spPr>
            <a:xfrm>
              <a:off x="5529600" y="3643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1" name="lines"/>
            <p:cNvSpPr/>
            <p:nvPr/>
          </p:nvSpPr>
          <p:spPr>
            <a:xfrm>
              <a:off x="5073600" y="4099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2" name="lines"/>
            <p:cNvSpPr/>
            <p:nvPr/>
          </p:nvSpPr>
          <p:spPr>
            <a:xfrm>
              <a:off x="4617600" y="4555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3" name="lines"/>
            <p:cNvSpPr/>
            <p:nvPr/>
          </p:nvSpPr>
          <p:spPr>
            <a:xfrm>
              <a:off x="4225725" y="5011462"/>
              <a:ext cx="391875" cy="391875"/>
            </a:xfrm>
            <a:custGeom>
              <a:avLst/>
              <a:gdLst/>
              <a:ahLst/>
              <a:cxnLst/>
              <a:rect l="0" t="0" r="0" b="0"/>
              <a:pathLst>
                <a:path w="391875" h="391875">
                  <a:moveTo>
                    <a:pt x="391875" y="0"/>
                  </a:moveTo>
                  <a:lnTo>
                    <a:pt x="0" y="391875"/>
                  </a:lnTo>
                  <a:close/>
                </a:path>
              </a:pathLst>
            </a:custGeom>
            <a:noFill/>
            <a:ln w="7600" cap="flat">
              <a:solidFill>
                <a:srgbClr val="26FF3C">
                  <a:alpha val="38000"/>
                </a:srgbClr>
              </a:solidFill>
              <a:bevel/>
            </a:ln>
          </p:spPr>
        </p:sp>
        <p:sp>
          <p:nvSpPr>
            <p:cNvPr id="184" name="lines"/>
            <p:cNvSpPr/>
            <p:nvPr/>
          </p:nvSpPr>
          <p:spPr>
            <a:xfrm>
              <a:off x="7353600" y="2275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5" name="lines"/>
            <p:cNvSpPr/>
            <p:nvPr/>
          </p:nvSpPr>
          <p:spPr>
            <a:xfrm>
              <a:off x="6897600" y="2731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6" name="lines"/>
            <p:cNvSpPr/>
            <p:nvPr/>
          </p:nvSpPr>
          <p:spPr>
            <a:xfrm>
              <a:off x="6441600" y="3187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7" name="lines"/>
            <p:cNvSpPr/>
            <p:nvPr/>
          </p:nvSpPr>
          <p:spPr>
            <a:xfrm>
              <a:off x="5985600" y="3643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8" name="lines"/>
            <p:cNvSpPr/>
            <p:nvPr/>
          </p:nvSpPr>
          <p:spPr>
            <a:xfrm>
              <a:off x="5529600" y="4099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9" name="lines"/>
            <p:cNvSpPr/>
            <p:nvPr/>
          </p:nvSpPr>
          <p:spPr>
            <a:xfrm>
              <a:off x="5073600" y="4555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0" name="lines"/>
            <p:cNvSpPr/>
            <p:nvPr/>
          </p:nvSpPr>
          <p:spPr>
            <a:xfrm>
              <a:off x="4681725" y="5011462"/>
              <a:ext cx="391875" cy="391875"/>
            </a:xfrm>
            <a:custGeom>
              <a:avLst/>
              <a:gdLst/>
              <a:ahLst/>
              <a:cxnLst/>
              <a:rect l="0" t="0" r="0" b="0"/>
              <a:pathLst>
                <a:path w="391875" h="391875">
                  <a:moveTo>
                    <a:pt x="391875" y="0"/>
                  </a:moveTo>
                  <a:lnTo>
                    <a:pt x="0" y="391875"/>
                  </a:lnTo>
                  <a:close/>
                </a:path>
              </a:pathLst>
            </a:custGeom>
            <a:noFill/>
            <a:ln w="7600" cap="flat">
              <a:solidFill>
                <a:srgbClr val="26FF3C">
                  <a:alpha val="38000"/>
                </a:srgbClr>
              </a:solidFill>
              <a:bevel/>
            </a:ln>
          </p:spPr>
        </p:sp>
        <p:sp>
          <p:nvSpPr>
            <p:cNvPr id="191" name="lines"/>
            <p:cNvSpPr/>
            <p:nvPr/>
          </p:nvSpPr>
          <p:spPr>
            <a:xfrm>
              <a:off x="7353600" y="2731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2" name="lines"/>
            <p:cNvSpPr/>
            <p:nvPr/>
          </p:nvSpPr>
          <p:spPr>
            <a:xfrm>
              <a:off x="6897600" y="3187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3" name="lines"/>
            <p:cNvSpPr/>
            <p:nvPr/>
          </p:nvSpPr>
          <p:spPr>
            <a:xfrm>
              <a:off x="6441600" y="3643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4" name="lines"/>
            <p:cNvSpPr/>
            <p:nvPr/>
          </p:nvSpPr>
          <p:spPr>
            <a:xfrm>
              <a:off x="5985600" y="4099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5" name="lines"/>
            <p:cNvSpPr/>
            <p:nvPr/>
          </p:nvSpPr>
          <p:spPr>
            <a:xfrm>
              <a:off x="5529600" y="4555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6" name="lines"/>
            <p:cNvSpPr/>
            <p:nvPr/>
          </p:nvSpPr>
          <p:spPr>
            <a:xfrm>
              <a:off x="5137725" y="5011462"/>
              <a:ext cx="391875" cy="391875"/>
            </a:xfrm>
            <a:custGeom>
              <a:avLst/>
              <a:gdLst/>
              <a:ahLst/>
              <a:cxnLst/>
              <a:rect l="0" t="0" r="0" b="0"/>
              <a:pathLst>
                <a:path w="391875" h="391875">
                  <a:moveTo>
                    <a:pt x="391875" y="0"/>
                  </a:moveTo>
                  <a:lnTo>
                    <a:pt x="0" y="391875"/>
                  </a:lnTo>
                  <a:close/>
                </a:path>
              </a:pathLst>
            </a:custGeom>
            <a:noFill/>
            <a:ln w="7600" cap="flat">
              <a:solidFill>
                <a:srgbClr val="26FF3C">
                  <a:alpha val="38000"/>
                </a:srgbClr>
              </a:solidFill>
              <a:bevel/>
            </a:ln>
          </p:spPr>
        </p:sp>
        <p:sp>
          <p:nvSpPr>
            <p:cNvPr id="197" name="lines"/>
            <p:cNvSpPr/>
            <p:nvPr/>
          </p:nvSpPr>
          <p:spPr>
            <a:xfrm>
              <a:off x="7353600" y="3187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8" name="lines"/>
            <p:cNvSpPr/>
            <p:nvPr/>
          </p:nvSpPr>
          <p:spPr>
            <a:xfrm>
              <a:off x="6897600" y="3643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9" name="lines"/>
            <p:cNvSpPr/>
            <p:nvPr/>
          </p:nvSpPr>
          <p:spPr>
            <a:xfrm>
              <a:off x="6441600" y="4099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0" name="lines"/>
            <p:cNvSpPr/>
            <p:nvPr/>
          </p:nvSpPr>
          <p:spPr>
            <a:xfrm>
              <a:off x="5985600" y="4555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1" name="lines"/>
            <p:cNvSpPr/>
            <p:nvPr/>
          </p:nvSpPr>
          <p:spPr>
            <a:xfrm>
              <a:off x="5593725" y="5011462"/>
              <a:ext cx="391875" cy="391875"/>
            </a:xfrm>
            <a:custGeom>
              <a:avLst/>
              <a:gdLst/>
              <a:ahLst/>
              <a:cxnLst/>
              <a:rect l="0" t="0" r="0" b="0"/>
              <a:pathLst>
                <a:path w="391875" h="391875">
                  <a:moveTo>
                    <a:pt x="391875" y="0"/>
                  </a:moveTo>
                  <a:lnTo>
                    <a:pt x="0" y="391875"/>
                  </a:lnTo>
                  <a:close/>
                </a:path>
              </a:pathLst>
            </a:custGeom>
            <a:noFill/>
            <a:ln w="7600" cap="flat">
              <a:solidFill>
                <a:srgbClr val="26FF3C">
                  <a:alpha val="38000"/>
                </a:srgbClr>
              </a:solidFill>
              <a:bevel/>
            </a:ln>
          </p:spPr>
        </p:sp>
        <p:sp>
          <p:nvSpPr>
            <p:cNvPr id="202" name="lines"/>
            <p:cNvSpPr/>
            <p:nvPr/>
          </p:nvSpPr>
          <p:spPr>
            <a:xfrm>
              <a:off x="7353600" y="3643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3" name="lines"/>
            <p:cNvSpPr/>
            <p:nvPr/>
          </p:nvSpPr>
          <p:spPr>
            <a:xfrm>
              <a:off x="6897600" y="4099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4" name="lines"/>
            <p:cNvSpPr/>
            <p:nvPr/>
          </p:nvSpPr>
          <p:spPr>
            <a:xfrm>
              <a:off x="6441600" y="4555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5" name="lines"/>
            <p:cNvSpPr/>
            <p:nvPr/>
          </p:nvSpPr>
          <p:spPr>
            <a:xfrm>
              <a:off x="6049725" y="5011462"/>
              <a:ext cx="391875" cy="391875"/>
            </a:xfrm>
            <a:custGeom>
              <a:avLst/>
              <a:gdLst/>
              <a:ahLst/>
              <a:cxnLst/>
              <a:rect l="0" t="0" r="0" b="0"/>
              <a:pathLst>
                <a:path w="391875" h="391875">
                  <a:moveTo>
                    <a:pt x="391875" y="0"/>
                  </a:moveTo>
                  <a:lnTo>
                    <a:pt x="0" y="391875"/>
                  </a:lnTo>
                  <a:close/>
                </a:path>
              </a:pathLst>
            </a:custGeom>
            <a:noFill/>
            <a:ln w="7600" cap="flat">
              <a:solidFill>
                <a:srgbClr val="26FF3C">
                  <a:alpha val="38000"/>
                </a:srgbClr>
              </a:solidFill>
              <a:bevel/>
            </a:ln>
          </p:spPr>
        </p:sp>
        <p:sp>
          <p:nvSpPr>
            <p:cNvPr id="206" name="lines"/>
            <p:cNvSpPr/>
            <p:nvPr/>
          </p:nvSpPr>
          <p:spPr>
            <a:xfrm>
              <a:off x="7353600" y="4099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7" name="lines"/>
            <p:cNvSpPr/>
            <p:nvPr/>
          </p:nvSpPr>
          <p:spPr>
            <a:xfrm>
              <a:off x="6897600" y="4555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8" name="lines"/>
            <p:cNvSpPr/>
            <p:nvPr/>
          </p:nvSpPr>
          <p:spPr>
            <a:xfrm>
              <a:off x="6505725" y="5011462"/>
              <a:ext cx="391875" cy="391875"/>
            </a:xfrm>
            <a:custGeom>
              <a:avLst/>
              <a:gdLst/>
              <a:ahLst/>
              <a:cxnLst/>
              <a:rect l="0" t="0" r="0" b="0"/>
              <a:pathLst>
                <a:path w="391875" h="391875">
                  <a:moveTo>
                    <a:pt x="391875" y="0"/>
                  </a:moveTo>
                  <a:lnTo>
                    <a:pt x="0" y="391875"/>
                  </a:lnTo>
                  <a:close/>
                </a:path>
              </a:pathLst>
            </a:custGeom>
            <a:noFill/>
            <a:ln w="7600" cap="flat">
              <a:solidFill>
                <a:srgbClr val="26FF3C">
                  <a:alpha val="38000"/>
                </a:srgbClr>
              </a:solidFill>
              <a:bevel/>
            </a:ln>
          </p:spPr>
        </p:sp>
        <p:sp>
          <p:nvSpPr>
            <p:cNvPr id="209" name="lines"/>
            <p:cNvSpPr/>
            <p:nvPr/>
          </p:nvSpPr>
          <p:spPr>
            <a:xfrm>
              <a:off x="7353600" y="4555462"/>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0" name="lines"/>
            <p:cNvSpPr/>
            <p:nvPr/>
          </p:nvSpPr>
          <p:spPr>
            <a:xfrm>
              <a:off x="6961725" y="5011462"/>
              <a:ext cx="391875" cy="391875"/>
            </a:xfrm>
            <a:custGeom>
              <a:avLst/>
              <a:gdLst/>
              <a:ahLst/>
              <a:cxnLst/>
              <a:rect l="0" t="0" r="0" b="0"/>
              <a:pathLst>
                <a:path w="391875" h="391875">
                  <a:moveTo>
                    <a:pt x="391875" y="0"/>
                  </a:moveTo>
                  <a:lnTo>
                    <a:pt x="0" y="391875"/>
                  </a:lnTo>
                  <a:close/>
                </a:path>
              </a:pathLst>
            </a:custGeom>
            <a:noFill/>
            <a:ln w="7600" cap="flat">
              <a:solidFill>
                <a:srgbClr val="26FF3C">
                  <a:alpha val="38000"/>
                </a:srgbClr>
              </a:solidFill>
              <a:bevel/>
            </a:ln>
          </p:spPr>
        </p:sp>
        <p:sp>
          <p:nvSpPr>
            <p:cNvPr id="211" name="lines"/>
            <p:cNvSpPr/>
            <p:nvPr/>
          </p:nvSpPr>
          <p:spPr>
            <a:xfrm>
              <a:off x="7417725" y="5011462"/>
              <a:ext cx="391875" cy="391875"/>
            </a:xfrm>
            <a:custGeom>
              <a:avLst/>
              <a:gdLst/>
              <a:ahLst/>
              <a:cxnLst/>
              <a:rect l="0" t="0" r="0" b="0"/>
              <a:pathLst>
                <a:path w="391875" h="391875">
                  <a:moveTo>
                    <a:pt x="391875" y="0"/>
                  </a:moveTo>
                  <a:lnTo>
                    <a:pt x="0" y="391875"/>
                  </a:lnTo>
                  <a:close/>
                </a:path>
              </a:pathLst>
            </a:custGeom>
            <a:noFill/>
            <a:ln w="7600" cap="flat">
              <a:solidFill>
                <a:srgbClr val="26FF3C">
                  <a:alpha val="38000"/>
                </a:srgbClr>
              </a:solidFill>
              <a:bevel/>
            </a:ln>
          </p:spPr>
        </p:sp>
      </p:grpSp>
    </p:spTree>
    <p:extLst>
      <p:ext uri="{BB962C8B-B14F-4D97-AF65-F5344CB8AC3E}">
        <p14:creationId xmlns:p14="http://schemas.microsoft.com/office/powerpoint/2010/main" val="127183316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76" y="-15850"/>
            <a:ext cx="3990676" cy="625450"/>
          </a:xfrm>
        </p:spPr>
        <p:style>
          <a:lnRef idx="2">
            <a:schemeClr val="accent1"/>
          </a:lnRef>
          <a:fillRef idx="1">
            <a:schemeClr val="lt1"/>
          </a:fillRef>
          <a:effectRef idx="0">
            <a:schemeClr val="accent1"/>
          </a:effectRef>
          <a:fontRef idx="minor">
            <a:schemeClr val="dk1"/>
          </a:fontRef>
        </p:style>
        <p:txBody>
          <a:bodyPr>
            <a:normAutofit/>
          </a:bodyPr>
          <a:lstStyle/>
          <a:p>
            <a:pPr algn="l"/>
            <a:r>
              <a:rPr lang="en-US" dirty="0" smtClean="0"/>
              <a:t>Marketing </a:t>
            </a:r>
            <a:endParaRPr lang="en-US" dirty="0"/>
          </a:p>
        </p:txBody>
      </p:sp>
      <p:grpSp>
        <p:nvGrpSpPr>
          <p:cNvPr id="4" name="Group355"/>
          <p:cNvGrpSpPr/>
          <p:nvPr/>
        </p:nvGrpSpPr>
        <p:grpSpPr>
          <a:xfrm>
            <a:off x="228600" y="762000"/>
            <a:ext cx="8620900" cy="6019650"/>
            <a:chOff x="523100" y="838350"/>
            <a:chExt cx="8097800" cy="5181300"/>
          </a:xfrm>
        </p:grpSpPr>
        <p:sp>
          <p:nvSpPr>
            <p:cNvPr id="5" name="FlexibleLine"/>
            <p:cNvSpPr/>
            <p:nvPr/>
          </p:nvSpPr>
          <p:spPr>
            <a:xfrm>
              <a:off x="4558700" y="3281750"/>
              <a:ext cx="934800" cy="530100"/>
            </a:xfrm>
            <a:custGeom>
              <a:avLst/>
              <a:gdLst/>
              <a:ahLst/>
              <a:cxnLst/>
              <a:rect l="0" t="0" r="0" b="0"/>
              <a:pathLst>
                <a:path w="934800" h="530100" fill="none">
                  <a:moveTo>
                    <a:pt x="0" y="0"/>
                  </a:moveTo>
                  <a:cubicBezTo>
                    <a:pt x="0" y="-238545"/>
                    <a:pt x="514140" y="-530100"/>
                    <a:pt x="934800" y="-530100"/>
                  </a:cubicBezTo>
                </a:path>
              </a:pathLst>
            </a:custGeom>
            <a:noFill/>
            <a:ln w="7600" cap="flat">
              <a:solidFill>
                <a:srgbClr val="545454"/>
              </a:solidFill>
              <a:bevel/>
            </a:ln>
          </p:spPr>
        </p:sp>
        <p:sp>
          <p:nvSpPr>
            <p:cNvPr id="6" name="FlexibleLine"/>
            <p:cNvSpPr/>
            <p:nvPr/>
          </p:nvSpPr>
          <p:spPr>
            <a:xfrm>
              <a:off x="4558700" y="3281750"/>
              <a:ext cx="934800" cy="435100"/>
            </a:xfrm>
            <a:custGeom>
              <a:avLst/>
              <a:gdLst/>
              <a:ahLst/>
              <a:cxnLst/>
              <a:rect l="0" t="0" r="0" b="0"/>
              <a:pathLst>
                <a:path w="934800" h="435100" fill="none">
                  <a:moveTo>
                    <a:pt x="0" y="0"/>
                  </a:moveTo>
                  <a:cubicBezTo>
                    <a:pt x="0" y="195795"/>
                    <a:pt x="514140" y="435100"/>
                    <a:pt x="934800" y="435100"/>
                  </a:cubicBezTo>
                </a:path>
              </a:pathLst>
            </a:custGeom>
            <a:noFill/>
            <a:ln w="7600" cap="flat">
              <a:solidFill>
                <a:srgbClr val="545454"/>
              </a:solidFill>
              <a:bevel/>
            </a:ln>
          </p:spPr>
        </p:sp>
        <p:sp>
          <p:nvSpPr>
            <p:cNvPr id="7" name="FlexibleLine"/>
            <p:cNvSpPr/>
            <p:nvPr/>
          </p:nvSpPr>
          <p:spPr>
            <a:xfrm>
              <a:off x="4558700" y="3281750"/>
              <a:ext cx="934800" cy="775200"/>
            </a:xfrm>
            <a:custGeom>
              <a:avLst/>
              <a:gdLst/>
              <a:ahLst/>
              <a:cxnLst/>
              <a:rect l="0" t="0" r="0" b="0"/>
              <a:pathLst>
                <a:path w="934800" h="775200" fill="none">
                  <a:moveTo>
                    <a:pt x="0" y="0"/>
                  </a:moveTo>
                  <a:cubicBezTo>
                    <a:pt x="0" y="348840"/>
                    <a:pt x="-514140" y="775200"/>
                    <a:pt x="-934800" y="775200"/>
                  </a:cubicBezTo>
                </a:path>
              </a:pathLst>
            </a:custGeom>
            <a:noFill/>
            <a:ln w="7600" cap="flat">
              <a:solidFill>
                <a:srgbClr val="545454"/>
              </a:solidFill>
              <a:bevel/>
            </a:ln>
          </p:spPr>
        </p:sp>
        <p:sp>
          <p:nvSpPr>
            <p:cNvPr id="8" name="FlexibleLine"/>
            <p:cNvSpPr/>
            <p:nvPr/>
          </p:nvSpPr>
          <p:spPr>
            <a:xfrm>
              <a:off x="4558700" y="3281750"/>
              <a:ext cx="934800" cy="334400"/>
            </a:xfrm>
            <a:custGeom>
              <a:avLst/>
              <a:gdLst/>
              <a:ahLst/>
              <a:cxnLst/>
              <a:rect l="0" t="0" r="0" b="0"/>
              <a:pathLst>
                <a:path w="934800" h="334400" fill="none">
                  <a:moveTo>
                    <a:pt x="0" y="0"/>
                  </a:moveTo>
                  <a:cubicBezTo>
                    <a:pt x="0" y="-150480"/>
                    <a:pt x="-514140" y="-334400"/>
                    <a:pt x="-934800" y="-334400"/>
                  </a:cubicBezTo>
                </a:path>
              </a:pathLst>
            </a:custGeom>
            <a:noFill/>
            <a:ln w="7600" cap="flat">
              <a:solidFill>
                <a:srgbClr val="545454"/>
              </a:solidFill>
              <a:bevel/>
            </a:ln>
          </p:spPr>
        </p:sp>
        <p:sp>
          <p:nvSpPr>
            <p:cNvPr id="9" name="FlexibleLine"/>
            <p:cNvSpPr/>
            <p:nvPr/>
          </p:nvSpPr>
          <p:spPr>
            <a:xfrm>
              <a:off x="6542300" y="2751650"/>
              <a:ext cx="152000" cy="186200"/>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rgbClr val="545454"/>
              </a:solidFill>
              <a:bevel/>
            </a:ln>
          </p:spPr>
        </p:sp>
        <p:sp>
          <p:nvSpPr>
            <p:cNvPr id="10" name="FlexibleLine"/>
            <p:cNvSpPr/>
            <p:nvPr/>
          </p:nvSpPr>
          <p:spPr>
            <a:xfrm>
              <a:off x="6542300" y="2751650"/>
              <a:ext cx="152000" cy="11020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rgbClr val="545454"/>
              </a:solidFill>
              <a:bevel/>
            </a:ln>
          </p:spPr>
        </p:sp>
        <p:sp>
          <p:nvSpPr>
            <p:cNvPr id="11" name="FlexibleLine"/>
            <p:cNvSpPr/>
            <p:nvPr/>
          </p:nvSpPr>
          <p:spPr>
            <a:xfrm>
              <a:off x="6542300" y="2751650"/>
              <a:ext cx="152000" cy="406600"/>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rgbClr val="545454"/>
              </a:solidFill>
              <a:bevel/>
            </a:ln>
          </p:spPr>
        </p:sp>
        <p:sp>
          <p:nvSpPr>
            <p:cNvPr id="12" name="FlexibleLine"/>
            <p:cNvSpPr/>
            <p:nvPr/>
          </p:nvSpPr>
          <p:spPr>
            <a:xfrm>
              <a:off x="6580300" y="3716850"/>
              <a:ext cx="152000" cy="186200"/>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rgbClr val="545454"/>
              </a:solidFill>
              <a:bevel/>
            </a:ln>
          </p:spPr>
        </p:sp>
        <p:sp>
          <p:nvSpPr>
            <p:cNvPr id="13" name="FlexibleLine"/>
            <p:cNvSpPr/>
            <p:nvPr/>
          </p:nvSpPr>
          <p:spPr>
            <a:xfrm>
              <a:off x="6580300" y="3716850"/>
              <a:ext cx="152000" cy="11020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rgbClr val="545454"/>
              </a:solidFill>
              <a:bevel/>
            </a:ln>
          </p:spPr>
        </p:sp>
        <p:sp>
          <p:nvSpPr>
            <p:cNvPr id="14" name="FlexibleLine"/>
            <p:cNvSpPr/>
            <p:nvPr/>
          </p:nvSpPr>
          <p:spPr>
            <a:xfrm>
              <a:off x="6580300" y="3716850"/>
              <a:ext cx="152000" cy="406600"/>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rgbClr val="545454"/>
              </a:solidFill>
              <a:bevel/>
            </a:ln>
          </p:spPr>
        </p:sp>
        <p:sp>
          <p:nvSpPr>
            <p:cNvPr id="15" name="FlexibleLine"/>
            <p:cNvSpPr/>
            <p:nvPr/>
          </p:nvSpPr>
          <p:spPr>
            <a:xfrm>
              <a:off x="2635900" y="4056950"/>
              <a:ext cx="152000" cy="338200"/>
            </a:xfrm>
            <a:custGeom>
              <a:avLst/>
              <a:gdLst/>
              <a:ahLst/>
              <a:cxnLst/>
              <a:rect l="0" t="0" r="0" b="0"/>
              <a:pathLst>
                <a:path w="152000" h="338200" fill="none">
                  <a:moveTo>
                    <a:pt x="0" y="0"/>
                  </a:moveTo>
                  <a:lnTo>
                    <a:pt x="-60800" y="0"/>
                  </a:lnTo>
                  <a:lnTo>
                    <a:pt x="-60800" y="-292600"/>
                  </a:lnTo>
                  <a:cubicBezTo>
                    <a:pt x="-60800" y="-319960"/>
                    <a:pt x="-79040" y="-338200"/>
                    <a:pt x="-106400" y="-338200"/>
                  </a:cubicBezTo>
                  <a:lnTo>
                    <a:pt x="-152000" y="-338200"/>
                  </a:lnTo>
                </a:path>
              </a:pathLst>
            </a:custGeom>
            <a:noFill/>
            <a:ln w="7600" cap="flat">
              <a:solidFill>
                <a:srgbClr val="545454"/>
              </a:solidFill>
              <a:bevel/>
            </a:ln>
          </p:spPr>
        </p:sp>
        <p:sp>
          <p:nvSpPr>
            <p:cNvPr id="16" name="FlexibleLine"/>
            <p:cNvSpPr/>
            <p:nvPr/>
          </p:nvSpPr>
          <p:spPr>
            <a:xfrm>
              <a:off x="2635900" y="4056950"/>
              <a:ext cx="152000" cy="41800"/>
            </a:xfrm>
            <a:custGeom>
              <a:avLst/>
              <a:gdLst/>
              <a:ahLst/>
              <a:cxnLst/>
              <a:rect l="0" t="0" r="0" b="0"/>
              <a:pathLst>
                <a:path w="152000" h="41800" fill="none">
                  <a:moveTo>
                    <a:pt x="0" y="0"/>
                  </a:moveTo>
                  <a:lnTo>
                    <a:pt x="-60800" y="0"/>
                  </a:lnTo>
                  <a:lnTo>
                    <a:pt x="-60800" y="-11400"/>
                  </a:lnTo>
                  <a:cubicBezTo>
                    <a:pt x="-60800" y="-29640"/>
                    <a:pt x="-72960" y="-41800"/>
                    <a:pt x="-91200" y="-41800"/>
                  </a:cubicBezTo>
                  <a:lnTo>
                    <a:pt x="-152000" y="-41800"/>
                  </a:lnTo>
                </a:path>
              </a:pathLst>
            </a:custGeom>
            <a:noFill/>
            <a:ln w="7600" cap="flat">
              <a:solidFill>
                <a:srgbClr val="545454"/>
              </a:solidFill>
              <a:bevel/>
            </a:ln>
          </p:spPr>
        </p:sp>
        <p:sp>
          <p:nvSpPr>
            <p:cNvPr id="17" name="FlexibleLine"/>
            <p:cNvSpPr/>
            <p:nvPr/>
          </p:nvSpPr>
          <p:spPr>
            <a:xfrm>
              <a:off x="2635900" y="4056950"/>
              <a:ext cx="152000" cy="254600"/>
            </a:xfrm>
            <a:custGeom>
              <a:avLst/>
              <a:gdLst/>
              <a:ahLst/>
              <a:cxnLst/>
              <a:rect l="0" t="0" r="0" b="0"/>
              <a:pathLst>
                <a:path w="152000" h="254600" fill="none">
                  <a:moveTo>
                    <a:pt x="0" y="0"/>
                  </a:moveTo>
                  <a:lnTo>
                    <a:pt x="-60800" y="0"/>
                  </a:lnTo>
                  <a:lnTo>
                    <a:pt x="-60800" y="209000"/>
                  </a:lnTo>
                  <a:cubicBezTo>
                    <a:pt x="-60800" y="236360"/>
                    <a:pt x="-79040" y="254600"/>
                    <a:pt x="-106400" y="254600"/>
                  </a:cubicBezTo>
                  <a:lnTo>
                    <a:pt x="-152000" y="254600"/>
                  </a:lnTo>
                </a:path>
              </a:pathLst>
            </a:custGeom>
            <a:noFill/>
            <a:ln w="7600" cap="flat">
              <a:solidFill>
                <a:srgbClr val="545454"/>
              </a:solidFill>
              <a:bevel/>
            </a:ln>
          </p:spPr>
        </p:sp>
        <p:sp>
          <p:nvSpPr>
            <p:cNvPr id="18" name="FlexibleLine"/>
            <p:cNvSpPr/>
            <p:nvPr/>
          </p:nvSpPr>
          <p:spPr>
            <a:xfrm>
              <a:off x="2635900" y="4056950"/>
              <a:ext cx="152000" cy="551000"/>
            </a:xfrm>
            <a:custGeom>
              <a:avLst/>
              <a:gdLst/>
              <a:ahLst/>
              <a:cxnLst/>
              <a:rect l="0" t="0" r="0" b="0"/>
              <a:pathLst>
                <a:path w="152000" h="551000" fill="none">
                  <a:moveTo>
                    <a:pt x="0" y="0"/>
                  </a:moveTo>
                  <a:lnTo>
                    <a:pt x="-60800" y="0"/>
                  </a:lnTo>
                  <a:lnTo>
                    <a:pt x="-60800" y="505400"/>
                  </a:lnTo>
                  <a:cubicBezTo>
                    <a:pt x="-60800" y="532760"/>
                    <a:pt x="-79040" y="551000"/>
                    <a:pt x="-106400" y="551000"/>
                  </a:cubicBezTo>
                  <a:lnTo>
                    <a:pt x="-152000" y="551000"/>
                  </a:lnTo>
                </a:path>
              </a:pathLst>
            </a:custGeom>
            <a:noFill/>
            <a:ln w="7600" cap="flat">
              <a:solidFill>
                <a:srgbClr val="545454"/>
              </a:solidFill>
              <a:bevel/>
            </a:ln>
          </p:spPr>
        </p:sp>
        <p:sp>
          <p:nvSpPr>
            <p:cNvPr id="19" name="FlexibleLine"/>
            <p:cNvSpPr/>
            <p:nvPr/>
          </p:nvSpPr>
          <p:spPr>
            <a:xfrm>
              <a:off x="2559900" y="2947350"/>
              <a:ext cx="152000" cy="186200"/>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rgbClr val="545454"/>
              </a:solidFill>
              <a:bevel/>
            </a:ln>
          </p:spPr>
        </p:sp>
        <p:sp>
          <p:nvSpPr>
            <p:cNvPr id="20" name="FlexibleLine"/>
            <p:cNvSpPr/>
            <p:nvPr/>
          </p:nvSpPr>
          <p:spPr>
            <a:xfrm>
              <a:off x="2559900" y="2947350"/>
              <a:ext cx="152000" cy="11020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rgbClr val="545454"/>
              </a:solidFill>
              <a:bevel/>
            </a:ln>
          </p:spPr>
        </p:sp>
        <p:sp>
          <p:nvSpPr>
            <p:cNvPr id="21" name="FlexibleLine"/>
            <p:cNvSpPr/>
            <p:nvPr/>
          </p:nvSpPr>
          <p:spPr>
            <a:xfrm>
              <a:off x="2559900" y="2947350"/>
              <a:ext cx="152000" cy="406600"/>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rgbClr val="545454"/>
              </a:solidFill>
              <a:bevel/>
            </a:ln>
          </p:spPr>
        </p:sp>
        <p:grpSp>
          <p:nvGrpSpPr>
            <p:cNvPr id="22" name="Charts 2"/>
            <p:cNvGrpSpPr/>
            <p:nvPr/>
          </p:nvGrpSpPr>
          <p:grpSpPr>
            <a:xfrm>
              <a:off x="4102700" y="1828250"/>
              <a:ext cx="912000" cy="1064000"/>
              <a:chOff x="4102700" y="1828250"/>
              <a:chExt cx="912000" cy="1064000"/>
            </a:xfrm>
          </p:grpSpPr>
          <p:sp>
            <p:nvSpPr>
              <p:cNvPr id="372" name="Freeform 371"/>
              <p:cNvSpPr/>
              <p:nvPr/>
            </p:nvSpPr>
            <p:spPr>
              <a:xfrm>
                <a:off x="4491597" y="1828250"/>
                <a:ext cx="134207" cy="92971"/>
              </a:xfrm>
              <a:custGeom>
                <a:avLst/>
                <a:gdLst/>
                <a:ahLst/>
                <a:cxnLst/>
                <a:rect l="0" t="0" r="0" b="0"/>
                <a:pathLst>
                  <a:path w="134207" h="92971">
                    <a:moveTo>
                      <a:pt x="0" y="18594"/>
                    </a:moveTo>
                    <a:cubicBezTo>
                      <a:pt x="5084" y="23759"/>
                      <a:pt x="63037" y="92971"/>
                      <a:pt x="63037" y="92971"/>
                    </a:cubicBezTo>
                    <a:lnTo>
                      <a:pt x="134207" y="14462"/>
                    </a:lnTo>
                    <a:lnTo>
                      <a:pt x="71171" y="0"/>
                    </a:lnTo>
                    <a:lnTo>
                      <a:pt x="0" y="18594"/>
                    </a:lnTo>
                    <a:close/>
                  </a:path>
                </a:pathLst>
              </a:custGeom>
              <a:gradFill>
                <a:gsLst>
                  <a:gs pos="0">
                    <a:srgbClr val="FFC080"/>
                  </a:gs>
                  <a:gs pos="100000">
                    <a:srgbClr val="FFFFE0"/>
                  </a:gs>
                </a:gsLst>
                <a:lin ang="5400000" scaled="0"/>
              </a:gradFill>
              <a:ln w="7600" cap="flat">
                <a:noFill/>
                <a:bevel/>
              </a:ln>
            </p:spPr>
          </p:sp>
          <p:sp>
            <p:nvSpPr>
              <p:cNvPr id="373" name="Freeform 372"/>
              <p:cNvSpPr/>
              <p:nvPr/>
            </p:nvSpPr>
            <p:spPr>
              <a:xfrm>
                <a:off x="4514473" y="1842712"/>
                <a:ext cx="106756" cy="692116"/>
              </a:xfrm>
              <a:custGeom>
                <a:avLst/>
                <a:gdLst/>
                <a:ahLst/>
                <a:cxnLst/>
                <a:rect l="0" t="0" r="0" b="0"/>
                <a:pathLst>
                  <a:path w="106756" h="692116">
                    <a:moveTo>
                      <a:pt x="45753" y="22726"/>
                    </a:moveTo>
                    <a:lnTo>
                      <a:pt x="106756" y="0"/>
                    </a:lnTo>
                    <a:lnTo>
                      <a:pt x="106756" y="648730"/>
                    </a:lnTo>
                    <a:lnTo>
                      <a:pt x="45753" y="692116"/>
                    </a:lnTo>
                    <a:lnTo>
                      <a:pt x="0" y="69212"/>
                    </a:lnTo>
                    <a:lnTo>
                      <a:pt x="45753" y="22726"/>
                    </a:lnTo>
                    <a:close/>
                  </a:path>
                </a:pathLst>
              </a:custGeom>
              <a:gradFill>
                <a:gsLst>
                  <a:gs pos="0">
                    <a:srgbClr val="F79453"/>
                  </a:gs>
                  <a:gs pos="50000">
                    <a:srgbClr val="F47521"/>
                  </a:gs>
                  <a:gs pos="100000">
                    <a:srgbClr val="D5622A"/>
                  </a:gs>
                </a:gsLst>
                <a:lin ang="5400000" scaled="0"/>
              </a:gradFill>
              <a:ln w="7600" cap="flat">
                <a:noFill/>
                <a:bevel/>
              </a:ln>
            </p:spPr>
          </p:sp>
          <p:sp>
            <p:nvSpPr>
              <p:cNvPr id="374" name="Freeform 373"/>
              <p:cNvSpPr/>
              <p:nvPr/>
            </p:nvSpPr>
            <p:spPr>
              <a:xfrm>
                <a:off x="4487021" y="1846845"/>
                <a:ext cx="73204" cy="687985"/>
              </a:xfrm>
              <a:custGeom>
                <a:avLst/>
                <a:gdLst/>
                <a:ahLst/>
                <a:cxnLst/>
                <a:rect l="0" t="0" r="0" b="0"/>
                <a:pathLst>
                  <a:path w="73204" h="687985">
                    <a:moveTo>
                      <a:pt x="0" y="0"/>
                    </a:moveTo>
                    <a:lnTo>
                      <a:pt x="73204" y="18594"/>
                    </a:lnTo>
                    <a:lnTo>
                      <a:pt x="73204" y="687985"/>
                    </a:lnTo>
                    <a:lnTo>
                      <a:pt x="0" y="652862"/>
                    </a:lnTo>
                    <a:lnTo>
                      <a:pt x="0" y="0"/>
                    </a:lnTo>
                    <a:close/>
                  </a:path>
                </a:pathLst>
              </a:custGeom>
              <a:gradFill>
                <a:gsLst>
                  <a:gs pos="0">
                    <a:srgbClr val="FFE7A3"/>
                  </a:gs>
                  <a:gs pos="50000">
                    <a:srgbClr val="FFCA05"/>
                  </a:gs>
                  <a:gs pos="100000">
                    <a:srgbClr val="FAAC18"/>
                  </a:gs>
                </a:gsLst>
                <a:lin ang="5400000" scaled="0"/>
              </a:gradFill>
              <a:ln w="7600" cap="flat">
                <a:noFill/>
                <a:bevel/>
              </a:ln>
            </p:spPr>
          </p:sp>
          <p:sp>
            <p:nvSpPr>
              <p:cNvPr id="375" name="Freeform 374"/>
              <p:cNvSpPr/>
              <p:nvPr/>
            </p:nvSpPr>
            <p:spPr>
              <a:xfrm>
                <a:off x="4416867" y="2016257"/>
                <a:ext cx="134207" cy="92971"/>
              </a:xfrm>
              <a:custGeom>
                <a:avLst/>
                <a:gdLst/>
                <a:ahLst/>
                <a:cxnLst/>
                <a:rect l="0" t="0" r="0" b="0"/>
                <a:pathLst>
                  <a:path w="134207" h="92971">
                    <a:moveTo>
                      <a:pt x="0" y="18594"/>
                    </a:moveTo>
                    <a:cubicBezTo>
                      <a:pt x="5084" y="23759"/>
                      <a:pt x="63037" y="92971"/>
                      <a:pt x="63037" y="92971"/>
                    </a:cubicBezTo>
                    <a:lnTo>
                      <a:pt x="134207" y="14462"/>
                    </a:lnTo>
                    <a:lnTo>
                      <a:pt x="71171" y="0"/>
                    </a:lnTo>
                    <a:lnTo>
                      <a:pt x="0" y="18594"/>
                    </a:lnTo>
                    <a:close/>
                  </a:path>
                </a:pathLst>
              </a:custGeom>
              <a:gradFill>
                <a:gsLst>
                  <a:gs pos="0">
                    <a:srgbClr val="FFC080"/>
                  </a:gs>
                  <a:gs pos="100000">
                    <a:srgbClr val="FFFFE0"/>
                  </a:gs>
                </a:gsLst>
                <a:lin ang="5400000" scaled="0"/>
              </a:gradFill>
              <a:ln w="7600" cap="flat">
                <a:noFill/>
                <a:bevel/>
              </a:ln>
            </p:spPr>
          </p:sp>
          <p:sp>
            <p:nvSpPr>
              <p:cNvPr id="376" name="Freeform 375"/>
              <p:cNvSpPr/>
              <p:nvPr/>
            </p:nvSpPr>
            <p:spPr>
              <a:xfrm>
                <a:off x="4444318" y="2030720"/>
                <a:ext cx="106756" cy="692116"/>
              </a:xfrm>
              <a:custGeom>
                <a:avLst/>
                <a:gdLst/>
                <a:ahLst/>
                <a:cxnLst/>
                <a:rect l="0" t="0" r="0" b="0"/>
                <a:pathLst>
                  <a:path w="106756" h="692116">
                    <a:moveTo>
                      <a:pt x="45753" y="22726"/>
                    </a:moveTo>
                    <a:lnTo>
                      <a:pt x="106756" y="0"/>
                    </a:lnTo>
                    <a:lnTo>
                      <a:pt x="106756" y="648730"/>
                    </a:lnTo>
                    <a:lnTo>
                      <a:pt x="45753" y="692116"/>
                    </a:lnTo>
                    <a:lnTo>
                      <a:pt x="0" y="69212"/>
                    </a:lnTo>
                    <a:lnTo>
                      <a:pt x="45753" y="22726"/>
                    </a:lnTo>
                    <a:close/>
                  </a:path>
                </a:pathLst>
              </a:custGeom>
              <a:gradFill>
                <a:gsLst>
                  <a:gs pos="0">
                    <a:srgbClr val="F79453"/>
                  </a:gs>
                  <a:gs pos="50000">
                    <a:srgbClr val="F47521"/>
                  </a:gs>
                  <a:gs pos="100000">
                    <a:srgbClr val="D5622A"/>
                  </a:gs>
                </a:gsLst>
                <a:lin ang="5400000" scaled="0"/>
              </a:gradFill>
              <a:ln w="7600" cap="flat">
                <a:noFill/>
                <a:bevel/>
              </a:ln>
            </p:spPr>
          </p:sp>
          <p:sp>
            <p:nvSpPr>
              <p:cNvPr id="377" name="Freeform 376"/>
              <p:cNvSpPr/>
              <p:nvPr/>
            </p:nvSpPr>
            <p:spPr>
              <a:xfrm>
                <a:off x="4416867" y="2034852"/>
                <a:ext cx="73204" cy="687985"/>
              </a:xfrm>
              <a:custGeom>
                <a:avLst/>
                <a:gdLst/>
                <a:ahLst/>
                <a:cxnLst/>
                <a:rect l="0" t="0" r="0" b="0"/>
                <a:pathLst>
                  <a:path w="73204" h="687985">
                    <a:moveTo>
                      <a:pt x="0" y="0"/>
                    </a:moveTo>
                    <a:lnTo>
                      <a:pt x="73204" y="18594"/>
                    </a:lnTo>
                    <a:lnTo>
                      <a:pt x="73204" y="687985"/>
                    </a:lnTo>
                    <a:lnTo>
                      <a:pt x="0" y="652862"/>
                    </a:lnTo>
                    <a:lnTo>
                      <a:pt x="0" y="0"/>
                    </a:lnTo>
                    <a:close/>
                  </a:path>
                </a:pathLst>
              </a:custGeom>
              <a:gradFill>
                <a:gsLst>
                  <a:gs pos="0">
                    <a:srgbClr val="FFE7A3"/>
                  </a:gs>
                  <a:gs pos="50000">
                    <a:srgbClr val="FFCA05"/>
                  </a:gs>
                  <a:gs pos="100000">
                    <a:srgbClr val="FAAC18"/>
                  </a:gs>
                </a:gsLst>
                <a:lin ang="5400000" scaled="0"/>
              </a:gradFill>
              <a:ln w="7600" cap="flat">
                <a:noFill/>
                <a:bevel/>
              </a:ln>
            </p:spPr>
          </p:sp>
          <p:sp>
            <p:nvSpPr>
              <p:cNvPr id="378" name="Freeform 377"/>
              <p:cNvSpPr/>
              <p:nvPr/>
            </p:nvSpPr>
            <p:spPr>
              <a:xfrm>
                <a:off x="4254192" y="1908824"/>
                <a:ext cx="134207" cy="92971"/>
              </a:xfrm>
              <a:custGeom>
                <a:avLst/>
                <a:gdLst/>
                <a:ahLst/>
                <a:cxnLst/>
                <a:rect l="0" t="0" r="0" b="0"/>
                <a:pathLst>
                  <a:path w="134207" h="92971">
                    <a:moveTo>
                      <a:pt x="0" y="18594"/>
                    </a:moveTo>
                    <a:cubicBezTo>
                      <a:pt x="5084" y="23759"/>
                      <a:pt x="63037" y="92971"/>
                      <a:pt x="63037" y="92971"/>
                    </a:cubicBezTo>
                    <a:lnTo>
                      <a:pt x="134207" y="14462"/>
                    </a:lnTo>
                    <a:lnTo>
                      <a:pt x="71171" y="0"/>
                    </a:lnTo>
                    <a:lnTo>
                      <a:pt x="0" y="18594"/>
                    </a:lnTo>
                    <a:close/>
                  </a:path>
                </a:pathLst>
              </a:custGeom>
              <a:gradFill>
                <a:gsLst>
                  <a:gs pos="0">
                    <a:srgbClr val="FFC080"/>
                  </a:gs>
                  <a:gs pos="100000">
                    <a:srgbClr val="FFFFE0"/>
                  </a:gs>
                </a:gsLst>
                <a:lin ang="5400000" scaled="0"/>
              </a:gradFill>
              <a:ln w="7600" cap="flat">
                <a:noFill/>
                <a:bevel/>
              </a:ln>
            </p:spPr>
          </p:sp>
          <p:sp>
            <p:nvSpPr>
              <p:cNvPr id="379" name="Freeform 378"/>
              <p:cNvSpPr/>
              <p:nvPr/>
            </p:nvSpPr>
            <p:spPr>
              <a:xfrm>
                <a:off x="4281644" y="1923286"/>
                <a:ext cx="106756" cy="692116"/>
              </a:xfrm>
              <a:custGeom>
                <a:avLst/>
                <a:gdLst/>
                <a:ahLst/>
                <a:cxnLst/>
                <a:rect l="0" t="0" r="0" b="0"/>
                <a:pathLst>
                  <a:path w="106756" h="692116">
                    <a:moveTo>
                      <a:pt x="45753" y="22726"/>
                    </a:moveTo>
                    <a:lnTo>
                      <a:pt x="106756" y="0"/>
                    </a:lnTo>
                    <a:lnTo>
                      <a:pt x="106756" y="648730"/>
                    </a:lnTo>
                    <a:lnTo>
                      <a:pt x="45753" y="692116"/>
                    </a:lnTo>
                    <a:lnTo>
                      <a:pt x="0" y="69212"/>
                    </a:lnTo>
                    <a:lnTo>
                      <a:pt x="45753" y="22726"/>
                    </a:lnTo>
                    <a:close/>
                  </a:path>
                </a:pathLst>
              </a:custGeom>
              <a:gradFill>
                <a:gsLst>
                  <a:gs pos="0">
                    <a:srgbClr val="F79453"/>
                  </a:gs>
                  <a:gs pos="50000">
                    <a:srgbClr val="F47521"/>
                  </a:gs>
                  <a:gs pos="100000">
                    <a:srgbClr val="D5622A"/>
                  </a:gs>
                </a:gsLst>
                <a:lin ang="5400000" scaled="0"/>
              </a:gradFill>
              <a:ln w="7600" cap="flat">
                <a:noFill/>
                <a:bevel/>
              </a:ln>
            </p:spPr>
          </p:sp>
          <p:sp>
            <p:nvSpPr>
              <p:cNvPr id="380" name="Freeform 379"/>
              <p:cNvSpPr/>
              <p:nvPr/>
            </p:nvSpPr>
            <p:spPr>
              <a:xfrm>
                <a:off x="4254192" y="1927419"/>
                <a:ext cx="73204" cy="687985"/>
              </a:xfrm>
              <a:custGeom>
                <a:avLst/>
                <a:gdLst/>
                <a:ahLst/>
                <a:cxnLst/>
                <a:rect l="0" t="0" r="0" b="0"/>
                <a:pathLst>
                  <a:path w="73204" h="687985">
                    <a:moveTo>
                      <a:pt x="0" y="0"/>
                    </a:moveTo>
                    <a:lnTo>
                      <a:pt x="73204" y="18594"/>
                    </a:lnTo>
                    <a:lnTo>
                      <a:pt x="73204" y="687985"/>
                    </a:lnTo>
                    <a:lnTo>
                      <a:pt x="0" y="652862"/>
                    </a:lnTo>
                    <a:lnTo>
                      <a:pt x="0" y="0"/>
                    </a:lnTo>
                    <a:close/>
                  </a:path>
                </a:pathLst>
              </a:custGeom>
              <a:gradFill>
                <a:gsLst>
                  <a:gs pos="0">
                    <a:srgbClr val="FFE7A3"/>
                  </a:gs>
                  <a:gs pos="50000">
                    <a:srgbClr val="FFCA05"/>
                  </a:gs>
                  <a:gs pos="100000">
                    <a:srgbClr val="FAAC18"/>
                  </a:gs>
                </a:gsLst>
                <a:lin ang="5400000" scaled="0"/>
              </a:gradFill>
              <a:ln w="7600" cap="flat">
                <a:noFill/>
                <a:bevel/>
              </a:ln>
            </p:spPr>
          </p:sp>
          <p:sp>
            <p:nvSpPr>
              <p:cNvPr id="381" name="Freeform 380"/>
              <p:cNvSpPr/>
              <p:nvPr/>
            </p:nvSpPr>
            <p:spPr>
              <a:xfrm>
                <a:off x="4102700" y="2047249"/>
                <a:ext cx="134207" cy="92971"/>
              </a:xfrm>
              <a:custGeom>
                <a:avLst/>
                <a:gdLst/>
                <a:ahLst/>
                <a:cxnLst/>
                <a:rect l="0" t="0" r="0" b="0"/>
                <a:pathLst>
                  <a:path w="134207" h="92971">
                    <a:moveTo>
                      <a:pt x="0" y="18594"/>
                    </a:moveTo>
                    <a:cubicBezTo>
                      <a:pt x="5084" y="23759"/>
                      <a:pt x="63037" y="92971"/>
                      <a:pt x="63037" y="92971"/>
                    </a:cubicBezTo>
                    <a:lnTo>
                      <a:pt x="134207" y="14462"/>
                    </a:lnTo>
                    <a:lnTo>
                      <a:pt x="71171" y="0"/>
                    </a:lnTo>
                    <a:lnTo>
                      <a:pt x="0" y="18594"/>
                    </a:lnTo>
                    <a:close/>
                  </a:path>
                </a:pathLst>
              </a:custGeom>
              <a:gradFill>
                <a:gsLst>
                  <a:gs pos="0">
                    <a:srgbClr val="FFC080"/>
                  </a:gs>
                  <a:gs pos="100000">
                    <a:srgbClr val="FFFFE0"/>
                  </a:gs>
                </a:gsLst>
                <a:lin ang="0" scaled="0"/>
              </a:gradFill>
              <a:ln w="7600" cap="flat">
                <a:noFill/>
                <a:bevel/>
              </a:ln>
            </p:spPr>
          </p:sp>
          <p:sp>
            <p:nvSpPr>
              <p:cNvPr id="382" name="Freeform 381"/>
              <p:cNvSpPr/>
              <p:nvPr/>
            </p:nvSpPr>
            <p:spPr>
              <a:xfrm>
                <a:off x="4130152" y="2061710"/>
                <a:ext cx="106756" cy="692116"/>
              </a:xfrm>
              <a:custGeom>
                <a:avLst/>
                <a:gdLst/>
                <a:ahLst/>
                <a:cxnLst/>
                <a:rect l="0" t="0" r="0" b="0"/>
                <a:pathLst>
                  <a:path w="106756" h="692116">
                    <a:moveTo>
                      <a:pt x="45753" y="22726"/>
                    </a:moveTo>
                    <a:lnTo>
                      <a:pt x="106756" y="0"/>
                    </a:lnTo>
                    <a:lnTo>
                      <a:pt x="106756" y="648730"/>
                    </a:lnTo>
                    <a:lnTo>
                      <a:pt x="45753" y="692116"/>
                    </a:lnTo>
                    <a:lnTo>
                      <a:pt x="0" y="69212"/>
                    </a:lnTo>
                    <a:lnTo>
                      <a:pt x="45753" y="22726"/>
                    </a:lnTo>
                    <a:close/>
                  </a:path>
                </a:pathLst>
              </a:custGeom>
              <a:gradFill>
                <a:gsLst>
                  <a:gs pos="0">
                    <a:srgbClr val="F79453"/>
                  </a:gs>
                  <a:gs pos="50000">
                    <a:srgbClr val="F47521"/>
                  </a:gs>
                  <a:gs pos="100000">
                    <a:srgbClr val="D5622A"/>
                  </a:gs>
                </a:gsLst>
                <a:lin ang="5400000" scaled="0"/>
              </a:gradFill>
              <a:ln w="7600" cap="flat">
                <a:noFill/>
                <a:bevel/>
              </a:ln>
            </p:spPr>
          </p:sp>
          <p:sp>
            <p:nvSpPr>
              <p:cNvPr id="383" name="Freeform 382"/>
              <p:cNvSpPr/>
              <p:nvPr/>
            </p:nvSpPr>
            <p:spPr>
              <a:xfrm>
                <a:off x="4670285" y="2660466"/>
                <a:ext cx="95953" cy="230233"/>
              </a:xfrm>
              <a:custGeom>
                <a:avLst/>
                <a:gdLst/>
                <a:ahLst/>
                <a:cxnLst/>
                <a:rect l="0" t="0" r="0" b="0"/>
                <a:pathLst>
                  <a:path w="95953" h="230233">
                    <a:moveTo>
                      <a:pt x="0" y="0"/>
                    </a:moveTo>
                    <a:lnTo>
                      <a:pt x="0" y="75152"/>
                    </a:lnTo>
                    <a:lnTo>
                      <a:pt x="27248" y="230233"/>
                    </a:lnTo>
                    <a:cubicBezTo>
                      <a:pt x="27248" y="230233"/>
                      <a:pt x="93488" y="186717"/>
                      <a:pt x="95953" y="184238"/>
                    </a:cubicBezTo>
                    <a:cubicBezTo>
                      <a:pt x="98368" y="181759"/>
                      <a:pt x="11387" y="22959"/>
                      <a:pt x="0" y="0"/>
                    </a:cubicBezTo>
                    <a:close/>
                  </a:path>
                </a:pathLst>
              </a:custGeom>
              <a:gradFill>
                <a:gsLst>
                  <a:gs pos="0">
                    <a:srgbClr val="632423"/>
                  </a:gs>
                  <a:gs pos="100000">
                    <a:srgbClr val="FF6000"/>
                  </a:gs>
                </a:gsLst>
                <a:lin ang="5400000" scaled="0"/>
              </a:gradFill>
              <a:ln w="7600" cap="flat">
                <a:noFill/>
                <a:bevel/>
              </a:ln>
            </p:spPr>
          </p:sp>
          <p:sp>
            <p:nvSpPr>
              <p:cNvPr id="384" name="Freeform 383"/>
              <p:cNvSpPr/>
              <p:nvPr/>
            </p:nvSpPr>
            <p:spPr>
              <a:xfrm>
                <a:off x="4666218" y="2454641"/>
                <a:ext cx="208174" cy="120733"/>
              </a:xfrm>
              <a:custGeom>
                <a:avLst/>
                <a:gdLst/>
                <a:ahLst/>
                <a:cxnLst/>
                <a:rect l="0" t="0" r="0" b="0"/>
                <a:pathLst>
                  <a:path w="208174" h="120733">
                    <a:moveTo>
                      <a:pt x="27604" y="120733"/>
                    </a:moveTo>
                    <a:cubicBezTo>
                      <a:pt x="31671" y="120733"/>
                      <a:pt x="208174" y="44626"/>
                      <a:pt x="208174" y="44626"/>
                    </a:cubicBezTo>
                    <a:lnTo>
                      <a:pt x="208174" y="0"/>
                    </a:lnTo>
                    <a:lnTo>
                      <a:pt x="52005" y="3306"/>
                    </a:lnTo>
                    <a:lnTo>
                      <a:pt x="0" y="78509"/>
                    </a:lnTo>
                    <a:lnTo>
                      <a:pt x="27604" y="120733"/>
                    </a:lnTo>
                    <a:close/>
                  </a:path>
                </a:pathLst>
              </a:custGeom>
              <a:gradFill>
                <a:gsLst>
                  <a:gs pos="0">
                    <a:srgbClr val="974806"/>
                  </a:gs>
                  <a:gs pos="50000">
                    <a:srgbClr val="F47521"/>
                  </a:gs>
                  <a:gs pos="100000">
                    <a:srgbClr val="D5622A"/>
                  </a:gs>
                </a:gsLst>
                <a:lin ang="8100000" scaled="0"/>
              </a:gradFill>
              <a:ln w="7600" cap="flat">
                <a:noFill/>
                <a:bevel/>
              </a:ln>
            </p:spPr>
          </p:sp>
          <p:sp>
            <p:nvSpPr>
              <p:cNvPr id="385" name="Freeform 384"/>
              <p:cNvSpPr/>
              <p:nvPr/>
            </p:nvSpPr>
            <p:spPr>
              <a:xfrm>
                <a:off x="4712607" y="2553809"/>
                <a:ext cx="85405" cy="115697"/>
              </a:xfrm>
              <a:custGeom>
                <a:avLst/>
                <a:gdLst/>
                <a:ahLst/>
                <a:cxnLst/>
                <a:rect l="0" t="0" r="0" b="0"/>
                <a:pathLst>
                  <a:path w="85405" h="115697">
                    <a:moveTo>
                      <a:pt x="3991" y="1666"/>
                    </a:moveTo>
                    <a:lnTo>
                      <a:pt x="3990" y="54543"/>
                    </a:lnTo>
                    <a:cubicBezTo>
                      <a:pt x="3990" y="54543"/>
                      <a:pt x="16191" y="64460"/>
                      <a:pt x="16191" y="75203"/>
                    </a:cubicBezTo>
                    <a:cubicBezTo>
                      <a:pt x="16191" y="85947"/>
                      <a:pt x="0" y="115697"/>
                      <a:pt x="0" y="115697"/>
                    </a:cubicBezTo>
                    <a:cubicBezTo>
                      <a:pt x="0" y="115697"/>
                      <a:pt x="86955" y="77683"/>
                      <a:pt x="85405" y="61154"/>
                    </a:cubicBezTo>
                    <a:cubicBezTo>
                      <a:pt x="83702" y="44626"/>
                      <a:pt x="51980" y="8251"/>
                      <a:pt x="46286" y="4958"/>
                    </a:cubicBezTo>
                    <a:cubicBezTo>
                      <a:pt x="40593" y="1665"/>
                      <a:pt x="27585" y="0"/>
                      <a:pt x="25545" y="0"/>
                    </a:cubicBezTo>
                    <a:cubicBezTo>
                      <a:pt x="23506" y="0"/>
                      <a:pt x="3991" y="1666"/>
                      <a:pt x="3991" y="1666"/>
                    </a:cubicBezTo>
                    <a:close/>
                  </a:path>
                </a:pathLst>
              </a:custGeom>
              <a:gradFill>
                <a:gsLst>
                  <a:gs pos="0">
                    <a:srgbClr val="A00000"/>
                  </a:gs>
                  <a:gs pos="100000">
                    <a:srgbClr val="FF6000"/>
                  </a:gs>
                </a:gsLst>
                <a:lin ang="0" scaled="0"/>
              </a:gradFill>
              <a:ln w="7600" cap="flat">
                <a:noFill/>
                <a:bevel/>
              </a:ln>
            </p:spPr>
          </p:sp>
          <p:sp>
            <p:nvSpPr>
              <p:cNvPr id="386" name="Freeform 385"/>
              <p:cNvSpPr/>
              <p:nvPr/>
            </p:nvSpPr>
            <p:spPr>
              <a:xfrm>
                <a:off x="4700405" y="2612562"/>
                <a:ext cx="313913" cy="279300"/>
              </a:xfrm>
              <a:custGeom>
                <a:avLst/>
                <a:gdLst/>
                <a:ahLst/>
                <a:cxnLst/>
                <a:rect l="0" t="0" r="0" b="0"/>
                <a:pathLst>
                  <a:path w="313913" h="279300">
                    <a:moveTo>
                      <a:pt x="0" y="215614"/>
                    </a:moveTo>
                    <a:lnTo>
                      <a:pt x="0" y="279300"/>
                    </a:lnTo>
                    <a:cubicBezTo>
                      <a:pt x="0" y="279300"/>
                      <a:pt x="107189" y="269082"/>
                      <a:pt x="195948" y="221400"/>
                    </a:cubicBezTo>
                    <a:cubicBezTo>
                      <a:pt x="266711" y="183385"/>
                      <a:pt x="285420" y="148676"/>
                      <a:pt x="300060" y="128016"/>
                    </a:cubicBezTo>
                    <a:cubicBezTo>
                      <a:pt x="313913" y="107840"/>
                      <a:pt x="313913" y="87522"/>
                      <a:pt x="313913" y="87522"/>
                    </a:cubicBezTo>
                    <a:lnTo>
                      <a:pt x="313913" y="0"/>
                    </a:lnTo>
                    <a:lnTo>
                      <a:pt x="0" y="215614"/>
                    </a:lnTo>
                    <a:close/>
                  </a:path>
                </a:pathLst>
              </a:custGeom>
              <a:gradFill>
                <a:gsLst>
                  <a:gs pos="0">
                    <a:srgbClr val="A00000"/>
                  </a:gs>
                  <a:gs pos="100000">
                    <a:srgbClr val="FF6000"/>
                  </a:gs>
                </a:gsLst>
                <a:lin ang="2700000" scaled="0"/>
              </a:gradFill>
              <a:ln w="7600" cap="flat">
                <a:noFill/>
                <a:bevel/>
              </a:ln>
            </p:spPr>
          </p:sp>
          <p:sp>
            <p:nvSpPr>
              <p:cNvPr id="387" name="Freeform 386"/>
              <p:cNvSpPr/>
              <p:nvPr/>
            </p:nvSpPr>
            <p:spPr>
              <a:xfrm>
                <a:off x="4497061" y="2482146"/>
                <a:ext cx="161786" cy="146946"/>
              </a:xfrm>
              <a:custGeom>
                <a:avLst/>
                <a:gdLst/>
                <a:ahLst/>
                <a:cxnLst/>
                <a:rect l="0" t="0" r="0" b="0"/>
                <a:pathLst>
                  <a:path w="161786" h="146946">
                    <a:moveTo>
                      <a:pt x="56860" y="146946"/>
                    </a:moveTo>
                    <a:cubicBezTo>
                      <a:pt x="56860" y="146946"/>
                      <a:pt x="57674" y="122077"/>
                      <a:pt x="85328" y="103895"/>
                    </a:cubicBezTo>
                    <a:cubicBezTo>
                      <a:pt x="112983" y="85714"/>
                      <a:pt x="160159" y="83235"/>
                      <a:pt x="160159" y="83235"/>
                    </a:cubicBezTo>
                    <a:lnTo>
                      <a:pt x="161786" y="38609"/>
                    </a:lnTo>
                    <a:cubicBezTo>
                      <a:pt x="161786" y="38609"/>
                      <a:pt x="132504" y="-6017"/>
                      <a:pt x="85328" y="0"/>
                    </a:cubicBezTo>
                    <a:cubicBezTo>
                      <a:pt x="38153" y="8858"/>
                      <a:pt x="0" y="52658"/>
                      <a:pt x="0" y="55963"/>
                    </a:cubicBezTo>
                    <a:cubicBezTo>
                      <a:pt x="0" y="59269"/>
                      <a:pt x="56860" y="146946"/>
                      <a:pt x="56860" y="146946"/>
                    </a:cubicBezTo>
                    <a:close/>
                  </a:path>
                </a:pathLst>
              </a:custGeom>
              <a:gradFill>
                <a:gsLst>
                  <a:gs pos="0">
                    <a:srgbClr val="244061"/>
                  </a:gs>
                  <a:gs pos="100000">
                    <a:srgbClr val="0000FF"/>
                  </a:gs>
                </a:gsLst>
                <a:lin ang="5400000" scaled="0"/>
              </a:gradFill>
              <a:ln w="7600" cap="flat">
                <a:noFill/>
                <a:bevel/>
              </a:ln>
            </p:spPr>
          </p:sp>
          <p:sp>
            <p:nvSpPr>
              <p:cNvPr id="388" name="Freeform 387"/>
              <p:cNvSpPr/>
              <p:nvPr/>
            </p:nvSpPr>
            <p:spPr>
              <a:xfrm>
                <a:off x="4248218" y="2588519"/>
                <a:ext cx="305703" cy="75203"/>
              </a:xfrm>
              <a:custGeom>
                <a:avLst/>
                <a:gdLst/>
                <a:ahLst/>
                <a:cxnLst/>
                <a:rect l="0" t="0" r="0" b="0"/>
                <a:pathLst>
                  <a:path w="305703" h="75203">
                    <a:moveTo>
                      <a:pt x="0" y="23140"/>
                    </a:moveTo>
                    <a:lnTo>
                      <a:pt x="0" y="75203"/>
                    </a:lnTo>
                    <a:lnTo>
                      <a:pt x="305703" y="53717"/>
                    </a:lnTo>
                    <a:lnTo>
                      <a:pt x="305703" y="0"/>
                    </a:lnTo>
                    <a:lnTo>
                      <a:pt x="0" y="23140"/>
                    </a:lnTo>
                    <a:close/>
                  </a:path>
                </a:pathLst>
              </a:custGeom>
              <a:gradFill>
                <a:gsLst>
                  <a:gs pos="0">
                    <a:srgbClr val="244061"/>
                  </a:gs>
                  <a:gs pos="100000">
                    <a:srgbClr val="0000FF"/>
                  </a:gs>
                </a:gsLst>
                <a:lin ang="5400000" scaled="0"/>
              </a:gradFill>
              <a:ln w="7600" cap="flat">
                <a:noFill/>
                <a:bevel/>
              </a:ln>
            </p:spPr>
          </p:sp>
          <p:sp>
            <p:nvSpPr>
              <p:cNvPr id="389" name="Freeform 388"/>
              <p:cNvSpPr/>
              <p:nvPr/>
            </p:nvSpPr>
            <p:spPr>
              <a:xfrm>
                <a:off x="4249743" y="2640583"/>
                <a:ext cx="417237" cy="251408"/>
              </a:xfrm>
              <a:custGeom>
                <a:avLst/>
                <a:gdLst/>
                <a:ahLst/>
                <a:cxnLst/>
                <a:rect l="0" t="0" r="0" b="0"/>
                <a:pathLst>
                  <a:path w="417237" h="251408">
                    <a:moveTo>
                      <a:pt x="0" y="0"/>
                    </a:moveTo>
                    <a:lnTo>
                      <a:pt x="0" y="88425"/>
                    </a:lnTo>
                    <a:cubicBezTo>
                      <a:pt x="0" y="88425"/>
                      <a:pt x="23427" y="154263"/>
                      <a:pt x="121168" y="200816"/>
                    </a:cubicBezTo>
                    <a:cubicBezTo>
                      <a:pt x="242297" y="258510"/>
                      <a:pt x="417237" y="251408"/>
                      <a:pt x="417237" y="251408"/>
                    </a:cubicBezTo>
                    <a:lnTo>
                      <a:pt x="417237" y="191365"/>
                    </a:lnTo>
                    <a:cubicBezTo>
                      <a:pt x="417237" y="191365"/>
                      <a:pt x="317192" y="118176"/>
                      <a:pt x="208618" y="74376"/>
                    </a:cubicBezTo>
                    <a:cubicBezTo>
                      <a:pt x="97579" y="30577"/>
                      <a:pt x="0" y="4958"/>
                      <a:pt x="0" y="0"/>
                    </a:cubicBezTo>
                    <a:close/>
                  </a:path>
                </a:pathLst>
              </a:custGeom>
              <a:gradFill>
                <a:gsLst>
                  <a:gs pos="0">
                    <a:srgbClr val="8ACF57"/>
                  </a:gs>
                  <a:gs pos="100000">
                    <a:srgbClr val="255423"/>
                  </a:gs>
                </a:gsLst>
                <a:lin ang="5400000" scaled="0"/>
              </a:gradFill>
              <a:ln w="7600" cap="flat">
                <a:noFill/>
                <a:bevel/>
              </a:ln>
            </p:spPr>
          </p:sp>
          <p:sp>
            <p:nvSpPr>
              <p:cNvPr id="390" name="Freeform 389"/>
              <p:cNvSpPr/>
              <p:nvPr/>
            </p:nvSpPr>
            <p:spPr>
              <a:xfrm>
                <a:off x="4248218" y="2389046"/>
                <a:ext cx="410629" cy="222613"/>
              </a:xfrm>
              <a:custGeom>
                <a:avLst/>
                <a:gdLst/>
                <a:ahLst/>
                <a:cxnLst/>
                <a:rect l="0" t="0" r="0" b="0"/>
                <a:pathLst>
                  <a:path w="410629" h="222613">
                    <a:moveTo>
                      <a:pt x="410629" y="131709"/>
                    </a:moveTo>
                    <a:cubicBezTo>
                      <a:pt x="410629" y="131708"/>
                      <a:pt x="391107" y="125098"/>
                      <a:pt x="349625" y="139972"/>
                    </a:cubicBezTo>
                    <a:cubicBezTo>
                      <a:pt x="294188" y="159852"/>
                      <a:pt x="304890" y="199473"/>
                      <a:pt x="304890" y="199473"/>
                    </a:cubicBezTo>
                    <a:lnTo>
                      <a:pt x="0" y="222613"/>
                    </a:lnTo>
                    <a:cubicBezTo>
                      <a:pt x="0" y="222613"/>
                      <a:pt x="-15581" y="106916"/>
                      <a:pt x="160922" y="37498"/>
                    </a:cubicBezTo>
                    <a:cubicBezTo>
                      <a:pt x="302719" y="-18270"/>
                      <a:pt x="410629" y="4519"/>
                      <a:pt x="410629" y="4519"/>
                    </a:cubicBezTo>
                    <a:lnTo>
                      <a:pt x="410629" y="131709"/>
                    </a:lnTo>
                    <a:close/>
                  </a:path>
                </a:pathLst>
              </a:custGeom>
              <a:gradFill>
                <a:gsLst>
                  <a:gs pos="0">
                    <a:srgbClr val="00AEEE"/>
                  </a:gs>
                  <a:gs pos="100000">
                    <a:srgbClr val="0000FF"/>
                  </a:gs>
                </a:gsLst>
                <a:lin ang="16200000" scaled="0"/>
              </a:gradFill>
              <a:ln w="7600" cap="flat">
                <a:noFill/>
                <a:bevel/>
              </a:ln>
            </p:spPr>
          </p:sp>
          <p:sp>
            <p:nvSpPr>
              <p:cNvPr id="391" name="Freeform 390"/>
              <p:cNvSpPr/>
              <p:nvPr/>
            </p:nvSpPr>
            <p:spPr>
              <a:xfrm>
                <a:off x="4249743" y="2611660"/>
                <a:ext cx="417237" cy="220290"/>
              </a:xfrm>
              <a:custGeom>
                <a:avLst/>
                <a:gdLst/>
                <a:ahLst/>
                <a:cxnLst/>
                <a:rect l="0" t="0" r="0" b="0"/>
                <a:pathLst>
                  <a:path w="417237" h="220290">
                    <a:moveTo>
                      <a:pt x="302526" y="0"/>
                    </a:moveTo>
                    <a:lnTo>
                      <a:pt x="0" y="28872"/>
                    </a:lnTo>
                    <a:cubicBezTo>
                      <a:pt x="0" y="28872"/>
                      <a:pt x="26791" y="144569"/>
                      <a:pt x="188653" y="192501"/>
                    </a:cubicBezTo>
                    <a:cubicBezTo>
                      <a:pt x="285243" y="220290"/>
                      <a:pt x="417237" y="220290"/>
                      <a:pt x="417237" y="220290"/>
                    </a:cubicBezTo>
                    <a:lnTo>
                      <a:pt x="399343" y="41269"/>
                    </a:lnTo>
                    <a:cubicBezTo>
                      <a:pt x="399343" y="41269"/>
                      <a:pt x="378983" y="47880"/>
                      <a:pt x="349702" y="37137"/>
                    </a:cubicBezTo>
                    <a:cubicBezTo>
                      <a:pt x="320420" y="26393"/>
                      <a:pt x="302526" y="0"/>
                      <a:pt x="302526" y="0"/>
                    </a:cubicBezTo>
                    <a:close/>
                  </a:path>
                </a:pathLst>
              </a:custGeom>
              <a:gradFill>
                <a:gsLst>
                  <a:gs pos="0">
                    <a:srgbClr val="6BAC2B"/>
                  </a:gs>
                  <a:gs pos="100000">
                    <a:srgbClr val="FFFF00"/>
                  </a:gs>
                </a:gsLst>
                <a:lin ang="5400000" scaled="0"/>
              </a:gradFill>
              <a:ln w="7600" cap="flat">
                <a:noFill/>
                <a:bevel/>
              </a:ln>
            </p:spPr>
          </p:sp>
          <p:sp>
            <p:nvSpPr>
              <p:cNvPr id="392" name="Freeform 391"/>
              <p:cNvSpPr/>
              <p:nvPr/>
            </p:nvSpPr>
            <p:spPr>
              <a:xfrm>
                <a:off x="4670285" y="2475886"/>
                <a:ext cx="344415" cy="354064"/>
              </a:xfrm>
              <a:custGeom>
                <a:avLst/>
                <a:gdLst/>
                <a:ahLst/>
                <a:cxnLst/>
                <a:rect l="0" t="0" r="0" b="0"/>
                <a:pathLst>
                  <a:path w="344415" h="354064">
                    <a:moveTo>
                      <a:pt x="0" y="184534"/>
                    </a:moveTo>
                    <a:lnTo>
                      <a:pt x="30043" y="354064"/>
                    </a:lnTo>
                    <a:cubicBezTo>
                      <a:pt x="30043" y="354064"/>
                      <a:pt x="140664" y="343218"/>
                      <a:pt x="191093" y="314293"/>
                    </a:cubicBezTo>
                    <a:cubicBezTo>
                      <a:pt x="514263" y="128936"/>
                      <a:pt x="226881" y="0"/>
                      <a:pt x="225255" y="0"/>
                    </a:cubicBezTo>
                    <a:lnTo>
                      <a:pt x="46312" y="79593"/>
                    </a:lnTo>
                    <a:cubicBezTo>
                      <a:pt x="46312" y="79593"/>
                      <a:pt x="105688" y="102733"/>
                      <a:pt x="63392" y="158102"/>
                    </a:cubicBezTo>
                    <a:cubicBezTo>
                      <a:pt x="52872" y="171875"/>
                      <a:pt x="0" y="184534"/>
                      <a:pt x="0" y="184534"/>
                    </a:cubicBezTo>
                    <a:close/>
                  </a:path>
                </a:pathLst>
              </a:custGeom>
              <a:gradFill>
                <a:gsLst>
                  <a:gs pos="0">
                    <a:srgbClr val="FFA0A0"/>
                  </a:gs>
                  <a:gs pos="100000">
                    <a:srgbClr val="BF0000"/>
                  </a:gs>
                </a:gsLst>
                <a:lin ang="0" scaled="0"/>
              </a:gradFill>
              <a:ln w="7600" cap="flat">
                <a:noFill/>
                <a:bevel/>
              </a:ln>
            </p:spPr>
          </p:sp>
          <p:sp>
            <p:nvSpPr>
              <p:cNvPr id="393" name="Freeform 392"/>
              <p:cNvSpPr/>
              <p:nvPr/>
            </p:nvSpPr>
            <p:spPr>
              <a:xfrm>
                <a:off x="4666980" y="2397567"/>
                <a:ext cx="207412" cy="138940"/>
              </a:xfrm>
              <a:custGeom>
                <a:avLst/>
                <a:gdLst/>
                <a:ahLst/>
                <a:cxnLst/>
                <a:rect l="0" t="0" r="0" b="0"/>
                <a:pathLst>
                  <a:path w="207412" h="138940">
                    <a:moveTo>
                      <a:pt x="0" y="128093"/>
                    </a:moveTo>
                    <a:lnTo>
                      <a:pt x="29993" y="138940"/>
                    </a:lnTo>
                    <a:lnTo>
                      <a:pt x="207412" y="58675"/>
                    </a:lnTo>
                    <a:cubicBezTo>
                      <a:pt x="207412" y="58675"/>
                      <a:pt x="149798" y="26772"/>
                      <a:pt x="86116" y="11570"/>
                    </a:cubicBezTo>
                    <a:cubicBezTo>
                      <a:pt x="56916" y="4599"/>
                      <a:pt x="2338" y="0"/>
                      <a:pt x="2338" y="0"/>
                    </a:cubicBezTo>
                    <a:lnTo>
                      <a:pt x="0" y="128093"/>
                    </a:lnTo>
                    <a:close/>
                  </a:path>
                </a:pathLst>
              </a:custGeom>
              <a:gradFill>
                <a:gsLst>
                  <a:gs pos="0">
                    <a:srgbClr val="FFBF28"/>
                  </a:gs>
                  <a:gs pos="50000">
                    <a:srgbClr val="F47521"/>
                  </a:gs>
                  <a:gs pos="100000">
                    <a:srgbClr val="D5622A"/>
                  </a:gs>
                </a:gsLst>
                <a:lin ang="16200000" scaled="0"/>
              </a:gradFill>
              <a:ln w="7600" cap="flat">
                <a:noFill/>
                <a:bevel/>
              </a:ln>
            </p:spPr>
          </p:sp>
          <p:sp>
            <p:nvSpPr>
              <p:cNvPr id="394" name="Freeform 393"/>
              <p:cNvSpPr/>
              <p:nvPr/>
            </p:nvSpPr>
            <p:spPr>
              <a:xfrm>
                <a:off x="4666219" y="2525661"/>
                <a:ext cx="30756" cy="49714"/>
              </a:xfrm>
              <a:custGeom>
                <a:avLst/>
                <a:gdLst/>
                <a:ahLst/>
                <a:cxnLst/>
                <a:rect l="0" t="0" r="0" b="0"/>
                <a:pathLst>
                  <a:path w="30756" h="49714">
                    <a:moveTo>
                      <a:pt x="763" y="0"/>
                    </a:moveTo>
                    <a:cubicBezTo>
                      <a:pt x="763" y="1704"/>
                      <a:pt x="0" y="45504"/>
                      <a:pt x="0" y="39719"/>
                    </a:cubicBezTo>
                    <a:lnTo>
                      <a:pt x="27604" y="49714"/>
                    </a:lnTo>
                    <a:lnTo>
                      <a:pt x="30756" y="10847"/>
                    </a:lnTo>
                    <a:lnTo>
                      <a:pt x="763" y="0"/>
                    </a:lnTo>
                    <a:close/>
                  </a:path>
                </a:pathLst>
              </a:custGeom>
              <a:gradFill>
                <a:gsLst>
                  <a:gs pos="0">
                    <a:srgbClr val="F79453"/>
                  </a:gs>
                  <a:gs pos="50000">
                    <a:srgbClr val="F47521"/>
                  </a:gs>
                  <a:gs pos="100000">
                    <a:srgbClr val="D5622A"/>
                  </a:gs>
                </a:gsLst>
                <a:lin ang="5400000" scaled="0"/>
              </a:gradFill>
              <a:ln w="7600" cap="flat">
                <a:noFill/>
                <a:bevel/>
              </a:ln>
            </p:spPr>
          </p:sp>
          <p:sp>
            <p:nvSpPr>
              <p:cNvPr id="395" name="Freeform 394"/>
              <p:cNvSpPr/>
              <p:nvPr/>
            </p:nvSpPr>
            <p:spPr>
              <a:xfrm>
                <a:off x="4102700" y="2065843"/>
                <a:ext cx="73204" cy="687985"/>
              </a:xfrm>
              <a:custGeom>
                <a:avLst/>
                <a:gdLst/>
                <a:ahLst/>
                <a:cxnLst/>
                <a:rect l="0" t="0" r="0" b="0"/>
                <a:pathLst>
                  <a:path w="73204" h="687985">
                    <a:moveTo>
                      <a:pt x="0" y="0"/>
                    </a:moveTo>
                    <a:lnTo>
                      <a:pt x="73204" y="18594"/>
                    </a:lnTo>
                    <a:lnTo>
                      <a:pt x="73204" y="687985"/>
                    </a:lnTo>
                    <a:lnTo>
                      <a:pt x="0" y="652862"/>
                    </a:lnTo>
                    <a:lnTo>
                      <a:pt x="0" y="0"/>
                    </a:lnTo>
                    <a:close/>
                  </a:path>
                </a:pathLst>
              </a:custGeom>
              <a:gradFill>
                <a:gsLst>
                  <a:gs pos="0">
                    <a:srgbClr val="F1E707"/>
                  </a:gs>
                  <a:gs pos="100000">
                    <a:srgbClr val="FF6000"/>
                  </a:gs>
                </a:gsLst>
                <a:lin ang="5400000" scaled="0"/>
              </a:gradFill>
              <a:ln w="7600" cap="flat">
                <a:noFill/>
                <a:bevel/>
              </a:ln>
            </p:spPr>
          </p:sp>
          <p:sp>
            <p:nvSpPr>
              <p:cNvPr id="396" name="Freeform 395"/>
              <p:cNvSpPr/>
              <p:nvPr/>
            </p:nvSpPr>
            <p:spPr>
              <a:xfrm>
                <a:off x="4248219" y="2521399"/>
                <a:ext cx="332850" cy="90259"/>
              </a:xfrm>
              <a:custGeom>
                <a:avLst/>
                <a:gdLst/>
                <a:ahLst/>
                <a:cxnLst/>
                <a:rect l="0" t="0" r="0" b="0"/>
                <a:pathLst>
                  <a:path w="332850" h="90259">
                    <a:moveTo>
                      <a:pt x="0" y="90259"/>
                    </a:moveTo>
                    <a:cubicBezTo>
                      <a:pt x="0" y="90259"/>
                      <a:pt x="298993" y="67120"/>
                      <a:pt x="302349" y="67120"/>
                    </a:cubicBezTo>
                    <a:cubicBezTo>
                      <a:pt x="305703" y="67120"/>
                      <a:pt x="300315" y="48551"/>
                      <a:pt x="310482" y="33056"/>
                    </a:cubicBezTo>
                    <a:cubicBezTo>
                      <a:pt x="322446" y="14823"/>
                      <a:pt x="332850" y="14462"/>
                      <a:pt x="332850" y="14462"/>
                    </a:cubicBezTo>
                    <a:cubicBezTo>
                      <a:pt x="332850" y="14462"/>
                      <a:pt x="258629" y="10330"/>
                      <a:pt x="191525" y="7231"/>
                    </a:cubicBezTo>
                    <a:cubicBezTo>
                      <a:pt x="85501" y="2334"/>
                      <a:pt x="29866" y="0"/>
                      <a:pt x="29866" y="0"/>
                    </a:cubicBezTo>
                    <a:cubicBezTo>
                      <a:pt x="29866" y="0"/>
                      <a:pt x="16649" y="20660"/>
                      <a:pt x="9532" y="33056"/>
                    </a:cubicBezTo>
                    <a:cubicBezTo>
                      <a:pt x="0" y="45130"/>
                      <a:pt x="0" y="92972"/>
                      <a:pt x="0" y="90259"/>
                    </a:cubicBezTo>
                    <a:close/>
                  </a:path>
                </a:pathLst>
              </a:custGeom>
              <a:gradFill>
                <a:gsLst>
                  <a:gs pos="0">
                    <a:srgbClr val="00C0C0">
                      <a:alpha val="0"/>
                    </a:srgbClr>
                  </a:gs>
                  <a:gs pos="100000">
                    <a:srgbClr val="FFFFFF"/>
                  </a:gs>
                </a:gsLst>
                <a:lin ang="5400000" scaled="0"/>
              </a:gradFill>
              <a:ln w="7600" cap="flat">
                <a:noFill/>
                <a:bevel/>
              </a:ln>
            </p:spPr>
          </p:sp>
          <p:sp>
            <p:nvSpPr>
              <p:cNvPr id="397" name="Freeform 396"/>
              <p:cNvSpPr/>
              <p:nvPr/>
            </p:nvSpPr>
            <p:spPr>
              <a:xfrm>
                <a:off x="4666473" y="2398471"/>
                <a:ext cx="47786" cy="141135"/>
              </a:xfrm>
              <a:custGeom>
                <a:avLst/>
                <a:gdLst/>
                <a:ahLst/>
                <a:cxnLst/>
                <a:rect l="0" t="0" r="0" b="0"/>
                <a:pathLst>
                  <a:path w="47786" h="141135">
                    <a:moveTo>
                      <a:pt x="0" y="0"/>
                    </a:moveTo>
                    <a:cubicBezTo>
                      <a:pt x="0" y="0"/>
                      <a:pt x="889" y="130159"/>
                      <a:pt x="889" y="130159"/>
                    </a:cubicBezTo>
                    <a:cubicBezTo>
                      <a:pt x="4066" y="130159"/>
                      <a:pt x="28468" y="142942"/>
                      <a:pt x="31010" y="141135"/>
                    </a:cubicBezTo>
                    <a:cubicBezTo>
                      <a:pt x="33488" y="138036"/>
                      <a:pt x="47786" y="6197"/>
                      <a:pt x="47786" y="6197"/>
                    </a:cubicBezTo>
                    <a:cubicBezTo>
                      <a:pt x="8134" y="-3099"/>
                      <a:pt x="1017" y="4132"/>
                      <a:pt x="0" y="0"/>
                    </a:cubicBezTo>
                    <a:close/>
                  </a:path>
                </a:pathLst>
              </a:custGeom>
              <a:gradFill>
                <a:gsLst>
                  <a:gs pos="0">
                    <a:srgbClr val="00C0C0">
                      <a:alpha val="0"/>
                    </a:srgbClr>
                  </a:gs>
                  <a:gs pos="100000">
                    <a:srgbClr val="FFFFFF"/>
                  </a:gs>
                </a:gsLst>
                <a:lin ang="13500000" scaled="0"/>
              </a:gradFill>
              <a:ln w="7600" cap="flat">
                <a:noFill/>
                <a:bevel/>
              </a:ln>
            </p:spPr>
          </p:sp>
          <p:sp>
            <p:nvSpPr>
              <p:cNvPr id="398" name="Freeform 397"/>
              <p:cNvSpPr/>
              <p:nvPr/>
            </p:nvSpPr>
            <p:spPr>
              <a:xfrm>
                <a:off x="4460396" y="2646002"/>
                <a:ext cx="196609" cy="185684"/>
              </a:xfrm>
              <a:custGeom>
                <a:avLst/>
                <a:gdLst/>
                <a:ahLst/>
                <a:cxnLst/>
                <a:rect l="0" t="0" r="0" b="0"/>
                <a:pathLst>
                  <a:path w="196609" h="185684">
                    <a:moveTo>
                      <a:pt x="0" y="165669"/>
                    </a:moveTo>
                    <a:cubicBezTo>
                      <a:pt x="0" y="165669"/>
                      <a:pt x="79304" y="185684"/>
                      <a:pt x="123023" y="185684"/>
                    </a:cubicBezTo>
                    <a:cubicBezTo>
                      <a:pt x="166742" y="185684"/>
                      <a:pt x="193178" y="185684"/>
                      <a:pt x="196609" y="185684"/>
                    </a:cubicBezTo>
                    <a:cubicBezTo>
                      <a:pt x="199277" y="181164"/>
                      <a:pt x="180875" y="6921"/>
                      <a:pt x="180875" y="6921"/>
                    </a:cubicBezTo>
                    <a:cubicBezTo>
                      <a:pt x="180875" y="6921"/>
                      <a:pt x="170809" y="14514"/>
                      <a:pt x="155559" y="10718"/>
                    </a:cubicBezTo>
                    <a:cubicBezTo>
                      <a:pt x="140308" y="6921"/>
                      <a:pt x="128489" y="0"/>
                      <a:pt x="128489" y="0"/>
                    </a:cubicBezTo>
                    <a:lnTo>
                      <a:pt x="0" y="165669"/>
                    </a:lnTo>
                    <a:close/>
                  </a:path>
                </a:pathLst>
              </a:custGeom>
              <a:gradFill>
                <a:gsLst>
                  <a:gs pos="0">
                    <a:srgbClr val="00C0C0">
                      <a:alpha val="0"/>
                    </a:srgbClr>
                  </a:gs>
                  <a:gs pos="100000">
                    <a:srgbClr val="FFFFFF"/>
                  </a:gs>
                </a:gsLst>
                <a:lin ang="2700000" scaled="0"/>
              </a:gradFill>
              <a:ln w="7600" cap="flat">
                <a:noFill/>
                <a:bevel/>
              </a:ln>
            </p:spPr>
          </p:sp>
          <p:sp>
            <p:nvSpPr>
              <p:cNvPr id="399" name="Freeform 398"/>
              <p:cNvSpPr/>
              <p:nvPr/>
            </p:nvSpPr>
            <p:spPr>
              <a:xfrm>
                <a:off x="4720487" y="2475948"/>
                <a:ext cx="288622" cy="127060"/>
              </a:xfrm>
              <a:custGeom>
                <a:avLst/>
                <a:gdLst/>
                <a:ahLst/>
                <a:cxnLst/>
                <a:rect l="0" t="0" r="0" b="0"/>
                <a:pathLst>
                  <a:path w="288622" h="127060">
                    <a:moveTo>
                      <a:pt x="0" y="79529"/>
                    </a:moveTo>
                    <a:lnTo>
                      <a:pt x="175054" y="0"/>
                    </a:lnTo>
                    <a:cubicBezTo>
                      <a:pt x="175054" y="0"/>
                      <a:pt x="205251" y="17561"/>
                      <a:pt x="231686" y="35122"/>
                    </a:cubicBezTo>
                    <a:cubicBezTo>
                      <a:pt x="258121" y="52683"/>
                      <a:pt x="288622" y="102268"/>
                      <a:pt x="288622" y="102268"/>
                    </a:cubicBezTo>
                    <a:lnTo>
                      <a:pt x="29358" y="127060"/>
                    </a:lnTo>
                    <a:cubicBezTo>
                      <a:pt x="29358" y="127060"/>
                      <a:pt x="32917" y="108982"/>
                      <a:pt x="20207" y="96069"/>
                    </a:cubicBezTo>
                    <a:cubicBezTo>
                      <a:pt x="7498" y="83157"/>
                      <a:pt x="0" y="79529"/>
                      <a:pt x="0" y="79529"/>
                    </a:cubicBezTo>
                    <a:close/>
                  </a:path>
                </a:pathLst>
              </a:custGeom>
              <a:gradFill>
                <a:gsLst>
                  <a:gs pos="0">
                    <a:srgbClr val="00C0C0">
                      <a:alpha val="0"/>
                    </a:srgbClr>
                  </a:gs>
                  <a:gs pos="100000">
                    <a:srgbClr val="FFFFFF"/>
                  </a:gs>
                </a:gsLst>
                <a:lin ang="16200000" scaled="0"/>
              </a:gradFill>
              <a:ln w="7600" cap="flat">
                <a:noFill/>
                <a:bevel/>
              </a:ln>
            </p:spPr>
          </p:sp>
        </p:grpSp>
        <p:sp>
          <p:nvSpPr>
            <p:cNvPr id="23" name="Rectangle Callout"/>
            <p:cNvSpPr/>
            <p:nvPr/>
          </p:nvSpPr>
          <p:spPr>
            <a:xfrm>
              <a:off x="530700" y="845950"/>
              <a:ext cx="2447200" cy="547200"/>
            </a:xfrm>
            <a:custGeom>
              <a:avLst/>
              <a:gdLst>
                <a:gd name="rtl" fmla="*/ 30400 w 2447200"/>
                <a:gd name="rtt" fmla="*/ 30400 h 547200"/>
                <a:gd name="rtr" fmla="*/ 2416800 w 2447200"/>
                <a:gd name="rtb" fmla="*/ 516800 h 547200"/>
              </a:gdLst>
              <a:ahLst/>
              <a:cxnLst/>
              <a:rect l="rtl" t="rtt" r="rtr" b="rtb"/>
              <a:pathLst>
                <a:path w="2447200" h="547200">
                  <a:moveTo>
                    <a:pt x="91200" y="0"/>
                  </a:moveTo>
                  <a:lnTo>
                    <a:pt x="91200" y="0"/>
                  </a:lnTo>
                  <a:lnTo>
                    <a:pt x="91200" y="0"/>
                  </a:lnTo>
                  <a:lnTo>
                    <a:pt x="91200" y="0"/>
                  </a:lnTo>
                  <a:lnTo>
                    <a:pt x="2356000" y="0"/>
                  </a:lnTo>
                  <a:cubicBezTo>
                    <a:pt x="2406373" y="0"/>
                    <a:pt x="2447200" y="40830"/>
                    <a:pt x="2447200" y="91200"/>
                  </a:cubicBezTo>
                  <a:lnTo>
                    <a:pt x="2447200" y="91200"/>
                  </a:lnTo>
                  <a:lnTo>
                    <a:pt x="2447200" y="91200"/>
                  </a:lnTo>
                  <a:lnTo>
                    <a:pt x="2447200" y="91200"/>
                  </a:lnTo>
                  <a:lnTo>
                    <a:pt x="2447200" y="456000"/>
                  </a:lnTo>
                  <a:cubicBezTo>
                    <a:pt x="2447200" y="506370"/>
                    <a:pt x="2406373" y="547200"/>
                    <a:pt x="2356000" y="547200"/>
                  </a:cubicBezTo>
                  <a:lnTo>
                    <a:pt x="1537480" y="547200"/>
                  </a:lnTo>
                  <a:lnTo>
                    <a:pt x="2561200" y="1748000"/>
                  </a:lnTo>
                  <a:lnTo>
                    <a:pt x="1406152" y="547200"/>
                  </a:lnTo>
                  <a:lnTo>
                    <a:pt x="91200" y="547200"/>
                  </a:lnTo>
                  <a:cubicBezTo>
                    <a:pt x="40830" y="547200"/>
                    <a:pt x="0" y="506370"/>
                    <a:pt x="0" y="456000"/>
                  </a:cubicBezTo>
                  <a:lnTo>
                    <a:pt x="0" y="91200"/>
                  </a:lnTo>
                  <a:lnTo>
                    <a:pt x="0" y="91200"/>
                  </a:lnTo>
                  <a:lnTo>
                    <a:pt x="0" y="91200"/>
                  </a:lnTo>
                  <a:lnTo>
                    <a:pt x="0" y="91200"/>
                  </a:lnTo>
                  <a:cubicBezTo>
                    <a:pt x="0" y="40830"/>
                    <a:pt x="40830" y="0"/>
                    <a:pt x="91200" y="0"/>
                  </a:cubicBezTo>
                  <a:close/>
                </a:path>
              </a:pathLst>
            </a:custGeom>
            <a:gradFill>
              <a:gsLst>
                <a:gs pos="0">
                  <a:srgbClr val="FFF5E6"/>
                </a:gs>
                <a:gs pos="100000">
                  <a:srgbClr val="FFECCE"/>
                </a:gs>
              </a:gsLst>
              <a:lin ang="5400000" scaled="0"/>
            </a:gradFill>
            <a:ln w="7600" cap="flat">
              <a:solidFill>
                <a:srgbClr val="E59E00"/>
              </a:solidFill>
              <a:bevel/>
            </a:ln>
          </p:spPr>
          <p:txBody>
            <a:bodyPr wrap="square" lIns="36000" tIns="18000" rIns="36000" bIns="18000" rtlCol="0" anchor="ctr"/>
            <a:lstStyle/>
            <a:p>
              <a:pPr algn="ctr"/>
              <a:r>
                <a:rPr sz="700">
                  <a:solidFill>
                    <a:srgbClr val="000000"/>
                  </a:solidFill>
                  <a:latin typeface="Microsoft Sans Serif"/>
                </a:rPr>
                <a:t>In this scheme, firms are classified based on their market share or dominance of an industry. Typically there are three types of market dominance strategies.</a:t>
              </a:r>
            </a:p>
          </p:txBody>
        </p:sp>
        <p:sp>
          <p:nvSpPr>
            <p:cNvPr id="24" name="Rectangle Callout"/>
            <p:cNvSpPr/>
            <p:nvPr/>
          </p:nvSpPr>
          <p:spPr>
            <a:xfrm>
              <a:off x="6052100" y="853550"/>
              <a:ext cx="2447200" cy="547200"/>
            </a:xfrm>
            <a:custGeom>
              <a:avLst/>
              <a:gdLst>
                <a:gd name="rtl" fmla="*/ 30400 w 2447200"/>
                <a:gd name="rtt" fmla="*/ 30400 h 547200"/>
                <a:gd name="rtr" fmla="*/ 2416800 w 2447200"/>
                <a:gd name="rtb" fmla="*/ 516800 h 547200"/>
              </a:gdLst>
              <a:ahLst/>
              <a:cxnLst/>
              <a:rect l="rtl" t="rtt" r="rtr" b="rtb"/>
              <a:pathLst>
                <a:path w="2447200" h="547200">
                  <a:moveTo>
                    <a:pt x="91200" y="0"/>
                  </a:moveTo>
                  <a:lnTo>
                    <a:pt x="91200" y="0"/>
                  </a:lnTo>
                  <a:lnTo>
                    <a:pt x="91200" y="0"/>
                  </a:lnTo>
                  <a:lnTo>
                    <a:pt x="91200" y="0"/>
                  </a:lnTo>
                  <a:lnTo>
                    <a:pt x="2356000" y="0"/>
                  </a:lnTo>
                  <a:cubicBezTo>
                    <a:pt x="2406373" y="0"/>
                    <a:pt x="2447200" y="40830"/>
                    <a:pt x="2447200" y="91200"/>
                  </a:cubicBezTo>
                  <a:lnTo>
                    <a:pt x="2447200" y="91200"/>
                  </a:lnTo>
                  <a:lnTo>
                    <a:pt x="2447200" y="91200"/>
                  </a:lnTo>
                  <a:lnTo>
                    <a:pt x="2447200" y="91200"/>
                  </a:lnTo>
                  <a:lnTo>
                    <a:pt x="2447200" y="456000"/>
                  </a:lnTo>
                  <a:cubicBezTo>
                    <a:pt x="2447200" y="506370"/>
                    <a:pt x="2406373" y="547200"/>
                    <a:pt x="2356000" y="547200"/>
                  </a:cubicBezTo>
                  <a:lnTo>
                    <a:pt x="1037354" y="547200"/>
                  </a:lnTo>
                  <a:lnTo>
                    <a:pt x="-34200" y="1639700"/>
                  </a:lnTo>
                  <a:lnTo>
                    <a:pt x="906026" y="547200"/>
                  </a:lnTo>
                  <a:lnTo>
                    <a:pt x="91200" y="547200"/>
                  </a:lnTo>
                  <a:cubicBezTo>
                    <a:pt x="40830" y="547200"/>
                    <a:pt x="0" y="506370"/>
                    <a:pt x="0" y="456000"/>
                  </a:cubicBezTo>
                  <a:lnTo>
                    <a:pt x="0" y="91200"/>
                  </a:lnTo>
                  <a:lnTo>
                    <a:pt x="0" y="91200"/>
                  </a:lnTo>
                  <a:lnTo>
                    <a:pt x="0" y="91200"/>
                  </a:lnTo>
                  <a:lnTo>
                    <a:pt x="0" y="91200"/>
                  </a:lnTo>
                  <a:cubicBezTo>
                    <a:pt x="0" y="40830"/>
                    <a:pt x="40830" y="0"/>
                    <a:pt x="91200" y="0"/>
                  </a:cubicBezTo>
                  <a:close/>
                </a:path>
              </a:pathLst>
            </a:custGeom>
            <a:gradFill>
              <a:gsLst>
                <a:gs pos="0">
                  <a:srgbClr val="FFF5E6"/>
                </a:gs>
                <a:gs pos="100000">
                  <a:srgbClr val="FFECCE"/>
                </a:gs>
              </a:gsLst>
              <a:lin ang="5400000" scaled="0"/>
            </a:gradFill>
            <a:ln w="7600" cap="flat">
              <a:solidFill>
                <a:srgbClr val="E59E00"/>
              </a:solidFill>
              <a:bevel/>
            </a:ln>
          </p:spPr>
          <p:txBody>
            <a:bodyPr wrap="square" lIns="36000" tIns="18000" rIns="36000" bIns="18000" rtlCol="0" anchor="ctr"/>
            <a:lstStyle/>
            <a:p>
              <a:pPr algn="ctr"/>
              <a:r>
                <a:rPr sz="700">
                  <a:solidFill>
                    <a:srgbClr val="000000"/>
                  </a:solidFill>
                  <a:latin typeface="Microsoft Sans Serif"/>
                </a:rPr>
                <a:t>This deals with the firm's rate of the new product development and business model innovation. It asks whether the company is on the cutting edge of technology and business innovation.</a:t>
              </a:r>
            </a:p>
          </p:txBody>
        </p:sp>
        <p:sp>
          <p:nvSpPr>
            <p:cNvPr id="25" name="Rectangle Callout"/>
            <p:cNvSpPr/>
            <p:nvPr/>
          </p:nvSpPr>
          <p:spPr>
            <a:xfrm>
              <a:off x="728300" y="5464850"/>
              <a:ext cx="2143200" cy="547200"/>
            </a:xfrm>
            <a:custGeom>
              <a:avLst/>
              <a:gdLst>
                <a:gd name="rtl" fmla="*/ 30400 w 2143200"/>
                <a:gd name="rtt" fmla="*/ 30400 h 547200"/>
                <a:gd name="rtr" fmla="*/ 2112800 w 2143200"/>
                <a:gd name="rtb" fmla="*/ 516800 h 547200"/>
              </a:gdLst>
              <a:ahLst/>
              <a:cxnLst/>
              <a:rect l="rtl" t="rtt" r="rtr" b="rtb"/>
              <a:pathLst>
                <a:path w="2143200" h="547200">
                  <a:moveTo>
                    <a:pt x="91200" y="0"/>
                  </a:moveTo>
                  <a:lnTo>
                    <a:pt x="1261638" y="0"/>
                  </a:lnTo>
                  <a:lnTo>
                    <a:pt x="2401600" y="-1149500"/>
                  </a:lnTo>
                  <a:lnTo>
                    <a:pt x="1392966" y="0"/>
                  </a:lnTo>
                  <a:lnTo>
                    <a:pt x="2052000" y="0"/>
                  </a:lnTo>
                  <a:cubicBezTo>
                    <a:pt x="2102373" y="0"/>
                    <a:pt x="2143200" y="40830"/>
                    <a:pt x="2143200" y="91200"/>
                  </a:cubicBezTo>
                  <a:lnTo>
                    <a:pt x="2143200" y="91200"/>
                  </a:lnTo>
                  <a:lnTo>
                    <a:pt x="2143200" y="91200"/>
                  </a:lnTo>
                  <a:lnTo>
                    <a:pt x="2143200" y="91200"/>
                  </a:lnTo>
                  <a:lnTo>
                    <a:pt x="2143200" y="456000"/>
                  </a:lnTo>
                  <a:cubicBezTo>
                    <a:pt x="2143200" y="506370"/>
                    <a:pt x="2102373" y="547200"/>
                    <a:pt x="2052000" y="547200"/>
                  </a:cubicBezTo>
                  <a:lnTo>
                    <a:pt x="91200" y="547200"/>
                  </a:lnTo>
                  <a:lnTo>
                    <a:pt x="91200" y="547200"/>
                  </a:lnTo>
                  <a:lnTo>
                    <a:pt x="91200" y="547200"/>
                  </a:lnTo>
                  <a:lnTo>
                    <a:pt x="91200" y="547200"/>
                  </a:lnTo>
                  <a:cubicBezTo>
                    <a:pt x="40830" y="547200"/>
                    <a:pt x="0" y="506370"/>
                    <a:pt x="0" y="456000"/>
                  </a:cubicBezTo>
                  <a:lnTo>
                    <a:pt x="0" y="91200"/>
                  </a:lnTo>
                  <a:lnTo>
                    <a:pt x="0" y="91200"/>
                  </a:lnTo>
                  <a:lnTo>
                    <a:pt x="0" y="91200"/>
                  </a:lnTo>
                  <a:lnTo>
                    <a:pt x="0" y="91200"/>
                  </a:lnTo>
                  <a:cubicBezTo>
                    <a:pt x="0" y="40830"/>
                    <a:pt x="40830" y="0"/>
                    <a:pt x="91200" y="0"/>
                  </a:cubicBezTo>
                  <a:close/>
                </a:path>
              </a:pathLst>
            </a:custGeom>
            <a:gradFill>
              <a:gsLst>
                <a:gs pos="0">
                  <a:srgbClr val="FFF5E6"/>
                </a:gs>
                <a:gs pos="100000">
                  <a:srgbClr val="FFECCE"/>
                </a:gs>
              </a:gsLst>
              <a:lin ang="5400000" scaled="0"/>
            </a:gradFill>
            <a:ln w="7600" cap="flat">
              <a:solidFill>
                <a:srgbClr val="E59E00"/>
              </a:solidFill>
              <a:bevel/>
            </a:ln>
          </p:spPr>
          <p:txBody>
            <a:bodyPr wrap="square" lIns="36000" tIns="18000" rIns="36000" bIns="18000" rtlCol="0" anchor="ctr"/>
            <a:lstStyle/>
            <a:p>
              <a:pPr algn="ctr"/>
              <a:r>
                <a:rPr sz="700">
                  <a:solidFill>
                    <a:srgbClr val="000000"/>
                  </a:solidFill>
                  <a:latin typeface="Arial"/>
                </a:rPr>
                <a:t>In this scheme we ask the question, "How should the firm grow?". There are a number of different ways of answering that question, but the most common gives four answers. </a:t>
              </a:r>
            </a:p>
          </p:txBody>
        </p:sp>
        <p:sp>
          <p:nvSpPr>
            <p:cNvPr id="26" name="Rectangle Callout"/>
            <p:cNvSpPr/>
            <p:nvPr/>
          </p:nvSpPr>
          <p:spPr>
            <a:xfrm>
              <a:off x="5884900" y="5145650"/>
              <a:ext cx="2728400" cy="638400"/>
            </a:xfrm>
            <a:custGeom>
              <a:avLst/>
              <a:gdLst>
                <a:gd name="rtl" fmla="*/ 30400 w 2728400"/>
                <a:gd name="rtt" fmla="*/ 30400 h 638400"/>
                <a:gd name="rtr" fmla="*/ 2698000 w 2728400"/>
                <a:gd name="rtb" fmla="*/ 608000 h 638400"/>
              </a:gdLst>
              <a:ahLst/>
              <a:cxnLst/>
              <a:rect l="rtl" t="rtt" r="rtr" b="rtb"/>
              <a:pathLst>
                <a:path w="2728400" h="638400">
                  <a:moveTo>
                    <a:pt x="95760" y="0"/>
                  </a:moveTo>
                  <a:lnTo>
                    <a:pt x="1010139" y="0"/>
                  </a:lnTo>
                  <a:lnTo>
                    <a:pt x="152000" y="-1075400"/>
                  </a:lnTo>
                  <a:lnTo>
                    <a:pt x="1163355" y="0"/>
                  </a:lnTo>
                  <a:lnTo>
                    <a:pt x="2632640" y="0"/>
                  </a:lnTo>
                  <a:cubicBezTo>
                    <a:pt x="2685528" y="0"/>
                    <a:pt x="2728400" y="42872"/>
                    <a:pt x="2728400" y="95760"/>
                  </a:cubicBezTo>
                  <a:lnTo>
                    <a:pt x="2728400" y="95760"/>
                  </a:lnTo>
                  <a:lnTo>
                    <a:pt x="2728400" y="95760"/>
                  </a:lnTo>
                  <a:lnTo>
                    <a:pt x="2728400" y="95760"/>
                  </a:lnTo>
                  <a:lnTo>
                    <a:pt x="2728400" y="542640"/>
                  </a:lnTo>
                  <a:cubicBezTo>
                    <a:pt x="2728400" y="595528"/>
                    <a:pt x="2685528" y="638400"/>
                    <a:pt x="2632640" y="638400"/>
                  </a:cubicBezTo>
                  <a:lnTo>
                    <a:pt x="95760" y="638400"/>
                  </a:lnTo>
                  <a:lnTo>
                    <a:pt x="95760" y="638400"/>
                  </a:lnTo>
                  <a:lnTo>
                    <a:pt x="95760" y="638400"/>
                  </a:lnTo>
                  <a:lnTo>
                    <a:pt x="95760" y="638400"/>
                  </a:lnTo>
                  <a:cubicBezTo>
                    <a:pt x="42872" y="638400"/>
                    <a:pt x="0" y="595528"/>
                    <a:pt x="0" y="542640"/>
                  </a:cubicBezTo>
                  <a:lnTo>
                    <a:pt x="0" y="95760"/>
                  </a:lnTo>
                  <a:lnTo>
                    <a:pt x="0" y="95760"/>
                  </a:lnTo>
                  <a:lnTo>
                    <a:pt x="0" y="95760"/>
                  </a:lnTo>
                  <a:lnTo>
                    <a:pt x="0" y="95760"/>
                  </a:lnTo>
                  <a:cubicBezTo>
                    <a:pt x="0" y="42872"/>
                    <a:pt x="42872" y="0"/>
                    <a:pt x="95760" y="0"/>
                  </a:cubicBezTo>
                  <a:close/>
                </a:path>
              </a:pathLst>
            </a:custGeom>
            <a:gradFill>
              <a:gsLst>
                <a:gs pos="0">
                  <a:srgbClr val="FFF5E6"/>
                </a:gs>
                <a:gs pos="100000">
                  <a:srgbClr val="FFECCE"/>
                </a:gs>
              </a:gsLst>
              <a:lin ang="5400000" scaled="0"/>
            </a:gradFill>
            <a:ln w="7600" cap="flat">
              <a:solidFill>
                <a:srgbClr val="E59E00"/>
              </a:solidFill>
              <a:bevel/>
            </a:ln>
          </p:spPr>
          <p:txBody>
            <a:bodyPr wrap="square" lIns="36000" tIns="18000" rIns="36000" bIns="18000" rtlCol="0" anchor="ctr"/>
            <a:lstStyle/>
            <a:p>
              <a:pPr algn="ctr"/>
              <a:r>
                <a:rPr sz="700">
                  <a:solidFill>
                    <a:srgbClr val="000000"/>
                  </a:solidFill>
                  <a:latin typeface="Microsoft Sans Serif"/>
                </a:rPr>
                <a:t>Strategy on the dimensions of strategic scope and strategic strength. Strategic scope refers to the market penetration while strategic strength refers to the firm's sustainable competitive advantage.</a:t>
              </a:r>
            </a:p>
          </p:txBody>
        </p:sp>
        <p:grpSp>
          <p:nvGrpSpPr>
            <p:cNvPr id="27" name="Time limited"/>
            <p:cNvGrpSpPr/>
            <p:nvPr/>
          </p:nvGrpSpPr>
          <p:grpSpPr>
            <a:xfrm>
              <a:off x="2598504" y="1754149"/>
              <a:ext cx="515592" cy="456002"/>
              <a:chOff x="2598504" y="1754149"/>
              <a:chExt cx="515592" cy="456002"/>
            </a:xfrm>
          </p:grpSpPr>
          <p:grpSp>
            <p:nvGrpSpPr>
              <p:cNvPr id="349" name="Group 348"/>
              <p:cNvGrpSpPr/>
              <p:nvPr/>
            </p:nvGrpSpPr>
            <p:grpSpPr>
              <a:xfrm>
                <a:off x="2680973" y="1850124"/>
                <a:ext cx="350653" cy="359946"/>
                <a:chOff x="2680973" y="1850124"/>
                <a:chExt cx="350653" cy="359946"/>
              </a:xfrm>
            </p:grpSpPr>
            <p:sp>
              <p:nvSpPr>
                <p:cNvPr id="356" name="Freeform 355"/>
                <p:cNvSpPr/>
                <p:nvPr/>
              </p:nvSpPr>
              <p:spPr>
                <a:xfrm>
                  <a:off x="2908424" y="1853185"/>
                  <a:ext cx="103942" cy="98557"/>
                </a:xfrm>
                <a:custGeom>
                  <a:avLst/>
                  <a:gdLst/>
                  <a:ahLst/>
                  <a:cxnLst/>
                  <a:rect l="0" t="0" r="0" b="0"/>
                  <a:pathLst>
                    <a:path w="103942" h="98557">
                      <a:moveTo>
                        <a:pt x="0" y="42239"/>
                      </a:moveTo>
                      <a:lnTo>
                        <a:pt x="42188" y="0"/>
                      </a:lnTo>
                      <a:lnTo>
                        <a:pt x="103942" y="61827"/>
                      </a:lnTo>
                      <a:lnTo>
                        <a:pt x="63588" y="98557"/>
                      </a:lnTo>
                      <a:lnTo>
                        <a:pt x="0" y="42239"/>
                      </a:lnTo>
                      <a:close/>
                    </a:path>
                  </a:pathLst>
                </a:custGeom>
                <a:gradFill>
                  <a:gsLst>
                    <a:gs pos="0">
                      <a:srgbClr val="F27E5F"/>
                    </a:gs>
                    <a:gs pos="50000">
                      <a:srgbClr val="EC1C24"/>
                    </a:gs>
                    <a:gs pos="100000">
                      <a:srgbClr val="CF232A"/>
                    </a:gs>
                  </a:gsLst>
                  <a:lin ang="5400000" scaled="0"/>
                </a:gradFill>
                <a:ln w="7600" cap="flat">
                  <a:noFill/>
                  <a:bevel/>
                </a:ln>
              </p:spPr>
            </p:sp>
            <p:sp>
              <p:nvSpPr>
                <p:cNvPr id="357" name="Freeform 356"/>
                <p:cNvSpPr/>
                <p:nvPr/>
              </p:nvSpPr>
              <p:spPr>
                <a:xfrm>
                  <a:off x="2938588" y="1861143"/>
                  <a:ext cx="39131" cy="49380"/>
                </a:xfrm>
                <a:custGeom>
                  <a:avLst/>
                  <a:gdLst/>
                  <a:ahLst/>
                  <a:cxnLst/>
                  <a:rect l="0" t="0" r="0" b="0"/>
                  <a:pathLst>
                    <a:path w="39131" h="49380">
                      <a:moveTo>
                        <a:pt x="0" y="22446"/>
                      </a:moveTo>
                      <a:lnTo>
                        <a:pt x="22419" y="0"/>
                      </a:lnTo>
                      <a:lnTo>
                        <a:pt x="39131" y="19181"/>
                      </a:lnTo>
                      <a:lnTo>
                        <a:pt x="14674" y="49380"/>
                      </a:lnTo>
                      <a:lnTo>
                        <a:pt x="0" y="22446"/>
                      </a:lnTo>
                      <a:close/>
                    </a:path>
                  </a:pathLst>
                </a:custGeom>
                <a:gradFill>
                  <a:gsLst>
                    <a:gs pos="0">
                      <a:srgbClr val="FFC080">
                        <a:alpha val="0"/>
                      </a:srgbClr>
                    </a:gs>
                    <a:gs pos="100000">
                      <a:srgbClr val="FFFFE0"/>
                    </a:gs>
                  </a:gsLst>
                  <a:lin ang="16200000" scaled="0"/>
                </a:gradFill>
                <a:ln w="7600" cap="flat">
                  <a:noFill/>
                  <a:bevel/>
                </a:ln>
              </p:spPr>
            </p:sp>
            <p:sp>
              <p:nvSpPr>
                <p:cNvPr id="358" name="Freeform 357"/>
                <p:cNvSpPr/>
                <p:nvPr/>
              </p:nvSpPr>
              <p:spPr>
                <a:xfrm>
                  <a:off x="2694425" y="1850124"/>
                  <a:ext cx="105166" cy="96720"/>
                </a:xfrm>
                <a:custGeom>
                  <a:avLst/>
                  <a:gdLst/>
                  <a:ahLst/>
                  <a:cxnLst/>
                  <a:rect l="0" t="0" r="0" b="0"/>
                  <a:pathLst>
                    <a:path w="105166" h="96720">
                      <a:moveTo>
                        <a:pt x="37908" y="96720"/>
                      </a:moveTo>
                      <a:cubicBezTo>
                        <a:pt x="26903" y="89374"/>
                        <a:pt x="0" y="66112"/>
                        <a:pt x="0" y="66112"/>
                      </a:cubicBezTo>
                      <a:lnTo>
                        <a:pt x="66034" y="0"/>
                      </a:lnTo>
                      <a:lnTo>
                        <a:pt x="105166" y="39178"/>
                      </a:lnTo>
                      <a:lnTo>
                        <a:pt x="37908" y="96720"/>
                      </a:lnTo>
                      <a:close/>
                    </a:path>
                  </a:pathLst>
                </a:custGeom>
                <a:gradFill>
                  <a:gsLst>
                    <a:gs pos="0">
                      <a:srgbClr val="F27E5F"/>
                    </a:gs>
                    <a:gs pos="50000">
                      <a:srgbClr val="EC1C24"/>
                    </a:gs>
                    <a:gs pos="100000">
                      <a:srgbClr val="CF232A"/>
                    </a:gs>
                  </a:gsLst>
                  <a:lin ang="5400000" scaled="0"/>
                </a:gradFill>
                <a:ln w="7600" cap="flat">
                  <a:noFill/>
                  <a:bevel/>
                </a:ln>
              </p:spPr>
            </p:sp>
            <p:sp>
              <p:nvSpPr>
                <p:cNvPr id="359" name="Freeform 358"/>
                <p:cNvSpPr/>
                <p:nvPr/>
              </p:nvSpPr>
              <p:spPr>
                <a:xfrm>
                  <a:off x="2702169" y="1890934"/>
                  <a:ext cx="65219" cy="62032"/>
                </a:xfrm>
                <a:custGeom>
                  <a:avLst/>
                  <a:gdLst/>
                  <a:ahLst/>
                  <a:cxnLst/>
                  <a:rect l="0" t="0" r="0" b="0"/>
                  <a:pathLst>
                    <a:path w="65219" h="62032">
                      <a:moveTo>
                        <a:pt x="0" y="18773"/>
                      </a:moveTo>
                      <a:lnTo>
                        <a:pt x="18751" y="0"/>
                      </a:lnTo>
                      <a:lnTo>
                        <a:pt x="65219" y="46524"/>
                      </a:lnTo>
                      <a:lnTo>
                        <a:pt x="53806" y="62032"/>
                      </a:lnTo>
                      <a:lnTo>
                        <a:pt x="0" y="18773"/>
                      </a:lnTo>
                      <a:close/>
                    </a:path>
                  </a:pathLst>
                </a:custGeom>
                <a:gradFill>
                  <a:gsLst>
                    <a:gs pos="0">
                      <a:srgbClr val="FFC080">
                        <a:alpha val="0"/>
                      </a:srgbClr>
                    </a:gs>
                    <a:gs pos="100000">
                      <a:srgbClr val="FFFFE0"/>
                    </a:gs>
                  </a:gsLst>
                  <a:lin ang="10800000" scaled="0"/>
                </a:gradFill>
                <a:ln w="7600" cap="flat">
                  <a:noFill/>
                  <a:bevel/>
                </a:ln>
              </p:spPr>
            </p:sp>
            <p:sp>
              <p:nvSpPr>
                <p:cNvPr id="360" name="Freeform 359"/>
                <p:cNvSpPr/>
                <p:nvPr/>
              </p:nvSpPr>
              <p:spPr>
                <a:xfrm>
                  <a:off x="2680973" y="1859102"/>
                  <a:ext cx="350653" cy="350967"/>
                </a:xfrm>
                <a:custGeom>
                  <a:avLst/>
                  <a:gdLst/>
                  <a:ahLst/>
                  <a:cxnLst/>
                  <a:rect l="0" t="0" r="0" b="0"/>
                  <a:pathLst>
                    <a:path w="350653" h="350967">
                      <a:moveTo>
                        <a:pt x="0" y="175484"/>
                      </a:moveTo>
                      <a:cubicBezTo>
                        <a:pt x="0" y="78567"/>
                        <a:pt x="78497" y="0"/>
                        <a:pt x="175327" y="0"/>
                      </a:cubicBezTo>
                      <a:cubicBezTo>
                        <a:pt x="272157" y="0"/>
                        <a:pt x="350653" y="78567"/>
                        <a:pt x="350653" y="175484"/>
                      </a:cubicBezTo>
                      <a:cubicBezTo>
                        <a:pt x="350653" y="272401"/>
                        <a:pt x="272157" y="350967"/>
                        <a:pt x="175327" y="350967"/>
                      </a:cubicBezTo>
                      <a:cubicBezTo>
                        <a:pt x="78497" y="350967"/>
                        <a:pt x="0" y="272401"/>
                        <a:pt x="0" y="175484"/>
                      </a:cubicBezTo>
                      <a:close/>
                    </a:path>
                  </a:pathLst>
                </a:custGeom>
                <a:gradFill>
                  <a:gsLst>
                    <a:gs pos="100000">
                      <a:srgbClr val="595959"/>
                    </a:gs>
                    <a:gs pos="70174">
                      <a:srgbClr val="595959"/>
                    </a:gs>
                    <a:gs pos="0">
                      <a:srgbClr val="E0E0E0"/>
                    </a:gs>
                  </a:gsLst>
                  <a:path path="circle">
                    <a:fillToRect l="50000" t="50000" r="50000" b="50000"/>
                  </a:path>
                </a:gradFill>
                <a:ln w="7600" cap="flat">
                  <a:noFill/>
                  <a:bevel/>
                </a:ln>
              </p:spPr>
            </p:sp>
            <p:sp>
              <p:nvSpPr>
                <p:cNvPr id="361" name="Freeform 360"/>
                <p:cNvSpPr/>
                <p:nvPr/>
              </p:nvSpPr>
              <p:spPr>
                <a:xfrm>
                  <a:off x="2688769" y="1867265"/>
                  <a:ext cx="335062" cy="335459"/>
                </a:xfrm>
                <a:custGeom>
                  <a:avLst/>
                  <a:gdLst/>
                  <a:ahLst/>
                  <a:cxnLst/>
                  <a:rect l="0" t="0" r="0" b="0"/>
                  <a:pathLst>
                    <a:path w="335062" h="335459">
                      <a:moveTo>
                        <a:pt x="0" y="167730"/>
                      </a:moveTo>
                      <a:cubicBezTo>
                        <a:pt x="0" y="75095"/>
                        <a:pt x="75006" y="0"/>
                        <a:pt x="167531" y="0"/>
                      </a:cubicBezTo>
                      <a:cubicBezTo>
                        <a:pt x="260055" y="0"/>
                        <a:pt x="335062" y="75095"/>
                        <a:pt x="335062" y="167730"/>
                      </a:cubicBezTo>
                      <a:cubicBezTo>
                        <a:pt x="335062" y="260365"/>
                        <a:pt x="260055" y="335459"/>
                        <a:pt x="167531" y="335459"/>
                      </a:cubicBezTo>
                      <a:cubicBezTo>
                        <a:pt x="75006" y="335459"/>
                        <a:pt x="0" y="260365"/>
                        <a:pt x="0" y="167730"/>
                      </a:cubicBezTo>
                      <a:close/>
                    </a:path>
                  </a:pathLst>
                </a:custGeom>
                <a:gradFill>
                  <a:gsLst>
                    <a:gs pos="100000">
                      <a:srgbClr val="D2DBE5"/>
                    </a:gs>
                    <a:gs pos="70199">
                      <a:srgbClr val="D2DBE5"/>
                    </a:gs>
                    <a:gs pos="0">
                      <a:srgbClr val="E0E0E0"/>
                    </a:gs>
                  </a:gsLst>
                  <a:path path="circle">
                    <a:fillToRect l="50000" t="50000" r="50000" b="50000"/>
                  </a:path>
                </a:gradFill>
                <a:ln w="7600" cap="flat">
                  <a:noFill/>
                  <a:bevel/>
                </a:ln>
              </p:spPr>
            </p:sp>
            <p:sp>
              <p:nvSpPr>
                <p:cNvPr id="362" name="Freeform 361"/>
                <p:cNvSpPr/>
                <p:nvPr/>
              </p:nvSpPr>
              <p:spPr>
                <a:xfrm>
                  <a:off x="2719340" y="1899096"/>
                  <a:ext cx="273919" cy="274244"/>
                </a:xfrm>
                <a:custGeom>
                  <a:avLst/>
                  <a:gdLst/>
                  <a:ahLst/>
                  <a:cxnLst/>
                  <a:rect l="0" t="0" r="0" b="0"/>
                  <a:pathLst>
                    <a:path w="273919" h="274244">
                      <a:moveTo>
                        <a:pt x="0" y="137122"/>
                      </a:moveTo>
                      <a:cubicBezTo>
                        <a:pt x="0" y="61392"/>
                        <a:pt x="61319" y="0"/>
                        <a:pt x="136960" y="0"/>
                      </a:cubicBezTo>
                      <a:cubicBezTo>
                        <a:pt x="212600" y="0"/>
                        <a:pt x="273919" y="61392"/>
                        <a:pt x="273919" y="137122"/>
                      </a:cubicBezTo>
                      <a:cubicBezTo>
                        <a:pt x="273919" y="212852"/>
                        <a:pt x="212600" y="274244"/>
                        <a:pt x="136960" y="274244"/>
                      </a:cubicBezTo>
                      <a:cubicBezTo>
                        <a:pt x="61319" y="274244"/>
                        <a:pt x="0" y="212852"/>
                        <a:pt x="0" y="137122"/>
                      </a:cubicBezTo>
                      <a:close/>
                    </a:path>
                  </a:pathLst>
                </a:custGeom>
                <a:gradFill>
                  <a:gsLst>
                    <a:gs pos="0">
                      <a:srgbClr val="F27E5F"/>
                    </a:gs>
                    <a:gs pos="50000">
                      <a:srgbClr val="EC1C24"/>
                    </a:gs>
                    <a:gs pos="100000">
                      <a:srgbClr val="CF232A"/>
                    </a:gs>
                  </a:gsLst>
                  <a:lin ang="5400000" scaled="0"/>
                </a:gradFill>
                <a:ln w="7600" cap="flat">
                  <a:noFill/>
                  <a:bevel/>
                </a:ln>
              </p:spPr>
            </p:sp>
            <p:sp>
              <p:nvSpPr>
                <p:cNvPr id="363" name="Freeform 362"/>
                <p:cNvSpPr/>
                <p:nvPr/>
              </p:nvSpPr>
              <p:spPr>
                <a:xfrm>
                  <a:off x="2696870" y="2141509"/>
                  <a:ext cx="99051" cy="62439"/>
                </a:xfrm>
                <a:custGeom>
                  <a:avLst/>
                  <a:gdLst/>
                  <a:ahLst/>
                  <a:cxnLst/>
                  <a:rect l="0" t="0" r="0" b="0"/>
                  <a:pathLst>
                    <a:path w="99051" h="62439">
                      <a:moveTo>
                        <a:pt x="0" y="61215"/>
                      </a:moveTo>
                      <a:cubicBezTo>
                        <a:pt x="0" y="61215"/>
                        <a:pt x="4891" y="0"/>
                        <a:pt x="47691" y="0"/>
                      </a:cubicBezTo>
                      <a:cubicBezTo>
                        <a:pt x="96605" y="0"/>
                        <a:pt x="99051" y="62439"/>
                        <a:pt x="99051" y="62439"/>
                      </a:cubicBezTo>
                      <a:lnTo>
                        <a:pt x="0" y="61215"/>
                      </a:lnTo>
                      <a:close/>
                    </a:path>
                  </a:pathLst>
                </a:custGeom>
                <a:gradFill>
                  <a:gsLst>
                    <a:gs pos="0">
                      <a:srgbClr val="F27E5F"/>
                    </a:gs>
                    <a:gs pos="50000">
                      <a:srgbClr val="EC1C24"/>
                    </a:gs>
                    <a:gs pos="100000">
                      <a:srgbClr val="CF232A"/>
                    </a:gs>
                  </a:gsLst>
                  <a:lin ang="5400000" scaled="0"/>
                </a:gradFill>
                <a:ln w="7600" cap="flat">
                  <a:noFill/>
                  <a:bevel/>
                </a:ln>
              </p:spPr>
            </p:sp>
            <p:sp>
              <p:nvSpPr>
                <p:cNvPr id="364" name="Freeform 363"/>
                <p:cNvSpPr/>
                <p:nvPr/>
              </p:nvSpPr>
              <p:spPr>
                <a:xfrm>
                  <a:off x="2930435" y="2139673"/>
                  <a:ext cx="99051" cy="62439"/>
                </a:xfrm>
                <a:custGeom>
                  <a:avLst/>
                  <a:gdLst/>
                  <a:ahLst/>
                  <a:cxnLst/>
                  <a:rect l="0" t="0" r="0" b="0"/>
                  <a:pathLst>
                    <a:path w="99051" h="62439">
                      <a:moveTo>
                        <a:pt x="0" y="61215"/>
                      </a:moveTo>
                      <a:cubicBezTo>
                        <a:pt x="0" y="61215"/>
                        <a:pt x="4891" y="0"/>
                        <a:pt x="47691" y="0"/>
                      </a:cubicBezTo>
                      <a:cubicBezTo>
                        <a:pt x="96605" y="0"/>
                        <a:pt x="99051" y="62439"/>
                        <a:pt x="99051" y="62439"/>
                      </a:cubicBezTo>
                      <a:lnTo>
                        <a:pt x="0" y="61215"/>
                      </a:lnTo>
                      <a:close/>
                    </a:path>
                  </a:pathLst>
                </a:custGeom>
                <a:gradFill>
                  <a:gsLst>
                    <a:gs pos="0">
                      <a:srgbClr val="F27E5F"/>
                    </a:gs>
                    <a:gs pos="50000">
                      <a:srgbClr val="EC1C24"/>
                    </a:gs>
                    <a:gs pos="100000">
                      <a:srgbClr val="CF232A"/>
                    </a:gs>
                  </a:gsLst>
                  <a:lin ang="5400000" scaled="0"/>
                </a:gradFill>
                <a:ln w="7600" cap="flat">
                  <a:noFill/>
                  <a:bevel/>
                </a:ln>
              </p:spPr>
            </p:sp>
            <p:sp>
              <p:nvSpPr>
                <p:cNvPr id="365" name="Freeform 364"/>
                <p:cNvSpPr/>
                <p:nvPr/>
              </p:nvSpPr>
              <p:spPr>
                <a:xfrm>
                  <a:off x="2785374" y="1914401"/>
                  <a:ext cx="141851" cy="179973"/>
                </a:xfrm>
                <a:custGeom>
                  <a:avLst/>
                  <a:gdLst/>
                  <a:ahLst/>
                  <a:cxnLst/>
                  <a:rect l="0" t="0" r="0" b="0"/>
                  <a:pathLst>
                    <a:path w="141851" h="179973">
                      <a:moveTo>
                        <a:pt x="0" y="89986"/>
                      </a:moveTo>
                      <a:cubicBezTo>
                        <a:pt x="0" y="40288"/>
                        <a:pt x="31754" y="0"/>
                        <a:pt x="70926" y="0"/>
                      </a:cubicBezTo>
                      <a:cubicBezTo>
                        <a:pt x="110097" y="0"/>
                        <a:pt x="141851" y="40288"/>
                        <a:pt x="141851" y="89986"/>
                      </a:cubicBezTo>
                      <a:cubicBezTo>
                        <a:pt x="141851" y="139684"/>
                        <a:pt x="110097" y="179973"/>
                        <a:pt x="70926" y="179973"/>
                      </a:cubicBezTo>
                      <a:cubicBezTo>
                        <a:pt x="31754" y="179973"/>
                        <a:pt x="0" y="139684"/>
                        <a:pt x="0" y="89986"/>
                      </a:cubicBezTo>
                      <a:close/>
                    </a:path>
                  </a:pathLst>
                </a:custGeom>
                <a:gradFill>
                  <a:gsLst>
                    <a:gs pos="0">
                      <a:srgbClr val="FFC080">
                        <a:alpha val="0"/>
                      </a:srgbClr>
                    </a:gs>
                    <a:gs pos="100000">
                      <a:srgbClr val="FFFFE0"/>
                    </a:gs>
                  </a:gsLst>
                  <a:lin ang="16200000" scaled="0"/>
                </a:gradFill>
                <a:ln w="7600" cap="flat">
                  <a:noFill/>
                  <a:bevel/>
                </a:ln>
              </p:spPr>
            </p:sp>
            <p:sp>
              <p:nvSpPr>
                <p:cNvPr id="366" name="Freeform 365"/>
                <p:cNvSpPr/>
                <p:nvPr/>
              </p:nvSpPr>
              <p:spPr>
                <a:xfrm>
                  <a:off x="2730193" y="1907360"/>
                  <a:ext cx="125649" cy="198643"/>
                </a:xfrm>
                <a:custGeom>
                  <a:avLst/>
                  <a:gdLst/>
                  <a:ahLst/>
                  <a:cxnLst/>
                  <a:rect l="0" t="0" r="0" b="0"/>
                  <a:pathLst>
                    <a:path w="125649" h="198643">
                      <a:moveTo>
                        <a:pt x="125649" y="0"/>
                      </a:moveTo>
                      <a:cubicBezTo>
                        <a:pt x="125649" y="0"/>
                        <a:pt x="66312" y="-6643"/>
                        <a:pt x="21706" y="56624"/>
                      </a:cubicBezTo>
                      <a:cubicBezTo>
                        <a:pt x="-22317" y="119064"/>
                        <a:pt x="14368" y="198643"/>
                        <a:pt x="14368" y="198643"/>
                      </a:cubicBezTo>
                      <a:cubicBezTo>
                        <a:pt x="14368" y="198643"/>
                        <a:pt x="-14980" y="136204"/>
                        <a:pt x="30266" y="65194"/>
                      </a:cubicBezTo>
                      <a:cubicBezTo>
                        <a:pt x="72776" y="0"/>
                        <a:pt x="128094" y="3979"/>
                        <a:pt x="125649" y="0"/>
                      </a:cubicBezTo>
                      <a:close/>
                    </a:path>
                  </a:pathLst>
                </a:custGeom>
                <a:solidFill>
                  <a:srgbClr val="FFFFFF"/>
                </a:solidFill>
                <a:ln w="7600" cap="flat">
                  <a:noFill/>
                  <a:bevel/>
                </a:ln>
              </p:spPr>
            </p:sp>
            <p:sp>
              <p:nvSpPr>
                <p:cNvPr id="367" name="Freeform 366"/>
                <p:cNvSpPr/>
                <p:nvPr/>
              </p:nvSpPr>
              <p:spPr>
                <a:xfrm>
                  <a:off x="2832302" y="1916237"/>
                  <a:ext cx="145214" cy="142020"/>
                </a:xfrm>
                <a:custGeom>
                  <a:avLst/>
                  <a:gdLst/>
                  <a:ahLst/>
                  <a:cxnLst/>
                  <a:rect l="0" t="0" r="0" b="0"/>
                  <a:pathLst>
                    <a:path w="145214" h="142020">
                      <a:moveTo>
                        <a:pt x="21502" y="0"/>
                      </a:moveTo>
                      <a:lnTo>
                        <a:pt x="0" y="31016"/>
                      </a:lnTo>
                      <a:lnTo>
                        <a:pt x="12534" y="31016"/>
                      </a:lnTo>
                      <a:cubicBezTo>
                        <a:pt x="12534" y="31016"/>
                        <a:pt x="20687" y="123247"/>
                        <a:pt x="15795" y="123247"/>
                      </a:cubicBezTo>
                      <a:cubicBezTo>
                        <a:pt x="15795" y="123247"/>
                        <a:pt x="116477" y="122431"/>
                        <a:pt x="116477" y="122431"/>
                      </a:cubicBezTo>
                      <a:lnTo>
                        <a:pt x="116477" y="142020"/>
                      </a:lnTo>
                      <a:lnTo>
                        <a:pt x="145214" y="113248"/>
                      </a:lnTo>
                      <a:lnTo>
                        <a:pt x="116477" y="80804"/>
                      </a:lnTo>
                      <a:lnTo>
                        <a:pt x="116477" y="105290"/>
                      </a:lnTo>
                      <a:lnTo>
                        <a:pt x="20687" y="119166"/>
                      </a:lnTo>
                      <a:lnTo>
                        <a:pt x="29247" y="31016"/>
                      </a:lnTo>
                      <a:lnTo>
                        <a:pt x="46367" y="31016"/>
                      </a:lnTo>
                      <a:lnTo>
                        <a:pt x="21502" y="0"/>
                      </a:lnTo>
                      <a:close/>
                    </a:path>
                  </a:pathLst>
                </a:custGeom>
                <a:gradFill>
                  <a:gsLst>
                    <a:gs pos="0">
                      <a:srgbClr val="F2DCDB"/>
                    </a:gs>
                    <a:gs pos="100000">
                      <a:srgbClr val="FFFFFF"/>
                    </a:gs>
                  </a:gsLst>
                  <a:lin ang="5400000" scaled="0"/>
                </a:gradFill>
                <a:ln w="7600" cap="flat">
                  <a:noFill/>
                  <a:bevel/>
                </a:ln>
              </p:spPr>
            </p:sp>
            <p:sp>
              <p:nvSpPr>
                <p:cNvPr id="368" name="Freeform 367"/>
                <p:cNvSpPr/>
                <p:nvPr/>
              </p:nvSpPr>
              <p:spPr>
                <a:xfrm>
                  <a:off x="2699010" y="2149161"/>
                  <a:ext cx="63589" cy="56012"/>
                </a:xfrm>
                <a:custGeom>
                  <a:avLst/>
                  <a:gdLst/>
                  <a:ahLst/>
                  <a:cxnLst/>
                  <a:rect l="0" t="0" r="0" b="0"/>
                  <a:pathLst>
                    <a:path w="63589" h="56012">
                      <a:moveTo>
                        <a:pt x="63589" y="3367"/>
                      </a:moveTo>
                      <a:cubicBezTo>
                        <a:pt x="63589" y="3367"/>
                        <a:pt x="38214" y="-9284"/>
                        <a:pt x="19464" y="13569"/>
                      </a:cubicBezTo>
                      <a:cubicBezTo>
                        <a:pt x="6647" y="29190"/>
                        <a:pt x="0" y="56012"/>
                        <a:pt x="0" y="56012"/>
                      </a:cubicBezTo>
                      <a:cubicBezTo>
                        <a:pt x="0" y="56012"/>
                        <a:pt x="13886" y="30075"/>
                        <a:pt x="25986" y="18467"/>
                      </a:cubicBezTo>
                      <a:cubicBezTo>
                        <a:pt x="45551" y="0"/>
                        <a:pt x="63589" y="3367"/>
                        <a:pt x="63589" y="3367"/>
                      </a:cubicBezTo>
                      <a:close/>
                    </a:path>
                  </a:pathLst>
                </a:custGeom>
                <a:gradFill>
                  <a:gsLst>
                    <a:gs pos="0">
                      <a:srgbClr val="FFC080">
                        <a:alpha val="0"/>
                      </a:srgbClr>
                    </a:gs>
                    <a:gs pos="100000">
                      <a:srgbClr val="FFFFE0"/>
                    </a:gs>
                  </a:gsLst>
                  <a:lin ang="0" scaled="0"/>
                </a:gradFill>
                <a:ln w="7600" cap="flat">
                  <a:noFill/>
                  <a:bevel/>
                </a:ln>
              </p:spPr>
            </p:sp>
            <p:sp>
              <p:nvSpPr>
                <p:cNvPr id="369" name="Freeform 368"/>
                <p:cNvSpPr/>
                <p:nvPr/>
              </p:nvSpPr>
              <p:spPr>
                <a:xfrm>
                  <a:off x="2932881" y="2142886"/>
                  <a:ext cx="63589" cy="56012"/>
                </a:xfrm>
                <a:custGeom>
                  <a:avLst/>
                  <a:gdLst/>
                  <a:ahLst/>
                  <a:cxnLst/>
                  <a:rect l="0" t="0" r="0" b="0"/>
                  <a:pathLst>
                    <a:path w="63589" h="56012">
                      <a:moveTo>
                        <a:pt x="63589" y="3367"/>
                      </a:moveTo>
                      <a:cubicBezTo>
                        <a:pt x="63589" y="3367"/>
                        <a:pt x="38214" y="-9284"/>
                        <a:pt x="19464" y="13569"/>
                      </a:cubicBezTo>
                      <a:cubicBezTo>
                        <a:pt x="6647" y="29190"/>
                        <a:pt x="0" y="56012"/>
                        <a:pt x="0" y="56012"/>
                      </a:cubicBezTo>
                      <a:cubicBezTo>
                        <a:pt x="0" y="56012"/>
                        <a:pt x="13886" y="30075"/>
                        <a:pt x="25986" y="18467"/>
                      </a:cubicBezTo>
                      <a:cubicBezTo>
                        <a:pt x="45551" y="0"/>
                        <a:pt x="63589" y="3367"/>
                        <a:pt x="63589" y="3367"/>
                      </a:cubicBezTo>
                      <a:close/>
                    </a:path>
                  </a:pathLst>
                </a:custGeom>
                <a:gradFill>
                  <a:gsLst>
                    <a:gs pos="0">
                      <a:srgbClr val="FFC080">
                        <a:alpha val="0"/>
                      </a:srgbClr>
                    </a:gs>
                    <a:gs pos="100000">
                      <a:srgbClr val="FFFFE0"/>
                    </a:gs>
                  </a:gsLst>
                  <a:lin ang="0" scaled="0"/>
                </a:gradFill>
                <a:ln w="7600" cap="flat">
                  <a:noFill/>
                  <a:bevel/>
                </a:ln>
              </p:spPr>
            </p:sp>
            <p:sp>
              <p:nvSpPr>
                <p:cNvPr id="370" name="Freeform 369"/>
                <p:cNvSpPr/>
                <p:nvPr/>
              </p:nvSpPr>
              <p:spPr>
                <a:xfrm>
                  <a:off x="2691826" y="1872161"/>
                  <a:ext cx="137571" cy="208131"/>
                </a:xfrm>
                <a:custGeom>
                  <a:avLst/>
                  <a:gdLst/>
                  <a:ahLst/>
                  <a:cxnLst/>
                  <a:rect l="0" t="0" r="0" b="0"/>
                  <a:pathLst>
                    <a:path w="137571" h="208131">
                      <a:moveTo>
                        <a:pt x="137571" y="0"/>
                      </a:moveTo>
                      <a:cubicBezTo>
                        <a:pt x="137571" y="0"/>
                        <a:pt x="71254" y="5815"/>
                        <a:pt x="26648" y="70193"/>
                      </a:cubicBezTo>
                      <a:cubicBezTo>
                        <a:pt x="-17375" y="132633"/>
                        <a:pt x="6267" y="208131"/>
                        <a:pt x="6267" y="208131"/>
                      </a:cubicBezTo>
                      <a:cubicBezTo>
                        <a:pt x="6267" y="208131"/>
                        <a:pt x="-15540" y="153446"/>
                        <a:pt x="29094" y="82436"/>
                      </a:cubicBezTo>
                      <a:cubicBezTo>
                        <a:pt x="71604" y="17089"/>
                        <a:pt x="121165" y="6275"/>
                        <a:pt x="137571" y="0"/>
                      </a:cubicBezTo>
                      <a:close/>
                    </a:path>
                  </a:pathLst>
                </a:custGeom>
                <a:gradFill>
                  <a:gsLst>
                    <a:gs pos="0">
                      <a:srgbClr val="FFC080">
                        <a:alpha val="0"/>
                      </a:srgbClr>
                    </a:gs>
                    <a:gs pos="100000">
                      <a:srgbClr val="FFFFE0"/>
                    </a:gs>
                  </a:gsLst>
                  <a:lin ang="16200000" scaled="0"/>
                </a:gradFill>
                <a:ln w="7600" cap="flat">
                  <a:noFill/>
                  <a:bevel/>
                </a:ln>
              </p:spPr>
            </p:sp>
            <p:sp>
              <p:nvSpPr>
                <p:cNvPr id="371" name="Freeform 370"/>
                <p:cNvSpPr/>
                <p:nvPr/>
              </p:nvSpPr>
              <p:spPr>
                <a:xfrm>
                  <a:off x="2768637" y="2100800"/>
                  <a:ext cx="175327" cy="68561"/>
                </a:xfrm>
                <a:custGeom>
                  <a:avLst/>
                  <a:gdLst/>
                  <a:ahLst/>
                  <a:cxnLst/>
                  <a:rect l="0" t="0" r="0" b="0"/>
                  <a:pathLst>
                    <a:path w="175327" h="68561">
                      <a:moveTo>
                        <a:pt x="0" y="31832"/>
                      </a:moveTo>
                      <a:cubicBezTo>
                        <a:pt x="0" y="14724"/>
                        <a:pt x="43500" y="0"/>
                        <a:pt x="87663" y="0"/>
                      </a:cubicBezTo>
                      <a:cubicBezTo>
                        <a:pt x="130783" y="0"/>
                        <a:pt x="175327" y="13601"/>
                        <a:pt x="175327" y="30608"/>
                      </a:cubicBezTo>
                      <a:cubicBezTo>
                        <a:pt x="175327" y="47410"/>
                        <a:pt x="130783" y="68561"/>
                        <a:pt x="87663" y="68561"/>
                      </a:cubicBezTo>
                      <a:cubicBezTo>
                        <a:pt x="43500" y="68561"/>
                        <a:pt x="0" y="48532"/>
                        <a:pt x="0" y="31832"/>
                      </a:cubicBezTo>
                      <a:close/>
                    </a:path>
                  </a:pathLst>
                </a:custGeom>
                <a:gradFill>
                  <a:gsLst>
                    <a:gs pos="40000">
                      <a:srgbClr val="FFC080">
                        <a:alpha val="0"/>
                      </a:srgbClr>
                    </a:gs>
                    <a:gs pos="100000">
                      <a:srgbClr val="FFFFE0"/>
                    </a:gs>
                  </a:gsLst>
                  <a:lin ang="5400000" scaled="0"/>
                </a:gradFill>
                <a:ln w="7600" cap="flat">
                  <a:noFill/>
                  <a:bevel/>
                </a:ln>
              </p:spPr>
            </p:sp>
          </p:grpSp>
          <p:sp>
            <p:nvSpPr>
              <p:cNvPr id="350" name="Freeform 349"/>
              <p:cNvSpPr/>
              <p:nvPr/>
            </p:nvSpPr>
            <p:spPr>
              <a:xfrm>
                <a:off x="2663738" y="1831835"/>
                <a:ext cx="103118" cy="86790"/>
              </a:xfrm>
              <a:custGeom>
                <a:avLst/>
                <a:gdLst/>
                <a:ahLst/>
                <a:cxnLst/>
                <a:rect l="0" t="0" r="0" b="0"/>
                <a:pathLst>
                  <a:path w="103118" h="86790">
                    <a:moveTo>
                      <a:pt x="3965" y="86790"/>
                    </a:moveTo>
                    <a:cubicBezTo>
                      <a:pt x="3965" y="86790"/>
                      <a:pt x="-7496" y="60692"/>
                      <a:pt x="29780" y="28323"/>
                    </a:cubicBezTo>
                    <a:cubicBezTo>
                      <a:pt x="67057" y="-4046"/>
                      <a:pt x="103118" y="8208"/>
                      <a:pt x="103118" y="8208"/>
                    </a:cubicBezTo>
                    <a:cubicBezTo>
                      <a:pt x="103118" y="8208"/>
                      <a:pt x="63928" y="-14716"/>
                      <a:pt x="24918" y="15375"/>
                    </a:cubicBezTo>
                    <a:cubicBezTo>
                      <a:pt x="-13747" y="45201"/>
                      <a:pt x="3965" y="86790"/>
                      <a:pt x="3965" y="86790"/>
                    </a:cubicBezTo>
                    <a:close/>
                  </a:path>
                </a:pathLst>
              </a:custGeom>
              <a:gradFill>
                <a:gsLst>
                  <a:gs pos="0">
                    <a:srgbClr val="F27E5F"/>
                  </a:gs>
                  <a:gs pos="50000">
                    <a:srgbClr val="EC1C24"/>
                  </a:gs>
                  <a:gs pos="100000">
                    <a:srgbClr val="CF232A"/>
                  </a:gs>
                </a:gsLst>
                <a:lin ang="0" scaled="0"/>
              </a:gradFill>
              <a:ln w="7600" cap="flat">
                <a:noFill/>
                <a:bevel/>
              </a:ln>
            </p:spPr>
          </p:sp>
          <p:sp>
            <p:nvSpPr>
              <p:cNvPr id="351" name="Freeform 350"/>
              <p:cNvSpPr/>
              <p:nvPr/>
            </p:nvSpPr>
            <p:spPr>
              <a:xfrm>
                <a:off x="2628791" y="1794778"/>
                <a:ext cx="150119" cy="113495"/>
              </a:xfrm>
              <a:custGeom>
                <a:avLst/>
                <a:gdLst/>
                <a:ahLst/>
                <a:cxnLst/>
                <a:rect l="0" t="0" r="0" b="0"/>
                <a:pathLst>
                  <a:path w="150119" h="113495">
                    <a:moveTo>
                      <a:pt x="0" y="113495"/>
                    </a:moveTo>
                    <a:cubicBezTo>
                      <a:pt x="0" y="113495"/>
                      <a:pt x="4236" y="74139"/>
                      <a:pt x="48653" y="35569"/>
                    </a:cubicBezTo>
                    <a:cubicBezTo>
                      <a:pt x="93070" y="-3000"/>
                      <a:pt x="150119" y="6577"/>
                      <a:pt x="150119" y="6577"/>
                    </a:cubicBezTo>
                    <a:cubicBezTo>
                      <a:pt x="150119" y="6577"/>
                      <a:pt x="89341" y="-15714"/>
                      <a:pt x="42860" y="20141"/>
                    </a:cubicBezTo>
                    <a:cubicBezTo>
                      <a:pt x="-3212" y="56747"/>
                      <a:pt x="0" y="113495"/>
                      <a:pt x="0" y="113495"/>
                    </a:cubicBezTo>
                    <a:close/>
                  </a:path>
                </a:pathLst>
              </a:custGeom>
              <a:gradFill>
                <a:gsLst>
                  <a:gs pos="0">
                    <a:srgbClr val="F27E5F"/>
                  </a:gs>
                  <a:gs pos="50000">
                    <a:srgbClr val="EC1C24"/>
                  </a:gs>
                  <a:gs pos="100000">
                    <a:srgbClr val="CF232A"/>
                  </a:gs>
                </a:gsLst>
                <a:lin ang="0" scaled="0"/>
              </a:gradFill>
              <a:ln w="7600" cap="flat">
                <a:noFill/>
                <a:bevel/>
              </a:ln>
            </p:spPr>
          </p:sp>
          <p:sp>
            <p:nvSpPr>
              <p:cNvPr id="352" name="Freeform 351"/>
              <p:cNvSpPr/>
              <p:nvPr/>
            </p:nvSpPr>
            <p:spPr>
              <a:xfrm>
                <a:off x="2598453" y="1755221"/>
                <a:ext cx="166529" cy="127251"/>
              </a:xfrm>
              <a:custGeom>
                <a:avLst/>
                <a:gdLst/>
                <a:ahLst/>
                <a:cxnLst/>
                <a:rect l="0" t="0" r="0" b="0"/>
                <a:pathLst>
                  <a:path w="166529" h="127251">
                    <a:moveTo>
                      <a:pt x="0" y="127251"/>
                    </a:moveTo>
                    <a:cubicBezTo>
                      <a:pt x="0" y="127251"/>
                      <a:pt x="5003" y="77754"/>
                      <a:pt x="50646" y="38120"/>
                    </a:cubicBezTo>
                    <a:cubicBezTo>
                      <a:pt x="96290" y="-1515"/>
                      <a:pt x="166529" y="5133"/>
                      <a:pt x="166529" y="5133"/>
                    </a:cubicBezTo>
                    <a:cubicBezTo>
                      <a:pt x="166529" y="5133"/>
                      <a:pt x="92458" y="-14580"/>
                      <a:pt x="44692" y="22266"/>
                    </a:cubicBezTo>
                    <a:cubicBezTo>
                      <a:pt x="-2652" y="58786"/>
                      <a:pt x="0" y="127251"/>
                      <a:pt x="0" y="127251"/>
                    </a:cubicBezTo>
                    <a:close/>
                  </a:path>
                </a:pathLst>
              </a:custGeom>
              <a:gradFill>
                <a:gsLst>
                  <a:gs pos="0">
                    <a:srgbClr val="F27E5F"/>
                  </a:gs>
                  <a:gs pos="50000">
                    <a:srgbClr val="EC1C24"/>
                  </a:gs>
                  <a:gs pos="100000">
                    <a:srgbClr val="CF232A"/>
                  </a:gs>
                </a:gsLst>
                <a:lin ang="0" scaled="0"/>
              </a:gradFill>
              <a:ln w="7600" cap="flat">
                <a:noFill/>
                <a:bevel/>
              </a:ln>
            </p:spPr>
          </p:sp>
          <p:sp>
            <p:nvSpPr>
              <p:cNvPr id="353" name="Freeform 352"/>
              <p:cNvSpPr/>
              <p:nvPr/>
            </p:nvSpPr>
            <p:spPr>
              <a:xfrm flipH="1">
                <a:off x="2945541" y="1830824"/>
                <a:ext cx="103118" cy="86790"/>
              </a:xfrm>
              <a:custGeom>
                <a:avLst/>
                <a:gdLst/>
                <a:ahLst/>
                <a:cxnLst/>
                <a:rect l="0" t="0" r="0" b="0"/>
                <a:pathLst>
                  <a:path w="103118" h="86790">
                    <a:moveTo>
                      <a:pt x="3965" y="86790"/>
                    </a:moveTo>
                    <a:cubicBezTo>
                      <a:pt x="3965" y="86790"/>
                      <a:pt x="-7496" y="60692"/>
                      <a:pt x="29780" y="28323"/>
                    </a:cubicBezTo>
                    <a:cubicBezTo>
                      <a:pt x="67057" y="-4046"/>
                      <a:pt x="103118" y="8208"/>
                      <a:pt x="103118" y="8208"/>
                    </a:cubicBezTo>
                    <a:cubicBezTo>
                      <a:pt x="103118" y="8208"/>
                      <a:pt x="63928" y="-14716"/>
                      <a:pt x="24918" y="15375"/>
                    </a:cubicBezTo>
                    <a:cubicBezTo>
                      <a:pt x="-13747" y="45201"/>
                      <a:pt x="3965" y="86790"/>
                      <a:pt x="3965" y="86790"/>
                    </a:cubicBezTo>
                    <a:close/>
                  </a:path>
                </a:pathLst>
              </a:custGeom>
              <a:gradFill>
                <a:gsLst>
                  <a:gs pos="0">
                    <a:srgbClr val="F27E5F"/>
                  </a:gs>
                  <a:gs pos="50000">
                    <a:srgbClr val="EC1C24"/>
                  </a:gs>
                  <a:gs pos="100000">
                    <a:srgbClr val="CF232A"/>
                  </a:gs>
                </a:gsLst>
                <a:lin ang="0" scaled="0"/>
              </a:gradFill>
              <a:ln w="7600" cap="flat">
                <a:noFill/>
                <a:bevel/>
              </a:ln>
            </p:spPr>
          </p:sp>
          <p:sp>
            <p:nvSpPr>
              <p:cNvPr id="354" name="Freeform 353"/>
              <p:cNvSpPr/>
              <p:nvPr/>
            </p:nvSpPr>
            <p:spPr>
              <a:xfrm flipH="1">
                <a:off x="2933487" y="1793766"/>
                <a:ext cx="150119" cy="113495"/>
              </a:xfrm>
              <a:custGeom>
                <a:avLst/>
                <a:gdLst/>
                <a:ahLst/>
                <a:cxnLst/>
                <a:rect l="0" t="0" r="0" b="0"/>
                <a:pathLst>
                  <a:path w="150119" h="113495">
                    <a:moveTo>
                      <a:pt x="0" y="113495"/>
                    </a:moveTo>
                    <a:cubicBezTo>
                      <a:pt x="0" y="113495"/>
                      <a:pt x="4236" y="74139"/>
                      <a:pt x="48653" y="35569"/>
                    </a:cubicBezTo>
                    <a:cubicBezTo>
                      <a:pt x="93070" y="-3000"/>
                      <a:pt x="150119" y="6577"/>
                      <a:pt x="150119" y="6577"/>
                    </a:cubicBezTo>
                    <a:cubicBezTo>
                      <a:pt x="150119" y="6577"/>
                      <a:pt x="89341" y="-15714"/>
                      <a:pt x="42860" y="20141"/>
                    </a:cubicBezTo>
                    <a:cubicBezTo>
                      <a:pt x="-3212" y="56747"/>
                      <a:pt x="0" y="113495"/>
                      <a:pt x="0" y="113495"/>
                    </a:cubicBezTo>
                    <a:close/>
                  </a:path>
                </a:pathLst>
              </a:custGeom>
              <a:gradFill>
                <a:gsLst>
                  <a:gs pos="0">
                    <a:srgbClr val="F27E5F"/>
                  </a:gs>
                  <a:gs pos="50000">
                    <a:srgbClr val="EC1C24"/>
                  </a:gs>
                  <a:gs pos="100000">
                    <a:srgbClr val="CF232A"/>
                  </a:gs>
                </a:gsLst>
                <a:lin ang="0" scaled="0"/>
              </a:gradFill>
              <a:ln w="7600" cap="flat">
                <a:noFill/>
                <a:bevel/>
              </a:ln>
            </p:spPr>
          </p:sp>
          <p:sp>
            <p:nvSpPr>
              <p:cNvPr id="355" name="Freeform 354"/>
              <p:cNvSpPr/>
              <p:nvPr/>
            </p:nvSpPr>
            <p:spPr>
              <a:xfrm flipH="1">
                <a:off x="2947416" y="1754209"/>
                <a:ext cx="166529" cy="127251"/>
              </a:xfrm>
              <a:custGeom>
                <a:avLst/>
                <a:gdLst/>
                <a:ahLst/>
                <a:cxnLst/>
                <a:rect l="0" t="0" r="0" b="0"/>
                <a:pathLst>
                  <a:path w="166529" h="127251">
                    <a:moveTo>
                      <a:pt x="0" y="127251"/>
                    </a:moveTo>
                    <a:cubicBezTo>
                      <a:pt x="0" y="127251"/>
                      <a:pt x="5003" y="77754"/>
                      <a:pt x="50646" y="38120"/>
                    </a:cubicBezTo>
                    <a:cubicBezTo>
                      <a:pt x="96290" y="-1515"/>
                      <a:pt x="166529" y="5133"/>
                      <a:pt x="166529" y="5133"/>
                    </a:cubicBezTo>
                    <a:cubicBezTo>
                      <a:pt x="166529" y="5133"/>
                      <a:pt x="92458" y="-14580"/>
                      <a:pt x="44692" y="22266"/>
                    </a:cubicBezTo>
                    <a:cubicBezTo>
                      <a:pt x="-2652" y="58786"/>
                      <a:pt x="0" y="127251"/>
                      <a:pt x="0" y="127251"/>
                    </a:cubicBezTo>
                    <a:close/>
                  </a:path>
                </a:pathLst>
              </a:custGeom>
              <a:gradFill>
                <a:gsLst>
                  <a:gs pos="0">
                    <a:srgbClr val="F27E5F"/>
                  </a:gs>
                  <a:gs pos="50000">
                    <a:srgbClr val="EC1C24"/>
                  </a:gs>
                  <a:gs pos="100000">
                    <a:srgbClr val="CF232A"/>
                  </a:gs>
                </a:gsLst>
                <a:lin ang="0" scaled="0"/>
              </a:gradFill>
              <a:ln w="7600" cap="flat">
                <a:noFill/>
                <a:bevel/>
              </a:ln>
            </p:spPr>
          </p:sp>
        </p:grpSp>
        <p:grpSp>
          <p:nvGrpSpPr>
            <p:cNvPr id="28" name="Ideal"/>
            <p:cNvGrpSpPr/>
            <p:nvPr/>
          </p:nvGrpSpPr>
          <p:grpSpPr>
            <a:xfrm>
              <a:off x="6147100" y="1754152"/>
              <a:ext cx="456000" cy="457639"/>
              <a:chOff x="6147100" y="1754152"/>
              <a:chExt cx="456000" cy="457639"/>
            </a:xfrm>
          </p:grpSpPr>
          <p:sp>
            <p:nvSpPr>
              <p:cNvPr id="333" name="Freeform 332"/>
              <p:cNvSpPr/>
              <p:nvPr/>
            </p:nvSpPr>
            <p:spPr>
              <a:xfrm>
                <a:off x="6358736" y="2019027"/>
                <a:ext cx="184485" cy="184303"/>
              </a:xfrm>
              <a:custGeom>
                <a:avLst/>
                <a:gdLst/>
                <a:ahLst/>
                <a:cxnLst/>
                <a:rect l="0" t="0" r="0" b="0"/>
                <a:pathLst>
                  <a:path w="184485" h="184303">
                    <a:moveTo>
                      <a:pt x="0" y="87030"/>
                    </a:moveTo>
                    <a:cubicBezTo>
                      <a:pt x="0" y="87030"/>
                      <a:pt x="64882" y="170047"/>
                      <a:pt x="71028" y="176193"/>
                    </a:cubicBezTo>
                    <a:cubicBezTo>
                      <a:pt x="77175" y="184303"/>
                      <a:pt x="92243" y="191157"/>
                      <a:pt x="121567" y="173462"/>
                    </a:cubicBezTo>
                    <a:cubicBezTo>
                      <a:pt x="140690" y="162535"/>
                      <a:pt x="148886" y="158437"/>
                      <a:pt x="163911" y="139316"/>
                    </a:cubicBezTo>
                    <a:cubicBezTo>
                      <a:pt x="175249" y="124887"/>
                      <a:pt x="193959" y="109267"/>
                      <a:pt x="178937" y="86048"/>
                    </a:cubicBezTo>
                    <a:cubicBezTo>
                      <a:pt x="163911" y="62829"/>
                      <a:pt x="116104" y="0"/>
                      <a:pt x="116104" y="0"/>
                    </a:cubicBezTo>
                    <a:lnTo>
                      <a:pt x="0" y="87030"/>
                    </a:lnTo>
                    <a:close/>
                  </a:path>
                </a:pathLst>
              </a:custGeom>
              <a:gradFill>
                <a:gsLst>
                  <a:gs pos="0">
                    <a:srgbClr val="3F7BCF"/>
                  </a:gs>
                  <a:gs pos="100000">
                    <a:srgbClr val="D9EECA"/>
                  </a:gs>
                </a:gsLst>
                <a:lin ang="5400000" scaled="0"/>
              </a:gradFill>
              <a:ln w="7600" cap="flat">
                <a:noFill/>
                <a:bevel/>
              </a:ln>
            </p:spPr>
          </p:sp>
          <p:sp>
            <p:nvSpPr>
              <p:cNvPr id="334" name="Freeform 333"/>
              <p:cNvSpPr/>
              <p:nvPr/>
            </p:nvSpPr>
            <p:spPr>
              <a:xfrm>
                <a:off x="6331247" y="1987314"/>
                <a:ext cx="205060" cy="195401"/>
              </a:xfrm>
              <a:custGeom>
                <a:avLst/>
                <a:gdLst/>
                <a:ahLst/>
                <a:cxnLst/>
                <a:rect l="0" t="0" r="0" b="0"/>
                <a:pathLst>
                  <a:path w="205060" h="195401">
                    <a:moveTo>
                      <a:pt x="0" y="102438"/>
                    </a:moveTo>
                    <a:cubicBezTo>
                      <a:pt x="0" y="102438"/>
                      <a:pt x="64882" y="183706"/>
                      <a:pt x="71028" y="189852"/>
                    </a:cubicBezTo>
                    <a:cubicBezTo>
                      <a:pt x="77175" y="195401"/>
                      <a:pt x="88793" y="200098"/>
                      <a:pt x="121567" y="187120"/>
                    </a:cubicBezTo>
                    <a:cubicBezTo>
                      <a:pt x="144959" y="177858"/>
                      <a:pt x="164082" y="164200"/>
                      <a:pt x="184400" y="139316"/>
                    </a:cubicBezTo>
                    <a:cubicBezTo>
                      <a:pt x="196006" y="125101"/>
                      <a:pt x="214450" y="109267"/>
                      <a:pt x="199426" y="86048"/>
                    </a:cubicBezTo>
                    <a:cubicBezTo>
                      <a:pt x="184400" y="62829"/>
                      <a:pt x="136593" y="0"/>
                      <a:pt x="136593" y="0"/>
                    </a:cubicBezTo>
                    <a:lnTo>
                      <a:pt x="0" y="102438"/>
                    </a:lnTo>
                    <a:close/>
                  </a:path>
                </a:pathLst>
              </a:custGeom>
              <a:gradFill>
                <a:gsLst>
                  <a:gs pos="0">
                    <a:srgbClr val="3F7BCF"/>
                  </a:gs>
                  <a:gs pos="100000">
                    <a:srgbClr val="D9EECA"/>
                  </a:gs>
                </a:gsLst>
                <a:lin ang="5400000" scaled="0"/>
              </a:gradFill>
              <a:ln w="7600" cap="flat">
                <a:noFill/>
                <a:bevel/>
              </a:ln>
            </p:spPr>
          </p:sp>
          <p:sp>
            <p:nvSpPr>
              <p:cNvPr id="335" name="Freeform 334"/>
              <p:cNvSpPr/>
              <p:nvPr/>
            </p:nvSpPr>
            <p:spPr>
              <a:xfrm>
                <a:off x="6301507" y="1956241"/>
                <a:ext cx="228000" cy="208205"/>
              </a:xfrm>
              <a:custGeom>
                <a:avLst/>
                <a:gdLst/>
                <a:ahLst/>
                <a:cxnLst/>
                <a:rect l="0" t="0" r="0" b="0"/>
                <a:pathLst>
                  <a:path w="228000" h="208205">
                    <a:moveTo>
                      <a:pt x="0" y="116054"/>
                    </a:moveTo>
                    <a:cubicBezTo>
                      <a:pt x="0" y="116054"/>
                      <a:pt x="64035" y="197321"/>
                      <a:pt x="70102" y="203467"/>
                    </a:cubicBezTo>
                    <a:cubicBezTo>
                      <a:pt x="76169" y="208205"/>
                      <a:pt x="86977" y="211882"/>
                      <a:pt x="119983" y="200736"/>
                    </a:cubicBezTo>
                    <a:cubicBezTo>
                      <a:pt x="156381" y="188444"/>
                      <a:pt x="176603" y="176151"/>
                      <a:pt x="207610" y="139273"/>
                    </a:cubicBezTo>
                    <a:cubicBezTo>
                      <a:pt x="219355" y="125304"/>
                      <a:pt x="237268" y="109225"/>
                      <a:pt x="222439" y="86005"/>
                    </a:cubicBezTo>
                    <a:cubicBezTo>
                      <a:pt x="207610" y="62786"/>
                      <a:pt x="160425" y="0"/>
                      <a:pt x="160426" y="0"/>
                    </a:cubicBezTo>
                    <a:lnTo>
                      <a:pt x="0" y="116054"/>
                    </a:lnTo>
                    <a:close/>
                  </a:path>
                </a:pathLst>
              </a:custGeom>
              <a:gradFill>
                <a:gsLst>
                  <a:gs pos="0">
                    <a:srgbClr val="3F7BCF"/>
                  </a:gs>
                  <a:gs pos="100000">
                    <a:srgbClr val="D9EECA"/>
                  </a:gs>
                </a:gsLst>
                <a:lin ang="5400000" scaled="0"/>
              </a:gradFill>
              <a:ln w="7600" cap="flat">
                <a:noFill/>
                <a:bevel/>
              </a:ln>
            </p:spPr>
          </p:sp>
          <p:sp>
            <p:nvSpPr>
              <p:cNvPr id="336" name="Freeform 335"/>
              <p:cNvSpPr/>
              <p:nvPr/>
            </p:nvSpPr>
            <p:spPr>
              <a:xfrm>
                <a:off x="6212581" y="1830680"/>
                <a:ext cx="304602" cy="304582"/>
              </a:xfrm>
              <a:custGeom>
                <a:avLst/>
                <a:gdLst/>
                <a:ahLst/>
                <a:cxnLst/>
                <a:rect l="0" t="0" r="0" b="0"/>
                <a:pathLst>
                  <a:path w="304602" h="304582">
                    <a:moveTo>
                      <a:pt x="0" y="152291"/>
                    </a:moveTo>
                    <a:cubicBezTo>
                      <a:pt x="0" y="68183"/>
                      <a:pt x="68188" y="0"/>
                      <a:pt x="152301" y="0"/>
                    </a:cubicBezTo>
                    <a:cubicBezTo>
                      <a:pt x="236415" y="0"/>
                      <a:pt x="304602" y="68183"/>
                      <a:pt x="304602" y="152291"/>
                    </a:cubicBezTo>
                    <a:cubicBezTo>
                      <a:pt x="304602" y="236400"/>
                      <a:pt x="236415" y="304582"/>
                      <a:pt x="152301" y="304582"/>
                    </a:cubicBezTo>
                    <a:cubicBezTo>
                      <a:pt x="68188" y="304582"/>
                      <a:pt x="0" y="236400"/>
                      <a:pt x="0" y="152291"/>
                    </a:cubicBezTo>
                    <a:close/>
                  </a:path>
                </a:pathLst>
              </a:custGeom>
              <a:gradFill>
                <a:gsLst>
                  <a:gs pos="100000">
                    <a:srgbClr val="FF3333"/>
                  </a:gs>
                  <a:gs pos="70093">
                    <a:srgbClr val="FF3333"/>
                  </a:gs>
                  <a:gs pos="0">
                    <a:srgbClr val="FFFF00"/>
                  </a:gs>
                </a:gsLst>
                <a:path path="circle">
                  <a:fillToRect l="50000" t="50000" r="50000" b="50000"/>
                </a:path>
              </a:gradFill>
              <a:ln w="7600" cap="flat">
                <a:noFill/>
                <a:bevel/>
              </a:ln>
            </p:spPr>
          </p:sp>
          <p:sp>
            <p:nvSpPr>
              <p:cNvPr id="337" name="Freeform 336"/>
              <p:cNvSpPr/>
              <p:nvPr/>
            </p:nvSpPr>
            <p:spPr>
              <a:xfrm>
                <a:off x="6220093" y="1838533"/>
                <a:ext cx="288893" cy="288875"/>
              </a:xfrm>
              <a:custGeom>
                <a:avLst/>
                <a:gdLst/>
                <a:ahLst/>
                <a:cxnLst/>
                <a:rect l="0" t="0" r="0" b="0"/>
                <a:pathLst>
                  <a:path w="288893" h="288875">
                    <a:moveTo>
                      <a:pt x="0" y="144438"/>
                    </a:moveTo>
                    <a:cubicBezTo>
                      <a:pt x="0" y="64667"/>
                      <a:pt x="64671" y="0"/>
                      <a:pt x="144447" y="0"/>
                    </a:cubicBezTo>
                    <a:cubicBezTo>
                      <a:pt x="224223" y="0"/>
                      <a:pt x="288893" y="64667"/>
                      <a:pt x="288893" y="144438"/>
                    </a:cubicBezTo>
                    <a:cubicBezTo>
                      <a:pt x="288893" y="224208"/>
                      <a:pt x="224223" y="288875"/>
                      <a:pt x="144447" y="288875"/>
                    </a:cubicBezTo>
                    <a:cubicBezTo>
                      <a:pt x="64671" y="288875"/>
                      <a:pt x="0" y="224208"/>
                      <a:pt x="0" y="144438"/>
                    </a:cubicBezTo>
                    <a:close/>
                  </a:path>
                </a:pathLst>
              </a:custGeom>
              <a:gradFill>
                <a:gsLst>
                  <a:gs pos="100000">
                    <a:srgbClr val="FF8000"/>
                  </a:gs>
                  <a:gs pos="70060">
                    <a:srgbClr val="FF8000"/>
                  </a:gs>
                  <a:gs pos="0">
                    <a:srgbClr val="FFFF00"/>
                  </a:gs>
                </a:gsLst>
                <a:path path="circle">
                  <a:fillToRect l="50000" t="50000" r="50000" b="50000"/>
                </a:path>
              </a:gradFill>
              <a:ln w="7600" cap="flat">
                <a:noFill/>
                <a:bevel/>
              </a:ln>
            </p:spPr>
          </p:sp>
          <p:sp>
            <p:nvSpPr>
              <p:cNvPr id="338" name="Freeform 337"/>
              <p:cNvSpPr/>
              <p:nvPr/>
            </p:nvSpPr>
            <p:spPr>
              <a:xfrm>
                <a:off x="6278146" y="1851029"/>
                <a:ext cx="168009" cy="122925"/>
              </a:xfrm>
              <a:custGeom>
                <a:avLst/>
                <a:gdLst/>
                <a:ahLst/>
                <a:cxnLst/>
                <a:rect l="0" t="0" r="0" b="0"/>
                <a:pathLst>
                  <a:path w="168009" h="122925">
                    <a:moveTo>
                      <a:pt x="0" y="61463"/>
                    </a:moveTo>
                    <a:cubicBezTo>
                      <a:pt x="0" y="27518"/>
                      <a:pt x="37610" y="0"/>
                      <a:pt x="84004" y="0"/>
                    </a:cubicBezTo>
                    <a:cubicBezTo>
                      <a:pt x="130399" y="0"/>
                      <a:pt x="168009" y="27518"/>
                      <a:pt x="168009" y="61463"/>
                    </a:cubicBezTo>
                    <a:cubicBezTo>
                      <a:pt x="168009" y="95407"/>
                      <a:pt x="130399" y="122925"/>
                      <a:pt x="84004" y="122925"/>
                    </a:cubicBezTo>
                    <a:cubicBezTo>
                      <a:pt x="37610" y="122925"/>
                      <a:pt x="0" y="95407"/>
                      <a:pt x="0" y="61463"/>
                    </a:cubicBezTo>
                    <a:close/>
                  </a:path>
                </a:pathLst>
              </a:custGeom>
              <a:gradFill>
                <a:gsLst>
                  <a:gs pos="0">
                    <a:srgbClr val="FFC080">
                      <a:alpha val="0"/>
                    </a:srgbClr>
                  </a:gs>
                  <a:gs pos="100000">
                    <a:srgbClr val="FFFFE0"/>
                  </a:gs>
                </a:gsLst>
                <a:lin ang="16200000" scaled="0"/>
              </a:gradFill>
              <a:ln w="7600" cap="flat">
                <a:noFill/>
                <a:bevel/>
              </a:ln>
            </p:spPr>
          </p:sp>
          <p:sp>
            <p:nvSpPr>
              <p:cNvPr id="339" name="Freeform 338"/>
              <p:cNvSpPr/>
              <p:nvPr/>
            </p:nvSpPr>
            <p:spPr>
              <a:xfrm>
                <a:off x="6316392" y="1852395"/>
                <a:ext cx="90151" cy="54633"/>
              </a:xfrm>
              <a:custGeom>
                <a:avLst/>
                <a:gdLst/>
                <a:ahLst/>
                <a:cxnLst/>
                <a:rect l="0" t="0" r="0" b="0"/>
                <a:pathLst>
                  <a:path w="90151" h="54633">
                    <a:moveTo>
                      <a:pt x="0" y="27317"/>
                    </a:moveTo>
                    <a:cubicBezTo>
                      <a:pt x="0" y="12230"/>
                      <a:pt x="20181" y="0"/>
                      <a:pt x="45076" y="0"/>
                    </a:cubicBezTo>
                    <a:cubicBezTo>
                      <a:pt x="69970" y="0"/>
                      <a:pt x="90151" y="12230"/>
                      <a:pt x="90151" y="27317"/>
                    </a:cubicBezTo>
                    <a:cubicBezTo>
                      <a:pt x="90151" y="42403"/>
                      <a:pt x="69970" y="54633"/>
                      <a:pt x="45076" y="54633"/>
                    </a:cubicBezTo>
                    <a:cubicBezTo>
                      <a:pt x="20181" y="54633"/>
                      <a:pt x="0" y="42403"/>
                      <a:pt x="0" y="27317"/>
                    </a:cubicBezTo>
                    <a:close/>
                  </a:path>
                </a:pathLst>
              </a:custGeom>
              <a:gradFill>
                <a:gsLst>
                  <a:gs pos="0">
                    <a:srgbClr val="E0E0FF">
                      <a:alpha val="0"/>
                    </a:srgbClr>
                  </a:gs>
                  <a:gs pos="100000">
                    <a:srgbClr val="FFFFFF"/>
                  </a:gs>
                </a:gsLst>
                <a:lin ang="16200000" scaled="0"/>
              </a:gradFill>
              <a:ln w="7600" cap="flat">
                <a:noFill/>
                <a:bevel/>
              </a:ln>
            </p:spPr>
          </p:sp>
          <p:sp>
            <p:nvSpPr>
              <p:cNvPr id="340" name="Freeform 339"/>
              <p:cNvSpPr/>
              <p:nvPr/>
            </p:nvSpPr>
            <p:spPr>
              <a:xfrm>
                <a:off x="6283610" y="1995808"/>
                <a:ext cx="168009" cy="125657"/>
              </a:xfrm>
              <a:custGeom>
                <a:avLst/>
                <a:gdLst/>
                <a:ahLst/>
                <a:cxnLst/>
                <a:rect l="0" t="0" r="0" b="0"/>
                <a:pathLst>
                  <a:path w="168009" h="125657">
                    <a:moveTo>
                      <a:pt x="0" y="62829"/>
                    </a:moveTo>
                    <a:cubicBezTo>
                      <a:pt x="0" y="28129"/>
                      <a:pt x="37610" y="0"/>
                      <a:pt x="84004" y="0"/>
                    </a:cubicBezTo>
                    <a:cubicBezTo>
                      <a:pt x="130399" y="0"/>
                      <a:pt x="168009" y="28129"/>
                      <a:pt x="168009" y="62829"/>
                    </a:cubicBezTo>
                    <a:cubicBezTo>
                      <a:pt x="168009" y="97528"/>
                      <a:pt x="130399" y="125657"/>
                      <a:pt x="84004" y="125657"/>
                    </a:cubicBezTo>
                    <a:cubicBezTo>
                      <a:pt x="37610" y="125657"/>
                      <a:pt x="0" y="97528"/>
                      <a:pt x="0" y="62829"/>
                    </a:cubicBezTo>
                    <a:close/>
                  </a:path>
                </a:pathLst>
              </a:custGeom>
              <a:gradFill>
                <a:gsLst>
                  <a:gs pos="0">
                    <a:srgbClr val="FFC080">
                      <a:alpha val="0"/>
                    </a:srgbClr>
                  </a:gs>
                  <a:gs pos="100000">
                    <a:srgbClr val="FFFFE0"/>
                  </a:gs>
                </a:gsLst>
                <a:lin ang="5400000" scaled="0"/>
              </a:gradFill>
              <a:ln w="7600" cap="flat">
                <a:noFill/>
                <a:bevel/>
              </a:ln>
            </p:spPr>
          </p:sp>
          <p:sp>
            <p:nvSpPr>
              <p:cNvPr id="341" name="Freeform 340"/>
              <p:cNvSpPr/>
              <p:nvPr/>
            </p:nvSpPr>
            <p:spPr>
              <a:xfrm>
                <a:off x="6381274" y="2080490"/>
                <a:ext cx="139325" cy="83317"/>
              </a:xfrm>
              <a:custGeom>
                <a:avLst/>
                <a:gdLst/>
                <a:ahLst/>
                <a:cxnLst/>
                <a:rect l="0" t="0" r="0" b="0"/>
                <a:pathLst>
                  <a:path w="139325" h="83317">
                    <a:moveTo>
                      <a:pt x="0" y="83317"/>
                    </a:moveTo>
                    <a:cubicBezTo>
                      <a:pt x="0" y="83317"/>
                      <a:pt x="38987" y="83317"/>
                      <a:pt x="74443" y="61463"/>
                    </a:cubicBezTo>
                    <a:cubicBezTo>
                      <a:pt x="117470" y="34829"/>
                      <a:pt x="139325" y="0"/>
                      <a:pt x="139325" y="0"/>
                    </a:cubicBezTo>
                    <a:cubicBezTo>
                      <a:pt x="139325" y="0"/>
                      <a:pt x="101762" y="39951"/>
                      <a:pt x="69662" y="58390"/>
                    </a:cubicBezTo>
                    <a:cubicBezTo>
                      <a:pt x="43667" y="73398"/>
                      <a:pt x="0" y="83317"/>
                      <a:pt x="0" y="83317"/>
                    </a:cubicBezTo>
                    <a:close/>
                  </a:path>
                </a:pathLst>
              </a:custGeom>
              <a:solidFill>
                <a:srgbClr val="FFFFFF"/>
              </a:solidFill>
              <a:ln w="7600" cap="flat">
                <a:noFill/>
                <a:bevel/>
              </a:ln>
            </p:spPr>
          </p:sp>
          <p:sp>
            <p:nvSpPr>
              <p:cNvPr id="342" name="Freeform 341"/>
              <p:cNvSpPr/>
              <p:nvPr/>
            </p:nvSpPr>
            <p:spPr>
              <a:xfrm>
                <a:off x="6420885" y="2116685"/>
                <a:ext cx="101762" cy="66499"/>
              </a:xfrm>
              <a:custGeom>
                <a:avLst/>
                <a:gdLst/>
                <a:ahLst/>
                <a:cxnLst/>
                <a:rect l="0" t="0" r="0" b="0"/>
                <a:pathLst>
                  <a:path w="101762" h="66499">
                    <a:moveTo>
                      <a:pt x="0" y="66499"/>
                    </a:moveTo>
                    <a:cubicBezTo>
                      <a:pt x="0" y="66499"/>
                      <a:pt x="34831" y="65560"/>
                      <a:pt x="60101" y="45756"/>
                    </a:cubicBezTo>
                    <a:cubicBezTo>
                      <a:pt x="85371" y="25951"/>
                      <a:pt x="101762" y="0"/>
                      <a:pt x="101762" y="0"/>
                    </a:cubicBezTo>
                    <a:cubicBezTo>
                      <a:pt x="101762" y="0"/>
                      <a:pt x="69539" y="33250"/>
                      <a:pt x="52588" y="45756"/>
                    </a:cubicBezTo>
                    <a:cubicBezTo>
                      <a:pt x="34148" y="59414"/>
                      <a:pt x="-1366" y="67609"/>
                      <a:pt x="0" y="66499"/>
                    </a:cubicBezTo>
                    <a:close/>
                  </a:path>
                </a:pathLst>
              </a:custGeom>
              <a:solidFill>
                <a:srgbClr val="FFFFFF"/>
              </a:solidFill>
              <a:ln w="7600" cap="flat">
                <a:noFill/>
                <a:bevel/>
              </a:ln>
            </p:spPr>
          </p:sp>
          <p:sp>
            <p:nvSpPr>
              <p:cNvPr id="343" name="Freeform 342"/>
              <p:cNvSpPr/>
              <p:nvPr/>
            </p:nvSpPr>
            <p:spPr>
              <a:xfrm>
                <a:off x="6147100" y="1754152"/>
                <a:ext cx="184233" cy="187708"/>
              </a:xfrm>
              <a:custGeom>
                <a:avLst/>
                <a:gdLst/>
                <a:ahLst/>
                <a:cxnLst/>
                <a:rect l="0" t="0" r="0" b="0"/>
                <a:pathLst>
                  <a:path w="184233" h="187708">
                    <a:moveTo>
                      <a:pt x="95895" y="0"/>
                    </a:moveTo>
                    <a:lnTo>
                      <a:pt x="88339" y="83684"/>
                    </a:lnTo>
                    <a:lnTo>
                      <a:pt x="37195" y="62763"/>
                    </a:lnTo>
                    <a:lnTo>
                      <a:pt x="83271" y="90358"/>
                    </a:lnTo>
                    <a:lnTo>
                      <a:pt x="0" y="102861"/>
                    </a:lnTo>
                    <a:lnTo>
                      <a:pt x="84172" y="100537"/>
                    </a:lnTo>
                    <a:lnTo>
                      <a:pt x="37195" y="131337"/>
                    </a:lnTo>
                    <a:lnTo>
                      <a:pt x="89131" y="105186"/>
                    </a:lnTo>
                    <a:lnTo>
                      <a:pt x="92117" y="187708"/>
                    </a:lnTo>
                    <a:lnTo>
                      <a:pt x="99963" y="102861"/>
                    </a:lnTo>
                    <a:lnTo>
                      <a:pt x="145875" y="135987"/>
                    </a:lnTo>
                    <a:lnTo>
                      <a:pt x="105193" y="100537"/>
                    </a:lnTo>
                    <a:lnTo>
                      <a:pt x="184233" y="104896"/>
                    </a:lnTo>
                    <a:lnTo>
                      <a:pt x="105193" y="93854"/>
                    </a:lnTo>
                    <a:lnTo>
                      <a:pt x="163892" y="62763"/>
                    </a:lnTo>
                    <a:lnTo>
                      <a:pt x="99963" y="83684"/>
                    </a:lnTo>
                    <a:lnTo>
                      <a:pt x="95895" y="0"/>
                    </a:lnTo>
                    <a:close/>
                  </a:path>
                </a:pathLst>
              </a:custGeom>
              <a:gradFill>
                <a:gsLst>
                  <a:gs pos="100000">
                    <a:srgbClr val="FFFFFF"/>
                  </a:gs>
                  <a:gs pos="70352">
                    <a:srgbClr val="FFFFFF"/>
                  </a:gs>
                  <a:gs pos="0">
                    <a:srgbClr val="FF6000"/>
                  </a:gs>
                </a:gsLst>
                <a:path path="circle">
                  <a:fillToRect l="50000" t="50000" r="50000" b="50000"/>
                </a:path>
              </a:gradFill>
              <a:ln w="7600" cap="flat">
                <a:noFill/>
                <a:bevel/>
              </a:ln>
            </p:spPr>
          </p:sp>
          <p:sp>
            <p:nvSpPr>
              <p:cNvPr id="344" name="Freeform 343"/>
              <p:cNvSpPr/>
              <p:nvPr/>
            </p:nvSpPr>
            <p:spPr>
              <a:xfrm>
                <a:off x="6231294" y="1839714"/>
                <a:ext cx="17113" cy="17535"/>
              </a:xfrm>
              <a:custGeom>
                <a:avLst/>
                <a:gdLst/>
                <a:ahLst/>
                <a:cxnLst/>
                <a:rect l="0" t="0" r="0" b="0"/>
                <a:pathLst>
                  <a:path w="17113" h="17535">
                    <a:moveTo>
                      <a:pt x="0" y="8767"/>
                    </a:moveTo>
                    <a:cubicBezTo>
                      <a:pt x="0" y="3885"/>
                      <a:pt x="3813" y="0"/>
                      <a:pt x="8557" y="0"/>
                    </a:cubicBezTo>
                    <a:cubicBezTo>
                      <a:pt x="13272" y="0"/>
                      <a:pt x="17113" y="3885"/>
                      <a:pt x="17113" y="8767"/>
                    </a:cubicBezTo>
                    <a:cubicBezTo>
                      <a:pt x="17113" y="13593"/>
                      <a:pt x="13272" y="17535"/>
                      <a:pt x="8557" y="17535"/>
                    </a:cubicBezTo>
                    <a:cubicBezTo>
                      <a:pt x="3813" y="17535"/>
                      <a:pt x="0" y="13593"/>
                      <a:pt x="0" y="8767"/>
                    </a:cubicBezTo>
                    <a:close/>
                  </a:path>
                </a:pathLst>
              </a:custGeom>
              <a:gradFill>
                <a:gsLst>
                  <a:gs pos="0">
                    <a:srgbClr val="FFC080">
                      <a:alpha val="0"/>
                    </a:srgbClr>
                  </a:gs>
                  <a:gs pos="100000">
                    <a:srgbClr val="FFFFE0"/>
                  </a:gs>
                </a:gsLst>
                <a:lin ang="16200000" scaled="0"/>
              </a:gradFill>
              <a:ln w="7600" cap="flat">
                <a:noFill/>
                <a:bevel/>
              </a:ln>
            </p:spPr>
          </p:sp>
          <p:sp>
            <p:nvSpPr>
              <p:cNvPr id="345" name="Freeform 344"/>
              <p:cNvSpPr/>
              <p:nvPr/>
            </p:nvSpPr>
            <p:spPr>
              <a:xfrm>
                <a:off x="6454214" y="1765074"/>
                <a:ext cx="148886" cy="151694"/>
              </a:xfrm>
              <a:custGeom>
                <a:avLst/>
                <a:gdLst/>
                <a:ahLst/>
                <a:cxnLst/>
                <a:rect l="0" t="0" r="0" b="0"/>
                <a:pathLst>
                  <a:path w="148886" h="151694">
                    <a:moveTo>
                      <a:pt x="77496" y="0"/>
                    </a:moveTo>
                    <a:lnTo>
                      <a:pt x="71390" y="67629"/>
                    </a:lnTo>
                    <a:lnTo>
                      <a:pt x="30059" y="50721"/>
                    </a:lnTo>
                    <a:lnTo>
                      <a:pt x="67295" y="73022"/>
                    </a:lnTo>
                    <a:lnTo>
                      <a:pt x="0" y="83127"/>
                    </a:lnTo>
                    <a:lnTo>
                      <a:pt x="68023" y="81248"/>
                    </a:lnTo>
                    <a:lnTo>
                      <a:pt x="30059" y="106139"/>
                    </a:lnTo>
                    <a:lnTo>
                      <a:pt x="72030" y="85005"/>
                    </a:lnTo>
                    <a:lnTo>
                      <a:pt x="74443" y="151694"/>
                    </a:lnTo>
                    <a:lnTo>
                      <a:pt x="80783" y="83127"/>
                    </a:lnTo>
                    <a:lnTo>
                      <a:pt x="117888" y="109896"/>
                    </a:lnTo>
                    <a:lnTo>
                      <a:pt x="85011" y="81248"/>
                    </a:lnTo>
                    <a:lnTo>
                      <a:pt x="148886" y="84770"/>
                    </a:lnTo>
                    <a:lnTo>
                      <a:pt x="85011" y="75847"/>
                    </a:lnTo>
                    <a:lnTo>
                      <a:pt x="132447" y="50721"/>
                    </a:lnTo>
                    <a:lnTo>
                      <a:pt x="80783" y="67629"/>
                    </a:lnTo>
                    <a:lnTo>
                      <a:pt x="77496" y="0"/>
                    </a:lnTo>
                    <a:close/>
                  </a:path>
                </a:pathLst>
              </a:custGeom>
              <a:gradFill>
                <a:gsLst>
                  <a:gs pos="100000">
                    <a:srgbClr val="FFFFFF"/>
                  </a:gs>
                  <a:gs pos="70115">
                    <a:srgbClr val="FFFFFF"/>
                  </a:gs>
                  <a:gs pos="0">
                    <a:srgbClr val="FF6000"/>
                  </a:gs>
                </a:gsLst>
                <a:path path="circle">
                  <a:fillToRect l="50000" t="50000" r="50000" b="50000"/>
                </a:path>
              </a:gradFill>
              <a:ln w="7600" cap="flat">
                <a:noFill/>
                <a:bevel/>
              </a:ln>
            </p:spPr>
          </p:sp>
          <p:sp>
            <p:nvSpPr>
              <p:cNvPr id="346" name="Freeform 345"/>
              <p:cNvSpPr/>
              <p:nvPr/>
            </p:nvSpPr>
            <p:spPr>
              <a:xfrm>
                <a:off x="6522255" y="1834222"/>
                <a:ext cx="13830" cy="14171"/>
              </a:xfrm>
              <a:custGeom>
                <a:avLst/>
                <a:gdLst/>
                <a:ahLst/>
                <a:cxnLst/>
                <a:rect l="0" t="0" r="0" b="0"/>
                <a:pathLst>
                  <a:path w="13830" h="14171">
                    <a:moveTo>
                      <a:pt x="0" y="7085"/>
                    </a:moveTo>
                    <a:cubicBezTo>
                      <a:pt x="0" y="3140"/>
                      <a:pt x="3081" y="0"/>
                      <a:pt x="6915" y="0"/>
                    </a:cubicBezTo>
                    <a:cubicBezTo>
                      <a:pt x="10726" y="0"/>
                      <a:pt x="13830" y="3140"/>
                      <a:pt x="13830" y="7085"/>
                    </a:cubicBezTo>
                    <a:cubicBezTo>
                      <a:pt x="13830" y="10985"/>
                      <a:pt x="10726" y="14171"/>
                      <a:pt x="6915" y="14171"/>
                    </a:cubicBezTo>
                    <a:cubicBezTo>
                      <a:pt x="3081" y="14171"/>
                      <a:pt x="0" y="10985"/>
                      <a:pt x="0" y="7085"/>
                    </a:cubicBezTo>
                    <a:close/>
                  </a:path>
                </a:pathLst>
              </a:custGeom>
              <a:gradFill>
                <a:gsLst>
                  <a:gs pos="0">
                    <a:srgbClr val="FFC080">
                      <a:alpha val="0"/>
                    </a:srgbClr>
                  </a:gs>
                  <a:gs pos="100000">
                    <a:srgbClr val="FFFFE0"/>
                  </a:gs>
                </a:gsLst>
                <a:lin ang="16200000" scaled="0"/>
              </a:gradFill>
              <a:ln w="7600" cap="flat">
                <a:noFill/>
                <a:bevel/>
              </a:ln>
            </p:spPr>
          </p:sp>
          <p:sp>
            <p:nvSpPr>
              <p:cNvPr id="347" name="Freeform 346"/>
              <p:cNvSpPr/>
              <p:nvPr/>
            </p:nvSpPr>
            <p:spPr>
              <a:xfrm>
                <a:off x="6213810" y="2060096"/>
                <a:ext cx="148886" cy="151694"/>
              </a:xfrm>
              <a:custGeom>
                <a:avLst/>
                <a:gdLst/>
                <a:ahLst/>
                <a:cxnLst/>
                <a:rect l="0" t="0" r="0" b="0"/>
                <a:pathLst>
                  <a:path w="148886" h="151694">
                    <a:moveTo>
                      <a:pt x="77496" y="0"/>
                    </a:moveTo>
                    <a:lnTo>
                      <a:pt x="71390" y="67629"/>
                    </a:lnTo>
                    <a:lnTo>
                      <a:pt x="30059" y="50721"/>
                    </a:lnTo>
                    <a:lnTo>
                      <a:pt x="67295" y="73022"/>
                    </a:lnTo>
                    <a:lnTo>
                      <a:pt x="0" y="83127"/>
                    </a:lnTo>
                    <a:lnTo>
                      <a:pt x="68023" y="81248"/>
                    </a:lnTo>
                    <a:lnTo>
                      <a:pt x="30059" y="106139"/>
                    </a:lnTo>
                    <a:lnTo>
                      <a:pt x="72030" y="85005"/>
                    </a:lnTo>
                    <a:lnTo>
                      <a:pt x="74443" y="151694"/>
                    </a:lnTo>
                    <a:lnTo>
                      <a:pt x="80783" y="83127"/>
                    </a:lnTo>
                    <a:lnTo>
                      <a:pt x="117888" y="109896"/>
                    </a:lnTo>
                    <a:lnTo>
                      <a:pt x="85011" y="81248"/>
                    </a:lnTo>
                    <a:lnTo>
                      <a:pt x="148886" y="84770"/>
                    </a:lnTo>
                    <a:lnTo>
                      <a:pt x="85011" y="75847"/>
                    </a:lnTo>
                    <a:lnTo>
                      <a:pt x="132447" y="50721"/>
                    </a:lnTo>
                    <a:lnTo>
                      <a:pt x="80783" y="67629"/>
                    </a:lnTo>
                    <a:lnTo>
                      <a:pt x="77496" y="0"/>
                    </a:lnTo>
                    <a:close/>
                  </a:path>
                </a:pathLst>
              </a:custGeom>
              <a:gradFill>
                <a:gsLst>
                  <a:gs pos="100000">
                    <a:srgbClr val="FFE7A3"/>
                  </a:gs>
                  <a:gs pos="70115">
                    <a:srgbClr val="FFE7A3"/>
                  </a:gs>
                  <a:gs pos="35057">
                    <a:srgbClr val="FFCA05"/>
                  </a:gs>
                  <a:gs pos="0">
                    <a:srgbClr val="FAAC18"/>
                  </a:gs>
                </a:gsLst>
                <a:path path="circle">
                  <a:fillToRect l="50000" t="50000" r="50000" b="50000"/>
                </a:path>
              </a:gradFill>
              <a:ln w="7600" cap="flat">
                <a:noFill/>
                <a:bevel/>
              </a:ln>
            </p:spPr>
          </p:sp>
          <p:sp>
            <p:nvSpPr>
              <p:cNvPr id="348" name="Freeform 347"/>
              <p:cNvSpPr/>
              <p:nvPr/>
            </p:nvSpPr>
            <p:spPr>
              <a:xfrm>
                <a:off x="6281851" y="2129243"/>
                <a:ext cx="13830" cy="14171"/>
              </a:xfrm>
              <a:custGeom>
                <a:avLst/>
                <a:gdLst/>
                <a:ahLst/>
                <a:cxnLst/>
                <a:rect l="0" t="0" r="0" b="0"/>
                <a:pathLst>
                  <a:path w="13830" h="14171">
                    <a:moveTo>
                      <a:pt x="0" y="7085"/>
                    </a:moveTo>
                    <a:cubicBezTo>
                      <a:pt x="0" y="3140"/>
                      <a:pt x="3081" y="0"/>
                      <a:pt x="6915" y="0"/>
                    </a:cubicBezTo>
                    <a:cubicBezTo>
                      <a:pt x="10726" y="0"/>
                      <a:pt x="13830" y="3140"/>
                      <a:pt x="13830" y="7085"/>
                    </a:cubicBezTo>
                    <a:cubicBezTo>
                      <a:pt x="13830" y="10985"/>
                      <a:pt x="10726" y="14171"/>
                      <a:pt x="6915" y="14171"/>
                    </a:cubicBezTo>
                    <a:cubicBezTo>
                      <a:pt x="3081" y="14171"/>
                      <a:pt x="0" y="10985"/>
                      <a:pt x="0" y="7085"/>
                    </a:cubicBezTo>
                    <a:close/>
                  </a:path>
                </a:pathLst>
              </a:custGeom>
              <a:gradFill>
                <a:gsLst>
                  <a:gs pos="0">
                    <a:srgbClr val="FFC080">
                      <a:alpha val="0"/>
                    </a:srgbClr>
                  </a:gs>
                  <a:gs pos="100000">
                    <a:srgbClr val="FFFFE0"/>
                  </a:gs>
                </a:gsLst>
                <a:lin ang="16200000" scaled="0"/>
              </a:gradFill>
              <a:ln w="7600" cap="flat">
                <a:noFill/>
                <a:bevel/>
              </a:ln>
            </p:spPr>
          </p:sp>
        </p:grpSp>
        <p:grpSp>
          <p:nvGrpSpPr>
            <p:cNvPr id="29" name="Tell everyone"/>
            <p:cNvGrpSpPr/>
            <p:nvPr/>
          </p:nvGrpSpPr>
          <p:grpSpPr>
            <a:xfrm>
              <a:off x="6466300" y="4792250"/>
              <a:ext cx="456001" cy="456001"/>
              <a:chOff x="6466300" y="4792250"/>
              <a:chExt cx="456001" cy="456001"/>
            </a:xfrm>
          </p:grpSpPr>
          <p:sp>
            <p:nvSpPr>
              <p:cNvPr id="313" name="Freeform 312"/>
              <p:cNvSpPr/>
              <p:nvPr/>
            </p:nvSpPr>
            <p:spPr>
              <a:xfrm>
                <a:off x="6466300" y="4792250"/>
                <a:ext cx="456001" cy="456001"/>
              </a:xfrm>
              <a:custGeom>
                <a:avLst/>
                <a:gdLst/>
                <a:ahLst/>
                <a:cxnLst/>
                <a:rect l="0" t="0" r="0" b="0"/>
                <a:pathLst>
                  <a:path w="456001" h="456001">
                    <a:moveTo>
                      <a:pt x="0" y="228000"/>
                    </a:moveTo>
                    <a:cubicBezTo>
                      <a:pt x="0" y="102079"/>
                      <a:pt x="101974" y="0"/>
                      <a:pt x="228000" y="0"/>
                    </a:cubicBezTo>
                    <a:cubicBezTo>
                      <a:pt x="353816" y="0"/>
                      <a:pt x="456001" y="102079"/>
                      <a:pt x="456001" y="228000"/>
                    </a:cubicBezTo>
                    <a:cubicBezTo>
                      <a:pt x="456001" y="353921"/>
                      <a:pt x="353816" y="456001"/>
                      <a:pt x="228000" y="456001"/>
                    </a:cubicBezTo>
                    <a:cubicBezTo>
                      <a:pt x="101974" y="456001"/>
                      <a:pt x="0" y="353921"/>
                      <a:pt x="0" y="228000"/>
                    </a:cubicBezTo>
                    <a:close/>
                  </a:path>
                </a:pathLst>
              </a:custGeom>
              <a:gradFill>
                <a:gsLst>
                  <a:gs pos="0">
                    <a:srgbClr val="808080"/>
                  </a:gs>
                  <a:gs pos="100000">
                    <a:srgbClr val="E0E0E0"/>
                  </a:gs>
                </a:gsLst>
                <a:lin ang="13200000" scaled="0"/>
              </a:gradFill>
              <a:ln w="7600" cap="flat">
                <a:noFill/>
                <a:bevel/>
              </a:ln>
            </p:spPr>
          </p:sp>
          <p:sp>
            <p:nvSpPr>
              <p:cNvPr id="314" name="Freeform 313"/>
              <p:cNvSpPr/>
              <p:nvPr/>
            </p:nvSpPr>
            <p:spPr>
              <a:xfrm>
                <a:off x="6477278" y="4803227"/>
                <a:ext cx="434045" cy="434045"/>
              </a:xfrm>
              <a:custGeom>
                <a:avLst/>
                <a:gdLst/>
                <a:ahLst/>
                <a:cxnLst/>
                <a:rect l="0" t="0" r="0" b="0"/>
                <a:pathLst>
                  <a:path w="434045" h="434045">
                    <a:moveTo>
                      <a:pt x="0" y="217023"/>
                    </a:moveTo>
                    <a:cubicBezTo>
                      <a:pt x="0" y="97164"/>
                      <a:pt x="97063" y="0"/>
                      <a:pt x="217023" y="0"/>
                    </a:cubicBezTo>
                    <a:cubicBezTo>
                      <a:pt x="336780" y="0"/>
                      <a:pt x="434045" y="97164"/>
                      <a:pt x="434045" y="217023"/>
                    </a:cubicBezTo>
                    <a:cubicBezTo>
                      <a:pt x="434045" y="336881"/>
                      <a:pt x="336780" y="434045"/>
                      <a:pt x="217023" y="434045"/>
                    </a:cubicBezTo>
                    <a:cubicBezTo>
                      <a:pt x="97063" y="434045"/>
                      <a:pt x="0" y="336881"/>
                      <a:pt x="0" y="217023"/>
                    </a:cubicBezTo>
                    <a:close/>
                  </a:path>
                </a:pathLst>
              </a:custGeom>
              <a:gradFill>
                <a:gsLst>
                  <a:gs pos="0">
                    <a:srgbClr val="F2F2F2"/>
                  </a:gs>
                  <a:gs pos="100000">
                    <a:srgbClr val="E0E0E0"/>
                  </a:gs>
                </a:gsLst>
                <a:lin ang="1800000" scaled="0"/>
              </a:gradFill>
              <a:ln w="7600" cap="flat">
                <a:noFill/>
                <a:bevel/>
              </a:ln>
            </p:spPr>
          </p:sp>
          <p:sp>
            <p:nvSpPr>
              <p:cNvPr id="315" name="Freeform 314"/>
              <p:cNvSpPr/>
              <p:nvPr/>
            </p:nvSpPr>
            <p:spPr>
              <a:xfrm>
                <a:off x="6498389" y="4824339"/>
                <a:ext cx="391822" cy="391822"/>
              </a:xfrm>
              <a:custGeom>
                <a:avLst/>
                <a:gdLst/>
                <a:ahLst/>
                <a:cxnLst/>
                <a:rect l="0" t="0" r="0" b="0"/>
                <a:pathLst>
                  <a:path w="391822" h="391822">
                    <a:moveTo>
                      <a:pt x="0" y="195911"/>
                    </a:moveTo>
                    <a:cubicBezTo>
                      <a:pt x="0" y="87712"/>
                      <a:pt x="87622" y="0"/>
                      <a:pt x="195911" y="0"/>
                    </a:cubicBezTo>
                    <a:cubicBezTo>
                      <a:pt x="304019" y="0"/>
                      <a:pt x="391822" y="87712"/>
                      <a:pt x="391822" y="195911"/>
                    </a:cubicBezTo>
                    <a:cubicBezTo>
                      <a:pt x="391822" y="304109"/>
                      <a:pt x="304019" y="391822"/>
                      <a:pt x="195911" y="391822"/>
                    </a:cubicBezTo>
                    <a:cubicBezTo>
                      <a:pt x="87622" y="391822"/>
                      <a:pt x="0" y="304109"/>
                      <a:pt x="0" y="195911"/>
                    </a:cubicBezTo>
                    <a:close/>
                  </a:path>
                </a:pathLst>
              </a:custGeom>
              <a:gradFill>
                <a:gsLst>
                  <a:gs pos="100000">
                    <a:srgbClr val="FD8D1D"/>
                  </a:gs>
                  <a:gs pos="70229">
                    <a:srgbClr val="FD8D1D"/>
                  </a:gs>
                  <a:gs pos="0">
                    <a:srgbClr val="FFFFE0"/>
                  </a:gs>
                </a:gsLst>
                <a:path path="circle">
                  <a:fillToRect l="50000" t="50000" r="50000" b="50000"/>
                </a:path>
              </a:gradFill>
              <a:ln w="7600" cap="flat">
                <a:noFill/>
                <a:bevel/>
              </a:ln>
            </p:spPr>
          </p:sp>
          <p:sp>
            <p:nvSpPr>
              <p:cNvPr id="316" name="Freeform 315"/>
              <p:cNvSpPr/>
              <p:nvPr/>
            </p:nvSpPr>
            <p:spPr>
              <a:xfrm>
                <a:off x="6709559" y="5029089"/>
                <a:ext cx="143435" cy="126918"/>
              </a:xfrm>
              <a:custGeom>
                <a:avLst/>
                <a:gdLst/>
                <a:ahLst/>
                <a:cxnLst/>
                <a:rect l="0" t="0" r="0" b="0"/>
                <a:pathLst>
                  <a:path w="143435" h="126918">
                    <a:moveTo>
                      <a:pt x="24169" y="0"/>
                    </a:moveTo>
                    <a:lnTo>
                      <a:pt x="116503" y="0"/>
                    </a:lnTo>
                    <a:cubicBezTo>
                      <a:pt x="136361" y="-1460"/>
                      <a:pt x="143435" y="14933"/>
                      <a:pt x="143435" y="23692"/>
                    </a:cubicBezTo>
                    <a:lnTo>
                      <a:pt x="143435" y="104593"/>
                    </a:lnTo>
                    <a:cubicBezTo>
                      <a:pt x="143435" y="107214"/>
                      <a:pt x="140150" y="109399"/>
                      <a:pt x="137477" y="109399"/>
                    </a:cubicBezTo>
                    <a:lnTo>
                      <a:pt x="118489" y="109399"/>
                    </a:lnTo>
                    <a:lnTo>
                      <a:pt x="116503" y="126918"/>
                    </a:lnTo>
                    <a:lnTo>
                      <a:pt x="31119" y="126918"/>
                    </a:lnTo>
                    <a:lnTo>
                      <a:pt x="29134" y="109399"/>
                    </a:lnTo>
                    <a:lnTo>
                      <a:pt x="6174" y="109399"/>
                    </a:lnTo>
                    <a:cubicBezTo>
                      <a:pt x="3501" y="109399"/>
                      <a:pt x="0" y="107214"/>
                      <a:pt x="0" y="104593"/>
                    </a:cubicBezTo>
                    <a:lnTo>
                      <a:pt x="0" y="25639"/>
                    </a:lnTo>
                    <a:cubicBezTo>
                      <a:pt x="-1862" y="12986"/>
                      <a:pt x="11387" y="2220"/>
                      <a:pt x="24169" y="0"/>
                    </a:cubicBezTo>
                    <a:close/>
                  </a:path>
                </a:pathLst>
              </a:custGeom>
              <a:solidFill>
                <a:srgbClr val="E36C09"/>
              </a:solidFill>
              <a:ln w="7600" cap="flat">
                <a:noFill/>
                <a:bevel/>
              </a:ln>
            </p:spPr>
          </p:sp>
          <p:sp>
            <p:nvSpPr>
              <p:cNvPr id="317" name="Freeform 316"/>
              <p:cNvSpPr/>
              <p:nvPr/>
            </p:nvSpPr>
            <p:spPr>
              <a:xfrm>
                <a:off x="6728021" y="4937474"/>
                <a:ext cx="105272" cy="101716"/>
              </a:xfrm>
              <a:custGeom>
                <a:avLst/>
                <a:gdLst/>
                <a:ahLst/>
                <a:cxnLst/>
                <a:rect l="0" t="0" r="0" b="0"/>
                <a:pathLst>
                  <a:path w="105272" h="101716">
                    <a:moveTo>
                      <a:pt x="0" y="50858"/>
                    </a:moveTo>
                    <a:cubicBezTo>
                      <a:pt x="0" y="22756"/>
                      <a:pt x="23559" y="0"/>
                      <a:pt x="52636" y="0"/>
                    </a:cubicBezTo>
                    <a:cubicBezTo>
                      <a:pt x="81683" y="0"/>
                      <a:pt x="105272" y="22756"/>
                      <a:pt x="105272" y="50858"/>
                    </a:cubicBezTo>
                    <a:cubicBezTo>
                      <a:pt x="105272" y="78899"/>
                      <a:pt x="81683" y="101716"/>
                      <a:pt x="52636" y="101716"/>
                    </a:cubicBezTo>
                    <a:cubicBezTo>
                      <a:pt x="23559" y="101716"/>
                      <a:pt x="0" y="78899"/>
                      <a:pt x="0" y="50858"/>
                    </a:cubicBezTo>
                    <a:close/>
                  </a:path>
                </a:pathLst>
              </a:custGeom>
              <a:solidFill>
                <a:srgbClr val="E36C09"/>
              </a:solidFill>
              <a:ln w="7600" cap="flat">
                <a:noFill/>
                <a:bevel/>
              </a:ln>
            </p:spPr>
          </p:sp>
          <p:sp>
            <p:nvSpPr>
              <p:cNvPr id="318" name="Freeform 317"/>
              <p:cNvSpPr/>
              <p:nvPr/>
            </p:nvSpPr>
            <p:spPr>
              <a:xfrm>
                <a:off x="6734364" y="4944093"/>
                <a:ext cx="92464" cy="90747"/>
              </a:xfrm>
              <a:custGeom>
                <a:avLst/>
                <a:gdLst/>
                <a:ahLst/>
                <a:cxnLst/>
                <a:rect l="0" t="0" r="0" b="0"/>
                <a:pathLst>
                  <a:path w="92464" h="90747">
                    <a:moveTo>
                      <a:pt x="0" y="45373"/>
                    </a:moveTo>
                    <a:cubicBezTo>
                      <a:pt x="0" y="20302"/>
                      <a:pt x="20693" y="0"/>
                      <a:pt x="46232" y="0"/>
                    </a:cubicBezTo>
                    <a:cubicBezTo>
                      <a:pt x="71744" y="0"/>
                      <a:pt x="92464" y="20302"/>
                      <a:pt x="92464" y="45373"/>
                    </a:cubicBezTo>
                    <a:cubicBezTo>
                      <a:pt x="92464" y="70390"/>
                      <a:pt x="71744" y="90747"/>
                      <a:pt x="46232" y="90747"/>
                    </a:cubicBezTo>
                    <a:cubicBezTo>
                      <a:pt x="20693" y="90747"/>
                      <a:pt x="0" y="70390"/>
                      <a:pt x="0" y="45373"/>
                    </a:cubicBezTo>
                    <a:close/>
                  </a:path>
                </a:pathLst>
              </a:custGeom>
              <a:gradFill>
                <a:gsLst>
                  <a:gs pos="0">
                    <a:srgbClr val="FFBF28"/>
                  </a:gs>
                  <a:gs pos="100000">
                    <a:srgbClr val="FFFFE0"/>
                  </a:gs>
                </a:gsLst>
                <a:lin ang="16200000" scaled="0"/>
              </a:gradFill>
              <a:ln w="7600" cap="flat">
                <a:noFill/>
                <a:bevel/>
              </a:ln>
            </p:spPr>
          </p:sp>
          <p:sp>
            <p:nvSpPr>
              <p:cNvPr id="319" name="Freeform 318"/>
              <p:cNvSpPr/>
              <p:nvPr/>
            </p:nvSpPr>
            <p:spPr>
              <a:xfrm>
                <a:off x="6716623" y="5036174"/>
                <a:ext cx="125983" cy="113720"/>
              </a:xfrm>
              <a:custGeom>
                <a:avLst/>
                <a:gdLst/>
                <a:ahLst/>
                <a:cxnLst/>
                <a:rect l="0" t="0" r="0" b="0"/>
                <a:pathLst>
                  <a:path w="125983" h="113720">
                    <a:moveTo>
                      <a:pt x="21229" y="0"/>
                    </a:moveTo>
                    <a:lnTo>
                      <a:pt x="102329" y="0"/>
                    </a:lnTo>
                    <a:cubicBezTo>
                      <a:pt x="119770" y="-1308"/>
                      <a:pt x="125983" y="13380"/>
                      <a:pt x="125983" y="21228"/>
                    </a:cubicBezTo>
                    <a:lnTo>
                      <a:pt x="125983" y="93717"/>
                    </a:lnTo>
                    <a:cubicBezTo>
                      <a:pt x="125983" y="96065"/>
                      <a:pt x="123099" y="98023"/>
                      <a:pt x="120750" y="98023"/>
                    </a:cubicBezTo>
                    <a:lnTo>
                      <a:pt x="104073" y="98023"/>
                    </a:lnTo>
                    <a:lnTo>
                      <a:pt x="102329" y="113720"/>
                    </a:lnTo>
                    <a:lnTo>
                      <a:pt x="27333" y="113720"/>
                    </a:lnTo>
                    <a:lnTo>
                      <a:pt x="25589" y="98023"/>
                    </a:lnTo>
                    <a:lnTo>
                      <a:pt x="5423" y="98023"/>
                    </a:lnTo>
                    <a:cubicBezTo>
                      <a:pt x="3075" y="98023"/>
                      <a:pt x="0" y="96065"/>
                      <a:pt x="0" y="93717"/>
                    </a:cubicBezTo>
                    <a:lnTo>
                      <a:pt x="0" y="22972"/>
                    </a:lnTo>
                    <a:cubicBezTo>
                      <a:pt x="-1635" y="11636"/>
                      <a:pt x="10001" y="1989"/>
                      <a:pt x="21229" y="0"/>
                    </a:cubicBezTo>
                    <a:close/>
                  </a:path>
                </a:pathLst>
              </a:custGeom>
              <a:gradFill>
                <a:gsLst>
                  <a:gs pos="60000">
                    <a:srgbClr val="FFBF28"/>
                  </a:gs>
                  <a:gs pos="100000">
                    <a:srgbClr val="FFFFE0"/>
                  </a:gs>
                </a:gsLst>
                <a:lin ang="16200000" scaled="0"/>
              </a:gradFill>
              <a:ln w="7600" cap="flat">
                <a:noFill/>
                <a:bevel/>
              </a:ln>
            </p:spPr>
          </p:sp>
          <p:sp>
            <p:nvSpPr>
              <p:cNvPr id="320" name="Freeform 319"/>
              <p:cNvSpPr/>
              <p:nvPr/>
            </p:nvSpPr>
            <p:spPr>
              <a:xfrm>
                <a:off x="6530578" y="5028006"/>
                <a:ext cx="143435" cy="126918"/>
              </a:xfrm>
              <a:custGeom>
                <a:avLst/>
                <a:gdLst/>
                <a:ahLst/>
                <a:cxnLst/>
                <a:rect l="0" t="0" r="0" b="0"/>
                <a:pathLst>
                  <a:path w="143435" h="126918">
                    <a:moveTo>
                      <a:pt x="24169" y="0"/>
                    </a:moveTo>
                    <a:lnTo>
                      <a:pt x="116503" y="0"/>
                    </a:lnTo>
                    <a:cubicBezTo>
                      <a:pt x="136361" y="-1460"/>
                      <a:pt x="143435" y="14933"/>
                      <a:pt x="143435" y="23692"/>
                    </a:cubicBezTo>
                    <a:lnTo>
                      <a:pt x="143435" y="104593"/>
                    </a:lnTo>
                    <a:cubicBezTo>
                      <a:pt x="143435" y="107214"/>
                      <a:pt x="140150" y="109399"/>
                      <a:pt x="137477" y="109399"/>
                    </a:cubicBezTo>
                    <a:lnTo>
                      <a:pt x="118489" y="109399"/>
                    </a:lnTo>
                    <a:lnTo>
                      <a:pt x="116503" y="126918"/>
                    </a:lnTo>
                    <a:lnTo>
                      <a:pt x="31119" y="126918"/>
                    </a:lnTo>
                    <a:lnTo>
                      <a:pt x="29134" y="109399"/>
                    </a:lnTo>
                    <a:lnTo>
                      <a:pt x="6174" y="109399"/>
                    </a:lnTo>
                    <a:cubicBezTo>
                      <a:pt x="3501" y="109399"/>
                      <a:pt x="0" y="107214"/>
                      <a:pt x="0" y="104593"/>
                    </a:cubicBezTo>
                    <a:lnTo>
                      <a:pt x="0" y="25639"/>
                    </a:lnTo>
                    <a:cubicBezTo>
                      <a:pt x="-1862" y="12986"/>
                      <a:pt x="11387" y="2220"/>
                      <a:pt x="24169" y="0"/>
                    </a:cubicBezTo>
                    <a:close/>
                  </a:path>
                </a:pathLst>
              </a:custGeom>
              <a:solidFill>
                <a:srgbClr val="E36C09"/>
              </a:solidFill>
              <a:ln w="7600" cap="flat">
                <a:noFill/>
                <a:bevel/>
              </a:ln>
            </p:spPr>
          </p:sp>
          <p:sp>
            <p:nvSpPr>
              <p:cNvPr id="321" name="Freeform 320"/>
              <p:cNvSpPr/>
              <p:nvPr/>
            </p:nvSpPr>
            <p:spPr>
              <a:xfrm>
                <a:off x="6549039" y="4936391"/>
                <a:ext cx="105272" cy="101716"/>
              </a:xfrm>
              <a:custGeom>
                <a:avLst/>
                <a:gdLst/>
                <a:ahLst/>
                <a:cxnLst/>
                <a:rect l="0" t="0" r="0" b="0"/>
                <a:pathLst>
                  <a:path w="105272" h="101716">
                    <a:moveTo>
                      <a:pt x="0" y="50858"/>
                    </a:moveTo>
                    <a:cubicBezTo>
                      <a:pt x="0" y="22756"/>
                      <a:pt x="23559" y="0"/>
                      <a:pt x="52636" y="0"/>
                    </a:cubicBezTo>
                    <a:cubicBezTo>
                      <a:pt x="81683" y="0"/>
                      <a:pt x="105272" y="22756"/>
                      <a:pt x="105272" y="50858"/>
                    </a:cubicBezTo>
                    <a:cubicBezTo>
                      <a:pt x="105272" y="78899"/>
                      <a:pt x="81683" y="101716"/>
                      <a:pt x="52636" y="101716"/>
                    </a:cubicBezTo>
                    <a:cubicBezTo>
                      <a:pt x="23559" y="101716"/>
                      <a:pt x="0" y="78899"/>
                      <a:pt x="0" y="50858"/>
                    </a:cubicBezTo>
                    <a:close/>
                  </a:path>
                </a:pathLst>
              </a:custGeom>
              <a:solidFill>
                <a:srgbClr val="E36C09"/>
              </a:solidFill>
              <a:ln w="7600" cap="flat">
                <a:noFill/>
                <a:bevel/>
              </a:ln>
            </p:spPr>
          </p:sp>
          <p:sp>
            <p:nvSpPr>
              <p:cNvPr id="322" name="Freeform 321"/>
              <p:cNvSpPr/>
              <p:nvPr/>
            </p:nvSpPr>
            <p:spPr>
              <a:xfrm>
                <a:off x="6555383" y="4943010"/>
                <a:ext cx="92464" cy="90747"/>
              </a:xfrm>
              <a:custGeom>
                <a:avLst/>
                <a:gdLst/>
                <a:ahLst/>
                <a:cxnLst/>
                <a:rect l="0" t="0" r="0" b="0"/>
                <a:pathLst>
                  <a:path w="92464" h="90747">
                    <a:moveTo>
                      <a:pt x="0" y="45373"/>
                    </a:moveTo>
                    <a:cubicBezTo>
                      <a:pt x="0" y="20302"/>
                      <a:pt x="20693" y="0"/>
                      <a:pt x="46232" y="0"/>
                    </a:cubicBezTo>
                    <a:cubicBezTo>
                      <a:pt x="71744" y="0"/>
                      <a:pt x="92464" y="20302"/>
                      <a:pt x="92464" y="45373"/>
                    </a:cubicBezTo>
                    <a:cubicBezTo>
                      <a:pt x="92464" y="70390"/>
                      <a:pt x="71744" y="90747"/>
                      <a:pt x="46232" y="90747"/>
                    </a:cubicBezTo>
                    <a:cubicBezTo>
                      <a:pt x="20693" y="90747"/>
                      <a:pt x="0" y="70390"/>
                      <a:pt x="0" y="45373"/>
                    </a:cubicBezTo>
                    <a:close/>
                  </a:path>
                </a:pathLst>
              </a:custGeom>
              <a:gradFill>
                <a:gsLst>
                  <a:gs pos="0">
                    <a:srgbClr val="FFBF28"/>
                  </a:gs>
                  <a:gs pos="100000">
                    <a:srgbClr val="FFFFE0"/>
                  </a:gs>
                </a:gsLst>
                <a:lin ang="16200000" scaled="0"/>
              </a:gradFill>
              <a:ln w="7600" cap="flat">
                <a:noFill/>
                <a:bevel/>
              </a:ln>
            </p:spPr>
          </p:sp>
          <p:sp>
            <p:nvSpPr>
              <p:cNvPr id="323" name="Freeform 322"/>
              <p:cNvSpPr/>
              <p:nvPr/>
            </p:nvSpPr>
            <p:spPr>
              <a:xfrm>
                <a:off x="6537643" y="5035090"/>
                <a:ext cx="125983" cy="113720"/>
              </a:xfrm>
              <a:custGeom>
                <a:avLst/>
                <a:gdLst/>
                <a:ahLst/>
                <a:cxnLst/>
                <a:rect l="0" t="0" r="0" b="0"/>
                <a:pathLst>
                  <a:path w="125983" h="113720">
                    <a:moveTo>
                      <a:pt x="21229" y="0"/>
                    </a:moveTo>
                    <a:lnTo>
                      <a:pt x="102329" y="0"/>
                    </a:lnTo>
                    <a:cubicBezTo>
                      <a:pt x="119770" y="-1308"/>
                      <a:pt x="125983" y="13380"/>
                      <a:pt x="125983" y="21228"/>
                    </a:cubicBezTo>
                    <a:lnTo>
                      <a:pt x="125983" y="93717"/>
                    </a:lnTo>
                    <a:cubicBezTo>
                      <a:pt x="125983" y="96065"/>
                      <a:pt x="123099" y="98023"/>
                      <a:pt x="120750" y="98023"/>
                    </a:cubicBezTo>
                    <a:lnTo>
                      <a:pt x="104073" y="98023"/>
                    </a:lnTo>
                    <a:lnTo>
                      <a:pt x="102329" y="113720"/>
                    </a:lnTo>
                    <a:lnTo>
                      <a:pt x="27333" y="113720"/>
                    </a:lnTo>
                    <a:lnTo>
                      <a:pt x="25589" y="98023"/>
                    </a:lnTo>
                    <a:lnTo>
                      <a:pt x="5423" y="98023"/>
                    </a:lnTo>
                    <a:cubicBezTo>
                      <a:pt x="3075" y="98023"/>
                      <a:pt x="0" y="96065"/>
                      <a:pt x="0" y="93717"/>
                    </a:cubicBezTo>
                    <a:lnTo>
                      <a:pt x="0" y="22973"/>
                    </a:lnTo>
                    <a:cubicBezTo>
                      <a:pt x="-1635" y="11636"/>
                      <a:pt x="10001" y="1989"/>
                      <a:pt x="21229" y="0"/>
                    </a:cubicBezTo>
                    <a:close/>
                  </a:path>
                </a:pathLst>
              </a:custGeom>
              <a:gradFill>
                <a:gsLst>
                  <a:gs pos="60000">
                    <a:srgbClr val="FFBF28"/>
                  </a:gs>
                  <a:gs pos="100000">
                    <a:srgbClr val="FFFFE0"/>
                  </a:gs>
                </a:gsLst>
                <a:lin ang="16200000" scaled="0"/>
              </a:gradFill>
              <a:ln w="7600" cap="flat">
                <a:noFill/>
                <a:bevel/>
              </a:ln>
            </p:spPr>
          </p:sp>
          <p:sp>
            <p:nvSpPr>
              <p:cNvPr id="324" name="Freeform 323"/>
              <p:cNvSpPr/>
              <p:nvPr/>
            </p:nvSpPr>
            <p:spPr>
              <a:xfrm>
                <a:off x="6615761" y="5066563"/>
                <a:ext cx="143435" cy="126918"/>
              </a:xfrm>
              <a:custGeom>
                <a:avLst/>
                <a:gdLst/>
                <a:ahLst/>
                <a:cxnLst/>
                <a:rect l="0" t="0" r="0" b="0"/>
                <a:pathLst>
                  <a:path w="143435" h="126918">
                    <a:moveTo>
                      <a:pt x="24169" y="0"/>
                    </a:moveTo>
                    <a:lnTo>
                      <a:pt x="116503" y="0"/>
                    </a:lnTo>
                    <a:cubicBezTo>
                      <a:pt x="136361" y="-1460"/>
                      <a:pt x="143435" y="14933"/>
                      <a:pt x="143435" y="23692"/>
                    </a:cubicBezTo>
                    <a:lnTo>
                      <a:pt x="143435" y="104593"/>
                    </a:lnTo>
                    <a:cubicBezTo>
                      <a:pt x="143435" y="107214"/>
                      <a:pt x="140150" y="109399"/>
                      <a:pt x="137477" y="109399"/>
                    </a:cubicBezTo>
                    <a:lnTo>
                      <a:pt x="118489" y="109399"/>
                    </a:lnTo>
                    <a:lnTo>
                      <a:pt x="116503" y="126918"/>
                    </a:lnTo>
                    <a:lnTo>
                      <a:pt x="31119" y="126918"/>
                    </a:lnTo>
                    <a:lnTo>
                      <a:pt x="29134" y="109399"/>
                    </a:lnTo>
                    <a:lnTo>
                      <a:pt x="6174" y="109399"/>
                    </a:lnTo>
                    <a:cubicBezTo>
                      <a:pt x="3501" y="109399"/>
                      <a:pt x="0" y="107214"/>
                      <a:pt x="0" y="104593"/>
                    </a:cubicBezTo>
                    <a:lnTo>
                      <a:pt x="0" y="25639"/>
                    </a:lnTo>
                    <a:cubicBezTo>
                      <a:pt x="-1862" y="12986"/>
                      <a:pt x="11387" y="2220"/>
                      <a:pt x="24169" y="0"/>
                    </a:cubicBezTo>
                    <a:close/>
                  </a:path>
                </a:pathLst>
              </a:custGeom>
              <a:solidFill>
                <a:srgbClr val="E36C09"/>
              </a:solidFill>
              <a:ln w="7600" cap="flat">
                <a:noFill/>
                <a:bevel/>
              </a:ln>
            </p:spPr>
          </p:sp>
          <p:sp>
            <p:nvSpPr>
              <p:cNvPr id="325" name="Freeform 324"/>
              <p:cNvSpPr/>
              <p:nvPr/>
            </p:nvSpPr>
            <p:spPr>
              <a:xfrm>
                <a:off x="6634224" y="4974947"/>
                <a:ext cx="105272" cy="101716"/>
              </a:xfrm>
              <a:custGeom>
                <a:avLst/>
                <a:gdLst/>
                <a:ahLst/>
                <a:cxnLst/>
                <a:rect l="0" t="0" r="0" b="0"/>
                <a:pathLst>
                  <a:path w="105272" h="101716">
                    <a:moveTo>
                      <a:pt x="0" y="50858"/>
                    </a:moveTo>
                    <a:cubicBezTo>
                      <a:pt x="0" y="22756"/>
                      <a:pt x="23559" y="0"/>
                      <a:pt x="52636" y="0"/>
                    </a:cubicBezTo>
                    <a:cubicBezTo>
                      <a:pt x="81683" y="0"/>
                      <a:pt x="105272" y="22756"/>
                      <a:pt x="105272" y="50858"/>
                    </a:cubicBezTo>
                    <a:cubicBezTo>
                      <a:pt x="105272" y="78899"/>
                      <a:pt x="81683" y="101716"/>
                      <a:pt x="52636" y="101716"/>
                    </a:cubicBezTo>
                    <a:cubicBezTo>
                      <a:pt x="23559" y="101716"/>
                      <a:pt x="0" y="78899"/>
                      <a:pt x="0" y="50858"/>
                    </a:cubicBezTo>
                    <a:close/>
                  </a:path>
                </a:pathLst>
              </a:custGeom>
              <a:solidFill>
                <a:srgbClr val="E36C09"/>
              </a:solidFill>
              <a:ln w="7600" cap="flat">
                <a:noFill/>
                <a:bevel/>
              </a:ln>
            </p:spPr>
          </p:sp>
          <p:sp>
            <p:nvSpPr>
              <p:cNvPr id="326" name="Freeform 325"/>
              <p:cNvSpPr/>
              <p:nvPr/>
            </p:nvSpPr>
            <p:spPr>
              <a:xfrm>
                <a:off x="6640567" y="4981566"/>
                <a:ext cx="92464" cy="90747"/>
              </a:xfrm>
              <a:custGeom>
                <a:avLst/>
                <a:gdLst/>
                <a:ahLst/>
                <a:cxnLst/>
                <a:rect l="0" t="0" r="0" b="0"/>
                <a:pathLst>
                  <a:path w="92464" h="90747">
                    <a:moveTo>
                      <a:pt x="0" y="45373"/>
                    </a:moveTo>
                    <a:cubicBezTo>
                      <a:pt x="0" y="20302"/>
                      <a:pt x="20693" y="0"/>
                      <a:pt x="46232" y="0"/>
                    </a:cubicBezTo>
                    <a:cubicBezTo>
                      <a:pt x="71744" y="0"/>
                      <a:pt x="92464" y="20302"/>
                      <a:pt x="92464" y="45373"/>
                    </a:cubicBezTo>
                    <a:cubicBezTo>
                      <a:pt x="92464" y="70390"/>
                      <a:pt x="71744" y="90747"/>
                      <a:pt x="46232" y="90747"/>
                    </a:cubicBezTo>
                    <a:cubicBezTo>
                      <a:pt x="20693" y="90747"/>
                      <a:pt x="0" y="70390"/>
                      <a:pt x="0" y="45373"/>
                    </a:cubicBezTo>
                    <a:close/>
                  </a:path>
                </a:pathLst>
              </a:custGeom>
              <a:gradFill>
                <a:gsLst>
                  <a:gs pos="0">
                    <a:srgbClr val="FFBF28"/>
                  </a:gs>
                  <a:gs pos="100000">
                    <a:srgbClr val="FFFFE0"/>
                  </a:gs>
                </a:gsLst>
                <a:lin ang="16200000" scaled="0"/>
              </a:gradFill>
              <a:ln w="7600" cap="flat">
                <a:noFill/>
                <a:bevel/>
              </a:ln>
            </p:spPr>
          </p:sp>
          <p:sp>
            <p:nvSpPr>
              <p:cNvPr id="327" name="Freeform 326"/>
              <p:cNvSpPr/>
              <p:nvPr/>
            </p:nvSpPr>
            <p:spPr>
              <a:xfrm>
                <a:off x="6622827" y="5073646"/>
                <a:ext cx="125983" cy="113720"/>
              </a:xfrm>
              <a:custGeom>
                <a:avLst/>
                <a:gdLst/>
                <a:ahLst/>
                <a:cxnLst/>
                <a:rect l="0" t="0" r="0" b="0"/>
                <a:pathLst>
                  <a:path w="125983" h="113720">
                    <a:moveTo>
                      <a:pt x="21229" y="0"/>
                    </a:moveTo>
                    <a:lnTo>
                      <a:pt x="102329" y="0"/>
                    </a:lnTo>
                    <a:cubicBezTo>
                      <a:pt x="119770" y="-1308"/>
                      <a:pt x="125983" y="13380"/>
                      <a:pt x="125983" y="21228"/>
                    </a:cubicBezTo>
                    <a:lnTo>
                      <a:pt x="125983" y="93717"/>
                    </a:lnTo>
                    <a:cubicBezTo>
                      <a:pt x="125983" y="96065"/>
                      <a:pt x="123099" y="98023"/>
                      <a:pt x="120750" y="98023"/>
                    </a:cubicBezTo>
                    <a:lnTo>
                      <a:pt x="104073" y="98023"/>
                    </a:lnTo>
                    <a:lnTo>
                      <a:pt x="102329" y="113720"/>
                    </a:lnTo>
                    <a:lnTo>
                      <a:pt x="27333" y="113720"/>
                    </a:lnTo>
                    <a:lnTo>
                      <a:pt x="25589" y="98023"/>
                    </a:lnTo>
                    <a:lnTo>
                      <a:pt x="5423" y="98023"/>
                    </a:lnTo>
                    <a:cubicBezTo>
                      <a:pt x="3075" y="98023"/>
                      <a:pt x="0" y="96065"/>
                      <a:pt x="0" y="93717"/>
                    </a:cubicBezTo>
                    <a:lnTo>
                      <a:pt x="0" y="22972"/>
                    </a:lnTo>
                    <a:cubicBezTo>
                      <a:pt x="-1635" y="11636"/>
                      <a:pt x="10001" y="1989"/>
                      <a:pt x="21229" y="0"/>
                    </a:cubicBezTo>
                    <a:close/>
                  </a:path>
                </a:pathLst>
              </a:custGeom>
              <a:gradFill>
                <a:gsLst>
                  <a:gs pos="60000">
                    <a:srgbClr val="FFBF28"/>
                  </a:gs>
                  <a:gs pos="100000">
                    <a:srgbClr val="FFFFE0"/>
                  </a:gs>
                </a:gsLst>
                <a:lin ang="16200000" scaled="0"/>
              </a:gradFill>
              <a:ln w="7600" cap="flat">
                <a:noFill/>
                <a:bevel/>
              </a:ln>
            </p:spPr>
          </p:sp>
          <p:sp>
            <p:nvSpPr>
              <p:cNvPr id="328" name="Freeform 327"/>
              <p:cNvSpPr/>
              <p:nvPr/>
            </p:nvSpPr>
            <p:spPr>
              <a:xfrm>
                <a:off x="6595113" y="4865263"/>
                <a:ext cx="198374" cy="87164"/>
              </a:xfrm>
              <a:custGeom>
                <a:avLst/>
                <a:gdLst/>
                <a:ahLst/>
                <a:cxnLst/>
                <a:rect l="0" t="0" r="0" b="0"/>
                <a:pathLst>
                  <a:path w="198374" h="87164">
                    <a:moveTo>
                      <a:pt x="0" y="38557"/>
                    </a:moveTo>
                    <a:cubicBezTo>
                      <a:pt x="0" y="17234"/>
                      <a:pt x="44373" y="0"/>
                      <a:pt x="99187" y="0"/>
                    </a:cubicBezTo>
                    <a:cubicBezTo>
                      <a:pt x="153846" y="0"/>
                      <a:pt x="198374" y="17234"/>
                      <a:pt x="198374" y="38557"/>
                    </a:cubicBezTo>
                    <a:cubicBezTo>
                      <a:pt x="198374" y="49261"/>
                      <a:pt x="187053" y="58949"/>
                      <a:pt x="168924" y="65937"/>
                    </a:cubicBezTo>
                    <a:cubicBezTo>
                      <a:pt x="164391" y="67683"/>
                      <a:pt x="180616" y="85781"/>
                      <a:pt x="175289" y="87164"/>
                    </a:cubicBezTo>
                    <a:cubicBezTo>
                      <a:pt x="168027" y="89050"/>
                      <a:pt x="138901" y="74053"/>
                      <a:pt x="130462" y="75147"/>
                    </a:cubicBezTo>
                    <a:cubicBezTo>
                      <a:pt x="120616" y="76423"/>
                      <a:pt x="110086" y="77113"/>
                      <a:pt x="99187" y="77113"/>
                    </a:cubicBezTo>
                    <a:cubicBezTo>
                      <a:pt x="87409" y="77113"/>
                      <a:pt x="76150" y="76321"/>
                      <a:pt x="65702" y="74865"/>
                    </a:cubicBezTo>
                    <a:cubicBezTo>
                      <a:pt x="61523" y="74283"/>
                      <a:pt x="23003" y="89168"/>
                      <a:pt x="23003" y="85191"/>
                    </a:cubicBezTo>
                    <a:cubicBezTo>
                      <a:pt x="23003" y="83156"/>
                      <a:pt x="33475" y="67806"/>
                      <a:pt x="25538" y="64387"/>
                    </a:cubicBezTo>
                    <a:cubicBezTo>
                      <a:pt x="9663" y="57549"/>
                      <a:pt x="0" y="48490"/>
                      <a:pt x="0" y="38557"/>
                    </a:cubicBezTo>
                    <a:close/>
                  </a:path>
                </a:pathLst>
              </a:custGeom>
              <a:gradFill>
                <a:gsLst>
                  <a:gs pos="41000">
                    <a:srgbClr val="974806"/>
                  </a:gs>
                  <a:gs pos="100000">
                    <a:srgbClr val="FFFFE0"/>
                  </a:gs>
                </a:gsLst>
                <a:lin ang="16200000" scaled="0"/>
              </a:gradFill>
              <a:ln w="7600" cap="flat">
                <a:noFill/>
                <a:bevel/>
              </a:ln>
            </p:spPr>
          </p:sp>
          <p:sp>
            <p:nvSpPr>
              <p:cNvPr id="329" name="Freeform 328"/>
              <p:cNvSpPr/>
              <p:nvPr/>
            </p:nvSpPr>
            <p:spPr>
              <a:xfrm>
                <a:off x="6607968" y="4869759"/>
                <a:ext cx="172664" cy="75868"/>
              </a:xfrm>
              <a:custGeom>
                <a:avLst/>
                <a:gdLst/>
                <a:ahLst/>
                <a:cxnLst/>
                <a:rect l="0" t="0" r="0" b="0"/>
                <a:pathLst>
                  <a:path w="172664" h="75868">
                    <a:moveTo>
                      <a:pt x="0" y="33560"/>
                    </a:moveTo>
                    <a:cubicBezTo>
                      <a:pt x="0" y="15000"/>
                      <a:pt x="38622" y="0"/>
                      <a:pt x="86332" y="0"/>
                    </a:cubicBezTo>
                    <a:cubicBezTo>
                      <a:pt x="133907" y="0"/>
                      <a:pt x="172664" y="15000"/>
                      <a:pt x="172664" y="33560"/>
                    </a:cubicBezTo>
                    <a:cubicBezTo>
                      <a:pt x="172664" y="42877"/>
                      <a:pt x="162811" y="51310"/>
                      <a:pt x="147031" y="57392"/>
                    </a:cubicBezTo>
                    <a:cubicBezTo>
                      <a:pt x="143086" y="58912"/>
                      <a:pt x="157208" y="74664"/>
                      <a:pt x="152572" y="75868"/>
                    </a:cubicBezTo>
                    <a:cubicBezTo>
                      <a:pt x="146251" y="77510"/>
                      <a:pt x="120900" y="64457"/>
                      <a:pt x="113554" y="65408"/>
                    </a:cubicBezTo>
                    <a:cubicBezTo>
                      <a:pt x="104984" y="66519"/>
                      <a:pt x="95819" y="67120"/>
                      <a:pt x="86332" y="67120"/>
                    </a:cubicBezTo>
                    <a:cubicBezTo>
                      <a:pt x="76081" y="67120"/>
                      <a:pt x="66280" y="66430"/>
                      <a:pt x="57187" y="65163"/>
                    </a:cubicBezTo>
                    <a:cubicBezTo>
                      <a:pt x="53549" y="64656"/>
                      <a:pt x="20022" y="77612"/>
                      <a:pt x="20022" y="74151"/>
                    </a:cubicBezTo>
                    <a:cubicBezTo>
                      <a:pt x="20022" y="72380"/>
                      <a:pt x="29136" y="59018"/>
                      <a:pt x="22228" y="56042"/>
                    </a:cubicBezTo>
                    <a:cubicBezTo>
                      <a:pt x="8411" y="50091"/>
                      <a:pt x="0" y="42206"/>
                      <a:pt x="0" y="33560"/>
                    </a:cubicBezTo>
                    <a:close/>
                  </a:path>
                </a:pathLst>
              </a:custGeom>
              <a:solidFill>
                <a:srgbClr val="FEA827"/>
              </a:solidFill>
              <a:ln w="7600" cap="flat">
                <a:noFill/>
                <a:bevel/>
              </a:ln>
            </p:spPr>
          </p:sp>
          <p:sp>
            <p:nvSpPr>
              <p:cNvPr id="330" name="Freeform 329"/>
              <p:cNvSpPr/>
              <p:nvPr/>
            </p:nvSpPr>
            <p:spPr>
              <a:xfrm>
                <a:off x="6510950" y="4828667"/>
                <a:ext cx="366701" cy="154058"/>
              </a:xfrm>
              <a:custGeom>
                <a:avLst/>
                <a:gdLst/>
                <a:ahLst/>
                <a:cxnLst/>
                <a:rect l="0" t="0" r="0" b="0"/>
                <a:pathLst>
                  <a:path w="366701" h="154058">
                    <a:moveTo>
                      <a:pt x="0" y="132348"/>
                    </a:moveTo>
                    <a:cubicBezTo>
                      <a:pt x="18683" y="59850"/>
                      <a:pt x="103471" y="0"/>
                      <a:pt x="183350" y="0"/>
                    </a:cubicBezTo>
                    <a:cubicBezTo>
                      <a:pt x="262971" y="0"/>
                      <a:pt x="366701" y="65761"/>
                      <a:pt x="366701" y="137539"/>
                    </a:cubicBezTo>
                    <a:cubicBezTo>
                      <a:pt x="366701" y="183380"/>
                      <a:pt x="314239" y="119806"/>
                      <a:pt x="183350" y="111361"/>
                    </a:cubicBezTo>
                    <a:cubicBezTo>
                      <a:pt x="103471" y="112152"/>
                      <a:pt x="0" y="177175"/>
                      <a:pt x="0" y="132348"/>
                    </a:cubicBezTo>
                    <a:close/>
                  </a:path>
                </a:pathLst>
              </a:custGeom>
              <a:gradFill>
                <a:gsLst>
                  <a:gs pos="0">
                    <a:srgbClr val="E0E0FF">
                      <a:alpha val="0"/>
                    </a:srgbClr>
                  </a:gs>
                  <a:gs pos="100000">
                    <a:srgbClr val="FFFFFF"/>
                  </a:gs>
                </a:gsLst>
                <a:lin ang="16200000" scaled="0"/>
              </a:gradFill>
              <a:ln w="7600" cap="flat">
                <a:noFill/>
                <a:bevel/>
              </a:ln>
            </p:spPr>
          </p:sp>
          <p:sp>
            <p:nvSpPr>
              <p:cNvPr id="331" name="Freeform 330"/>
              <p:cNvSpPr/>
              <p:nvPr/>
            </p:nvSpPr>
            <p:spPr>
              <a:xfrm>
                <a:off x="6623367" y="4827717"/>
                <a:ext cx="141867" cy="61750"/>
              </a:xfrm>
              <a:custGeom>
                <a:avLst/>
                <a:gdLst/>
                <a:ahLst/>
                <a:cxnLst/>
                <a:rect l="0" t="0" r="0" b="0"/>
                <a:pathLst>
                  <a:path w="141867" h="61750">
                    <a:moveTo>
                      <a:pt x="0" y="30875"/>
                    </a:moveTo>
                    <a:cubicBezTo>
                      <a:pt x="0" y="13800"/>
                      <a:pt x="31705" y="0"/>
                      <a:pt x="70933" y="0"/>
                    </a:cubicBezTo>
                    <a:cubicBezTo>
                      <a:pt x="110056" y="0"/>
                      <a:pt x="141867" y="13800"/>
                      <a:pt x="141867" y="30875"/>
                    </a:cubicBezTo>
                    <a:cubicBezTo>
                      <a:pt x="141867" y="47845"/>
                      <a:pt x="110056" y="61750"/>
                      <a:pt x="70933" y="61750"/>
                    </a:cubicBezTo>
                    <a:cubicBezTo>
                      <a:pt x="31705" y="61750"/>
                      <a:pt x="0" y="47845"/>
                      <a:pt x="0" y="30875"/>
                    </a:cubicBezTo>
                    <a:close/>
                  </a:path>
                </a:pathLst>
              </a:custGeom>
              <a:gradFill>
                <a:gsLst>
                  <a:gs pos="0">
                    <a:srgbClr val="E0E0FF">
                      <a:alpha val="0"/>
                    </a:srgbClr>
                  </a:gs>
                  <a:gs pos="100000">
                    <a:srgbClr val="FFFFFF"/>
                  </a:gs>
                </a:gsLst>
                <a:lin ang="16200000" scaled="0"/>
              </a:gradFill>
              <a:ln w="7600" cap="flat">
                <a:noFill/>
                <a:bevel/>
              </a:ln>
            </p:spPr>
          </p:sp>
          <p:sp>
            <p:nvSpPr>
              <p:cNvPr id="332" name="Freeform 331"/>
              <p:cNvSpPr/>
              <p:nvPr/>
            </p:nvSpPr>
            <p:spPr>
              <a:xfrm>
                <a:off x="6547110" y="5138579"/>
                <a:ext cx="294380" cy="81012"/>
              </a:xfrm>
              <a:custGeom>
                <a:avLst/>
                <a:gdLst/>
                <a:ahLst/>
                <a:cxnLst/>
                <a:rect l="0" t="0" r="0" b="0"/>
                <a:pathLst>
                  <a:path w="294380" h="81012">
                    <a:moveTo>
                      <a:pt x="0" y="3198"/>
                    </a:moveTo>
                    <a:cubicBezTo>
                      <a:pt x="0" y="-12501"/>
                      <a:pt x="65757" y="33518"/>
                      <a:pt x="147190" y="33518"/>
                    </a:cubicBezTo>
                    <a:cubicBezTo>
                      <a:pt x="228338" y="33518"/>
                      <a:pt x="294380" y="-12501"/>
                      <a:pt x="294380" y="3198"/>
                    </a:cubicBezTo>
                    <a:cubicBezTo>
                      <a:pt x="294380" y="18896"/>
                      <a:pt x="225914" y="81012"/>
                      <a:pt x="147190" y="81012"/>
                    </a:cubicBezTo>
                    <a:cubicBezTo>
                      <a:pt x="63332" y="81012"/>
                      <a:pt x="0" y="18896"/>
                      <a:pt x="0" y="3198"/>
                    </a:cubicBezTo>
                    <a:close/>
                  </a:path>
                </a:pathLst>
              </a:custGeom>
              <a:gradFill>
                <a:gsLst>
                  <a:gs pos="0">
                    <a:srgbClr val="E0E0FF">
                      <a:alpha val="0"/>
                    </a:srgbClr>
                  </a:gs>
                  <a:gs pos="100000">
                    <a:srgbClr val="FFFFFF"/>
                  </a:gs>
                </a:gsLst>
                <a:lin ang="5400000" scaled="0"/>
              </a:gradFill>
              <a:ln w="7600" cap="flat">
                <a:noFill/>
                <a:bevel/>
              </a:ln>
            </p:spPr>
          </p:sp>
        </p:grpSp>
        <p:grpSp>
          <p:nvGrpSpPr>
            <p:cNvPr id="30" name="To be on foot"/>
            <p:cNvGrpSpPr/>
            <p:nvPr/>
          </p:nvGrpSpPr>
          <p:grpSpPr>
            <a:xfrm>
              <a:off x="2400300" y="4839750"/>
              <a:ext cx="456000" cy="456000"/>
              <a:chOff x="2400300" y="4839750"/>
              <a:chExt cx="456000" cy="456000"/>
            </a:xfrm>
          </p:grpSpPr>
          <p:sp>
            <p:nvSpPr>
              <p:cNvPr id="301" name="Freeform 300"/>
              <p:cNvSpPr/>
              <p:nvPr/>
            </p:nvSpPr>
            <p:spPr>
              <a:xfrm>
                <a:off x="2400300" y="4839750"/>
                <a:ext cx="456000" cy="456000"/>
              </a:xfrm>
              <a:custGeom>
                <a:avLst/>
                <a:gdLst/>
                <a:ahLst/>
                <a:cxnLst/>
                <a:rect l="0" t="0" r="0" b="0"/>
                <a:pathLst>
                  <a:path w="456000" h="456000">
                    <a:moveTo>
                      <a:pt x="0" y="228000"/>
                    </a:moveTo>
                    <a:cubicBezTo>
                      <a:pt x="0" y="102079"/>
                      <a:pt x="101974" y="0"/>
                      <a:pt x="228000" y="0"/>
                    </a:cubicBezTo>
                    <a:cubicBezTo>
                      <a:pt x="353816" y="0"/>
                      <a:pt x="456000" y="102079"/>
                      <a:pt x="456000" y="228000"/>
                    </a:cubicBezTo>
                    <a:cubicBezTo>
                      <a:pt x="456000" y="353921"/>
                      <a:pt x="353816" y="456000"/>
                      <a:pt x="228000" y="456000"/>
                    </a:cubicBezTo>
                    <a:cubicBezTo>
                      <a:pt x="101974" y="456000"/>
                      <a:pt x="0" y="353921"/>
                      <a:pt x="0" y="228000"/>
                    </a:cubicBezTo>
                    <a:close/>
                  </a:path>
                </a:pathLst>
              </a:custGeom>
              <a:gradFill>
                <a:gsLst>
                  <a:gs pos="0">
                    <a:srgbClr val="808080"/>
                  </a:gs>
                  <a:gs pos="100000">
                    <a:srgbClr val="E0E0E0"/>
                  </a:gs>
                </a:gsLst>
                <a:lin ang="13200000" scaled="0"/>
              </a:gradFill>
              <a:ln w="7600" cap="flat">
                <a:noFill/>
                <a:bevel/>
              </a:ln>
            </p:spPr>
          </p:sp>
          <p:sp>
            <p:nvSpPr>
              <p:cNvPr id="302" name="Freeform 301"/>
              <p:cNvSpPr/>
              <p:nvPr/>
            </p:nvSpPr>
            <p:spPr>
              <a:xfrm>
                <a:off x="2411305" y="4850756"/>
                <a:ext cx="433989" cy="433989"/>
              </a:xfrm>
              <a:custGeom>
                <a:avLst/>
                <a:gdLst/>
                <a:ahLst/>
                <a:cxnLst/>
                <a:rect l="0" t="0" r="0" b="0"/>
                <a:pathLst>
                  <a:path w="433989" h="433989">
                    <a:moveTo>
                      <a:pt x="0" y="216994"/>
                    </a:moveTo>
                    <a:cubicBezTo>
                      <a:pt x="0" y="97152"/>
                      <a:pt x="97051" y="0"/>
                      <a:pt x="216994" y="0"/>
                    </a:cubicBezTo>
                    <a:cubicBezTo>
                      <a:pt x="336737" y="0"/>
                      <a:pt x="433989" y="97152"/>
                      <a:pt x="433989" y="216994"/>
                    </a:cubicBezTo>
                    <a:cubicBezTo>
                      <a:pt x="433989" y="336837"/>
                      <a:pt x="336737" y="433989"/>
                      <a:pt x="216994" y="433989"/>
                    </a:cubicBezTo>
                    <a:cubicBezTo>
                      <a:pt x="97051" y="433989"/>
                      <a:pt x="0" y="336837"/>
                      <a:pt x="0" y="216994"/>
                    </a:cubicBezTo>
                    <a:close/>
                  </a:path>
                </a:pathLst>
              </a:custGeom>
              <a:gradFill>
                <a:gsLst>
                  <a:gs pos="0">
                    <a:srgbClr val="F2F2F2"/>
                  </a:gs>
                  <a:gs pos="100000">
                    <a:srgbClr val="E0E0E0"/>
                  </a:gs>
                </a:gsLst>
                <a:lin ang="1800000" scaled="0"/>
              </a:gradFill>
              <a:ln w="7600" cap="flat">
                <a:noFill/>
                <a:bevel/>
              </a:ln>
            </p:spPr>
          </p:sp>
          <p:sp>
            <p:nvSpPr>
              <p:cNvPr id="303" name="Freeform 302"/>
              <p:cNvSpPr/>
              <p:nvPr/>
            </p:nvSpPr>
            <p:spPr>
              <a:xfrm>
                <a:off x="2432413" y="4871863"/>
                <a:ext cx="391774" cy="391774"/>
              </a:xfrm>
              <a:custGeom>
                <a:avLst/>
                <a:gdLst/>
                <a:ahLst/>
                <a:cxnLst/>
                <a:rect l="0" t="0" r="0" b="0"/>
                <a:pathLst>
                  <a:path w="391774" h="391774">
                    <a:moveTo>
                      <a:pt x="0" y="195887"/>
                    </a:moveTo>
                    <a:cubicBezTo>
                      <a:pt x="0" y="87702"/>
                      <a:pt x="87611" y="0"/>
                      <a:pt x="195887" y="0"/>
                    </a:cubicBezTo>
                    <a:cubicBezTo>
                      <a:pt x="303982" y="0"/>
                      <a:pt x="391774" y="87702"/>
                      <a:pt x="391774" y="195887"/>
                    </a:cubicBezTo>
                    <a:cubicBezTo>
                      <a:pt x="391774" y="304072"/>
                      <a:pt x="303982" y="391774"/>
                      <a:pt x="195887" y="391774"/>
                    </a:cubicBezTo>
                    <a:cubicBezTo>
                      <a:pt x="87611" y="391774"/>
                      <a:pt x="0" y="304072"/>
                      <a:pt x="0" y="195887"/>
                    </a:cubicBezTo>
                    <a:close/>
                  </a:path>
                </a:pathLst>
              </a:custGeom>
              <a:gradFill>
                <a:gsLst>
                  <a:gs pos="100000">
                    <a:srgbClr val="5F9FFF"/>
                  </a:gs>
                  <a:gs pos="70229">
                    <a:srgbClr val="5F9FFF"/>
                  </a:gs>
                  <a:gs pos="0">
                    <a:srgbClr val="FEEBFA"/>
                  </a:gs>
                </a:gsLst>
                <a:path path="circle">
                  <a:fillToRect l="50000" t="50000" r="50000" b="50000"/>
                </a:path>
              </a:gradFill>
              <a:ln w="7600" cap="flat">
                <a:noFill/>
                <a:bevel/>
              </a:ln>
            </p:spPr>
          </p:sp>
          <p:sp>
            <p:nvSpPr>
              <p:cNvPr id="304" name="Freeform 303"/>
              <p:cNvSpPr/>
              <p:nvPr/>
            </p:nvSpPr>
            <p:spPr>
              <a:xfrm>
                <a:off x="2588344" y="4898989"/>
                <a:ext cx="79912" cy="81968"/>
              </a:xfrm>
              <a:custGeom>
                <a:avLst/>
                <a:gdLst/>
                <a:ahLst/>
                <a:cxnLst/>
                <a:rect l="0" t="0" r="0" b="0"/>
                <a:pathLst>
                  <a:path w="79912" h="81968">
                    <a:moveTo>
                      <a:pt x="0" y="40984"/>
                    </a:moveTo>
                    <a:cubicBezTo>
                      <a:pt x="0" y="18349"/>
                      <a:pt x="17889" y="0"/>
                      <a:pt x="39956" y="0"/>
                    </a:cubicBezTo>
                    <a:cubicBezTo>
                      <a:pt x="62023" y="0"/>
                      <a:pt x="79912" y="18349"/>
                      <a:pt x="79912" y="40984"/>
                    </a:cubicBezTo>
                    <a:cubicBezTo>
                      <a:pt x="79912" y="63619"/>
                      <a:pt x="62023" y="81968"/>
                      <a:pt x="39956" y="81968"/>
                    </a:cubicBezTo>
                    <a:cubicBezTo>
                      <a:pt x="17889" y="81968"/>
                      <a:pt x="0" y="63619"/>
                      <a:pt x="0" y="40984"/>
                    </a:cubicBezTo>
                    <a:close/>
                  </a:path>
                </a:pathLst>
              </a:custGeom>
              <a:gradFill>
                <a:gsLst>
                  <a:gs pos="0">
                    <a:srgbClr val="0C76AF"/>
                  </a:gs>
                  <a:gs pos="100000">
                    <a:srgbClr val="6FB1F4"/>
                  </a:gs>
                </a:gsLst>
                <a:lin ang="5400000" scaled="0"/>
              </a:gradFill>
              <a:ln w="7600" cap="flat">
                <a:noFill/>
                <a:bevel/>
              </a:ln>
            </p:spPr>
          </p:sp>
          <p:sp>
            <p:nvSpPr>
              <p:cNvPr id="305" name="Freeform 304"/>
              <p:cNvSpPr/>
              <p:nvPr/>
            </p:nvSpPr>
            <p:spPr>
              <a:xfrm>
                <a:off x="2510860" y="4985850"/>
                <a:ext cx="234881" cy="108883"/>
              </a:xfrm>
              <a:custGeom>
                <a:avLst/>
                <a:gdLst/>
                <a:ahLst/>
                <a:cxnLst/>
                <a:rect l="0" t="0" r="0" b="0"/>
                <a:pathLst>
                  <a:path w="234881" h="108883">
                    <a:moveTo>
                      <a:pt x="161511" y="0"/>
                    </a:moveTo>
                    <a:lnTo>
                      <a:pt x="54313" y="0"/>
                    </a:lnTo>
                    <a:lnTo>
                      <a:pt x="0" y="79103"/>
                    </a:lnTo>
                    <a:lnTo>
                      <a:pt x="31445" y="87478"/>
                    </a:lnTo>
                    <a:lnTo>
                      <a:pt x="75753" y="22335"/>
                    </a:lnTo>
                    <a:lnTo>
                      <a:pt x="75753" y="108883"/>
                    </a:lnTo>
                    <a:lnTo>
                      <a:pt x="151505" y="108883"/>
                    </a:lnTo>
                    <a:lnTo>
                      <a:pt x="151505" y="25127"/>
                    </a:lnTo>
                    <a:lnTo>
                      <a:pt x="207247" y="83757"/>
                    </a:lnTo>
                    <a:lnTo>
                      <a:pt x="234881" y="69326"/>
                    </a:lnTo>
                    <a:lnTo>
                      <a:pt x="161511" y="0"/>
                    </a:lnTo>
                    <a:close/>
                  </a:path>
                </a:pathLst>
              </a:custGeom>
              <a:gradFill>
                <a:gsLst>
                  <a:gs pos="0">
                    <a:srgbClr val="2E6792"/>
                  </a:gs>
                  <a:gs pos="100000">
                    <a:srgbClr val="A0A0FF"/>
                  </a:gs>
                </a:gsLst>
                <a:lin ang="5400000" scaled="0"/>
              </a:gradFill>
              <a:ln w="7600" cap="flat">
                <a:noFill/>
                <a:bevel/>
              </a:ln>
            </p:spPr>
          </p:sp>
          <p:sp>
            <p:nvSpPr>
              <p:cNvPr id="306" name="Freeform 305"/>
              <p:cNvSpPr/>
              <p:nvPr/>
            </p:nvSpPr>
            <p:spPr>
              <a:xfrm>
                <a:off x="2520128" y="5097177"/>
                <a:ext cx="171515" cy="137022"/>
              </a:xfrm>
              <a:custGeom>
                <a:avLst/>
                <a:gdLst/>
                <a:ahLst/>
                <a:cxnLst/>
                <a:rect l="0" t="0" r="0" b="0"/>
                <a:pathLst>
                  <a:path w="171515" h="137022">
                    <a:moveTo>
                      <a:pt x="70035" y="0"/>
                    </a:moveTo>
                    <a:lnTo>
                      <a:pt x="61168" y="64591"/>
                    </a:lnTo>
                    <a:lnTo>
                      <a:pt x="0" y="103040"/>
                    </a:lnTo>
                    <a:lnTo>
                      <a:pt x="30015" y="126060"/>
                    </a:lnTo>
                    <a:lnTo>
                      <a:pt x="100050" y="80020"/>
                    </a:lnTo>
                    <a:lnTo>
                      <a:pt x="109341" y="26856"/>
                    </a:lnTo>
                    <a:lnTo>
                      <a:pt x="130066" y="75636"/>
                    </a:lnTo>
                    <a:lnTo>
                      <a:pt x="130066" y="137022"/>
                    </a:lnTo>
                    <a:lnTo>
                      <a:pt x="171515" y="137022"/>
                    </a:lnTo>
                    <a:lnTo>
                      <a:pt x="168657" y="66044"/>
                    </a:lnTo>
                    <a:lnTo>
                      <a:pt x="145788" y="0"/>
                    </a:lnTo>
                    <a:lnTo>
                      <a:pt x="70035" y="0"/>
                    </a:lnTo>
                    <a:close/>
                  </a:path>
                </a:pathLst>
              </a:custGeom>
              <a:gradFill>
                <a:gsLst>
                  <a:gs pos="0">
                    <a:srgbClr val="2E6792"/>
                  </a:gs>
                  <a:gs pos="100000">
                    <a:srgbClr val="A0A0FF"/>
                  </a:gs>
                </a:gsLst>
                <a:lin ang="5400000" scaled="0"/>
              </a:gradFill>
              <a:ln w="7600" cap="flat">
                <a:noFill/>
                <a:bevel/>
              </a:ln>
            </p:spPr>
          </p:sp>
          <p:sp>
            <p:nvSpPr>
              <p:cNvPr id="307" name="Freeform 306"/>
              <p:cNvSpPr/>
              <p:nvPr/>
            </p:nvSpPr>
            <p:spPr>
              <a:xfrm>
                <a:off x="2592220" y="4903270"/>
                <a:ext cx="72159" cy="74016"/>
              </a:xfrm>
              <a:custGeom>
                <a:avLst/>
                <a:gdLst/>
                <a:ahLst/>
                <a:cxnLst/>
                <a:rect l="0" t="0" r="0" b="0"/>
                <a:pathLst>
                  <a:path w="72159" h="74016">
                    <a:moveTo>
                      <a:pt x="0" y="37008"/>
                    </a:moveTo>
                    <a:cubicBezTo>
                      <a:pt x="0" y="16569"/>
                      <a:pt x="16153" y="0"/>
                      <a:pt x="36080" y="0"/>
                    </a:cubicBezTo>
                    <a:cubicBezTo>
                      <a:pt x="56006" y="0"/>
                      <a:pt x="72159" y="16569"/>
                      <a:pt x="72159" y="37008"/>
                    </a:cubicBezTo>
                    <a:cubicBezTo>
                      <a:pt x="72159" y="57447"/>
                      <a:pt x="56006" y="74016"/>
                      <a:pt x="36080" y="74016"/>
                    </a:cubicBezTo>
                    <a:cubicBezTo>
                      <a:pt x="16153" y="74016"/>
                      <a:pt x="0" y="57447"/>
                      <a:pt x="0" y="37008"/>
                    </a:cubicBezTo>
                    <a:close/>
                  </a:path>
                </a:pathLst>
              </a:custGeom>
              <a:gradFill>
                <a:gsLst>
                  <a:gs pos="0">
                    <a:srgbClr val="5F9FFF"/>
                  </a:gs>
                  <a:gs pos="100000">
                    <a:srgbClr val="FEEBFA"/>
                  </a:gs>
                </a:gsLst>
                <a:lin ang="5400000" scaled="0"/>
              </a:gradFill>
              <a:ln w="7600" cap="flat">
                <a:noFill/>
                <a:bevel/>
              </a:ln>
            </p:spPr>
          </p:sp>
          <p:sp>
            <p:nvSpPr>
              <p:cNvPr id="308" name="Freeform 307"/>
              <p:cNvSpPr/>
              <p:nvPr/>
            </p:nvSpPr>
            <p:spPr>
              <a:xfrm>
                <a:off x="2514300" y="4988297"/>
                <a:ext cx="228000" cy="102766"/>
              </a:xfrm>
              <a:custGeom>
                <a:avLst/>
                <a:gdLst/>
                <a:ahLst/>
                <a:cxnLst/>
                <a:rect l="0" t="0" r="0" b="0"/>
                <a:pathLst>
                  <a:path w="228000" h="102766">
                    <a:moveTo>
                      <a:pt x="52391" y="0"/>
                    </a:moveTo>
                    <a:lnTo>
                      <a:pt x="0" y="73812"/>
                    </a:lnTo>
                    <a:lnTo>
                      <a:pt x="25225" y="81560"/>
                    </a:lnTo>
                    <a:lnTo>
                      <a:pt x="73251" y="14273"/>
                    </a:lnTo>
                    <a:lnTo>
                      <a:pt x="74706" y="102766"/>
                    </a:lnTo>
                    <a:lnTo>
                      <a:pt x="145047" y="102766"/>
                    </a:lnTo>
                    <a:lnTo>
                      <a:pt x="145047" y="16312"/>
                    </a:lnTo>
                    <a:lnTo>
                      <a:pt x="206170" y="76667"/>
                    </a:lnTo>
                    <a:lnTo>
                      <a:pt x="228000" y="66879"/>
                    </a:lnTo>
                    <a:lnTo>
                      <a:pt x="156689" y="0"/>
                    </a:lnTo>
                    <a:lnTo>
                      <a:pt x="52391" y="0"/>
                    </a:lnTo>
                    <a:close/>
                  </a:path>
                </a:pathLst>
              </a:custGeom>
              <a:gradFill>
                <a:gsLst>
                  <a:gs pos="0">
                    <a:srgbClr val="5F9FFF"/>
                  </a:gs>
                  <a:gs pos="100000">
                    <a:srgbClr val="FEEBFA"/>
                  </a:gs>
                </a:gsLst>
                <a:lin ang="5400000" scaled="0"/>
              </a:gradFill>
              <a:ln w="7600" cap="flat">
                <a:noFill/>
                <a:bevel/>
              </a:ln>
            </p:spPr>
          </p:sp>
          <p:sp>
            <p:nvSpPr>
              <p:cNvPr id="309" name="Freeform 308"/>
              <p:cNvSpPr/>
              <p:nvPr/>
            </p:nvSpPr>
            <p:spPr>
              <a:xfrm>
                <a:off x="2526324" y="5100441"/>
                <a:ext cx="161034" cy="129273"/>
              </a:xfrm>
              <a:custGeom>
                <a:avLst/>
                <a:gdLst/>
                <a:ahLst/>
                <a:cxnLst/>
                <a:rect l="0" t="0" r="0" b="0"/>
                <a:pathLst>
                  <a:path w="161034" h="129273">
                    <a:moveTo>
                      <a:pt x="67654" y="0"/>
                    </a:moveTo>
                    <a:lnTo>
                      <a:pt x="59078" y="62801"/>
                    </a:lnTo>
                    <a:lnTo>
                      <a:pt x="0" y="100319"/>
                    </a:lnTo>
                    <a:lnTo>
                      <a:pt x="24298" y="117447"/>
                    </a:lnTo>
                    <a:lnTo>
                      <a:pt x="90046" y="74220"/>
                    </a:lnTo>
                    <a:lnTo>
                      <a:pt x="102433" y="13865"/>
                    </a:lnTo>
                    <a:lnTo>
                      <a:pt x="128637" y="68919"/>
                    </a:lnTo>
                    <a:lnTo>
                      <a:pt x="126731" y="129273"/>
                    </a:lnTo>
                    <a:lnTo>
                      <a:pt x="161034" y="129273"/>
                    </a:lnTo>
                    <a:lnTo>
                      <a:pt x="159129" y="64637"/>
                    </a:lnTo>
                    <a:lnTo>
                      <a:pt x="137689" y="0"/>
                    </a:lnTo>
                    <a:lnTo>
                      <a:pt x="67654" y="0"/>
                    </a:lnTo>
                    <a:close/>
                  </a:path>
                </a:pathLst>
              </a:custGeom>
              <a:gradFill>
                <a:gsLst>
                  <a:gs pos="0">
                    <a:srgbClr val="5F9FFF"/>
                  </a:gs>
                  <a:gs pos="100000">
                    <a:srgbClr val="FEEBFA"/>
                  </a:gs>
                </a:gsLst>
                <a:lin ang="5400000" scaled="0"/>
              </a:gradFill>
              <a:ln w="7600" cap="flat">
                <a:noFill/>
                <a:bevel/>
              </a:ln>
            </p:spPr>
          </p:sp>
          <p:sp>
            <p:nvSpPr>
              <p:cNvPr id="310" name="Freeform 309"/>
              <p:cNvSpPr/>
              <p:nvPr/>
            </p:nvSpPr>
            <p:spPr>
              <a:xfrm>
                <a:off x="2444972" y="4876085"/>
                <a:ext cx="366657" cy="154040"/>
              </a:xfrm>
              <a:custGeom>
                <a:avLst/>
                <a:gdLst/>
                <a:ahLst/>
                <a:cxnLst/>
                <a:rect l="0" t="0" r="0" b="0"/>
                <a:pathLst>
                  <a:path w="366657" h="154040">
                    <a:moveTo>
                      <a:pt x="0" y="132332"/>
                    </a:moveTo>
                    <a:cubicBezTo>
                      <a:pt x="18681" y="59843"/>
                      <a:pt x="103458" y="0"/>
                      <a:pt x="183328" y="0"/>
                    </a:cubicBezTo>
                    <a:cubicBezTo>
                      <a:pt x="262939" y="0"/>
                      <a:pt x="366657" y="65753"/>
                      <a:pt x="366657" y="137522"/>
                    </a:cubicBezTo>
                    <a:cubicBezTo>
                      <a:pt x="366657" y="183358"/>
                      <a:pt x="314201" y="119791"/>
                      <a:pt x="183328" y="111348"/>
                    </a:cubicBezTo>
                    <a:cubicBezTo>
                      <a:pt x="103458" y="112139"/>
                      <a:pt x="0" y="177153"/>
                      <a:pt x="0" y="132332"/>
                    </a:cubicBezTo>
                    <a:close/>
                  </a:path>
                </a:pathLst>
              </a:custGeom>
              <a:gradFill>
                <a:gsLst>
                  <a:gs pos="0">
                    <a:srgbClr val="E0E0FF">
                      <a:alpha val="0"/>
                    </a:srgbClr>
                  </a:gs>
                  <a:gs pos="100000">
                    <a:srgbClr val="FFFFFF"/>
                  </a:gs>
                </a:gsLst>
                <a:lin ang="16200000" scaled="0"/>
              </a:gradFill>
              <a:ln w="7600" cap="flat">
                <a:noFill/>
                <a:bevel/>
              </a:ln>
            </p:spPr>
          </p:sp>
          <p:sp>
            <p:nvSpPr>
              <p:cNvPr id="311" name="Freeform 310"/>
              <p:cNvSpPr/>
              <p:nvPr/>
            </p:nvSpPr>
            <p:spPr>
              <a:xfrm>
                <a:off x="2557376" y="4875135"/>
                <a:ext cx="141849" cy="61742"/>
              </a:xfrm>
              <a:custGeom>
                <a:avLst/>
                <a:gdLst/>
                <a:ahLst/>
                <a:cxnLst/>
                <a:rect l="0" t="0" r="0" b="0"/>
                <a:pathLst>
                  <a:path w="141849" h="61742">
                    <a:moveTo>
                      <a:pt x="0" y="30871"/>
                    </a:moveTo>
                    <a:cubicBezTo>
                      <a:pt x="0" y="13798"/>
                      <a:pt x="31701" y="0"/>
                      <a:pt x="70924" y="0"/>
                    </a:cubicBezTo>
                    <a:cubicBezTo>
                      <a:pt x="110042" y="0"/>
                      <a:pt x="141849" y="13798"/>
                      <a:pt x="141849" y="30871"/>
                    </a:cubicBezTo>
                    <a:cubicBezTo>
                      <a:pt x="141849" y="47839"/>
                      <a:pt x="110042" y="61742"/>
                      <a:pt x="70924" y="61742"/>
                    </a:cubicBezTo>
                    <a:cubicBezTo>
                      <a:pt x="31701" y="61742"/>
                      <a:pt x="0" y="47839"/>
                      <a:pt x="0" y="30871"/>
                    </a:cubicBezTo>
                    <a:close/>
                  </a:path>
                </a:pathLst>
              </a:custGeom>
              <a:gradFill>
                <a:gsLst>
                  <a:gs pos="0">
                    <a:srgbClr val="E0E0FF">
                      <a:alpha val="0"/>
                    </a:srgbClr>
                  </a:gs>
                  <a:gs pos="100000">
                    <a:srgbClr val="FFFFFF"/>
                  </a:gs>
                </a:gsLst>
                <a:lin ang="16200000" scaled="0"/>
              </a:gradFill>
              <a:ln w="7600" cap="flat">
                <a:noFill/>
                <a:bevel/>
              </a:ln>
            </p:spPr>
          </p:sp>
          <p:sp>
            <p:nvSpPr>
              <p:cNvPr id="312" name="Freeform 311"/>
              <p:cNvSpPr/>
              <p:nvPr/>
            </p:nvSpPr>
            <p:spPr>
              <a:xfrm>
                <a:off x="2481128" y="5185959"/>
                <a:ext cx="294343" cy="81002"/>
              </a:xfrm>
              <a:custGeom>
                <a:avLst/>
                <a:gdLst/>
                <a:ahLst/>
                <a:cxnLst/>
                <a:rect l="0" t="0" r="0" b="0"/>
                <a:pathLst>
                  <a:path w="294343" h="81002">
                    <a:moveTo>
                      <a:pt x="0" y="3197"/>
                    </a:moveTo>
                    <a:cubicBezTo>
                      <a:pt x="0" y="-12499"/>
                      <a:pt x="65748" y="33514"/>
                      <a:pt x="147172" y="33514"/>
                    </a:cubicBezTo>
                    <a:cubicBezTo>
                      <a:pt x="228309" y="33514"/>
                      <a:pt x="294343" y="-12499"/>
                      <a:pt x="294343" y="3197"/>
                    </a:cubicBezTo>
                    <a:cubicBezTo>
                      <a:pt x="294343" y="18894"/>
                      <a:pt x="225885" y="81002"/>
                      <a:pt x="147172" y="81002"/>
                    </a:cubicBezTo>
                    <a:cubicBezTo>
                      <a:pt x="63324" y="81002"/>
                      <a:pt x="0" y="18894"/>
                      <a:pt x="0" y="3197"/>
                    </a:cubicBezTo>
                    <a:close/>
                  </a:path>
                </a:pathLst>
              </a:custGeom>
              <a:gradFill>
                <a:gsLst>
                  <a:gs pos="0">
                    <a:srgbClr val="E0E0FF">
                      <a:alpha val="0"/>
                    </a:srgbClr>
                  </a:gs>
                  <a:gs pos="100000">
                    <a:srgbClr val="FFFFFF"/>
                  </a:gs>
                </a:gsLst>
                <a:lin ang="5400000" scaled="0"/>
              </a:gradFill>
              <a:ln w="7600" cap="flat">
                <a:noFill/>
                <a:bevel/>
              </a:ln>
            </p:spPr>
          </p:sp>
        </p:grpSp>
        <p:grpSp>
          <p:nvGrpSpPr>
            <p:cNvPr id="31" name="Main Idea 2"/>
            <p:cNvGrpSpPr/>
            <p:nvPr/>
          </p:nvGrpSpPr>
          <p:grpSpPr>
            <a:xfrm>
              <a:off x="3927900" y="2939750"/>
              <a:ext cx="1261600" cy="684000"/>
              <a:chOff x="3927900" y="2939750"/>
              <a:chExt cx="1261600" cy="684000"/>
            </a:xfrm>
          </p:grpSpPr>
          <p:sp>
            <p:nvSpPr>
              <p:cNvPr id="299" name="Freeform 298"/>
              <p:cNvSpPr/>
              <p:nvPr/>
            </p:nvSpPr>
            <p:spPr>
              <a:xfrm>
                <a:off x="3927900" y="2939750"/>
                <a:ext cx="1261600" cy="684000"/>
              </a:xfrm>
              <a:custGeom>
                <a:avLst/>
                <a:gdLst/>
                <a:ahLst/>
                <a:cxnLst/>
                <a:rect l="0" t="0" r="0" b="0"/>
                <a:pathLst>
                  <a:path w="1261600" h="684000">
                    <a:moveTo>
                      <a:pt x="76000" y="0"/>
                    </a:moveTo>
                    <a:lnTo>
                      <a:pt x="1185600" y="0"/>
                    </a:lnTo>
                    <a:cubicBezTo>
                      <a:pt x="1227575" y="0"/>
                      <a:pt x="1261600" y="34025"/>
                      <a:pt x="1261600" y="76000"/>
                    </a:cubicBezTo>
                    <a:lnTo>
                      <a:pt x="1261600" y="608000"/>
                    </a:lnTo>
                    <a:cubicBezTo>
                      <a:pt x="1261600" y="649975"/>
                      <a:pt x="1227575" y="684000"/>
                      <a:pt x="1185600" y="684000"/>
                    </a:cubicBezTo>
                    <a:lnTo>
                      <a:pt x="76000" y="684000"/>
                    </a:lnTo>
                    <a:cubicBezTo>
                      <a:pt x="34025" y="684000"/>
                      <a:pt x="0" y="649975"/>
                      <a:pt x="0" y="608000"/>
                    </a:cubicBezTo>
                    <a:lnTo>
                      <a:pt x="0" y="76000"/>
                    </a:lnTo>
                    <a:cubicBezTo>
                      <a:pt x="0" y="34025"/>
                      <a:pt x="34025" y="0"/>
                      <a:pt x="76000" y="0"/>
                    </a:cubicBezTo>
                    <a:close/>
                  </a:path>
                </a:pathLst>
              </a:custGeom>
              <a:gradFill>
                <a:gsLst>
                  <a:gs pos="0">
                    <a:srgbClr val="CFECF7"/>
                  </a:gs>
                  <a:gs pos="50000">
                    <a:srgbClr val="B7E2F3"/>
                  </a:gs>
                  <a:gs pos="100000">
                    <a:srgbClr val="9FD9EF"/>
                  </a:gs>
                </a:gsLst>
                <a:lin ang="5400000" scaled="0"/>
              </a:gradFill>
              <a:ln w="7600" cap="flat">
                <a:solidFill>
                  <a:srgbClr val="48B4E0"/>
                </a:solidFill>
                <a:bevel/>
              </a:ln>
              <a:effectLst>
                <a:outerShdw blurRad="20000" dist="10748" dir="2700000" algn="tl">
                  <a:srgbClr val="5A5A5A">
                    <a:alpha val="50000"/>
                  </a:srgbClr>
                </a:outerShdw>
              </a:effectLst>
            </p:spPr>
          </p:sp>
          <p:sp>
            <p:nvSpPr>
              <p:cNvPr id="300" name="Text 356"/>
              <p:cNvSpPr txBox="1"/>
              <p:nvPr/>
            </p:nvSpPr>
            <p:spPr>
              <a:xfrm>
                <a:off x="4019100" y="3030950"/>
                <a:ext cx="1147600" cy="501600"/>
              </a:xfrm>
              <a:prstGeom prst="rect">
                <a:avLst/>
              </a:prstGeom>
              <a:noFill/>
            </p:spPr>
            <p:txBody>
              <a:bodyPr wrap="square" lIns="36000" tIns="18000" rIns="36000" bIns="18000" rtlCol="0" anchor="ctr"/>
              <a:lstStyle/>
              <a:p>
                <a:pPr algn="ctr"/>
                <a:r>
                  <a:rPr sz="1400" b="1">
                    <a:solidFill>
                      <a:srgbClr val="1F497D"/>
                    </a:solidFill>
                    <a:latin typeface="Tahoma"/>
                  </a:rPr>
                  <a:t>Marketing </a:t>
                </a:r>
              </a:p>
              <a:p>
                <a:pPr algn="ctr"/>
                <a:r>
                  <a:rPr sz="1400" b="1">
                    <a:solidFill>
                      <a:srgbClr val="1F497D"/>
                    </a:solidFill>
                    <a:latin typeface="Tahoma"/>
                  </a:rPr>
                  <a:t>Strategy</a:t>
                </a:r>
              </a:p>
            </p:txBody>
          </p:sp>
        </p:grpSp>
        <p:grpSp>
          <p:nvGrpSpPr>
            <p:cNvPr id="32" name="Main Topic 2"/>
            <p:cNvGrpSpPr/>
            <p:nvPr/>
          </p:nvGrpSpPr>
          <p:grpSpPr>
            <a:xfrm>
              <a:off x="5493500" y="2493250"/>
              <a:ext cx="1048800" cy="516800"/>
              <a:chOff x="5493500" y="2493250"/>
              <a:chExt cx="1048800" cy="516800"/>
            </a:xfrm>
          </p:grpSpPr>
          <p:sp>
            <p:nvSpPr>
              <p:cNvPr id="297" name="Freeform 296"/>
              <p:cNvSpPr/>
              <p:nvPr/>
            </p:nvSpPr>
            <p:spPr>
              <a:xfrm>
                <a:off x="5493500" y="2493250"/>
                <a:ext cx="1048800" cy="516800"/>
              </a:xfrm>
              <a:custGeom>
                <a:avLst/>
                <a:gdLst/>
                <a:ahLst/>
                <a:cxnLst/>
                <a:rect l="0" t="0" r="0" b="0"/>
                <a:pathLst>
                  <a:path w="1048800" h="516800">
                    <a:moveTo>
                      <a:pt x="76000" y="0"/>
                    </a:moveTo>
                    <a:lnTo>
                      <a:pt x="972800" y="0"/>
                    </a:lnTo>
                    <a:cubicBezTo>
                      <a:pt x="1014775" y="0"/>
                      <a:pt x="1048800" y="34025"/>
                      <a:pt x="1048800" y="76000"/>
                    </a:cubicBezTo>
                    <a:lnTo>
                      <a:pt x="1048800" y="440800"/>
                    </a:lnTo>
                    <a:cubicBezTo>
                      <a:pt x="1048800" y="482775"/>
                      <a:pt x="1014775" y="516800"/>
                      <a:pt x="972800" y="516800"/>
                    </a:cubicBezTo>
                    <a:lnTo>
                      <a:pt x="76000" y="516800"/>
                    </a:lnTo>
                    <a:cubicBezTo>
                      <a:pt x="34025" y="516800"/>
                      <a:pt x="0" y="482775"/>
                      <a:pt x="0" y="440800"/>
                    </a:cubicBezTo>
                    <a:lnTo>
                      <a:pt x="0" y="76000"/>
                    </a:lnTo>
                    <a:cubicBezTo>
                      <a:pt x="0" y="34025"/>
                      <a:pt x="34025" y="0"/>
                      <a:pt x="76000" y="0"/>
                    </a:cubicBezTo>
                    <a:close/>
                  </a:path>
                </a:pathLst>
              </a:custGeom>
              <a:gradFill>
                <a:gsLst>
                  <a:gs pos="0">
                    <a:srgbClr val="E7F5FB"/>
                  </a:gs>
                  <a:gs pos="50000">
                    <a:srgbClr val="CFEBF7"/>
                  </a:gs>
                  <a:gs pos="100000">
                    <a:srgbClr val="B7E2F3"/>
                  </a:gs>
                </a:gsLst>
                <a:lin ang="5400000" scaled="0"/>
              </a:gradFill>
              <a:ln w="7600" cap="flat">
                <a:solidFill>
                  <a:srgbClr val="48B4E0"/>
                </a:solidFill>
                <a:bevel/>
              </a:ln>
              <a:effectLst>
                <a:outerShdw blurRad="20000" dist="10748" dir="2700000" algn="tl">
                  <a:srgbClr val="5A5A5A">
                    <a:alpha val="50000"/>
                  </a:srgbClr>
                </a:outerShdw>
              </a:effectLst>
            </p:spPr>
          </p:sp>
          <p:sp>
            <p:nvSpPr>
              <p:cNvPr id="298" name="Text 357"/>
              <p:cNvSpPr txBox="1"/>
              <p:nvPr/>
            </p:nvSpPr>
            <p:spPr>
              <a:xfrm>
                <a:off x="5561900" y="2561650"/>
                <a:ext cx="980400" cy="380000"/>
              </a:xfrm>
              <a:prstGeom prst="rect">
                <a:avLst/>
              </a:prstGeom>
              <a:noFill/>
            </p:spPr>
            <p:txBody>
              <a:bodyPr wrap="square" lIns="36000" tIns="18000" rIns="36000" bIns="18000" rtlCol="0" anchor="ctr"/>
              <a:lstStyle/>
              <a:p>
                <a:pPr algn="ctr"/>
                <a:r>
                  <a:rPr sz="1200" b="1">
                    <a:solidFill>
                      <a:srgbClr val="205867"/>
                    </a:solidFill>
                    <a:latin typeface="Tahoma"/>
                  </a:rPr>
                  <a:t>Innovation </a:t>
                </a:r>
              </a:p>
              <a:p>
                <a:pPr algn="ctr"/>
                <a:r>
                  <a:rPr sz="1200" b="1">
                    <a:solidFill>
                      <a:srgbClr val="205867"/>
                    </a:solidFill>
                    <a:latin typeface="Tahoma"/>
                  </a:rPr>
                  <a:t>Strategies</a:t>
                </a:r>
              </a:p>
            </p:txBody>
          </p:sp>
        </p:grpSp>
        <p:grpSp>
          <p:nvGrpSpPr>
            <p:cNvPr id="33" name="Main Topic 2"/>
            <p:cNvGrpSpPr/>
            <p:nvPr/>
          </p:nvGrpSpPr>
          <p:grpSpPr>
            <a:xfrm>
              <a:off x="5493500" y="3363450"/>
              <a:ext cx="1086800" cy="706800"/>
              <a:chOff x="5493500" y="3363450"/>
              <a:chExt cx="1086800" cy="706800"/>
            </a:xfrm>
          </p:grpSpPr>
          <p:sp>
            <p:nvSpPr>
              <p:cNvPr id="295" name="Freeform 294"/>
              <p:cNvSpPr/>
              <p:nvPr/>
            </p:nvSpPr>
            <p:spPr>
              <a:xfrm>
                <a:off x="5493500" y="3363450"/>
                <a:ext cx="1086800" cy="706800"/>
              </a:xfrm>
              <a:custGeom>
                <a:avLst/>
                <a:gdLst/>
                <a:ahLst/>
                <a:cxnLst/>
                <a:rect l="0" t="0" r="0" b="0"/>
                <a:pathLst>
                  <a:path w="1086800" h="706800">
                    <a:moveTo>
                      <a:pt x="76000" y="0"/>
                    </a:moveTo>
                    <a:lnTo>
                      <a:pt x="1010800" y="0"/>
                    </a:lnTo>
                    <a:cubicBezTo>
                      <a:pt x="1052775" y="0"/>
                      <a:pt x="1086800" y="34025"/>
                      <a:pt x="1086800" y="76000"/>
                    </a:cubicBezTo>
                    <a:lnTo>
                      <a:pt x="1086800" y="630800"/>
                    </a:lnTo>
                    <a:cubicBezTo>
                      <a:pt x="1086800" y="672775"/>
                      <a:pt x="1052775" y="706800"/>
                      <a:pt x="1010800" y="706800"/>
                    </a:cubicBezTo>
                    <a:lnTo>
                      <a:pt x="76000" y="706800"/>
                    </a:lnTo>
                    <a:cubicBezTo>
                      <a:pt x="34025" y="706800"/>
                      <a:pt x="0" y="672775"/>
                      <a:pt x="0" y="630800"/>
                    </a:cubicBezTo>
                    <a:lnTo>
                      <a:pt x="0" y="76000"/>
                    </a:lnTo>
                    <a:cubicBezTo>
                      <a:pt x="0" y="34025"/>
                      <a:pt x="34025" y="0"/>
                      <a:pt x="76000" y="0"/>
                    </a:cubicBezTo>
                    <a:close/>
                  </a:path>
                </a:pathLst>
              </a:custGeom>
              <a:gradFill>
                <a:gsLst>
                  <a:gs pos="0">
                    <a:srgbClr val="E7F5FB"/>
                  </a:gs>
                  <a:gs pos="50000">
                    <a:srgbClr val="CFEBF7"/>
                  </a:gs>
                  <a:gs pos="100000">
                    <a:srgbClr val="B7E2F3"/>
                  </a:gs>
                </a:gsLst>
                <a:lin ang="5400000" scaled="0"/>
              </a:gradFill>
              <a:ln w="7600" cap="flat">
                <a:solidFill>
                  <a:srgbClr val="48B4E0"/>
                </a:solidFill>
                <a:bevel/>
              </a:ln>
              <a:effectLst>
                <a:outerShdw blurRad="20000" dist="10748" dir="2700000" algn="tl">
                  <a:srgbClr val="5A5A5A">
                    <a:alpha val="50000"/>
                  </a:srgbClr>
                </a:outerShdw>
              </a:effectLst>
            </p:spPr>
          </p:sp>
          <p:sp>
            <p:nvSpPr>
              <p:cNvPr id="296" name="Text 358"/>
              <p:cNvSpPr txBox="1"/>
              <p:nvPr/>
            </p:nvSpPr>
            <p:spPr>
              <a:xfrm>
                <a:off x="5561900" y="3431850"/>
                <a:ext cx="1018400" cy="570000"/>
              </a:xfrm>
              <a:prstGeom prst="rect">
                <a:avLst/>
              </a:prstGeom>
              <a:noFill/>
            </p:spPr>
            <p:txBody>
              <a:bodyPr wrap="square" lIns="36000" tIns="18000" rIns="36000" bIns="18000" rtlCol="0" anchor="ctr"/>
              <a:lstStyle/>
              <a:p>
                <a:pPr algn="ctr"/>
                <a:r>
                  <a:rPr sz="1200" b="1">
                    <a:solidFill>
                      <a:srgbClr val="8064A2"/>
                    </a:solidFill>
                    <a:latin typeface="Tahoma"/>
                  </a:rPr>
                  <a:t>Generic </a:t>
                </a:r>
              </a:p>
              <a:p>
                <a:pPr algn="ctr"/>
                <a:r>
                  <a:rPr sz="1200" b="1">
                    <a:solidFill>
                      <a:srgbClr val="8064A2"/>
                    </a:solidFill>
                    <a:latin typeface="Tahoma"/>
                  </a:rPr>
                  <a:t>Strategy </a:t>
                </a:r>
              </a:p>
              <a:p>
                <a:pPr algn="ctr"/>
                <a:r>
                  <a:rPr sz="1200" b="1">
                    <a:solidFill>
                      <a:srgbClr val="8064A2"/>
                    </a:solidFill>
                    <a:latin typeface="Tahoma"/>
                  </a:rPr>
                  <a:t>Framework</a:t>
                </a:r>
              </a:p>
            </p:txBody>
          </p:sp>
        </p:grpSp>
        <p:grpSp>
          <p:nvGrpSpPr>
            <p:cNvPr id="34" name="Main Topic 2"/>
            <p:cNvGrpSpPr/>
            <p:nvPr/>
          </p:nvGrpSpPr>
          <p:grpSpPr>
            <a:xfrm>
              <a:off x="2635900" y="3798550"/>
              <a:ext cx="988000" cy="516800"/>
              <a:chOff x="2635900" y="3798550"/>
              <a:chExt cx="988000" cy="516800"/>
            </a:xfrm>
          </p:grpSpPr>
          <p:sp>
            <p:nvSpPr>
              <p:cNvPr id="293" name="Freeform 292"/>
              <p:cNvSpPr/>
              <p:nvPr/>
            </p:nvSpPr>
            <p:spPr>
              <a:xfrm>
                <a:off x="2635900" y="3798550"/>
                <a:ext cx="988000" cy="516800"/>
              </a:xfrm>
              <a:custGeom>
                <a:avLst/>
                <a:gdLst/>
                <a:ahLst/>
                <a:cxnLst/>
                <a:rect l="0" t="0" r="0" b="0"/>
                <a:pathLst>
                  <a:path w="988000" h="516800">
                    <a:moveTo>
                      <a:pt x="76000" y="0"/>
                    </a:moveTo>
                    <a:lnTo>
                      <a:pt x="912000" y="0"/>
                    </a:lnTo>
                    <a:cubicBezTo>
                      <a:pt x="953975" y="0"/>
                      <a:pt x="988000" y="34025"/>
                      <a:pt x="988000" y="76000"/>
                    </a:cubicBezTo>
                    <a:lnTo>
                      <a:pt x="988000" y="440800"/>
                    </a:lnTo>
                    <a:cubicBezTo>
                      <a:pt x="988000" y="482775"/>
                      <a:pt x="953975" y="516800"/>
                      <a:pt x="912000" y="516800"/>
                    </a:cubicBezTo>
                    <a:lnTo>
                      <a:pt x="76000" y="516800"/>
                    </a:lnTo>
                    <a:cubicBezTo>
                      <a:pt x="34025" y="516800"/>
                      <a:pt x="0" y="482775"/>
                      <a:pt x="0" y="440800"/>
                    </a:cubicBezTo>
                    <a:lnTo>
                      <a:pt x="0" y="76000"/>
                    </a:lnTo>
                    <a:cubicBezTo>
                      <a:pt x="0" y="34025"/>
                      <a:pt x="34025" y="0"/>
                      <a:pt x="76000" y="0"/>
                    </a:cubicBezTo>
                    <a:close/>
                  </a:path>
                </a:pathLst>
              </a:custGeom>
              <a:gradFill>
                <a:gsLst>
                  <a:gs pos="0">
                    <a:srgbClr val="E7F5FB"/>
                  </a:gs>
                  <a:gs pos="50000">
                    <a:srgbClr val="CFEBF7"/>
                  </a:gs>
                  <a:gs pos="100000">
                    <a:srgbClr val="B7E2F3"/>
                  </a:gs>
                </a:gsLst>
                <a:lin ang="5400000" scaled="0"/>
              </a:gradFill>
              <a:ln w="7600" cap="flat">
                <a:solidFill>
                  <a:srgbClr val="48B4E0"/>
                </a:solidFill>
                <a:bevel/>
              </a:ln>
              <a:effectLst>
                <a:outerShdw blurRad="20000" dist="10748" dir="2700000" algn="tl">
                  <a:srgbClr val="5A5A5A">
                    <a:alpha val="50000"/>
                  </a:srgbClr>
                </a:outerShdw>
              </a:effectLst>
            </p:spPr>
          </p:sp>
          <p:sp>
            <p:nvSpPr>
              <p:cNvPr id="294" name="Text 359"/>
              <p:cNvSpPr txBox="1"/>
              <p:nvPr/>
            </p:nvSpPr>
            <p:spPr>
              <a:xfrm>
                <a:off x="2704300" y="3866950"/>
                <a:ext cx="919600" cy="380000"/>
              </a:xfrm>
              <a:prstGeom prst="rect">
                <a:avLst/>
              </a:prstGeom>
              <a:noFill/>
            </p:spPr>
            <p:txBody>
              <a:bodyPr wrap="square" lIns="36000" tIns="18000" rIns="36000" bIns="18000" rtlCol="0" anchor="ctr"/>
              <a:lstStyle/>
              <a:p>
                <a:pPr algn="ctr"/>
                <a:r>
                  <a:rPr sz="1200" b="1">
                    <a:solidFill>
                      <a:srgbClr val="766E42"/>
                    </a:solidFill>
                    <a:latin typeface="Tahoma"/>
                  </a:rPr>
                  <a:t>Growth </a:t>
                </a:r>
              </a:p>
              <a:p>
                <a:pPr algn="ctr"/>
                <a:r>
                  <a:rPr sz="1200" b="1">
                    <a:solidFill>
                      <a:srgbClr val="766E42"/>
                    </a:solidFill>
                    <a:latin typeface="Tahoma"/>
                  </a:rPr>
                  <a:t>Strategies</a:t>
                </a:r>
              </a:p>
            </p:txBody>
          </p:sp>
        </p:grpSp>
        <p:grpSp>
          <p:nvGrpSpPr>
            <p:cNvPr id="35" name="Main Topic 2"/>
            <p:cNvGrpSpPr/>
            <p:nvPr/>
          </p:nvGrpSpPr>
          <p:grpSpPr>
            <a:xfrm>
              <a:off x="2559900" y="2593950"/>
              <a:ext cx="1064000" cy="706800"/>
              <a:chOff x="2559900" y="2593950"/>
              <a:chExt cx="1064000" cy="706800"/>
            </a:xfrm>
          </p:grpSpPr>
          <p:sp>
            <p:nvSpPr>
              <p:cNvPr id="291" name="Freeform 290"/>
              <p:cNvSpPr/>
              <p:nvPr/>
            </p:nvSpPr>
            <p:spPr>
              <a:xfrm>
                <a:off x="2559900" y="2593950"/>
                <a:ext cx="1064000" cy="706800"/>
              </a:xfrm>
              <a:custGeom>
                <a:avLst/>
                <a:gdLst/>
                <a:ahLst/>
                <a:cxnLst/>
                <a:rect l="0" t="0" r="0" b="0"/>
                <a:pathLst>
                  <a:path w="1064000" h="706800">
                    <a:moveTo>
                      <a:pt x="76000" y="0"/>
                    </a:moveTo>
                    <a:lnTo>
                      <a:pt x="988000" y="0"/>
                    </a:lnTo>
                    <a:cubicBezTo>
                      <a:pt x="1029975" y="0"/>
                      <a:pt x="1064000" y="34025"/>
                      <a:pt x="1064000" y="76000"/>
                    </a:cubicBezTo>
                    <a:lnTo>
                      <a:pt x="1064000" y="630800"/>
                    </a:lnTo>
                    <a:cubicBezTo>
                      <a:pt x="1064000" y="672775"/>
                      <a:pt x="1029975" y="706800"/>
                      <a:pt x="988000" y="706800"/>
                    </a:cubicBezTo>
                    <a:lnTo>
                      <a:pt x="76000" y="706800"/>
                    </a:lnTo>
                    <a:cubicBezTo>
                      <a:pt x="34025" y="706800"/>
                      <a:pt x="0" y="672775"/>
                      <a:pt x="0" y="630800"/>
                    </a:cubicBezTo>
                    <a:lnTo>
                      <a:pt x="0" y="76000"/>
                    </a:lnTo>
                    <a:cubicBezTo>
                      <a:pt x="0" y="34025"/>
                      <a:pt x="34025" y="0"/>
                      <a:pt x="76000" y="0"/>
                    </a:cubicBezTo>
                    <a:close/>
                  </a:path>
                </a:pathLst>
              </a:custGeom>
              <a:gradFill>
                <a:gsLst>
                  <a:gs pos="0">
                    <a:srgbClr val="E7F5FB"/>
                  </a:gs>
                  <a:gs pos="50000">
                    <a:srgbClr val="CFEBF7"/>
                  </a:gs>
                  <a:gs pos="100000">
                    <a:srgbClr val="B7E2F3"/>
                  </a:gs>
                </a:gsLst>
                <a:lin ang="5400000" scaled="0"/>
              </a:gradFill>
              <a:ln w="7600" cap="flat">
                <a:solidFill>
                  <a:srgbClr val="48B4E0"/>
                </a:solidFill>
                <a:bevel/>
              </a:ln>
              <a:effectLst>
                <a:outerShdw blurRad="20000" dist="10748" dir="2700000" algn="tl">
                  <a:srgbClr val="5A5A5A">
                    <a:alpha val="50000"/>
                  </a:srgbClr>
                </a:outerShdw>
              </a:effectLst>
            </p:spPr>
          </p:sp>
          <p:sp>
            <p:nvSpPr>
              <p:cNvPr id="292" name="Text 360"/>
              <p:cNvSpPr txBox="1"/>
              <p:nvPr/>
            </p:nvSpPr>
            <p:spPr>
              <a:xfrm>
                <a:off x="2628300" y="2662350"/>
                <a:ext cx="995600" cy="570000"/>
              </a:xfrm>
              <a:prstGeom prst="rect">
                <a:avLst/>
              </a:prstGeom>
              <a:noFill/>
            </p:spPr>
            <p:txBody>
              <a:bodyPr wrap="square" lIns="36000" tIns="18000" rIns="36000" bIns="18000" rtlCol="0" anchor="ctr"/>
              <a:lstStyle/>
              <a:p>
                <a:pPr algn="ctr"/>
                <a:r>
                  <a:rPr sz="1200" b="1">
                    <a:solidFill>
                      <a:srgbClr val="4F81BD"/>
                    </a:solidFill>
                    <a:latin typeface="Tahoma"/>
                  </a:rPr>
                  <a:t>Market </a:t>
                </a:r>
              </a:p>
              <a:p>
                <a:pPr algn="ctr"/>
                <a:r>
                  <a:rPr sz="1200" b="1">
                    <a:solidFill>
                      <a:srgbClr val="4F81BD"/>
                    </a:solidFill>
                    <a:latin typeface="Tahoma"/>
                  </a:rPr>
                  <a:t>Dominance</a:t>
                </a:r>
              </a:p>
              <a:p>
                <a:pPr algn="ctr"/>
                <a:r>
                  <a:rPr sz="1200" b="1">
                    <a:solidFill>
                      <a:srgbClr val="4F81BD"/>
                    </a:solidFill>
                    <a:latin typeface="Tahoma"/>
                  </a:rPr>
                  <a:t>Strategies</a:t>
                </a:r>
              </a:p>
            </p:txBody>
          </p:sp>
        </p:grpSp>
        <p:grpSp>
          <p:nvGrpSpPr>
            <p:cNvPr id="36" name="Sub Topic 2"/>
            <p:cNvGrpSpPr/>
            <p:nvPr/>
          </p:nvGrpSpPr>
          <p:grpSpPr>
            <a:xfrm>
              <a:off x="6694300" y="2345050"/>
              <a:ext cx="744800" cy="220400"/>
              <a:chOff x="6694300" y="2345050"/>
              <a:chExt cx="744800" cy="220400"/>
            </a:xfrm>
          </p:grpSpPr>
          <p:sp>
            <p:nvSpPr>
              <p:cNvPr id="289" name="Freeform 288"/>
              <p:cNvSpPr/>
              <p:nvPr/>
            </p:nvSpPr>
            <p:spPr>
              <a:xfrm>
                <a:off x="6694300" y="2345050"/>
                <a:ext cx="744800" cy="220400"/>
              </a:xfrm>
              <a:custGeom>
                <a:avLst/>
                <a:gdLst/>
                <a:ahLst/>
                <a:cxnLst/>
                <a:rect l="0" t="0" r="0" b="0"/>
                <a:pathLst>
                  <a:path w="744800" h="220400" fill="none">
                    <a:moveTo>
                      <a:pt x="0" y="220400"/>
                    </a:moveTo>
                    <a:lnTo>
                      <a:pt x="744800" y="220400"/>
                    </a:lnTo>
                  </a:path>
                </a:pathLst>
              </a:custGeom>
              <a:gradFill>
                <a:gsLst>
                  <a:gs pos="0">
                    <a:srgbClr val="E7F5FB"/>
                  </a:gs>
                  <a:gs pos="50000">
                    <a:srgbClr val="CFEBF7"/>
                  </a:gs>
                  <a:gs pos="100000">
                    <a:srgbClr val="B7E2F3"/>
                  </a:gs>
                </a:gsLst>
                <a:lin ang="5400000" scaled="0"/>
              </a:gradFill>
              <a:ln w="22800" cap="flat">
                <a:solidFill>
                  <a:srgbClr val="48B4E0"/>
                </a:solidFill>
                <a:bevel/>
              </a:ln>
              <a:effectLst>
                <a:outerShdw blurRad="20000" dist="10748" dir="2700000" algn="tl">
                  <a:srgbClr val="5A5A5A">
                    <a:alpha val="50000"/>
                  </a:srgbClr>
                </a:outerShdw>
              </a:effectLst>
            </p:spPr>
          </p:sp>
          <p:sp>
            <p:nvSpPr>
              <p:cNvPr id="290" name="Text 361"/>
              <p:cNvSpPr txBox="1"/>
              <p:nvPr/>
            </p:nvSpPr>
            <p:spPr>
              <a:xfrm>
                <a:off x="6724700" y="2367850"/>
                <a:ext cx="752400" cy="190000"/>
              </a:xfrm>
              <a:prstGeom prst="rect">
                <a:avLst/>
              </a:prstGeom>
              <a:noFill/>
            </p:spPr>
            <p:txBody>
              <a:bodyPr wrap="square" lIns="36000" tIns="18000" rIns="36000" bIns="18000" rtlCol="0" anchor="ctr"/>
              <a:lstStyle/>
              <a:p>
                <a:pPr algn="ctr"/>
                <a:r>
                  <a:rPr sz="1200" dirty="0">
                    <a:solidFill>
                      <a:srgbClr val="000000"/>
                    </a:solidFill>
                    <a:latin typeface="Microsoft Sans Serif"/>
                  </a:rPr>
                  <a:t>Pioneers</a:t>
                </a:r>
              </a:p>
            </p:txBody>
          </p:sp>
        </p:grpSp>
        <p:grpSp>
          <p:nvGrpSpPr>
            <p:cNvPr id="37" name="Sub Topic 2"/>
            <p:cNvGrpSpPr/>
            <p:nvPr/>
          </p:nvGrpSpPr>
          <p:grpSpPr>
            <a:xfrm>
              <a:off x="6694300" y="2641450"/>
              <a:ext cx="1208400" cy="220400"/>
              <a:chOff x="6694300" y="2641450"/>
              <a:chExt cx="1208400" cy="220400"/>
            </a:xfrm>
          </p:grpSpPr>
          <p:sp>
            <p:nvSpPr>
              <p:cNvPr id="287" name="Freeform 286"/>
              <p:cNvSpPr/>
              <p:nvPr/>
            </p:nvSpPr>
            <p:spPr>
              <a:xfrm>
                <a:off x="6694300" y="2641450"/>
                <a:ext cx="1208400" cy="220400"/>
              </a:xfrm>
              <a:custGeom>
                <a:avLst/>
                <a:gdLst/>
                <a:ahLst/>
                <a:cxnLst/>
                <a:rect l="0" t="0" r="0" b="0"/>
                <a:pathLst>
                  <a:path w="1208400" h="220400" fill="none">
                    <a:moveTo>
                      <a:pt x="0" y="220400"/>
                    </a:moveTo>
                    <a:lnTo>
                      <a:pt x="1208400" y="220400"/>
                    </a:lnTo>
                  </a:path>
                </a:pathLst>
              </a:custGeom>
              <a:gradFill>
                <a:gsLst>
                  <a:gs pos="0">
                    <a:srgbClr val="E7F5FB"/>
                  </a:gs>
                  <a:gs pos="50000">
                    <a:srgbClr val="CFEBF7"/>
                  </a:gs>
                  <a:gs pos="100000">
                    <a:srgbClr val="B7E2F3"/>
                  </a:gs>
                </a:gsLst>
                <a:lin ang="5400000" scaled="0"/>
              </a:gradFill>
              <a:ln w="22800" cap="flat">
                <a:solidFill>
                  <a:srgbClr val="48B4E0"/>
                </a:solidFill>
                <a:bevel/>
              </a:ln>
              <a:effectLst>
                <a:outerShdw blurRad="20000" dist="10748" dir="2700000" algn="tl">
                  <a:srgbClr val="5A5A5A">
                    <a:alpha val="50000"/>
                  </a:srgbClr>
                </a:outerShdw>
              </a:effectLst>
            </p:spPr>
          </p:sp>
          <p:sp>
            <p:nvSpPr>
              <p:cNvPr id="288" name="Text 362"/>
              <p:cNvSpPr txBox="1"/>
              <p:nvPr/>
            </p:nvSpPr>
            <p:spPr>
              <a:xfrm>
                <a:off x="6724700" y="2664250"/>
                <a:ext cx="1216000" cy="190000"/>
              </a:xfrm>
              <a:prstGeom prst="rect">
                <a:avLst/>
              </a:prstGeom>
              <a:noFill/>
            </p:spPr>
            <p:txBody>
              <a:bodyPr wrap="square" lIns="36000" tIns="18000" rIns="36000" bIns="18000" rtlCol="0" anchor="ctr"/>
              <a:lstStyle/>
              <a:p>
                <a:pPr algn="ctr"/>
                <a:r>
                  <a:rPr sz="1200">
                    <a:solidFill>
                      <a:srgbClr val="000000"/>
                    </a:solidFill>
                    <a:latin typeface="Microsoft Sans Serif"/>
                  </a:rPr>
                  <a:t>Close followers</a:t>
                </a:r>
              </a:p>
            </p:txBody>
          </p:sp>
        </p:grpSp>
        <p:grpSp>
          <p:nvGrpSpPr>
            <p:cNvPr id="38" name="Sub Topic 2"/>
            <p:cNvGrpSpPr/>
            <p:nvPr/>
          </p:nvGrpSpPr>
          <p:grpSpPr>
            <a:xfrm>
              <a:off x="6694300" y="2937850"/>
              <a:ext cx="1109600" cy="220400"/>
              <a:chOff x="6694300" y="2937850"/>
              <a:chExt cx="1109600" cy="220400"/>
            </a:xfrm>
          </p:grpSpPr>
          <p:sp>
            <p:nvSpPr>
              <p:cNvPr id="285" name="Freeform 284"/>
              <p:cNvSpPr/>
              <p:nvPr/>
            </p:nvSpPr>
            <p:spPr>
              <a:xfrm>
                <a:off x="6694300" y="2937850"/>
                <a:ext cx="1109600" cy="220400"/>
              </a:xfrm>
              <a:custGeom>
                <a:avLst/>
                <a:gdLst/>
                <a:ahLst/>
                <a:cxnLst/>
                <a:rect l="0" t="0" r="0" b="0"/>
                <a:pathLst>
                  <a:path w="1109600" h="220400" fill="none">
                    <a:moveTo>
                      <a:pt x="0" y="220400"/>
                    </a:moveTo>
                    <a:lnTo>
                      <a:pt x="1109600" y="220400"/>
                    </a:lnTo>
                  </a:path>
                </a:pathLst>
              </a:custGeom>
              <a:gradFill>
                <a:gsLst>
                  <a:gs pos="0">
                    <a:srgbClr val="E7F5FB"/>
                  </a:gs>
                  <a:gs pos="50000">
                    <a:srgbClr val="CFEBF7"/>
                  </a:gs>
                  <a:gs pos="100000">
                    <a:srgbClr val="B7E2F3"/>
                  </a:gs>
                </a:gsLst>
                <a:lin ang="5400000" scaled="0"/>
              </a:gradFill>
              <a:ln w="22800" cap="flat">
                <a:solidFill>
                  <a:srgbClr val="48B4E0"/>
                </a:solidFill>
                <a:bevel/>
              </a:ln>
              <a:effectLst>
                <a:outerShdw blurRad="20000" dist="10748" dir="2700000" algn="tl">
                  <a:srgbClr val="5A5A5A">
                    <a:alpha val="50000"/>
                  </a:srgbClr>
                </a:outerShdw>
              </a:effectLst>
            </p:spPr>
          </p:sp>
          <p:sp>
            <p:nvSpPr>
              <p:cNvPr id="286" name="Text 363"/>
              <p:cNvSpPr txBox="1"/>
              <p:nvPr/>
            </p:nvSpPr>
            <p:spPr>
              <a:xfrm>
                <a:off x="6724700" y="2960650"/>
                <a:ext cx="1117200" cy="190000"/>
              </a:xfrm>
              <a:prstGeom prst="rect">
                <a:avLst/>
              </a:prstGeom>
              <a:noFill/>
            </p:spPr>
            <p:txBody>
              <a:bodyPr wrap="square" lIns="36000" tIns="18000" rIns="36000" bIns="18000" rtlCol="0" anchor="ctr"/>
              <a:lstStyle/>
              <a:p>
                <a:pPr algn="ctr"/>
                <a:r>
                  <a:rPr sz="1200" dirty="0">
                    <a:solidFill>
                      <a:srgbClr val="000000"/>
                    </a:solidFill>
                    <a:latin typeface="Microsoft Sans Serif"/>
                  </a:rPr>
                  <a:t>Late followers</a:t>
                </a:r>
              </a:p>
            </p:txBody>
          </p:sp>
        </p:grpSp>
        <p:grpSp>
          <p:nvGrpSpPr>
            <p:cNvPr id="39" name="Sub Topic 2"/>
            <p:cNvGrpSpPr/>
            <p:nvPr/>
          </p:nvGrpSpPr>
          <p:grpSpPr>
            <a:xfrm>
              <a:off x="6732300" y="3310250"/>
              <a:ext cx="1717600" cy="220400"/>
              <a:chOff x="6732300" y="3310250"/>
              <a:chExt cx="1717600" cy="220400"/>
            </a:xfrm>
          </p:grpSpPr>
          <p:sp>
            <p:nvSpPr>
              <p:cNvPr id="283" name="Freeform 282"/>
              <p:cNvSpPr/>
              <p:nvPr/>
            </p:nvSpPr>
            <p:spPr>
              <a:xfrm>
                <a:off x="6732300" y="3310250"/>
                <a:ext cx="1717600" cy="220400"/>
              </a:xfrm>
              <a:custGeom>
                <a:avLst/>
                <a:gdLst/>
                <a:ahLst/>
                <a:cxnLst/>
                <a:rect l="0" t="0" r="0" b="0"/>
                <a:pathLst>
                  <a:path w="1717600" h="220400" fill="none">
                    <a:moveTo>
                      <a:pt x="0" y="220400"/>
                    </a:moveTo>
                    <a:lnTo>
                      <a:pt x="1717600" y="220400"/>
                    </a:lnTo>
                  </a:path>
                </a:pathLst>
              </a:custGeom>
              <a:gradFill>
                <a:gsLst>
                  <a:gs pos="0">
                    <a:srgbClr val="E7F5FB"/>
                  </a:gs>
                  <a:gs pos="50000">
                    <a:srgbClr val="CFEBF7"/>
                  </a:gs>
                  <a:gs pos="100000">
                    <a:srgbClr val="B7E2F3"/>
                  </a:gs>
                </a:gsLst>
                <a:lin ang="5400000" scaled="0"/>
              </a:gradFill>
              <a:ln w="22800" cap="flat">
                <a:solidFill>
                  <a:srgbClr val="48B4E0"/>
                </a:solidFill>
                <a:bevel/>
              </a:ln>
              <a:effectLst>
                <a:outerShdw blurRad="20000" dist="10748" dir="2700000" algn="tl">
                  <a:srgbClr val="5A5A5A">
                    <a:alpha val="50000"/>
                  </a:srgbClr>
                </a:outerShdw>
              </a:effectLst>
            </p:spPr>
          </p:sp>
          <p:sp>
            <p:nvSpPr>
              <p:cNvPr id="284" name="Text 364"/>
              <p:cNvSpPr txBox="1"/>
              <p:nvPr/>
            </p:nvSpPr>
            <p:spPr>
              <a:xfrm>
                <a:off x="6762700" y="3333050"/>
                <a:ext cx="1725200" cy="190000"/>
              </a:xfrm>
              <a:prstGeom prst="rect">
                <a:avLst/>
              </a:prstGeom>
              <a:noFill/>
            </p:spPr>
            <p:txBody>
              <a:bodyPr wrap="square" lIns="36000" tIns="18000" rIns="36000" bIns="18000" rtlCol="0" anchor="ctr"/>
              <a:lstStyle/>
              <a:p>
                <a:pPr algn="ctr"/>
                <a:r>
                  <a:rPr sz="1200" dirty="0">
                    <a:solidFill>
                      <a:srgbClr val="000000"/>
                    </a:solidFill>
                    <a:latin typeface="Microsoft Sans Serif"/>
                  </a:rPr>
                  <a:t>Product Differentiation </a:t>
                </a:r>
              </a:p>
            </p:txBody>
          </p:sp>
        </p:grpSp>
        <p:grpSp>
          <p:nvGrpSpPr>
            <p:cNvPr id="40" name="Sub Topic 2"/>
            <p:cNvGrpSpPr/>
            <p:nvPr/>
          </p:nvGrpSpPr>
          <p:grpSpPr>
            <a:xfrm>
              <a:off x="6732300" y="3606650"/>
              <a:ext cx="1649200" cy="220400"/>
              <a:chOff x="6732300" y="3606650"/>
              <a:chExt cx="1649200" cy="220400"/>
            </a:xfrm>
          </p:grpSpPr>
          <p:sp>
            <p:nvSpPr>
              <p:cNvPr id="281" name="Freeform 280"/>
              <p:cNvSpPr/>
              <p:nvPr/>
            </p:nvSpPr>
            <p:spPr>
              <a:xfrm>
                <a:off x="6732300" y="3606650"/>
                <a:ext cx="1649200" cy="220400"/>
              </a:xfrm>
              <a:custGeom>
                <a:avLst/>
                <a:gdLst/>
                <a:ahLst/>
                <a:cxnLst/>
                <a:rect l="0" t="0" r="0" b="0"/>
                <a:pathLst>
                  <a:path w="1649200" h="220400" fill="none">
                    <a:moveTo>
                      <a:pt x="0" y="220400"/>
                    </a:moveTo>
                    <a:lnTo>
                      <a:pt x="1649200" y="220400"/>
                    </a:lnTo>
                  </a:path>
                </a:pathLst>
              </a:custGeom>
              <a:gradFill>
                <a:gsLst>
                  <a:gs pos="0">
                    <a:srgbClr val="E7F5FB"/>
                  </a:gs>
                  <a:gs pos="50000">
                    <a:srgbClr val="CFEBF7"/>
                  </a:gs>
                  <a:gs pos="100000">
                    <a:srgbClr val="B7E2F3"/>
                  </a:gs>
                </a:gsLst>
                <a:lin ang="5400000" scaled="0"/>
              </a:gradFill>
              <a:ln w="22800" cap="flat">
                <a:solidFill>
                  <a:srgbClr val="48B4E0"/>
                </a:solidFill>
                <a:bevel/>
              </a:ln>
              <a:effectLst>
                <a:outerShdw blurRad="20000" dist="10748" dir="2700000" algn="tl">
                  <a:srgbClr val="5A5A5A">
                    <a:alpha val="50000"/>
                  </a:srgbClr>
                </a:outerShdw>
              </a:effectLst>
            </p:spPr>
          </p:sp>
          <p:sp>
            <p:nvSpPr>
              <p:cNvPr id="282" name="Text 365"/>
              <p:cNvSpPr txBox="1"/>
              <p:nvPr/>
            </p:nvSpPr>
            <p:spPr>
              <a:xfrm>
                <a:off x="6762700" y="3629450"/>
                <a:ext cx="1656800" cy="190000"/>
              </a:xfrm>
              <a:prstGeom prst="rect">
                <a:avLst/>
              </a:prstGeom>
              <a:noFill/>
            </p:spPr>
            <p:txBody>
              <a:bodyPr wrap="square" lIns="36000" tIns="18000" rIns="36000" bIns="18000" rtlCol="0" anchor="ctr"/>
              <a:lstStyle/>
              <a:p>
                <a:pPr algn="ctr"/>
                <a:r>
                  <a:rPr sz="1200">
                    <a:solidFill>
                      <a:srgbClr val="000000"/>
                    </a:solidFill>
                    <a:latin typeface="Microsoft Sans Serif"/>
                  </a:rPr>
                  <a:t>Market Segmentation</a:t>
                </a:r>
              </a:p>
            </p:txBody>
          </p:sp>
        </p:grpSp>
        <p:grpSp>
          <p:nvGrpSpPr>
            <p:cNvPr id="41" name="Sub Topic 2"/>
            <p:cNvGrpSpPr/>
            <p:nvPr/>
          </p:nvGrpSpPr>
          <p:grpSpPr>
            <a:xfrm>
              <a:off x="6732300" y="3903050"/>
              <a:ext cx="1147600" cy="220400"/>
              <a:chOff x="6732300" y="3903050"/>
              <a:chExt cx="1147600" cy="220400"/>
            </a:xfrm>
          </p:grpSpPr>
          <p:sp>
            <p:nvSpPr>
              <p:cNvPr id="279" name="Freeform 278"/>
              <p:cNvSpPr/>
              <p:nvPr/>
            </p:nvSpPr>
            <p:spPr>
              <a:xfrm>
                <a:off x="6732300" y="3903050"/>
                <a:ext cx="1147600" cy="220400"/>
              </a:xfrm>
              <a:custGeom>
                <a:avLst/>
                <a:gdLst/>
                <a:ahLst/>
                <a:cxnLst/>
                <a:rect l="0" t="0" r="0" b="0"/>
                <a:pathLst>
                  <a:path w="1147600" h="220400" fill="none">
                    <a:moveTo>
                      <a:pt x="0" y="220400"/>
                    </a:moveTo>
                    <a:lnTo>
                      <a:pt x="1147600" y="220400"/>
                    </a:lnTo>
                  </a:path>
                </a:pathLst>
              </a:custGeom>
              <a:gradFill>
                <a:gsLst>
                  <a:gs pos="0">
                    <a:srgbClr val="E7F5FB"/>
                  </a:gs>
                  <a:gs pos="50000">
                    <a:srgbClr val="CFEBF7"/>
                  </a:gs>
                  <a:gs pos="100000">
                    <a:srgbClr val="B7E2F3"/>
                  </a:gs>
                </a:gsLst>
                <a:lin ang="5400000" scaled="0"/>
              </a:gradFill>
              <a:ln w="22800" cap="flat">
                <a:solidFill>
                  <a:srgbClr val="48B4E0"/>
                </a:solidFill>
                <a:bevel/>
              </a:ln>
              <a:effectLst>
                <a:outerShdw blurRad="20000" dist="10748" dir="2700000" algn="tl">
                  <a:srgbClr val="5A5A5A">
                    <a:alpha val="50000"/>
                  </a:srgbClr>
                </a:outerShdw>
              </a:effectLst>
            </p:spPr>
          </p:sp>
          <p:sp>
            <p:nvSpPr>
              <p:cNvPr id="280" name="Text 366"/>
              <p:cNvSpPr txBox="1"/>
              <p:nvPr/>
            </p:nvSpPr>
            <p:spPr>
              <a:xfrm>
                <a:off x="6762700" y="3925850"/>
                <a:ext cx="1155200" cy="190000"/>
              </a:xfrm>
              <a:prstGeom prst="rect">
                <a:avLst/>
              </a:prstGeom>
              <a:noFill/>
            </p:spPr>
            <p:txBody>
              <a:bodyPr wrap="square" lIns="36000" tIns="18000" rIns="36000" bIns="18000" rtlCol="0" anchor="ctr"/>
              <a:lstStyle/>
              <a:p>
                <a:pPr algn="ctr"/>
                <a:r>
                  <a:rPr sz="1200">
                    <a:solidFill>
                      <a:srgbClr val="000000"/>
                    </a:solidFill>
                    <a:latin typeface="Microsoft Sans Serif"/>
                  </a:rPr>
                  <a:t>Miscellaneous</a:t>
                </a:r>
              </a:p>
            </p:txBody>
          </p:sp>
        </p:grpSp>
        <p:grpSp>
          <p:nvGrpSpPr>
            <p:cNvPr id="42" name="Sub Topic 2"/>
            <p:cNvGrpSpPr/>
            <p:nvPr/>
          </p:nvGrpSpPr>
          <p:grpSpPr>
            <a:xfrm>
              <a:off x="887900" y="3505950"/>
              <a:ext cx="1596000" cy="212800"/>
              <a:chOff x="887900" y="3505950"/>
              <a:chExt cx="1596000" cy="212800"/>
            </a:xfrm>
          </p:grpSpPr>
          <p:sp>
            <p:nvSpPr>
              <p:cNvPr id="277" name="Freeform 276"/>
              <p:cNvSpPr/>
              <p:nvPr/>
            </p:nvSpPr>
            <p:spPr>
              <a:xfrm>
                <a:off x="887900" y="3505950"/>
                <a:ext cx="1596000" cy="212800"/>
              </a:xfrm>
              <a:custGeom>
                <a:avLst/>
                <a:gdLst/>
                <a:ahLst/>
                <a:cxnLst/>
                <a:rect l="0" t="0" r="0" b="0"/>
                <a:pathLst>
                  <a:path w="1596000" h="212800" fill="none">
                    <a:moveTo>
                      <a:pt x="0" y="212800"/>
                    </a:moveTo>
                    <a:lnTo>
                      <a:pt x="1596000" y="212800"/>
                    </a:lnTo>
                  </a:path>
                </a:pathLst>
              </a:custGeom>
              <a:gradFill>
                <a:gsLst>
                  <a:gs pos="0">
                    <a:srgbClr val="E7F5FB"/>
                  </a:gs>
                  <a:gs pos="50000">
                    <a:srgbClr val="CFEBF7"/>
                  </a:gs>
                  <a:gs pos="100000">
                    <a:srgbClr val="B7E2F3"/>
                  </a:gs>
                </a:gsLst>
                <a:lin ang="5400000" scaled="0"/>
              </a:gradFill>
              <a:ln w="22800" cap="flat">
                <a:solidFill>
                  <a:srgbClr val="48B4E0"/>
                </a:solidFill>
                <a:bevel/>
              </a:ln>
              <a:effectLst>
                <a:outerShdw blurRad="20000" dist="10748" dir="2700000" algn="tl">
                  <a:srgbClr val="5A5A5A">
                    <a:alpha val="50000"/>
                  </a:srgbClr>
                </a:outerShdw>
              </a:effectLst>
            </p:spPr>
          </p:sp>
          <p:sp>
            <p:nvSpPr>
              <p:cNvPr id="278" name="Text 367"/>
              <p:cNvSpPr txBox="1"/>
              <p:nvPr/>
            </p:nvSpPr>
            <p:spPr>
              <a:xfrm>
                <a:off x="918300" y="3528750"/>
                <a:ext cx="1603600" cy="182400"/>
              </a:xfrm>
              <a:prstGeom prst="rect">
                <a:avLst/>
              </a:prstGeom>
              <a:noFill/>
            </p:spPr>
            <p:txBody>
              <a:bodyPr wrap="square" lIns="36000" tIns="18000" rIns="36000" bIns="18000" rtlCol="0" anchor="ctr"/>
              <a:lstStyle/>
              <a:p>
                <a:pPr algn="ctr"/>
                <a:r>
                  <a:rPr sz="1200">
                    <a:solidFill>
                      <a:srgbClr val="000000"/>
                    </a:solidFill>
                    <a:latin typeface="Arial"/>
                  </a:rPr>
                  <a:t>Horizontal Integration</a:t>
                </a:r>
              </a:p>
            </p:txBody>
          </p:sp>
        </p:grpSp>
        <p:grpSp>
          <p:nvGrpSpPr>
            <p:cNvPr id="43" name="Sub Topic 2"/>
            <p:cNvGrpSpPr/>
            <p:nvPr/>
          </p:nvGrpSpPr>
          <p:grpSpPr>
            <a:xfrm>
              <a:off x="1024700" y="3794750"/>
              <a:ext cx="1459200" cy="220400"/>
              <a:chOff x="1024700" y="3794750"/>
              <a:chExt cx="1459200" cy="220400"/>
            </a:xfrm>
          </p:grpSpPr>
          <p:sp>
            <p:nvSpPr>
              <p:cNvPr id="275" name="Freeform 274"/>
              <p:cNvSpPr/>
              <p:nvPr/>
            </p:nvSpPr>
            <p:spPr>
              <a:xfrm>
                <a:off x="1024700" y="3794750"/>
                <a:ext cx="1459200" cy="220400"/>
              </a:xfrm>
              <a:custGeom>
                <a:avLst/>
                <a:gdLst/>
                <a:ahLst/>
                <a:cxnLst/>
                <a:rect l="0" t="0" r="0" b="0"/>
                <a:pathLst>
                  <a:path w="1459200" h="220400" fill="none">
                    <a:moveTo>
                      <a:pt x="0" y="220400"/>
                    </a:moveTo>
                    <a:lnTo>
                      <a:pt x="1459200" y="220400"/>
                    </a:lnTo>
                  </a:path>
                </a:pathLst>
              </a:custGeom>
              <a:gradFill>
                <a:gsLst>
                  <a:gs pos="0">
                    <a:srgbClr val="E7F5FB"/>
                  </a:gs>
                  <a:gs pos="50000">
                    <a:srgbClr val="CFEBF7"/>
                  </a:gs>
                  <a:gs pos="100000">
                    <a:srgbClr val="B7E2F3"/>
                  </a:gs>
                </a:gsLst>
                <a:lin ang="5400000" scaled="0"/>
              </a:gradFill>
              <a:ln w="22800" cap="flat">
                <a:solidFill>
                  <a:srgbClr val="48B4E0"/>
                </a:solidFill>
                <a:bevel/>
              </a:ln>
              <a:effectLst>
                <a:outerShdw blurRad="20000" dist="10748" dir="2700000" algn="tl">
                  <a:srgbClr val="5A5A5A">
                    <a:alpha val="50000"/>
                  </a:srgbClr>
                </a:outerShdw>
              </a:effectLst>
            </p:spPr>
          </p:sp>
          <p:sp>
            <p:nvSpPr>
              <p:cNvPr id="276" name="Text 368"/>
              <p:cNvSpPr txBox="1"/>
              <p:nvPr/>
            </p:nvSpPr>
            <p:spPr>
              <a:xfrm>
                <a:off x="1055100" y="3817550"/>
                <a:ext cx="1466800" cy="190000"/>
              </a:xfrm>
              <a:prstGeom prst="rect">
                <a:avLst/>
              </a:prstGeom>
              <a:noFill/>
            </p:spPr>
            <p:txBody>
              <a:bodyPr wrap="square" lIns="36000" tIns="18000" rIns="36000" bIns="18000" rtlCol="0" anchor="ctr"/>
              <a:lstStyle/>
              <a:p>
                <a:pPr algn="ctr"/>
                <a:r>
                  <a:rPr sz="1200">
                    <a:solidFill>
                      <a:srgbClr val="000000"/>
                    </a:solidFill>
                    <a:latin typeface="Microsoft Sans Serif"/>
                  </a:rPr>
                  <a:t>Vertical Integration</a:t>
                </a:r>
              </a:p>
            </p:txBody>
          </p:sp>
        </p:grpSp>
        <p:grpSp>
          <p:nvGrpSpPr>
            <p:cNvPr id="44" name="Sub Topic 2"/>
            <p:cNvGrpSpPr/>
            <p:nvPr/>
          </p:nvGrpSpPr>
          <p:grpSpPr>
            <a:xfrm>
              <a:off x="1359100" y="4091150"/>
              <a:ext cx="1124800" cy="220400"/>
              <a:chOff x="1359100" y="4091150"/>
              <a:chExt cx="1124800" cy="220400"/>
            </a:xfrm>
          </p:grpSpPr>
          <p:sp>
            <p:nvSpPr>
              <p:cNvPr id="273" name="Freeform 272"/>
              <p:cNvSpPr/>
              <p:nvPr/>
            </p:nvSpPr>
            <p:spPr>
              <a:xfrm>
                <a:off x="1359100" y="4091150"/>
                <a:ext cx="1124800" cy="220400"/>
              </a:xfrm>
              <a:custGeom>
                <a:avLst/>
                <a:gdLst/>
                <a:ahLst/>
                <a:cxnLst/>
                <a:rect l="0" t="0" r="0" b="0"/>
                <a:pathLst>
                  <a:path w="1124800" h="220400" fill="none">
                    <a:moveTo>
                      <a:pt x="0" y="220400"/>
                    </a:moveTo>
                    <a:lnTo>
                      <a:pt x="1124800" y="220400"/>
                    </a:lnTo>
                  </a:path>
                </a:pathLst>
              </a:custGeom>
              <a:gradFill>
                <a:gsLst>
                  <a:gs pos="0">
                    <a:srgbClr val="E7F5FB"/>
                  </a:gs>
                  <a:gs pos="50000">
                    <a:srgbClr val="CFEBF7"/>
                  </a:gs>
                  <a:gs pos="100000">
                    <a:srgbClr val="B7E2F3"/>
                  </a:gs>
                </a:gsLst>
                <a:lin ang="5400000" scaled="0"/>
              </a:gradFill>
              <a:ln w="22800" cap="flat">
                <a:solidFill>
                  <a:srgbClr val="48B4E0"/>
                </a:solidFill>
                <a:bevel/>
              </a:ln>
              <a:effectLst>
                <a:outerShdw blurRad="20000" dist="10748" dir="2700000" algn="tl">
                  <a:srgbClr val="5A5A5A">
                    <a:alpha val="50000"/>
                  </a:srgbClr>
                </a:outerShdw>
              </a:effectLst>
            </p:spPr>
          </p:sp>
          <p:sp>
            <p:nvSpPr>
              <p:cNvPr id="274" name="Text 369"/>
              <p:cNvSpPr txBox="1"/>
              <p:nvPr/>
            </p:nvSpPr>
            <p:spPr>
              <a:xfrm>
                <a:off x="1389500" y="4113950"/>
                <a:ext cx="1132400" cy="190000"/>
              </a:xfrm>
              <a:prstGeom prst="rect">
                <a:avLst/>
              </a:prstGeom>
              <a:noFill/>
            </p:spPr>
            <p:txBody>
              <a:bodyPr wrap="square" lIns="36000" tIns="18000" rIns="36000" bIns="18000" rtlCol="0" anchor="ctr"/>
              <a:lstStyle/>
              <a:p>
                <a:pPr algn="ctr"/>
                <a:r>
                  <a:rPr sz="1200">
                    <a:solidFill>
                      <a:srgbClr val="000000"/>
                    </a:solidFill>
                    <a:latin typeface="Microsoft Sans Serif"/>
                  </a:rPr>
                  <a:t>Diversification</a:t>
                </a:r>
              </a:p>
            </p:txBody>
          </p:sp>
        </p:grpSp>
        <p:grpSp>
          <p:nvGrpSpPr>
            <p:cNvPr id="45" name="Sub Topic 2"/>
            <p:cNvGrpSpPr/>
            <p:nvPr/>
          </p:nvGrpSpPr>
          <p:grpSpPr>
            <a:xfrm>
              <a:off x="1381900" y="4387550"/>
              <a:ext cx="1102000" cy="220400"/>
              <a:chOff x="1381900" y="4387550"/>
              <a:chExt cx="1102000" cy="220400"/>
            </a:xfrm>
          </p:grpSpPr>
          <p:sp>
            <p:nvSpPr>
              <p:cNvPr id="271" name="Freeform 270"/>
              <p:cNvSpPr/>
              <p:nvPr/>
            </p:nvSpPr>
            <p:spPr>
              <a:xfrm>
                <a:off x="1381900" y="4387550"/>
                <a:ext cx="1102000" cy="220400"/>
              </a:xfrm>
              <a:custGeom>
                <a:avLst/>
                <a:gdLst/>
                <a:ahLst/>
                <a:cxnLst/>
                <a:rect l="0" t="0" r="0" b="0"/>
                <a:pathLst>
                  <a:path w="1102000" h="220400" fill="none">
                    <a:moveTo>
                      <a:pt x="0" y="220400"/>
                    </a:moveTo>
                    <a:lnTo>
                      <a:pt x="1102000" y="220400"/>
                    </a:lnTo>
                  </a:path>
                </a:pathLst>
              </a:custGeom>
              <a:gradFill>
                <a:gsLst>
                  <a:gs pos="0">
                    <a:srgbClr val="E7F5FB"/>
                  </a:gs>
                  <a:gs pos="50000">
                    <a:srgbClr val="CFEBF7"/>
                  </a:gs>
                  <a:gs pos="100000">
                    <a:srgbClr val="B7E2F3"/>
                  </a:gs>
                </a:gsLst>
                <a:lin ang="5400000" scaled="0"/>
              </a:gradFill>
              <a:ln w="22800" cap="flat">
                <a:solidFill>
                  <a:srgbClr val="48B4E0"/>
                </a:solidFill>
                <a:bevel/>
              </a:ln>
              <a:effectLst>
                <a:outerShdw blurRad="20000" dist="10748" dir="2700000" algn="tl">
                  <a:srgbClr val="5A5A5A">
                    <a:alpha val="50000"/>
                  </a:srgbClr>
                </a:outerShdw>
              </a:effectLst>
            </p:spPr>
          </p:sp>
          <p:sp>
            <p:nvSpPr>
              <p:cNvPr id="272" name="Text 370"/>
              <p:cNvSpPr txBox="1"/>
              <p:nvPr/>
            </p:nvSpPr>
            <p:spPr>
              <a:xfrm>
                <a:off x="1412300" y="4410350"/>
                <a:ext cx="1109600" cy="190000"/>
              </a:xfrm>
              <a:prstGeom prst="rect">
                <a:avLst/>
              </a:prstGeom>
              <a:noFill/>
            </p:spPr>
            <p:txBody>
              <a:bodyPr wrap="square" lIns="36000" tIns="18000" rIns="36000" bIns="18000" rtlCol="0" anchor="ctr"/>
              <a:lstStyle/>
              <a:p>
                <a:pPr algn="ctr"/>
                <a:r>
                  <a:rPr sz="1200">
                    <a:solidFill>
                      <a:srgbClr val="000000"/>
                    </a:solidFill>
                    <a:latin typeface="Microsoft Sans Serif"/>
                  </a:rPr>
                  <a:t>Intensification</a:t>
                </a:r>
              </a:p>
            </p:txBody>
          </p:sp>
        </p:grpSp>
        <p:grpSp>
          <p:nvGrpSpPr>
            <p:cNvPr id="46" name="Sub Topic 2"/>
            <p:cNvGrpSpPr/>
            <p:nvPr/>
          </p:nvGrpSpPr>
          <p:grpSpPr>
            <a:xfrm>
              <a:off x="1799900" y="2540750"/>
              <a:ext cx="608000" cy="220400"/>
              <a:chOff x="1799900" y="2540750"/>
              <a:chExt cx="608000" cy="220400"/>
            </a:xfrm>
          </p:grpSpPr>
          <p:sp>
            <p:nvSpPr>
              <p:cNvPr id="269" name="Freeform 268"/>
              <p:cNvSpPr/>
              <p:nvPr/>
            </p:nvSpPr>
            <p:spPr>
              <a:xfrm>
                <a:off x="1799900" y="2540750"/>
                <a:ext cx="608000" cy="220400"/>
              </a:xfrm>
              <a:custGeom>
                <a:avLst/>
                <a:gdLst/>
                <a:ahLst/>
                <a:cxnLst/>
                <a:rect l="0" t="0" r="0" b="0"/>
                <a:pathLst>
                  <a:path w="608000" h="220400" fill="none">
                    <a:moveTo>
                      <a:pt x="0" y="220400"/>
                    </a:moveTo>
                    <a:lnTo>
                      <a:pt x="608000" y="220400"/>
                    </a:lnTo>
                  </a:path>
                </a:pathLst>
              </a:custGeom>
              <a:gradFill>
                <a:gsLst>
                  <a:gs pos="0">
                    <a:srgbClr val="E7F5FB"/>
                  </a:gs>
                  <a:gs pos="50000">
                    <a:srgbClr val="CFEBF7"/>
                  </a:gs>
                  <a:gs pos="100000">
                    <a:srgbClr val="B7E2F3"/>
                  </a:gs>
                </a:gsLst>
                <a:lin ang="5400000" scaled="0"/>
              </a:gradFill>
              <a:ln w="22800" cap="flat">
                <a:solidFill>
                  <a:srgbClr val="48B4E0"/>
                </a:solidFill>
                <a:bevel/>
              </a:ln>
              <a:effectLst>
                <a:outerShdw blurRad="20000" dist="10748" dir="2700000" algn="tl">
                  <a:srgbClr val="5A5A5A">
                    <a:alpha val="50000"/>
                  </a:srgbClr>
                </a:outerShdw>
              </a:effectLst>
            </p:spPr>
          </p:sp>
          <p:sp>
            <p:nvSpPr>
              <p:cNvPr id="270" name="Text 371"/>
              <p:cNvSpPr txBox="1"/>
              <p:nvPr/>
            </p:nvSpPr>
            <p:spPr>
              <a:xfrm>
                <a:off x="1830300" y="2563550"/>
                <a:ext cx="615600" cy="190000"/>
              </a:xfrm>
              <a:prstGeom prst="rect">
                <a:avLst/>
              </a:prstGeom>
              <a:noFill/>
            </p:spPr>
            <p:txBody>
              <a:bodyPr wrap="square" lIns="36000" tIns="18000" rIns="36000" bIns="18000" rtlCol="0" anchor="ctr"/>
              <a:lstStyle/>
              <a:p>
                <a:pPr algn="ctr"/>
                <a:r>
                  <a:rPr sz="1200">
                    <a:solidFill>
                      <a:srgbClr val="000000"/>
                    </a:solidFill>
                    <a:latin typeface="Microsoft Sans Serif"/>
                  </a:rPr>
                  <a:t>Leader</a:t>
                </a:r>
              </a:p>
            </p:txBody>
          </p:sp>
        </p:grpSp>
        <p:grpSp>
          <p:nvGrpSpPr>
            <p:cNvPr id="47" name="Sub Topic 2"/>
            <p:cNvGrpSpPr/>
            <p:nvPr/>
          </p:nvGrpSpPr>
          <p:grpSpPr>
            <a:xfrm>
              <a:off x="1518700" y="2837150"/>
              <a:ext cx="889200" cy="220400"/>
              <a:chOff x="1518700" y="2837150"/>
              <a:chExt cx="889200" cy="220400"/>
            </a:xfrm>
          </p:grpSpPr>
          <p:sp>
            <p:nvSpPr>
              <p:cNvPr id="267" name="Freeform 266"/>
              <p:cNvSpPr/>
              <p:nvPr/>
            </p:nvSpPr>
            <p:spPr>
              <a:xfrm>
                <a:off x="1518700" y="2837150"/>
                <a:ext cx="889200" cy="220400"/>
              </a:xfrm>
              <a:custGeom>
                <a:avLst/>
                <a:gdLst/>
                <a:ahLst/>
                <a:cxnLst/>
                <a:rect l="0" t="0" r="0" b="0"/>
                <a:pathLst>
                  <a:path w="889200" h="220400" fill="none">
                    <a:moveTo>
                      <a:pt x="0" y="220400"/>
                    </a:moveTo>
                    <a:lnTo>
                      <a:pt x="889200" y="220400"/>
                    </a:lnTo>
                  </a:path>
                </a:pathLst>
              </a:custGeom>
              <a:gradFill>
                <a:gsLst>
                  <a:gs pos="0">
                    <a:srgbClr val="E7F5FB"/>
                  </a:gs>
                  <a:gs pos="50000">
                    <a:srgbClr val="CFEBF7"/>
                  </a:gs>
                  <a:gs pos="100000">
                    <a:srgbClr val="B7E2F3"/>
                  </a:gs>
                </a:gsLst>
                <a:lin ang="5400000" scaled="0"/>
              </a:gradFill>
              <a:ln w="22800" cap="flat">
                <a:solidFill>
                  <a:srgbClr val="48B4E0"/>
                </a:solidFill>
                <a:bevel/>
              </a:ln>
              <a:effectLst>
                <a:outerShdw blurRad="20000" dist="10748" dir="2700000" algn="tl">
                  <a:srgbClr val="5A5A5A">
                    <a:alpha val="50000"/>
                  </a:srgbClr>
                </a:outerShdw>
              </a:effectLst>
            </p:spPr>
          </p:sp>
          <p:sp>
            <p:nvSpPr>
              <p:cNvPr id="268" name="Text 372"/>
              <p:cNvSpPr txBox="1"/>
              <p:nvPr/>
            </p:nvSpPr>
            <p:spPr>
              <a:xfrm>
                <a:off x="1549100" y="2859950"/>
                <a:ext cx="896800" cy="190000"/>
              </a:xfrm>
              <a:prstGeom prst="rect">
                <a:avLst/>
              </a:prstGeom>
              <a:noFill/>
            </p:spPr>
            <p:txBody>
              <a:bodyPr wrap="square" lIns="36000" tIns="18000" rIns="36000" bIns="18000" rtlCol="0" anchor="ctr"/>
              <a:lstStyle/>
              <a:p>
                <a:pPr algn="ctr"/>
                <a:r>
                  <a:rPr sz="1200">
                    <a:solidFill>
                      <a:srgbClr val="000000"/>
                    </a:solidFill>
                    <a:latin typeface="Microsoft Sans Serif"/>
                  </a:rPr>
                  <a:t>Challenger</a:t>
                </a:r>
              </a:p>
            </p:txBody>
          </p:sp>
        </p:grpSp>
        <p:grpSp>
          <p:nvGrpSpPr>
            <p:cNvPr id="48" name="Sub Topic 2"/>
            <p:cNvGrpSpPr/>
            <p:nvPr/>
          </p:nvGrpSpPr>
          <p:grpSpPr>
            <a:xfrm>
              <a:off x="1693500" y="3133550"/>
              <a:ext cx="714400" cy="220400"/>
              <a:chOff x="1693500" y="3133550"/>
              <a:chExt cx="714400" cy="220400"/>
            </a:xfrm>
          </p:grpSpPr>
          <p:sp>
            <p:nvSpPr>
              <p:cNvPr id="265" name="Freeform 264"/>
              <p:cNvSpPr/>
              <p:nvPr/>
            </p:nvSpPr>
            <p:spPr>
              <a:xfrm>
                <a:off x="1693500" y="3133550"/>
                <a:ext cx="714400" cy="220400"/>
              </a:xfrm>
              <a:custGeom>
                <a:avLst/>
                <a:gdLst/>
                <a:ahLst/>
                <a:cxnLst/>
                <a:rect l="0" t="0" r="0" b="0"/>
                <a:pathLst>
                  <a:path w="714400" h="220400" fill="none">
                    <a:moveTo>
                      <a:pt x="0" y="220400"/>
                    </a:moveTo>
                    <a:lnTo>
                      <a:pt x="714400" y="220400"/>
                    </a:lnTo>
                  </a:path>
                </a:pathLst>
              </a:custGeom>
              <a:gradFill>
                <a:gsLst>
                  <a:gs pos="0">
                    <a:srgbClr val="E7F5FB"/>
                  </a:gs>
                  <a:gs pos="50000">
                    <a:srgbClr val="CFEBF7"/>
                  </a:gs>
                  <a:gs pos="100000">
                    <a:srgbClr val="B7E2F3"/>
                  </a:gs>
                </a:gsLst>
                <a:lin ang="5400000" scaled="0"/>
              </a:gradFill>
              <a:ln w="22800" cap="flat">
                <a:solidFill>
                  <a:srgbClr val="48B4E0"/>
                </a:solidFill>
                <a:bevel/>
              </a:ln>
              <a:effectLst>
                <a:outerShdw blurRad="20000" dist="10748" dir="2700000" algn="tl">
                  <a:srgbClr val="5A5A5A">
                    <a:alpha val="50000"/>
                  </a:srgbClr>
                </a:outerShdw>
              </a:effectLst>
            </p:spPr>
          </p:sp>
          <p:sp>
            <p:nvSpPr>
              <p:cNvPr id="266" name="Text 373"/>
              <p:cNvSpPr txBox="1"/>
              <p:nvPr/>
            </p:nvSpPr>
            <p:spPr>
              <a:xfrm>
                <a:off x="1723900" y="3156350"/>
                <a:ext cx="722000" cy="190000"/>
              </a:xfrm>
              <a:prstGeom prst="rect">
                <a:avLst/>
              </a:prstGeom>
              <a:noFill/>
            </p:spPr>
            <p:txBody>
              <a:bodyPr wrap="square" lIns="36000" tIns="18000" rIns="36000" bIns="18000" rtlCol="0" anchor="ctr"/>
              <a:lstStyle/>
              <a:p>
                <a:pPr algn="ctr"/>
                <a:r>
                  <a:rPr sz="1200">
                    <a:solidFill>
                      <a:srgbClr val="000000"/>
                    </a:solidFill>
                    <a:latin typeface="Microsoft Sans Serif"/>
                  </a:rPr>
                  <a:t>Follower</a:t>
                </a:r>
              </a:p>
            </p:txBody>
          </p:sp>
        </p:grpSp>
        <p:sp>
          <p:nvSpPr>
            <p:cNvPr id="49" name="lines"/>
            <p:cNvSpPr/>
            <p:nvPr/>
          </p:nvSpPr>
          <p:spPr>
            <a:xfrm>
              <a:off x="523100" y="83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0" name="lines"/>
            <p:cNvSpPr/>
            <p:nvPr/>
          </p:nvSpPr>
          <p:spPr>
            <a:xfrm>
              <a:off x="979100" y="83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1" name="lines"/>
            <p:cNvSpPr/>
            <p:nvPr/>
          </p:nvSpPr>
          <p:spPr>
            <a:xfrm>
              <a:off x="523100" y="1294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2" name="lines"/>
            <p:cNvSpPr/>
            <p:nvPr/>
          </p:nvSpPr>
          <p:spPr>
            <a:xfrm>
              <a:off x="1435100" y="83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3" name="lines"/>
            <p:cNvSpPr/>
            <p:nvPr/>
          </p:nvSpPr>
          <p:spPr>
            <a:xfrm>
              <a:off x="979100" y="1294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4" name="lines"/>
            <p:cNvSpPr/>
            <p:nvPr/>
          </p:nvSpPr>
          <p:spPr>
            <a:xfrm>
              <a:off x="523100" y="1750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5" name="lines"/>
            <p:cNvSpPr/>
            <p:nvPr/>
          </p:nvSpPr>
          <p:spPr>
            <a:xfrm>
              <a:off x="1891100" y="83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6" name="lines"/>
            <p:cNvSpPr/>
            <p:nvPr/>
          </p:nvSpPr>
          <p:spPr>
            <a:xfrm>
              <a:off x="1435100" y="1294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7" name="lines"/>
            <p:cNvSpPr/>
            <p:nvPr/>
          </p:nvSpPr>
          <p:spPr>
            <a:xfrm>
              <a:off x="979100" y="1750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8" name="lines"/>
            <p:cNvSpPr/>
            <p:nvPr/>
          </p:nvSpPr>
          <p:spPr>
            <a:xfrm>
              <a:off x="523100" y="2206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9" name="lines"/>
            <p:cNvSpPr/>
            <p:nvPr/>
          </p:nvSpPr>
          <p:spPr>
            <a:xfrm>
              <a:off x="2347100" y="83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0" name="lines"/>
            <p:cNvSpPr/>
            <p:nvPr/>
          </p:nvSpPr>
          <p:spPr>
            <a:xfrm>
              <a:off x="1891100" y="1294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1" name="lines"/>
            <p:cNvSpPr/>
            <p:nvPr/>
          </p:nvSpPr>
          <p:spPr>
            <a:xfrm>
              <a:off x="1435100" y="1750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2" name="lines"/>
            <p:cNvSpPr/>
            <p:nvPr/>
          </p:nvSpPr>
          <p:spPr>
            <a:xfrm>
              <a:off x="979100" y="2206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3" name="lines"/>
            <p:cNvSpPr/>
            <p:nvPr/>
          </p:nvSpPr>
          <p:spPr>
            <a:xfrm>
              <a:off x="523100" y="2662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4" name="lines"/>
            <p:cNvSpPr/>
            <p:nvPr/>
          </p:nvSpPr>
          <p:spPr>
            <a:xfrm>
              <a:off x="2803100" y="83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5" name="lines"/>
            <p:cNvSpPr/>
            <p:nvPr/>
          </p:nvSpPr>
          <p:spPr>
            <a:xfrm>
              <a:off x="2347100" y="1294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6" name="lines"/>
            <p:cNvSpPr/>
            <p:nvPr/>
          </p:nvSpPr>
          <p:spPr>
            <a:xfrm>
              <a:off x="1891100" y="1750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7" name="lines"/>
            <p:cNvSpPr/>
            <p:nvPr/>
          </p:nvSpPr>
          <p:spPr>
            <a:xfrm>
              <a:off x="1435100" y="2206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8" name="lines"/>
            <p:cNvSpPr/>
            <p:nvPr/>
          </p:nvSpPr>
          <p:spPr>
            <a:xfrm>
              <a:off x="979100" y="2662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9" name="lines"/>
            <p:cNvSpPr/>
            <p:nvPr/>
          </p:nvSpPr>
          <p:spPr>
            <a:xfrm>
              <a:off x="523100" y="311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0" name="lines"/>
            <p:cNvSpPr/>
            <p:nvPr/>
          </p:nvSpPr>
          <p:spPr>
            <a:xfrm>
              <a:off x="3259100" y="83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1" name="lines"/>
            <p:cNvSpPr/>
            <p:nvPr/>
          </p:nvSpPr>
          <p:spPr>
            <a:xfrm>
              <a:off x="2803100" y="1294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2" name="lines"/>
            <p:cNvSpPr/>
            <p:nvPr/>
          </p:nvSpPr>
          <p:spPr>
            <a:xfrm>
              <a:off x="2347100" y="1750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3" name="lines"/>
            <p:cNvSpPr/>
            <p:nvPr/>
          </p:nvSpPr>
          <p:spPr>
            <a:xfrm>
              <a:off x="1891100" y="2206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4" name="lines"/>
            <p:cNvSpPr/>
            <p:nvPr/>
          </p:nvSpPr>
          <p:spPr>
            <a:xfrm>
              <a:off x="1435100" y="2662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5" name="lines"/>
            <p:cNvSpPr/>
            <p:nvPr/>
          </p:nvSpPr>
          <p:spPr>
            <a:xfrm>
              <a:off x="979100" y="311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6" name="lines"/>
            <p:cNvSpPr/>
            <p:nvPr/>
          </p:nvSpPr>
          <p:spPr>
            <a:xfrm>
              <a:off x="523100" y="3574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7" name="lines"/>
            <p:cNvSpPr/>
            <p:nvPr/>
          </p:nvSpPr>
          <p:spPr>
            <a:xfrm>
              <a:off x="3715100" y="83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8" name="lines"/>
            <p:cNvSpPr/>
            <p:nvPr/>
          </p:nvSpPr>
          <p:spPr>
            <a:xfrm>
              <a:off x="3259100" y="1294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9" name="lines"/>
            <p:cNvSpPr/>
            <p:nvPr/>
          </p:nvSpPr>
          <p:spPr>
            <a:xfrm>
              <a:off x="2803100" y="1750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0" name="lines"/>
            <p:cNvSpPr/>
            <p:nvPr/>
          </p:nvSpPr>
          <p:spPr>
            <a:xfrm>
              <a:off x="2347100" y="2206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1" name="lines"/>
            <p:cNvSpPr/>
            <p:nvPr/>
          </p:nvSpPr>
          <p:spPr>
            <a:xfrm>
              <a:off x="1891100" y="2662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2" name="lines"/>
            <p:cNvSpPr/>
            <p:nvPr/>
          </p:nvSpPr>
          <p:spPr>
            <a:xfrm>
              <a:off x="1435100" y="311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3" name="lines"/>
            <p:cNvSpPr/>
            <p:nvPr/>
          </p:nvSpPr>
          <p:spPr>
            <a:xfrm>
              <a:off x="979100" y="3574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4" name="lines"/>
            <p:cNvSpPr/>
            <p:nvPr/>
          </p:nvSpPr>
          <p:spPr>
            <a:xfrm>
              <a:off x="523100" y="4030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5" name="lines"/>
            <p:cNvSpPr/>
            <p:nvPr/>
          </p:nvSpPr>
          <p:spPr>
            <a:xfrm>
              <a:off x="4171100" y="83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6" name="lines"/>
            <p:cNvSpPr/>
            <p:nvPr/>
          </p:nvSpPr>
          <p:spPr>
            <a:xfrm>
              <a:off x="3715100" y="1294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7" name="lines"/>
            <p:cNvSpPr/>
            <p:nvPr/>
          </p:nvSpPr>
          <p:spPr>
            <a:xfrm>
              <a:off x="3259100" y="1750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8" name="lines"/>
            <p:cNvSpPr/>
            <p:nvPr/>
          </p:nvSpPr>
          <p:spPr>
            <a:xfrm>
              <a:off x="2803100" y="2206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9" name="lines"/>
            <p:cNvSpPr/>
            <p:nvPr/>
          </p:nvSpPr>
          <p:spPr>
            <a:xfrm>
              <a:off x="2347100" y="2662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0" name="lines"/>
            <p:cNvSpPr/>
            <p:nvPr/>
          </p:nvSpPr>
          <p:spPr>
            <a:xfrm>
              <a:off x="1891100" y="311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1" name="lines"/>
            <p:cNvSpPr/>
            <p:nvPr/>
          </p:nvSpPr>
          <p:spPr>
            <a:xfrm>
              <a:off x="1435100" y="3574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2" name="lines"/>
            <p:cNvSpPr/>
            <p:nvPr/>
          </p:nvSpPr>
          <p:spPr>
            <a:xfrm>
              <a:off x="979100" y="4030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3" name="lines"/>
            <p:cNvSpPr/>
            <p:nvPr/>
          </p:nvSpPr>
          <p:spPr>
            <a:xfrm>
              <a:off x="523100" y="4486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4" name="lines"/>
            <p:cNvSpPr/>
            <p:nvPr/>
          </p:nvSpPr>
          <p:spPr>
            <a:xfrm>
              <a:off x="4627100" y="83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5" name="lines"/>
            <p:cNvSpPr/>
            <p:nvPr/>
          </p:nvSpPr>
          <p:spPr>
            <a:xfrm>
              <a:off x="4171100" y="1294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6" name="lines"/>
            <p:cNvSpPr/>
            <p:nvPr/>
          </p:nvSpPr>
          <p:spPr>
            <a:xfrm>
              <a:off x="3715100" y="1750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7" name="lines"/>
            <p:cNvSpPr/>
            <p:nvPr/>
          </p:nvSpPr>
          <p:spPr>
            <a:xfrm>
              <a:off x="3259100" y="2206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8" name="lines"/>
            <p:cNvSpPr/>
            <p:nvPr/>
          </p:nvSpPr>
          <p:spPr>
            <a:xfrm>
              <a:off x="2803100" y="2662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9" name="lines"/>
            <p:cNvSpPr/>
            <p:nvPr/>
          </p:nvSpPr>
          <p:spPr>
            <a:xfrm>
              <a:off x="2347100" y="311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0" name="lines"/>
            <p:cNvSpPr/>
            <p:nvPr/>
          </p:nvSpPr>
          <p:spPr>
            <a:xfrm>
              <a:off x="1891100" y="3574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1" name="lines"/>
            <p:cNvSpPr/>
            <p:nvPr/>
          </p:nvSpPr>
          <p:spPr>
            <a:xfrm>
              <a:off x="1435100" y="4030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2" name="lines"/>
            <p:cNvSpPr/>
            <p:nvPr/>
          </p:nvSpPr>
          <p:spPr>
            <a:xfrm>
              <a:off x="979100" y="4486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3" name="lines"/>
            <p:cNvSpPr/>
            <p:nvPr/>
          </p:nvSpPr>
          <p:spPr>
            <a:xfrm>
              <a:off x="523100" y="4942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4" name="lines"/>
            <p:cNvSpPr/>
            <p:nvPr/>
          </p:nvSpPr>
          <p:spPr>
            <a:xfrm>
              <a:off x="5083100" y="83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5" name="lines"/>
            <p:cNvSpPr/>
            <p:nvPr/>
          </p:nvSpPr>
          <p:spPr>
            <a:xfrm>
              <a:off x="4627100" y="1294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6" name="lines"/>
            <p:cNvSpPr/>
            <p:nvPr/>
          </p:nvSpPr>
          <p:spPr>
            <a:xfrm>
              <a:off x="4171100" y="1750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7" name="lines"/>
            <p:cNvSpPr/>
            <p:nvPr/>
          </p:nvSpPr>
          <p:spPr>
            <a:xfrm>
              <a:off x="3715100" y="2206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8" name="lines"/>
            <p:cNvSpPr/>
            <p:nvPr/>
          </p:nvSpPr>
          <p:spPr>
            <a:xfrm>
              <a:off x="3259100" y="2662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9" name="lines"/>
            <p:cNvSpPr/>
            <p:nvPr/>
          </p:nvSpPr>
          <p:spPr>
            <a:xfrm>
              <a:off x="2803100" y="311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0" name="lines"/>
            <p:cNvSpPr/>
            <p:nvPr/>
          </p:nvSpPr>
          <p:spPr>
            <a:xfrm>
              <a:off x="2347100" y="3574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1" name="lines"/>
            <p:cNvSpPr/>
            <p:nvPr/>
          </p:nvSpPr>
          <p:spPr>
            <a:xfrm>
              <a:off x="1891100" y="4030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2" name="lines"/>
            <p:cNvSpPr/>
            <p:nvPr/>
          </p:nvSpPr>
          <p:spPr>
            <a:xfrm>
              <a:off x="1435100" y="4486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3" name="lines"/>
            <p:cNvSpPr/>
            <p:nvPr/>
          </p:nvSpPr>
          <p:spPr>
            <a:xfrm>
              <a:off x="979100" y="4942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4" name="lines"/>
            <p:cNvSpPr/>
            <p:nvPr/>
          </p:nvSpPr>
          <p:spPr>
            <a:xfrm>
              <a:off x="523100" y="539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5" name="lines"/>
            <p:cNvSpPr/>
            <p:nvPr/>
          </p:nvSpPr>
          <p:spPr>
            <a:xfrm>
              <a:off x="5539100" y="83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6" name="lines"/>
            <p:cNvSpPr/>
            <p:nvPr/>
          </p:nvSpPr>
          <p:spPr>
            <a:xfrm>
              <a:off x="5083100" y="1294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7" name="lines"/>
            <p:cNvSpPr/>
            <p:nvPr/>
          </p:nvSpPr>
          <p:spPr>
            <a:xfrm>
              <a:off x="4627100" y="1750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8" name="lines"/>
            <p:cNvSpPr/>
            <p:nvPr/>
          </p:nvSpPr>
          <p:spPr>
            <a:xfrm>
              <a:off x="4171100" y="2206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9" name="lines"/>
            <p:cNvSpPr/>
            <p:nvPr/>
          </p:nvSpPr>
          <p:spPr>
            <a:xfrm>
              <a:off x="3715100" y="2662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0" name="lines"/>
            <p:cNvSpPr/>
            <p:nvPr/>
          </p:nvSpPr>
          <p:spPr>
            <a:xfrm>
              <a:off x="3259100" y="311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1" name="lines"/>
            <p:cNvSpPr/>
            <p:nvPr/>
          </p:nvSpPr>
          <p:spPr>
            <a:xfrm>
              <a:off x="2803100" y="3574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2" name="lines"/>
            <p:cNvSpPr/>
            <p:nvPr/>
          </p:nvSpPr>
          <p:spPr>
            <a:xfrm>
              <a:off x="2347100" y="4030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3" name="lines"/>
            <p:cNvSpPr/>
            <p:nvPr/>
          </p:nvSpPr>
          <p:spPr>
            <a:xfrm>
              <a:off x="1891100" y="4486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4" name="lines"/>
            <p:cNvSpPr/>
            <p:nvPr/>
          </p:nvSpPr>
          <p:spPr>
            <a:xfrm>
              <a:off x="1435100" y="4942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5" name="lines"/>
            <p:cNvSpPr/>
            <p:nvPr/>
          </p:nvSpPr>
          <p:spPr>
            <a:xfrm>
              <a:off x="979100" y="539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6" name="lines"/>
            <p:cNvSpPr/>
            <p:nvPr/>
          </p:nvSpPr>
          <p:spPr>
            <a:xfrm>
              <a:off x="813800" y="5854350"/>
              <a:ext cx="165300" cy="165300"/>
            </a:xfrm>
            <a:custGeom>
              <a:avLst/>
              <a:gdLst/>
              <a:ahLst/>
              <a:cxnLst/>
              <a:rect l="0" t="0" r="0" b="0"/>
              <a:pathLst>
                <a:path w="165300" h="165300">
                  <a:moveTo>
                    <a:pt x="165300" y="0"/>
                  </a:moveTo>
                  <a:lnTo>
                    <a:pt x="0" y="165300"/>
                  </a:lnTo>
                  <a:close/>
                </a:path>
              </a:pathLst>
            </a:custGeom>
            <a:noFill/>
            <a:ln w="7600" cap="flat">
              <a:solidFill>
                <a:srgbClr val="26FF3C">
                  <a:alpha val="38000"/>
                </a:srgbClr>
              </a:solidFill>
              <a:bevel/>
            </a:ln>
          </p:spPr>
        </p:sp>
        <p:sp>
          <p:nvSpPr>
            <p:cNvPr id="127" name="lines"/>
            <p:cNvSpPr/>
            <p:nvPr/>
          </p:nvSpPr>
          <p:spPr>
            <a:xfrm>
              <a:off x="5995100" y="83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8" name="lines"/>
            <p:cNvSpPr/>
            <p:nvPr/>
          </p:nvSpPr>
          <p:spPr>
            <a:xfrm>
              <a:off x="5539100" y="1294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9" name="lines"/>
            <p:cNvSpPr/>
            <p:nvPr/>
          </p:nvSpPr>
          <p:spPr>
            <a:xfrm>
              <a:off x="5083100" y="1750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0" name="lines"/>
            <p:cNvSpPr/>
            <p:nvPr/>
          </p:nvSpPr>
          <p:spPr>
            <a:xfrm>
              <a:off x="4627100" y="2206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1" name="lines"/>
            <p:cNvSpPr/>
            <p:nvPr/>
          </p:nvSpPr>
          <p:spPr>
            <a:xfrm>
              <a:off x="4171100" y="2662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2" name="lines"/>
            <p:cNvSpPr/>
            <p:nvPr/>
          </p:nvSpPr>
          <p:spPr>
            <a:xfrm>
              <a:off x="3715100" y="311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3" name="lines"/>
            <p:cNvSpPr/>
            <p:nvPr/>
          </p:nvSpPr>
          <p:spPr>
            <a:xfrm>
              <a:off x="3259100" y="3574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4" name="lines"/>
            <p:cNvSpPr/>
            <p:nvPr/>
          </p:nvSpPr>
          <p:spPr>
            <a:xfrm>
              <a:off x="2803100" y="4030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5" name="lines"/>
            <p:cNvSpPr/>
            <p:nvPr/>
          </p:nvSpPr>
          <p:spPr>
            <a:xfrm>
              <a:off x="2347100" y="4486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6" name="lines"/>
            <p:cNvSpPr/>
            <p:nvPr/>
          </p:nvSpPr>
          <p:spPr>
            <a:xfrm>
              <a:off x="1891100" y="4942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7" name="lines"/>
            <p:cNvSpPr/>
            <p:nvPr/>
          </p:nvSpPr>
          <p:spPr>
            <a:xfrm>
              <a:off x="1435100" y="539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8" name="lines"/>
            <p:cNvSpPr/>
            <p:nvPr/>
          </p:nvSpPr>
          <p:spPr>
            <a:xfrm>
              <a:off x="1269800" y="5854350"/>
              <a:ext cx="165300" cy="165300"/>
            </a:xfrm>
            <a:custGeom>
              <a:avLst/>
              <a:gdLst/>
              <a:ahLst/>
              <a:cxnLst/>
              <a:rect l="0" t="0" r="0" b="0"/>
              <a:pathLst>
                <a:path w="165300" h="165300">
                  <a:moveTo>
                    <a:pt x="165300" y="0"/>
                  </a:moveTo>
                  <a:lnTo>
                    <a:pt x="0" y="165300"/>
                  </a:lnTo>
                  <a:close/>
                </a:path>
              </a:pathLst>
            </a:custGeom>
            <a:noFill/>
            <a:ln w="7600" cap="flat">
              <a:solidFill>
                <a:srgbClr val="26FF3C">
                  <a:alpha val="38000"/>
                </a:srgbClr>
              </a:solidFill>
              <a:bevel/>
            </a:ln>
          </p:spPr>
        </p:sp>
        <p:sp>
          <p:nvSpPr>
            <p:cNvPr id="139" name="lines"/>
            <p:cNvSpPr/>
            <p:nvPr/>
          </p:nvSpPr>
          <p:spPr>
            <a:xfrm>
              <a:off x="6451100" y="83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0" name="lines"/>
            <p:cNvSpPr/>
            <p:nvPr/>
          </p:nvSpPr>
          <p:spPr>
            <a:xfrm>
              <a:off x="5995100" y="1294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1" name="lines"/>
            <p:cNvSpPr/>
            <p:nvPr/>
          </p:nvSpPr>
          <p:spPr>
            <a:xfrm>
              <a:off x="5539100" y="1750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2" name="lines"/>
            <p:cNvSpPr/>
            <p:nvPr/>
          </p:nvSpPr>
          <p:spPr>
            <a:xfrm>
              <a:off x="5083100" y="2206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3" name="lines"/>
            <p:cNvSpPr/>
            <p:nvPr/>
          </p:nvSpPr>
          <p:spPr>
            <a:xfrm>
              <a:off x="4627100" y="2662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4" name="lines"/>
            <p:cNvSpPr/>
            <p:nvPr/>
          </p:nvSpPr>
          <p:spPr>
            <a:xfrm>
              <a:off x="4171100" y="311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5" name="lines"/>
            <p:cNvSpPr/>
            <p:nvPr/>
          </p:nvSpPr>
          <p:spPr>
            <a:xfrm>
              <a:off x="3715100" y="3574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6" name="lines"/>
            <p:cNvSpPr/>
            <p:nvPr/>
          </p:nvSpPr>
          <p:spPr>
            <a:xfrm>
              <a:off x="3259100" y="4030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7" name="lines"/>
            <p:cNvSpPr/>
            <p:nvPr/>
          </p:nvSpPr>
          <p:spPr>
            <a:xfrm>
              <a:off x="2803100" y="4486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8" name="lines"/>
            <p:cNvSpPr/>
            <p:nvPr/>
          </p:nvSpPr>
          <p:spPr>
            <a:xfrm>
              <a:off x="2347100" y="4942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9" name="lines"/>
            <p:cNvSpPr/>
            <p:nvPr/>
          </p:nvSpPr>
          <p:spPr>
            <a:xfrm>
              <a:off x="1891100" y="539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0" name="lines"/>
            <p:cNvSpPr/>
            <p:nvPr/>
          </p:nvSpPr>
          <p:spPr>
            <a:xfrm>
              <a:off x="1725800" y="5854350"/>
              <a:ext cx="165300" cy="165300"/>
            </a:xfrm>
            <a:custGeom>
              <a:avLst/>
              <a:gdLst/>
              <a:ahLst/>
              <a:cxnLst/>
              <a:rect l="0" t="0" r="0" b="0"/>
              <a:pathLst>
                <a:path w="165300" h="165300">
                  <a:moveTo>
                    <a:pt x="165300" y="0"/>
                  </a:moveTo>
                  <a:lnTo>
                    <a:pt x="0" y="165300"/>
                  </a:lnTo>
                  <a:close/>
                </a:path>
              </a:pathLst>
            </a:custGeom>
            <a:noFill/>
            <a:ln w="7600" cap="flat">
              <a:solidFill>
                <a:srgbClr val="26FF3C">
                  <a:alpha val="38000"/>
                </a:srgbClr>
              </a:solidFill>
              <a:bevel/>
            </a:ln>
          </p:spPr>
        </p:sp>
        <p:sp>
          <p:nvSpPr>
            <p:cNvPr id="151" name="lines"/>
            <p:cNvSpPr/>
            <p:nvPr/>
          </p:nvSpPr>
          <p:spPr>
            <a:xfrm>
              <a:off x="6907100" y="83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2" name="lines"/>
            <p:cNvSpPr/>
            <p:nvPr/>
          </p:nvSpPr>
          <p:spPr>
            <a:xfrm>
              <a:off x="6451100" y="1294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3" name="lines"/>
            <p:cNvSpPr/>
            <p:nvPr/>
          </p:nvSpPr>
          <p:spPr>
            <a:xfrm>
              <a:off x="5995100" y="1750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4" name="lines"/>
            <p:cNvSpPr/>
            <p:nvPr/>
          </p:nvSpPr>
          <p:spPr>
            <a:xfrm>
              <a:off x="5539100" y="2206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5" name="lines"/>
            <p:cNvSpPr/>
            <p:nvPr/>
          </p:nvSpPr>
          <p:spPr>
            <a:xfrm>
              <a:off x="5083100" y="2662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6" name="lines"/>
            <p:cNvSpPr/>
            <p:nvPr/>
          </p:nvSpPr>
          <p:spPr>
            <a:xfrm>
              <a:off x="4627100" y="311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7" name="lines"/>
            <p:cNvSpPr/>
            <p:nvPr/>
          </p:nvSpPr>
          <p:spPr>
            <a:xfrm>
              <a:off x="4171100" y="3574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8" name="lines"/>
            <p:cNvSpPr/>
            <p:nvPr/>
          </p:nvSpPr>
          <p:spPr>
            <a:xfrm>
              <a:off x="3715100" y="4030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9" name="lines"/>
            <p:cNvSpPr/>
            <p:nvPr/>
          </p:nvSpPr>
          <p:spPr>
            <a:xfrm>
              <a:off x="3259100" y="4486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0" name="lines"/>
            <p:cNvSpPr/>
            <p:nvPr/>
          </p:nvSpPr>
          <p:spPr>
            <a:xfrm>
              <a:off x="2803100" y="4942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1" name="lines"/>
            <p:cNvSpPr/>
            <p:nvPr/>
          </p:nvSpPr>
          <p:spPr>
            <a:xfrm>
              <a:off x="2347100" y="539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2" name="lines"/>
            <p:cNvSpPr/>
            <p:nvPr/>
          </p:nvSpPr>
          <p:spPr>
            <a:xfrm>
              <a:off x="2181800" y="5854350"/>
              <a:ext cx="165300" cy="165300"/>
            </a:xfrm>
            <a:custGeom>
              <a:avLst/>
              <a:gdLst/>
              <a:ahLst/>
              <a:cxnLst/>
              <a:rect l="0" t="0" r="0" b="0"/>
              <a:pathLst>
                <a:path w="165300" h="165300">
                  <a:moveTo>
                    <a:pt x="165300" y="0"/>
                  </a:moveTo>
                  <a:lnTo>
                    <a:pt x="0" y="165300"/>
                  </a:lnTo>
                  <a:close/>
                </a:path>
              </a:pathLst>
            </a:custGeom>
            <a:noFill/>
            <a:ln w="7600" cap="flat">
              <a:solidFill>
                <a:srgbClr val="26FF3C">
                  <a:alpha val="38000"/>
                </a:srgbClr>
              </a:solidFill>
              <a:bevel/>
            </a:ln>
          </p:spPr>
        </p:sp>
        <p:sp>
          <p:nvSpPr>
            <p:cNvPr id="163" name="lines"/>
            <p:cNvSpPr/>
            <p:nvPr/>
          </p:nvSpPr>
          <p:spPr>
            <a:xfrm>
              <a:off x="7363100" y="83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4" name="lines"/>
            <p:cNvSpPr/>
            <p:nvPr/>
          </p:nvSpPr>
          <p:spPr>
            <a:xfrm>
              <a:off x="6907100" y="1294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5" name="lines"/>
            <p:cNvSpPr/>
            <p:nvPr/>
          </p:nvSpPr>
          <p:spPr>
            <a:xfrm>
              <a:off x="6451100" y="1750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6" name="lines"/>
            <p:cNvSpPr/>
            <p:nvPr/>
          </p:nvSpPr>
          <p:spPr>
            <a:xfrm>
              <a:off x="5995100" y="2206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7" name="lines"/>
            <p:cNvSpPr/>
            <p:nvPr/>
          </p:nvSpPr>
          <p:spPr>
            <a:xfrm>
              <a:off x="5539100" y="2662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8" name="lines"/>
            <p:cNvSpPr/>
            <p:nvPr/>
          </p:nvSpPr>
          <p:spPr>
            <a:xfrm>
              <a:off x="5083100" y="311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9" name="lines"/>
            <p:cNvSpPr/>
            <p:nvPr/>
          </p:nvSpPr>
          <p:spPr>
            <a:xfrm>
              <a:off x="4627100" y="3574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0" name="lines"/>
            <p:cNvSpPr/>
            <p:nvPr/>
          </p:nvSpPr>
          <p:spPr>
            <a:xfrm>
              <a:off x="4171100" y="4030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1" name="lines"/>
            <p:cNvSpPr/>
            <p:nvPr/>
          </p:nvSpPr>
          <p:spPr>
            <a:xfrm>
              <a:off x="3715100" y="4486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2" name="lines"/>
            <p:cNvSpPr/>
            <p:nvPr/>
          </p:nvSpPr>
          <p:spPr>
            <a:xfrm>
              <a:off x="3259100" y="4942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3" name="lines"/>
            <p:cNvSpPr/>
            <p:nvPr/>
          </p:nvSpPr>
          <p:spPr>
            <a:xfrm>
              <a:off x="2803100" y="539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4" name="lines"/>
            <p:cNvSpPr/>
            <p:nvPr/>
          </p:nvSpPr>
          <p:spPr>
            <a:xfrm>
              <a:off x="2637800" y="5854350"/>
              <a:ext cx="165300" cy="165300"/>
            </a:xfrm>
            <a:custGeom>
              <a:avLst/>
              <a:gdLst/>
              <a:ahLst/>
              <a:cxnLst/>
              <a:rect l="0" t="0" r="0" b="0"/>
              <a:pathLst>
                <a:path w="165300" h="165300">
                  <a:moveTo>
                    <a:pt x="165300" y="0"/>
                  </a:moveTo>
                  <a:lnTo>
                    <a:pt x="0" y="165300"/>
                  </a:lnTo>
                  <a:close/>
                </a:path>
              </a:pathLst>
            </a:custGeom>
            <a:noFill/>
            <a:ln w="7600" cap="flat">
              <a:solidFill>
                <a:srgbClr val="26FF3C">
                  <a:alpha val="38000"/>
                </a:srgbClr>
              </a:solidFill>
              <a:bevel/>
            </a:ln>
          </p:spPr>
        </p:sp>
        <p:sp>
          <p:nvSpPr>
            <p:cNvPr id="175" name="lines"/>
            <p:cNvSpPr/>
            <p:nvPr/>
          </p:nvSpPr>
          <p:spPr>
            <a:xfrm>
              <a:off x="7819100" y="83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6" name="lines"/>
            <p:cNvSpPr/>
            <p:nvPr/>
          </p:nvSpPr>
          <p:spPr>
            <a:xfrm>
              <a:off x="7363100" y="1294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7" name="lines"/>
            <p:cNvSpPr/>
            <p:nvPr/>
          </p:nvSpPr>
          <p:spPr>
            <a:xfrm>
              <a:off x="6907100" y="1750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8" name="lines"/>
            <p:cNvSpPr/>
            <p:nvPr/>
          </p:nvSpPr>
          <p:spPr>
            <a:xfrm>
              <a:off x="6451100" y="2206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9" name="lines"/>
            <p:cNvSpPr/>
            <p:nvPr/>
          </p:nvSpPr>
          <p:spPr>
            <a:xfrm>
              <a:off x="5995100" y="2662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0" name="lines"/>
            <p:cNvSpPr/>
            <p:nvPr/>
          </p:nvSpPr>
          <p:spPr>
            <a:xfrm>
              <a:off x="5539100" y="311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1" name="lines"/>
            <p:cNvSpPr/>
            <p:nvPr/>
          </p:nvSpPr>
          <p:spPr>
            <a:xfrm>
              <a:off x="5083100" y="3574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2" name="lines"/>
            <p:cNvSpPr/>
            <p:nvPr/>
          </p:nvSpPr>
          <p:spPr>
            <a:xfrm>
              <a:off x="4627100" y="4030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3" name="lines"/>
            <p:cNvSpPr/>
            <p:nvPr/>
          </p:nvSpPr>
          <p:spPr>
            <a:xfrm>
              <a:off x="4171100" y="4486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4" name="lines"/>
            <p:cNvSpPr/>
            <p:nvPr/>
          </p:nvSpPr>
          <p:spPr>
            <a:xfrm>
              <a:off x="3715100" y="4942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5" name="lines"/>
            <p:cNvSpPr/>
            <p:nvPr/>
          </p:nvSpPr>
          <p:spPr>
            <a:xfrm>
              <a:off x="3259100" y="53983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6" name="lines"/>
            <p:cNvSpPr/>
            <p:nvPr/>
          </p:nvSpPr>
          <p:spPr>
            <a:xfrm>
              <a:off x="3093800" y="5854350"/>
              <a:ext cx="165300" cy="165300"/>
            </a:xfrm>
            <a:custGeom>
              <a:avLst/>
              <a:gdLst/>
              <a:ahLst/>
              <a:cxnLst/>
              <a:rect l="0" t="0" r="0" b="0"/>
              <a:pathLst>
                <a:path w="165300" h="165300">
                  <a:moveTo>
                    <a:pt x="165300" y="0"/>
                  </a:moveTo>
                  <a:lnTo>
                    <a:pt x="0" y="165300"/>
                  </a:lnTo>
                  <a:close/>
                </a:path>
              </a:pathLst>
            </a:custGeom>
            <a:noFill/>
            <a:ln w="7600" cap="flat">
              <a:solidFill>
                <a:srgbClr val="26FF3C">
                  <a:alpha val="38000"/>
                </a:srgbClr>
              </a:solidFill>
              <a:bevel/>
            </a:ln>
          </p:spPr>
        </p:sp>
        <p:sp>
          <p:nvSpPr>
            <p:cNvPr id="187" name="lines"/>
            <p:cNvSpPr/>
            <p:nvPr/>
          </p:nvSpPr>
          <p:spPr>
            <a:xfrm>
              <a:off x="8164900" y="948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8" name="lines"/>
            <p:cNvSpPr/>
            <p:nvPr/>
          </p:nvSpPr>
          <p:spPr>
            <a:xfrm>
              <a:off x="7708900" y="1404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9" name="lines"/>
            <p:cNvSpPr/>
            <p:nvPr/>
          </p:nvSpPr>
          <p:spPr>
            <a:xfrm>
              <a:off x="7252900" y="1860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0" name="lines"/>
            <p:cNvSpPr/>
            <p:nvPr/>
          </p:nvSpPr>
          <p:spPr>
            <a:xfrm>
              <a:off x="6796900" y="2316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1" name="lines"/>
            <p:cNvSpPr/>
            <p:nvPr/>
          </p:nvSpPr>
          <p:spPr>
            <a:xfrm>
              <a:off x="6340900" y="2772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2" name="lines"/>
            <p:cNvSpPr/>
            <p:nvPr/>
          </p:nvSpPr>
          <p:spPr>
            <a:xfrm>
              <a:off x="5884900" y="3228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3" name="lines"/>
            <p:cNvSpPr/>
            <p:nvPr/>
          </p:nvSpPr>
          <p:spPr>
            <a:xfrm>
              <a:off x="5428900" y="3684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4" name="lines"/>
            <p:cNvSpPr/>
            <p:nvPr/>
          </p:nvSpPr>
          <p:spPr>
            <a:xfrm>
              <a:off x="4972900" y="4140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5" name="lines"/>
            <p:cNvSpPr/>
            <p:nvPr/>
          </p:nvSpPr>
          <p:spPr>
            <a:xfrm>
              <a:off x="4516900" y="4596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6" name="lines"/>
            <p:cNvSpPr/>
            <p:nvPr/>
          </p:nvSpPr>
          <p:spPr>
            <a:xfrm>
              <a:off x="4060900" y="5052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7" name="lines"/>
            <p:cNvSpPr/>
            <p:nvPr/>
          </p:nvSpPr>
          <p:spPr>
            <a:xfrm>
              <a:off x="3604900" y="5508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8" name="lines"/>
            <p:cNvSpPr/>
            <p:nvPr/>
          </p:nvSpPr>
          <p:spPr>
            <a:xfrm>
              <a:off x="3549800" y="5964550"/>
              <a:ext cx="55100" cy="55100"/>
            </a:xfrm>
            <a:custGeom>
              <a:avLst/>
              <a:gdLst/>
              <a:ahLst/>
              <a:cxnLst/>
              <a:rect l="0" t="0" r="0" b="0"/>
              <a:pathLst>
                <a:path w="55100" h="55100">
                  <a:moveTo>
                    <a:pt x="55100" y="0"/>
                  </a:moveTo>
                  <a:lnTo>
                    <a:pt x="0" y="55100"/>
                  </a:lnTo>
                  <a:close/>
                </a:path>
              </a:pathLst>
            </a:custGeom>
            <a:noFill/>
            <a:ln w="7600" cap="flat">
              <a:solidFill>
                <a:srgbClr val="26FF3C">
                  <a:alpha val="38000"/>
                </a:srgbClr>
              </a:solidFill>
              <a:bevel/>
            </a:ln>
          </p:spPr>
        </p:sp>
        <p:sp>
          <p:nvSpPr>
            <p:cNvPr id="199" name="lines"/>
            <p:cNvSpPr/>
            <p:nvPr/>
          </p:nvSpPr>
          <p:spPr>
            <a:xfrm>
              <a:off x="8164900" y="1404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0" name="lines"/>
            <p:cNvSpPr/>
            <p:nvPr/>
          </p:nvSpPr>
          <p:spPr>
            <a:xfrm>
              <a:off x="7708900" y="1860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1" name="lines"/>
            <p:cNvSpPr/>
            <p:nvPr/>
          </p:nvSpPr>
          <p:spPr>
            <a:xfrm>
              <a:off x="7252900" y="2316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2" name="lines"/>
            <p:cNvSpPr/>
            <p:nvPr/>
          </p:nvSpPr>
          <p:spPr>
            <a:xfrm>
              <a:off x="6796900" y="2772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3" name="lines"/>
            <p:cNvSpPr/>
            <p:nvPr/>
          </p:nvSpPr>
          <p:spPr>
            <a:xfrm>
              <a:off x="6340900" y="3228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4" name="lines"/>
            <p:cNvSpPr/>
            <p:nvPr/>
          </p:nvSpPr>
          <p:spPr>
            <a:xfrm>
              <a:off x="5884900" y="3684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5" name="lines"/>
            <p:cNvSpPr/>
            <p:nvPr/>
          </p:nvSpPr>
          <p:spPr>
            <a:xfrm>
              <a:off x="5428900" y="4140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6" name="lines"/>
            <p:cNvSpPr/>
            <p:nvPr/>
          </p:nvSpPr>
          <p:spPr>
            <a:xfrm>
              <a:off x="4972900" y="4596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7" name="lines"/>
            <p:cNvSpPr/>
            <p:nvPr/>
          </p:nvSpPr>
          <p:spPr>
            <a:xfrm>
              <a:off x="4516900" y="5052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8" name="lines"/>
            <p:cNvSpPr/>
            <p:nvPr/>
          </p:nvSpPr>
          <p:spPr>
            <a:xfrm>
              <a:off x="4060900" y="5508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9" name="lines"/>
            <p:cNvSpPr/>
            <p:nvPr/>
          </p:nvSpPr>
          <p:spPr>
            <a:xfrm>
              <a:off x="4005800" y="5964550"/>
              <a:ext cx="55100" cy="55100"/>
            </a:xfrm>
            <a:custGeom>
              <a:avLst/>
              <a:gdLst/>
              <a:ahLst/>
              <a:cxnLst/>
              <a:rect l="0" t="0" r="0" b="0"/>
              <a:pathLst>
                <a:path w="55100" h="55100">
                  <a:moveTo>
                    <a:pt x="55100" y="0"/>
                  </a:moveTo>
                  <a:lnTo>
                    <a:pt x="0" y="55100"/>
                  </a:lnTo>
                  <a:close/>
                </a:path>
              </a:pathLst>
            </a:custGeom>
            <a:noFill/>
            <a:ln w="7600" cap="flat">
              <a:solidFill>
                <a:srgbClr val="26FF3C">
                  <a:alpha val="38000"/>
                </a:srgbClr>
              </a:solidFill>
              <a:bevel/>
            </a:ln>
          </p:spPr>
        </p:sp>
        <p:sp>
          <p:nvSpPr>
            <p:cNvPr id="210" name="lines"/>
            <p:cNvSpPr/>
            <p:nvPr/>
          </p:nvSpPr>
          <p:spPr>
            <a:xfrm>
              <a:off x="8164900" y="1860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1" name="lines"/>
            <p:cNvSpPr/>
            <p:nvPr/>
          </p:nvSpPr>
          <p:spPr>
            <a:xfrm>
              <a:off x="7708900" y="2316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2" name="lines"/>
            <p:cNvSpPr/>
            <p:nvPr/>
          </p:nvSpPr>
          <p:spPr>
            <a:xfrm>
              <a:off x="7252900" y="2772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3" name="lines"/>
            <p:cNvSpPr/>
            <p:nvPr/>
          </p:nvSpPr>
          <p:spPr>
            <a:xfrm>
              <a:off x="6796900" y="3228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4" name="lines"/>
            <p:cNvSpPr/>
            <p:nvPr/>
          </p:nvSpPr>
          <p:spPr>
            <a:xfrm>
              <a:off x="6340900" y="3684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5" name="lines"/>
            <p:cNvSpPr/>
            <p:nvPr/>
          </p:nvSpPr>
          <p:spPr>
            <a:xfrm>
              <a:off x="5884900" y="4140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6" name="lines"/>
            <p:cNvSpPr/>
            <p:nvPr/>
          </p:nvSpPr>
          <p:spPr>
            <a:xfrm>
              <a:off x="5428900" y="4596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7" name="lines"/>
            <p:cNvSpPr/>
            <p:nvPr/>
          </p:nvSpPr>
          <p:spPr>
            <a:xfrm>
              <a:off x="4972900" y="5052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8" name="lines"/>
            <p:cNvSpPr/>
            <p:nvPr/>
          </p:nvSpPr>
          <p:spPr>
            <a:xfrm>
              <a:off x="4516900" y="5508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9" name="lines"/>
            <p:cNvSpPr/>
            <p:nvPr/>
          </p:nvSpPr>
          <p:spPr>
            <a:xfrm>
              <a:off x="4461800" y="5964550"/>
              <a:ext cx="55100" cy="55100"/>
            </a:xfrm>
            <a:custGeom>
              <a:avLst/>
              <a:gdLst/>
              <a:ahLst/>
              <a:cxnLst/>
              <a:rect l="0" t="0" r="0" b="0"/>
              <a:pathLst>
                <a:path w="55100" h="55100">
                  <a:moveTo>
                    <a:pt x="55100" y="0"/>
                  </a:moveTo>
                  <a:lnTo>
                    <a:pt x="0" y="55100"/>
                  </a:lnTo>
                  <a:close/>
                </a:path>
              </a:pathLst>
            </a:custGeom>
            <a:noFill/>
            <a:ln w="7600" cap="flat">
              <a:solidFill>
                <a:srgbClr val="26FF3C">
                  <a:alpha val="38000"/>
                </a:srgbClr>
              </a:solidFill>
              <a:bevel/>
            </a:ln>
          </p:spPr>
        </p:sp>
        <p:sp>
          <p:nvSpPr>
            <p:cNvPr id="220" name="lines"/>
            <p:cNvSpPr/>
            <p:nvPr/>
          </p:nvSpPr>
          <p:spPr>
            <a:xfrm>
              <a:off x="8164900" y="2316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1" name="lines"/>
            <p:cNvSpPr/>
            <p:nvPr/>
          </p:nvSpPr>
          <p:spPr>
            <a:xfrm>
              <a:off x="7708900" y="2772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2" name="lines"/>
            <p:cNvSpPr/>
            <p:nvPr/>
          </p:nvSpPr>
          <p:spPr>
            <a:xfrm>
              <a:off x="7252900" y="3228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3" name="lines"/>
            <p:cNvSpPr/>
            <p:nvPr/>
          </p:nvSpPr>
          <p:spPr>
            <a:xfrm>
              <a:off x="6796900" y="3684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4" name="lines"/>
            <p:cNvSpPr/>
            <p:nvPr/>
          </p:nvSpPr>
          <p:spPr>
            <a:xfrm>
              <a:off x="6340900" y="4140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5" name="lines"/>
            <p:cNvSpPr/>
            <p:nvPr/>
          </p:nvSpPr>
          <p:spPr>
            <a:xfrm>
              <a:off x="5884900" y="4596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6" name="lines"/>
            <p:cNvSpPr/>
            <p:nvPr/>
          </p:nvSpPr>
          <p:spPr>
            <a:xfrm>
              <a:off x="5428900" y="5052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7" name="lines"/>
            <p:cNvSpPr/>
            <p:nvPr/>
          </p:nvSpPr>
          <p:spPr>
            <a:xfrm>
              <a:off x="4972900" y="5508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8" name="lines"/>
            <p:cNvSpPr/>
            <p:nvPr/>
          </p:nvSpPr>
          <p:spPr>
            <a:xfrm>
              <a:off x="4917800" y="5964550"/>
              <a:ext cx="55100" cy="55100"/>
            </a:xfrm>
            <a:custGeom>
              <a:avLst/>
              <a:gdLst/>
              <a:ahLst/>
              <a:cxnLst/>
              <a:rect l="0" t="0" r="0" b="0"/>
              <a:pathLst>
                <a:path w="55100" h="55100">
                  <a:moveTo>
                    <a:pt x="55100" y="0"/>
                  </a:moveTo>
                  <a:lnTo>
                    <a:pt x="0" y="55100"/>
                  </a:lnTo>
                  <a:close/>
                </a:path>
              </a:pathLst>
            </a:custGeom>
            <a:noFill/>
            <a:ln w="7600" cap="flat">
              <a:solidFill>
                <a:srgbClr val="26FF3C">
                  <a:alpha val="38000"/>
                </a:srgbClr>
              </a:solidFill>
              <a:bevel/>
            </a:ln>
          </p:spPr>
        </p:sp>
        <p:sp>
          <p:nvSpPr>
            <p:cNvPr id="229" name="lines"/>
            <p:cNvSpPr/>
            <p:nvPr/>
          </p:nvSpPr>
          <p:spPr>
            <a:xfrm>
              <a:off x="8164900" y="2772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0" name="lines"/>
            <p:cNvSpPr/>
            <p:nvPr/>
          </p:nvSpPr>
          <p:spPr>
            <a:xfrm>
              <a:off x="7708900" y="3228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1" name="lines"/>
            <p:cNvSpPr/>
            <p:nvPr/>
          </p:nvSpPr>
          <p:spPr>
            <a:xfrm>
              <a:off x="7252900" y="3684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2" name="lines"/>
            <p:cNvSpPr/>
            <p:nvPr/>
          </p:nvSpPr>
          <p:spPr>
            <a:xfrm>
              <a:off x="6796900" y="4140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3" name="lines"/>
            <p:cNvSpPr/>
            <p:nvPr/>
          </p:nvSpPr>
          <p:spPr>
            <a:xfrm>
              <a:off x="6340900" y="4596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4" name="lines"/>
            <p:cNvSpPr/>
            <p:nvPr/>
          </p:nvSpPr>
          <p:spPr>
            <a:xfrm>
              <a:off x="5884900" y="5052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5" name="lines"/>
            <p:cNvSpPr/>
            <p:nvPr/>
          </p:nvSpPr>
          <p:spPr>
            <a:xfrm>
              <a:off x="5428900" y="5508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6" name="lines"/>
            <p:cNvSpPr/>
            <p:nvPr/>
          </p:nvSpPr>
          <p:spPr>
            <a:xfrm>
              <a:off x="5373800" y="5964550"/>
              <a:ext cx="55100" cy="55100"/>
            </a:xfrm>
            <a:custGeom>
              <a:avLst/>
              <a:gdLst/>
              <a:ahLst/>
              <a:cxnLst/>
              <a:rect l="0" t="0" r="0" b="0"/>
              <a:pathLst>
                <a:path w="55100" h="55100">
                  <a:moveTo>
                    <a:pt x="55100" y="0"/>
                  </a:moveTo>
                  <a:lnTo>
                    <a:pt x="0" y="55100"/>
                  </a:lnTo>
                  <a:close/>
                </a:path>
              </a:pathLst>
            </a:custGeom>
            <a:noFill/>
            <a:ln w="7600" cap="flat">
              <a:solidFill>
                <a:srgbClr val="26FF3C">
                  <a:alpha val="38000"/>
                </a:srgbClr>
              </a:solidFill>
              <a:bevel/>
            </a:ln>
          </p:spPr>
        </p:sp>
        <p:sp>
          <p:nvSpPr>
            <p:cNvPr id="237" name="lines"/>
            <p:cNvSpPr/>
            <p:nvPr/>
          </p:nvSpPr>
          <p:spPr>
            <a:xfrm>
              <a:off x="8164900" y="3228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8" name="lines"/>
            <p:cNvSpPr/>
            <p:nvPr/>
          </p:nvSpPr>
          <p:spPr>
            <a:xfrm>
              <a:off x="7708900" y="3684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9" name="lines"/>
            <p:cNvSpPr/>
            <p:nvPr/>
          </p:nvSpPr>
          <p:spPr>
            <a:xfrm>
              <a:off x="7252900" y="4140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0" name="lines"/>
            <p:cNvSpPr/>
            <p:nvPr/>
          </p:nvSpPr>
          <p:spPr>
            <a:xfrm>
              <a:off x="6796900" y="4596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1" name="lines"/>
            <p:cNvSpPr/>
            <p:nvPr/>
          </p:nvSpPr>
          <p:spPr>
            <a:xfrm>
              <a:off x="6340900" y="5052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2" name="lines"/>
            <p:cNvSpPr/>
            <p:nvPr/>
          </p:nvSpPr>
          <p:spPr>
            <a:xfrm>
              <a:off x="5884900" y="5508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3" name="lines"/>
            <p:cNvSpPr/>
            <p:nvPr/>
          </p:nvSpPr>
          <p:spPr>
            <a:xfrm>
              <a:off x="5829800" y="5964550"/>
              <a:ext cx="55100" cy="55100"/>
            </a:xfrm>
            <a:custGeom>
              <a:avLst/>
              <a:gdLst/>
              <a:ahLst/>
              <a:cxnLst/>
              <a:rect l="0" t="0" r="0" b="0"/>
              <a:pathLst>
                <a:path w="55100" h="55100">
                  <a:moveTo>
                    <a:pt x="55100" y="0"/>
                  </a:moveTo>
                  <a:lnTo>
                    <a:pt x="0" y="55100"/>
                  </a:lnTo>
                  <a:close/>
                </a:path>
              </a:pathLst>
            </a:custGeom>
            <a:noFill/>
            <a:ln w="7600" cap="flat">
              <a:solidFill>
                <a:srgbClr val="26FF3C">
                  <a:alpha val="38000"/>
                </a:srgbClr>
              </a:solidFill>
              <a:bevel/>
            </a:ln>
          </p:spPr>
        </p:sp>
        <p:sp>
          <p:nvSpPr>
            <p:cNvPr id="244" name="lines"/>
            <p:cNvSpPr/>
            <p:nvPr/>
          </p:nvSpPr>
          <p:spPr>
            <a:xfrm>
              <a:off x="8164900" y="3684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5" name="lines"/>
            <p:cNvSpPr/>
            <p:nvPr/>
          </p:nvSpPr>
          <p:spPr>
            <a:xfrm>
              <a:off x="7708900" y="4140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6" name="lines"/>
            <p:cNvSpPr/>
            <p:nvPr/>
          </p:nvSpPr>
          <p:spPr>
            <a:xfrm>
              <a:off x="7252900" y="4596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7" name="lines"/>
            <p:cNvSpPr/>
            <p:nvPr/>
          </p:nvSpPr>
          <p:spPr>
            <a:xfrm>
              <a:off x="6796900" y="5052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8" name="lines"/>
            <p:cNvSpPr/>
            <p:nvPr/>
          </p:nvSpPr>
          <p:spPr>
            <a:xfrm>
              <a:off x="6340900" y="5508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9" name="lines"/>
            <p:cNvSpPr/>
            <p:nvPr/>
          </p:nvSpPr>
          <p:spPr>
            <a:xfrm>
              <a:off x="6285800" y="5964550"/>
              <a:ext cx="55100" cy="55100"/>
            </a:xfrm>
            <a:custGeom>
              <a:avLst/>
              <a:gdLst/>
              <a:ahLst/>
              <a:cxnLst/>
              <a:rect l="0" t="0" r="0" b="0"/>
              <a:pathLst>
                <a:path w="55100" h="55100">
                  <a:moveTo>
                    <a:pt x="55100" y="0"/>
                  </a:moveTo>
                  <a:lnTo>
                    <a:pt x="0" y="55100"/>
                  </a:lnTo>
                  <a:close/>
                </a:path>
              </a:pathLst>
            </a:custGeom>
            <a:noFill/>
            <a:ln w="7600" cap="flat">
              <a:solidFill>
                <a:srgbClr val="26FF3C">
                  <a:alpha val="38000"/>
                </a:srgbClr>
              </a:solidFill>
              <a:bevel/>
            </a:ln>
          </p:spPr>
        </p:sp>
        <p:sp>
          <p:nvSpPr>
            <p:cNvPr id="250" name="lines"/>
            <p:cNvSpPr/>
            <p:nvPr/>
          </p:nvSpPr>
          <p:spPr>
            <a:xfrm>
              <a:off x="8164900" y="4140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1" name="lines"/>
            <p:cNvSpPr/>
            <p:nvPr/>
          </p:nvSpPr>
          <p:spPr>
            <a:xfrm>
              <a:off x="7708900" y="4596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2" name="lines"/>
            <p:cNvSpPr/>
            <p:nvPr/>
          </p:nvSpPr>
          <p:spPr>
            <a:xfrm>
              <a:off x="7252900" y="5052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3" name="lines"/>
            <p:cNvSpPr/>
            <p:nvPr/>
          </p:nvSpPr>
          <p:spPr>
            <a:xfrm>
              <a:off x="6796900" y="5508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4" name="lines"/>
            <p:cNvSpPr/>
            <p:nvPr/>
          </p:nvSpPr>
          <p:spPr>
            <a:xfrm>
              <a:off x="6741800" y="5964550"/>
              <a:ext cx="55100" cy="55100"/>
            </a:xfrm>
            <a:custGeom>
              <a:avLst/>
              <a:gdLst/>
              <a:ahLst/>
              <a:cxnLst/>
              <a:rect l="0" t="0" r="0" b="0"/>
              <a:pathLst>
                <a:path w="55100" h="55100">
                  <a:moveTo>
                    <a:pt x="55100" y="0"/>
                  </a:moveTo>
                  <a:lnTo>
                    <a:pt x="0" y="55100"/>
                  </a:lnTo>
                  <a:close/>
                </a:path>
              </a:pathLst>
            </a:custGeom>
            <a:noFill/>
            <a:ln w="7600" cap="flat">
              <a:solidFill>
                <a:srgbClr val="26FF3C">
                  <a:alpha val="38000"/>
                </a:srgbClr>
              </a:solidFill>
              <a:bevel/>
            </a:ln>
          </p:spPr>
        </p:sp>
        <p:sp>
          <p:nvSpPr>
            <p:cNvPr id="255" name="lines"/>
            <p:cNvSpPr/>
            <p:nvPr/>
          </p:nvSpPr>
          <p:spPr>
            <a:xfrm>
              <a:off x="8164900" y="4596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6" name="lines"/>
            <p:cNvSpPr/>
            <p:nvPr/>
          </p:nvSpPr>
          <p:spPr>
            <a:xfrm>
              <a:off x="7708900" y="5052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7" name="lines"/>
            <p:cNvSpPr/>
            <p:nvPr/>
          </p:nvSpPr>
          <p:spPr>
            <a:xfrm>
              <a:off x="7252900" y="5508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8" name="lines"/>
            <p:cNvSpPr/>
            <p:nvPr/>
          </p:nvSpPr>
          <p:spPr>
            <a:xfrm>
              <a:off x="7197800" y="5964550"/>
              <a:ext cx="55100" cy="55100"/>
            </a:xfrm>
            <a:custGeom>
              <a:avLst/>
              <a:gdLst/>
              <a:ahLst/>
              <a:cxnLst/>
              <a:rect l="0" t="0" r="0" b="0"/>
              <a:pathLst>
                <a:path w="55100" h="55100">
                  <a:moveTo>
                    <a:pt x="55100" y="0"/>
                  </a:moveTo>
                  <a:lnTo>
                    <a:pt x="0" y="55100"/>
                  </a:lnTo>
                  <a:close/>
                </a:path>
              </a:pathLst>
            </a:custGeom>
            <a:noFill/>
            <a:ln w="7600" cap="flat">
              <a:solidFill>
                <a:srgbClr val="26FF3C">
                  <a:alpha val="38000"/>
                </a:srgbClr>
              </a:solidFill>
              <a:bevel/>
            </a:ln>
          </p:spPr>
        </p:sp>
        <p:sp>
          <p:nvSpPr>
            <p:cNvPr id="259" name="lines"/>
            <p:cNvSpPr/>
            <p:nvPr/>
          </p:nvSpPr>
          <p:spPr>
            <a:xfrm>
              <a:off x="8164900" y="5052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0" name="lines"/>
            <p:cNvSpPr/>
            <p:nvPr/>
          </p:nvSpPr>
          <p:spPr>
            <a:xfrm>
              <a:off x="7708900" y="5508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1" name="lines"/>
            <p:cNvSpPr/>
            <p:nvPr/>
          </p:nvSpPr>
          <p:spPr>
            <a:xfrm>
              <a:off x="7653800" y="5964550"/>
              <a:ext cx="55100" cy="55100"/>
            </a:xfrm>
            <a:custGeom>
              <a:avLst/>
              <a:gdLst/>
              <a:ahLst/>
              <a:cxnLst/>
              <a:rect l="0" t="0" r="0" b="0"/>
              <a:pathLst>
                <a:path w="55100" h="55100">
                  <a:moveTo>
                    <a:pt x="55100" y="0"/>
                  </a:moveTo>
                  <a:lnTo>
                    <a:pt x="0" y="55100"/>
                  </a:lnTo>
                  <a:close/>
                </a:path>
              </a:pathLst>
            </a:custGeom>
            <a:noFill/>
            <a:ln w="7600" cap="flat">
              <a:solidFill>
                <a:srgbClr val="26FF3C">
                  <a:alpha val="38000"/>
                </a:srgbClr>
              </a:solidFill>
              <a:bevel/>
            </a:ln>
          </p:spPr>
        </p:sp>
        <p:sp>
          <p:nvSpPr>
            <p:cNvPr id="262" name="lines"/>
            <p:cNvSpPr/>
            <p:nvPr/>
          </p:nvSpPr>
          <p:spPr>
            <a:xfrm>
              <a:off x="8164900" y="55085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3" name="lines"/>
            <p:cNvSpPr/>
            <p:nvPr/>
          </p:nvSpPr>
          <p:spPr>
            <a:xfrm>
              <a:off x="8109800" y="5964550"/>
              <a:ext cx="55100" cy="55100"/>
            </a:xfrm>
            <a:custGeom>
              <a:avLst/>
              <a:gdLst/>
              <a:ahLst/>
              <a:cxnLst/>
              <a:rect l="0" t="0" r="0" b="0"/>
              <a:pathLst>
                <a:path w="55100" h="55100">
                  <a:moveTo>
                    <a:pt x="55100" y="0"/>
                  </a:moveTo>
                  <a:lnTo>
                    <a:pt x="0" y="55100"/>
                  </a:lnTo>
                  <a:close/>
                </a:path>
              </a:pathLst>
            </a:custGeom>
            <a:noFill/>
            <a:ln w="7600" cap="flat">
              <a:solidFill>
                <a:srgbClr val="26FF3C">
                  <a:alpha val="38000"/>
                </a:srgbClr>
              </a:solidFill>
              <a:bevel/>
            </a:ln>
          </p:spPr>
        </p:sp>
        <p:sp>
          <p:nvSpPr>
            <p:cNvPr id="264" name="lines"/>
            <p:cNvSpPr/>
            <p:nvPr/>
          </p:nvSpPr>
          <p:spPr>
            <a:xfrm>
              <a:off x="8565800" y="5964550"/>
              <a:ext cx="55100" cy="55100"/>
            </a:xfrm>
            <a:custGeom>
              <a:avLst/>
              <a:gdLst/>
              <a:ahLst/>
              <a:cxnLst/>
              <a:rect l="0" t="0" r="0" b="0"/>
              <a:pathLst>
                <a:path w="55100" h="55100">
                  <a:moveTo>
                    <a:pt x="55100" y="0"/>
                  </a:moveTo>
                  <a:lnTo>
                    <a:pt x="0" y="55100"/>
                  </a:lnTo>
                  <a:close/>
                </a:path>
              </a:pathLst>
            </a:custGeom>
            <a:noFill/>
            <a:ln w="7600" cap="flat">
              <a:solidFill>
                <a:srgbClr val="26FF3C">
                  <a:alpha val="38000"/>
                </a:srgbClr>
              </a:solidFill>
              <a:bevel/>
            </a:ln>
          </p:spPr>
        </p:sp>
      </p:grpSp>
    </p:spTree>
    <p:extLst>
      <p:ext uri="{BB962C8B-B14F-4D97-AF65-F5344CB8AC3E}">
        <p14:creationId xmlns:p14="http://schemas.microsoft.com/office/powerpoint/2010/main" val="181455904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891"/>
          <p:cNvGrpSpPr/>
          <p:nvPr/>
        </p:nvGrpSpPr>
        <p:grpSpPr>
          <a:xfrm>
            <a:off x="23800" y="818800"/>
            <a:ext cx="9044000" cy="5658200"/>
            <a:chOff x="50000" y="599900"/>
            <a:chExt cx="9044000" cy="5658200"/>
          </a:xfrm>
        </p:grpSpPr>
        <p:sp>
          <p:nvSpPr>
            <p:cNvPr id="5" name="FlexibleLine"/>
            <p:cNvSpPr/>
            <p:nvPr/>
          </p:nvSpPr>
          <p:spPr>
            <a:xfrm>
              <a:off x="4328800" y="3377700"/>
              <a:ext cx="3421900" cy="790400"/>
            </a:xfrm>
            <a:custGeom>
              <a:avLst/>
              <a:gdLst/>
              <a:ahLst/>
              <a:cxnLst/>
              <a:rect l="0" t="0" r="0" b="0"/>
              <a:pathLst>
                <a:path w="3421900" h="790400" fill="none">
                  <a:moveTo>
                    <a:pt x="0" y="0"/>
                  </a:moveTo>
                  <a:lnTo>
                    <a:pt x="0" y="316160"/>
                  </a:lnTo>
                  <a:lnTo>
                    <a:pt x="-3421900" y="316160"/>
                  </a:lnTo>
                  <a:lnTo>
                    <a:pt x="-3421900" y="790400"/>
                  </a:lnTo>
                </a:path>
              </a:pathLst>
            </a:custGeom>
            <a:noFill/>
            <a:ln w="7600" cap="flat">
              <a:solidFill>
                <a:srgbClr val="545454"/>
              </a:solidFill>
              <a:bevel/>
            </a:ln>
          </p:spPr>
        </p:sp>
        <p:sp>
          <p:nvSpPr>
            <p:cNvPr id="6" name="FlexibleLine"/>
            <p:cNvSpPr/>
            <p:nvPr/>
          </p:nvSpPr>
          <p:spPr>
            <a:xfrm>
              <a:off x="4328800" y="3377700"/>
              <a:ext cx="1388900" cy="790400"/>
            </a:xfrm>
            <a:custGeom>
              <a:avLst/>
              <a:gdLst/>
              <a:ahLst/>
              <a:cxnLst/>
              <a:rect l="0" t="0" r="0" b="0"/>
              <a:pathLst>
                <a:path w="1388900" h="790400" fill="none">
                  <a:moveTo>
                    <a:pt x="0" y="0"/>
                  </a:moveTo>
                  <a:lnTo>
                    <a:pt x="0" y="316160"/>
                  </a:lnTo>
                  <a:lnTo>
                    <a:pt x="-1388900" y="316160"/>
                  </a:lnTo>
                  <a:lnTo>
                    <a:pt x="-1388900" y="790400"/>
                  </a:lnTo>
                </a:path>
              </a:pathLst>
            </a:custGeom>
            <a:noFill/>
            <a:ln w="7600" cap="flat">
              <a:solidFill>
                <a:srgbClr val="545454"/>
              </a:solidFill>
              <a:bevel/>
            </a:ln>
          </p:spPr>
        </p:sp>
        <p:sp>
          <p:nvSpPr>
            <p:cNvPr id="7" name="FlexibleLine"/>
            <p:cNvSpPr/>
            <p:nvPr/>
          </p:nvSpPr>
          <p:spPr>
            <a:xfrm>
              <a:off x="4328800" y="3377700"/>
              <a:ext cx="214700" cy="790400"/>
            </a:xfrm>
            <a:custGeom>
              <a:avLst/>
              <a:gdLst/>
              <a:ahLst/>
              <a:cxnLst/>
              <a:rect l="0" t="0" r="0" b="0"/>
              <a:pathLst>
                <a:path w="214700" h="790400" fill="none">
                  <a:moveTo>
                    <a:pt x="0" y="0"/>
                  </a:moveTo>
                  <a:lnTo>
                    <a:pt x="0" y="316160"/>
                  </a:lnTo>
                  <a:lnTo>
                    <a:pt x="214700" y="316160"/>
                  </a:lnTo>
                  <a:lnTo>
                    <a:pt x="214700" y="790400"/>
                  </a:lnTo>
                </a:path>
              </a:pathLst>
            </a:custGeom>
            <a:noFill/>
            <a:ln w="7600" cap="flat">
              <a:solidFill>
                <a:srgbClr val="545454"/>
              </a:solidFill>
              <a:bevel/>
            </a:ln>
          </p:spPr>
        </p:sp>
        <p:sp>
          <p:nvSpPr>
            <p:cNvPr id="8" name="FlexibleLine"/>
            <p:cNvSpPr/>
            <p:nvPr/>
          </p:nvSpPr>
          <p:spPr>
            <a:xfrm>
              <a:off x="4328800" y="3377700"/>
              <a:ext cx="1818300" cy="790400"/>
            </a:xfrm>
            <a:custGeom>
              <a:avLst/>
              <a:gdLst/>
              <a:ahLst/>
              <a:cxnLst/>
              <a:rect l="0" t="0" r="0" b="0"/>
              <a:pathLst>
                <a:path w="1818300" h="790400" fill="none">
                  <a:moveTo>
                    <a:pt x="0" y="0"/>
                  </a:moveTo>
                  <a:lnTo>
                    <a:pt x="0" y="316160"/>
                  </a:lnTo>
                  <a:lnTo>
                    <a:pt x="1818300" y="316160"/>
                  </a:lnTo>
                  <a:lnTo>
                    <a:pt x="1818300" y="790400"/>
                  </a:lnTo>
                </a:path>
              </a:pathLst>
            </a:custGeom>
            <a:noFill/>
            <a:ln w="7600" cap="flat">
              <a:solidFill>
                <a:srgbClr val="545454"/>
              </a:solidFill>
              <a:bevel/>
            </a:ln>
          </p:spPr>
        </p:sp>
        <p:sp>
          <p:nvSpPr>
            <p:cNvPr id="9" name="FlexibleLine"/>
            <p:cNvSpPr/>
            <p:nvPr/>
          </p:nvSpPr>
          <p:spPr>
            <a:xfrm>
              <a:off x="4328800" y="3377700"/>
              <a:ext cx="3421900" cy="790400"/>
            </a:xfrm>
            <a:custGeom>
              <a:avLst/>
              <a:gdLst/>
              <a:ahLst/>
              <a:cxnLst/>
              <a:rect l="0" t="0" r="0" b="0"/>
              <a:pathLst>
                <a:path w="3421900" h="790400" fill="none">
                  <a:moveTo>
                    <a:pt x="0" y="0"/>
                  </a:moveTo>
                  <a:lnTo>
                    <a:pt x="0" y="316160"/>
                  </a:lnTo>
                  <a:lnTo>
                    <a:pt x="3421900" y="316160"/>
                  </a:lnTo>
                  <a:lnTo>
                    <a:pt x="3421900" y="790400"/>
                  </a:lnTo>
                </a:path>
              </a:pathLst>
            </a:custGeom>
            <a:noFill/>
            <a:ln w="7600" cap="flat">
              <a:solidFill>
                <a:srgbClr val="545454"/>
              </a:solidFill>
              <a:bevel/>
            </a:ln>
          </p:spPr>
        </p:sp>
        <p:sp>
          <p:nvSpPr>
            <p:cNvPr id="10" name="FlexibleLine"/>
            <p:cNvSpPr/>
            <p:nvPr/>
          </p:nvSpPr>
          <p:spPr>
            <a:xfrm>
              <a:off x="2939900" y="4472100"/>
              <a:ext cx="152000" cy="440800"/>
            </a:xfrm>
            <a:custGeom>
              <a:avLst/>
              <a:gdLst/>
              <a:ahLst/>
              <a:cxnLst/>
              <a:rect l="0" t="0" r="0" b="0"/>
              <a:pathLst>
                <a:path w="152000" h="440800" fill="none">
                  <a:moveTo>
                    <a:pt x="0" y="0"/>
                  </a:moveTo>
                  <a:lnTo>
                    <a:pt x="0" y="440800"/>
                  </a:lnTo>
                  <a:lnTo>
                    <a:pt x="152000" y="440800"/>
                  </a:lnTo>
                </a:path>
              </a:pathLst>
            </a:custGeom>
            <a:noFill/>
            <a:ln w="7600" cap="flat">
              <a:solidFill>
                <a:srgbClr val="545454"/>
              </a:solidFill>
              <a:bevel/>
            </a:ln>
          </p:spPr>
        </p:sp>
        <p:sp>
          <p:nvSpPr>
            <p:cNvPr id="11" name="FlexibleLine"/>
            <p:cNvSpPr/>
            <p:nvPr/>
          </p:nvSpPr>
          <p:spPr>
            <a:xfrm>
              <a:off x="2939900" y="4472100"/>
              <a:ext cx="152000" cy="881600"/>
            </a:xfrm>
            <a:custGeom>
              <a:avLst/>
              <a:gdLst/>
              <a:ahLst/>
              <a:cxnLst/>
              <a:rect l="0" t="0" r="0" b="0"/>
              <a:pathLst>
                <a:path w="152000" h="881600" fill="none">
                  <a:moveTo>
                    <a:pt x="0" y="0"/>
                  </a:moveTo>
                  <a:lnTo>
                    <a:pt x="0" y="881600"/>
                  </a:lnTo>
                  <a:lnTo>
                    <a:pt x="152000" y="881600"/>
                  </a:lnTo>
                </a:path>
              </a:pathLst>
            </a:custGeom>
            <a:noFill/>
            <a:ln w="7600" cap="flat">
              <a:solidFill>
                <a:srgbClr val="545454"/>
              </a:solidFill>
              <a:bevel/>
            </a:ln>
          </p:spPr>
        </p:sp>
        <p:sp>
          <p:nvSpPr>
            <p:cNvPr id="12" name="FlexibleLine"/>
            <p:cNvSpPr/>
            <p:nvPr/>
          </p:nvSpPr>
          <p:spPr>
            <a:xfrm>
              <a:off x="2939900" y="4472100"/>
              <a:ext cx="152000" cy="1322400"/>
            </a:xfrm>
            <a:custGeom>
              <a:avLst/>
              <a:gdLst/>
              <a:ahLst/>
              <a:cxnLst/>
              <a:rect l="0" t="0" r="0" b="0"/>
              <a:pathLst>
                <a:path w="152000" h="1322400" fill="none">
                  <a:moveTo>
                    <a:pt x="0" y="0"/>
                  </a:moveTo>
                  <a:lnTo>
                    <a:pt x="0" y="1322400"/>
                  </a:lnTo>
                  <a:lnTo>
                    <a:pt x="152000" y="1322400"/>
                  </a:lnTo>
                </a:path>
              </a:pathLst>
            </a:custGeom>
            <a:noFill/>
            <a:ln w="7600" cap="flat">
              <a:solidFill>
                <a:srgbClr val="545454"/>
              </a:solidFill>
              <a:bevel/>
            </a:ln>
          </p:spPr>
        </p:sp>
        <p:sp>
          <p:nvSpPr>
            <p:cNvPr id="13" name="FlexibleLine"/>
            <p:cNvSpPr/>
            <p:nvPr/>
          </p:nvSpPr>
          <p:spPr>
            <a:xfrm>
              <a:off x="2939900" y="4472100"/>
              <a:ext cx="152000" cy="1763200"/>
            </a:xfrm>
            <a:custGeom>
              <a:avLst/>
              <a:gdLst/>
              <a:ahLst/>
              <a:cxnLst/>
              <a:rect l="0" t="0" r="0" b="0"/>
              <a:pathLst>
                <a:path w="152000" h="1763200" fill="none">
                  <a:moveTo>
                    <a:pt x="0" y="0"/>
                  </a:moveTo>
                  <a:lnTo>
                    <a:pt x="0" y="1763200"/>
                  </a:lnTo>
                  <a:lnTo>
                    <a:pt x="152000" y="1763200"/>
                  </a:lnTo>
                </a:path>
              </a:pathLst>
            </a:custGeom>
            <a:noFill/>
            <a:ln w="7600" cap="flat">
              <a:solidFill>
                <a:srgbClr val="545454"/>
              </a:solidFill>
              <a:bevel/>
            </a:ln>
          </p:spPr>
        </p:sp>
        <p:sp>
          <p:nvSpPr>
            <p:cNvPr id="14" name="FlexibleLine"/>
            <p:cNvSpPr/>
            <p:nvPr/>
          </p:nvSpPr>
          <p:spPr>
            <a:xfrm>
              <a:off x="906900" y="4472100"/>
              <a:ext cx="152000" cy="440800"/>
            </a:xfrm>
            <a:custGeom>
              <a:avLst/>
              <a:gdLst/>
              <a:ahLst/>
              <a:cxnLst/>
              <a:rect l="0" t="0" r="0" b="0"/>
              <a:pathLst>
                <a:path w="152000" h="440800" fill="none">
                  <a:moveTo>
                    <a:pt x="0" y="0"/>
                  </a:moveTo>
                  <a:lnTo>
                    <a:pt x="0" y="440800"/>
                  </a:lnTo>
                  <a:lnTo>
                    <a:pt x="152000" y="440800"/>
                  </a:lnTo>
                </a:path>
              </a:pathLst>
            </a:custGeom>
            <a:noFill/>
            <a:ln w="7600" cap="flat">
              <a:solidFill>
                <a:srgbClr val="545454"/>
              </a:solidFill>
              <a:bevel/>
            </a:ln>
          </p:spPr>
        </p:sp>
        <p:sp>
          <p:nvSpPr>
            <p:cNvPr id="15" name="FlexibleLine"/>
            <p:cNvSpPr/>
            <p:nvPr/>
          </p:nvSpPr>
          <p:spPr>
            <a:xfrm>
              <a:off x="906900" y="4472100"/>
              <a:ext cx="152000" cy="881600"/>
            </a:xfrm>
            <a:custGeom>
              <a:avLst/>
              <a:gdLst/>
              <a:ahLst/>
              <a:cxnLst/>
              <a:rect l="0" t="0" r="0" b="0"/>
              <a:pathLst>
                <a:path w="152000" h="881600" fill="none">
                  <a:moveTo>
                    <a:pt x="0" y="0"/>
                  </a:moveTo>
                  <a:lnTo>
                    <a:pt x="0" y="881600"/>
                  </a:lnTo>
                  <a:lnTo>
                    <a:pt x="152000" y="881600"/>
                  </a:lnTo>
                </a:path>
              </a:pathLst>
            </a:custGeom>
            <a:noFill/>
            <a:ln w="7600" cap="flat">
              <a:solidFill>
                <a:srgbClr val="545454"/>
              </a:solidFill>
              <a:bevel/>
            </a:ln>
          </p:spPr>
        </p:sp>
        <p:sp>
          <p:nvSpPr>
            <p:cNvPr id="16" name="FlexibleLine"/>
            <p:cNvSpPr/>
            <p:nvPr/>
          </p:nvSpPr>
          <p:spPr>
            <a:xfrm>
              <a:off x="906900" y="4472100"/>
              <a:ext cx="152000" cy="1322400"/>
            </a:xfrm>
            <a:custGeom>
              <a:avLst/>
              <a:gdLst/>
              <a:ahLst/>
              <a:cxnLst/>
              <a:rect l="0" t="0" r="0" b="0"/>
              <a:pathLst>
                <a:path w="152000" h="1322400" fill="none">
                  <a:moveTo>
                    <a:pt x="0" y="0"/>
                  </a:moveTo>
                  <a:lnTo>
                    <a:pt x="0" y="1322400"/>
                  </a:lnTo>
                  <a:lnTo>
                    <a:pt x="152000" y="1322400"/>
                  </a:lnTo>
                </a:path>
              </a:pathLst>
            </a:custGeom>
            <a:noFill/>
            <a:ln w="7600" cap="flat">
              <a:solidFill>
                <a:srgbClr val="545454"/>
              </a:solidFill>
              <a:bevel/>
            </a:ln>
          </p:spPr>
        </p:sp>
        <p:sp>
          <p:nvSpPr>
            <p:cNvPr id="17" name="FlexibleLine"/>
            <p:cNvSpPr/>
            <p:nvPr/>
          </p:nvSpPr>
          <p:spPr>
            <a:xfrm>
              <a:off x="4543500" y="4472100"/>
              <a:ext cx="152000" cy="440800"/>
            </a:xfrm>
            <a:custGeom>
              <a:avLst/>
              <a:gdLst/>
              <a:ahLst/>
              <a:cxnLst/>
              <a:rect l="0" t="0" r="0" b="0"/>
              <a:pathLst>
                <a:path w="152000" h="440800" fill="none">
                  <a:moveTo>
                    <a:pt x="0" y="0"/>
                  </a:moveTo>
                  <a:lnTo>
                    <a:pt x="0" y="440800"/>
                  </a:lnTo>
                  <a:lnTo>
                    <a:pt x="152000" y="440800"/>
                  </a:lnTo>
                </a:path>
              </a:pathLst>
            </a:custGeom>
            <a:noFill/>
            <a:ln w="7600" cap="flat">
              <a:solidFill>
                <a:srgbClr val="545454"/>
              </a:solidFill>
              <a:bevel/>
            </a:ln>
          </p:spPr>
        </p:sp>
        <p:sp>
          <p:nvSpPr>
            <p:cNvPr id="18" name="FlexibleLine"/>
            <p:cNvSpPr/>
            <p:nvPr/>
          </p:nvSpPr>
          <p:spPr>
            <a:xfrm>
              <a:off x="4543500" y="4472100"/>
              <a:ext cx="152000" cy="881600"/>
            </a:xfrm>
            <a:custGeom>
              <a:avLst/>
              <a:gdLst/>
              <a:ahLst/>
              <a:cxnLst/>
              <a:rect l="0" t="0" r="0" b="0"/>
              <a:pathLst>
                <a:path w="152000" h="881600" fill="none">
                  <a:moveTo>
                    <a:pt x="0" y="0"/>
                  </a:moveTo>
                  <a:lnTo>
                    <a:pt x="0" y="881600"/>
                  </a:lnTo>
                  <a:lnTo>
                    <a:pt x="152000" y="881600"/>
                  </a:lnTo>
                </a:path>
              </a:pathLst>
            </a:custGeom>
            <a:noFill/>
            <a:ln w="7600" cap="flat">
              <a:solidFill>
                <a:srgbClr val="545454"/>
              </a:solidFill>
              <a:bevel/>
            </a:ln>
          </p:spPr>
        </p:sp>
        <p:sp>
          <p:nvSpPr>
            <p:cNvPr id="19" name="FlexibleLine"/>
            <p:cNvSpPr/>
            <p:nvPr/>
          </p:nvSpPr>
          <p:spPr>
            <a:xfrm>
              <a:off x="4543500" y="4472100"/>
              <a:ext cx="152000" cy="1322400"/>
            </a:xfrm>
            <a:custGeom>
              <a:avLst/>
              <a:gdLst/>
              <a:ahLst/>
              <a:cxnLst/>
              <a:rect l="0" t="0" r="0" b="0"/>
              <a:pathLst>
                <a:path w="152000" h="1322400" fill="none">
                  <a:moveTo>
                    <a:pt x="0" y="0"/>
                  </a:moveTo>
                  <a:lnTo>
                    <a:pt x="0" y="1322400"/>
                  </a:lnTo>
                  <a:lnTo>
                    <a:pt x="152000" y="1322400"/>
                  </a:lnTo>
                </a:path>
              </a:pathLst>
            </a:custGeom>
            <a:noFill/>
            <a:ln w="7600" cap="flat">
              <a:solidFill>
                <a:srgbClr val="545454"/>
              </a:solidFill>
              <a:bevel/>
            </a:ln>
          </p:spPr>
        </p:sp>
        <p:sp>
          <p:nvSpPr>
            <p:cNvPr id="20" name="FlexibleLine"/>
            <p:cNvSpPr/>
            <p:nvPr/>
          </p:nvSpPr>
          <p:spPr>
            <a:xfrm>
              <a:off x="6147100" y="4472100"/>
              <a:ext cx="152000" cy="440800"/>
            </a:xfrm>
            <a:custGeom>
              <a:avLst/>
              <a:gdLst/>
              <a:ahLst/>
              <a:cxnLst/>
              <a:rect l="0" t="0" r="0" b="0"/>
              <a:pathLst>
                <a:path w="152000" h="440800" fill="none">
                  <a:moveTo>
                    <a:pt x="0" y="0"/>
                  </a:moveTo>
                  <a:lnTo>
                    <a:pt x="0" y="440800"/>
                  </a:lnTo>
                  <a:lnTo>
                    <a:pt x="152000" y="440800"/>
                  </a:lnTo>
                </a:path>
              </a:pathLst>
            </a:custGeom>
            <a:noFill/>
            <a:ln w="7600" cap="flat">
              <a:solidFill>
                <a:srgbClr val="545454"/>
              </a:solidFill>
              <a:bevel/>
            </a:ln>
          </p:spPr>
        </p:sp>
        <p:sp>
          <p:nvSpPr>
            <p:cNvPr id="21" name="FlexibleLine"/>
            <p:cNvSpPr/>
            <p:nvPr/>
          </p:nvSpPr>
          <p:spPr>
            <a:xfrm>
              <a:off x="6147100" y="4472100"/>
              <a:ext cx="152000" cy="881600"/>
            </a:xfrm>
            <a:custGeom>
              <a:avLst/>
              <a:gdLst/>
              <a:ahLst/>
              <a:cxnLst/>
              <a:rect l="0" t="0" r="0" b="0"/>
              <a:pathLst>
                <a:path w="152000" h="881600" fill="none">
                  <a:moveTo>
                    <a:pt x="0" y="0"/>
                  </a:moveTo>
                  <a:lnTo>
                    <a:pt x="0" y="881600"/>
                  </a:lnTo>
                  <a:lnTo>
                    <a:pt x="152000" y="881600"/>
                  </a:lnTo>
                </a:path>
              </a:pathLst>
            </a:custGeom>
            <a:noFill/>
            <a:ln w="7600" cap="flat">
              <a:solidFill>
                <a:srgbClr val="545454"/>
              </a:solidFill>
              <a:bevel/>
            </a:ln>
          </p:spPr>
        </p:sp>
        <p:sp>
          <p:nvSpPr>
            <p:cNvPr id="22" name="FlexibleLine"/>
            <p:cNvSpPr/>
            <p:nvPr/>
          </p:nvSpPr>
          <p:spPr>
            <a:xfrm>
              <a:off x="6147100" y="4472100"/>
              <a:ext cx="152000" cy="1322400"/>
            </a:xfrm>
            <a:custGeom>
              <a:avLst/>
              <a:gdLst/>
              <a:ahLst/>
              <a:cxnLst/>
              <a:rect l="0" t="0" r="0" b="0"/>
              <a:pathLst>
                <a:path w="152000" h="1322400" fill="none">
                  <a:moveTo>
                    <a:pt x="0" y="0"/>
                  </a:moveTo>
                  <a:lnTo>
                    <a:pt x="0" y="1322400"/>
                  </a:lnTo>
                  <a:lnTo>
                    <a:pt x="152000" y="1322400"/>
                  </a:lnTo>
                </a:path>
              </a:pathLst>
            </a:custGeom>
            <a:noFill/>
            <a:ln w="7600" cap="flat">
              <a:solidFill>
                <a:srgbClr val="545454"/>
              </a:solidFill>
              <a:bevel/>
            </a:ln>
          </p:spPr>
        </p:sp>
        <p:sp>
          <p:nvSpPr>
            <p:cNvPr id="23" name="FlexibleLine"/>
            <p:cNvSpPr/>
            <p:nvPr/>
          </p:nvSpPr>
          <p:spPr>
            <a:xfrm>
              <a:off x="7750700" y="4472100"/>
              <a:ext cx="152000" cy="440800"/>
            </a:xfrm>
            <a:custGeom>
              <a:avLst/>
              <a:gdLst/>
              <a:ahLst/>
              <a:cxnLst/>
              <a:rect l="0" t="0" r="0" b="0"/>
              <a:pathLst>
                <a:path w="152000" h="440800" fill="none">
                  <a:moveTo>
                    <a:pt x="0" y="0"/>
                  </a:moveTo>
                  <a:lnTo>
                    <a:pt x="0" y="440800"/>
                  </a:lnTo>
                  <a:lnTo>
                    <a:pt x="152000" y="440800"/>
                  </a:lnTo>
                </a:path>
              </a:pathLst>
            </a:custGeom>
            <a:noFill/>
            <a:ln w="7600" cap="flat">
              <a:solidFill>
                <a:srgbClr val="545454"/>
              </a:solidFill>
              <a:bevel/>
            </a:ln>
          </p:spPr>
        </p:sp>
        <p:sp>
          <p:nvSpPr>
            <p:cNvPr id="24" name="FlexibleLine"/>
            <p:cNvSpPr/>
            <p:nvPr/>
          </p:nvSpPr>
          <p:spPr>
            <a:xfrm>
              <a:off x="7750700" y="4472100"/>
              <a:ext cx="152000" cy="881600"/>
            </a:xfrm>
            <a:custGeom>
              <a:avLst/>
              <a:gdLst/>
              <a:ahLst/>
              <a:cxnLst/>
              <a:rect l="0" t="0" r="0" b="0"/>
              <a:pathLst>
                <a:path w="152000" h="881600" fill="none">
                  <a:moveTo>
                    <a:pt x="0" y="0"/>
                  </a:moveTo>
                  <a:lnTo>
                    <a:pt x="0" y="881600"/>
                  </a:lnTo>
                  <a:lnTo>
                    <a:pt x="152000" y="881600"/>
                  </a:lnTo>
                </a:path>
              </a:pathLst>
            </a:custGeom>
            <a:noFill/>
            <a:ln w="7600" cap="flat">
              <a:solidFill>
                <a:srgbClr val="545454"/>
              </a:solidFill>
              <a:bevel/>
            </a:ln>
          </p:spPr>
        </p:sp>
        <p:sp>
          <p:nvSpPr>
            <p:cNvPr id="25" name="FlexibleLine"/>
            <p:cNvSpPr/>
            <p:nvPr/>
          </p:nvSpPr>
          <p:spPr>
            <a:xfrm>
              <a:off x="7750700" y="4472100"/>
              <a:ext cx="152000" cy="1322400"/>
            </a:xfrm>
            <a:custGeom>
              <a:avLst/>
              <a:gdLst/>
              <a:ahLst/>
              <a:cxnLst/>
              <a:rect l="0" t="0" r="0" b="0"/>
              <a:pathLst>
                <a:path w="152000" h="1322400" fill="none">
                  <a:moveTo>
                    <a:pt x="0" y="0"/>
                  </a:moveTo>
                  <a:lnTo>
                    <a:pt x="0" y="1322400"/>
                  </a:lnTo>
                  <a:lnTo>
                    <a:pt x="152000" y="1322400"/>
                  </a:lnTo>
                </a:path>
              </a:pathLst>
            </a:custGeom>
            <a:noFill/>
            <a:ln w="7600" cap="flat">
              <a:solidFill>
                <a:srgbClr val="545454"/>
              </a:solidFill>
              <a:bevel/>
            </a:ln>
          </p:spPr>
        </p:sp>
        <p:grpSp>
          <p:nvGrpSpPr>
            <p:cNvPr id="26" name="Main Idea 2"/>
            <p:cNvGrpSpPr/>
            <p:nvPr/>
          </p:nvGrpSpPr>
          <p:grpSpPr>
            <a:xfrm>
              <a:off x="3451000" y="2990100"/>
              <a:ext cx="1755600" cy="387600"/>
              <a:chOff x="3451000" y="2990100"/>
              <a:chExt cx="1755600" cy="387600"/>
            </a:xfrm>
          </p:grpSpPr>
          <p:sp>
            <p:nvSpPr>
              <p:cNvPr id="412" name="Freeform 411"/>
              <p:cNvSpPr/>
              <p:nvPr/>
            </p:nvSpPr>
            <p:spPr>
              <a:xfrm>
                <a:off x="3451000" y="2990100"/>
                <a:ext cx="1755600" cy="387600"/>
              </a:xfrm>
              <a:custGeom>
                <a:avLst/>
                <a:gdLst/>
                <a:ahLst/>
                <a:cxnLst/>
                <a:rect l="0" t="0" r="0" b="0"/>
                <a:pathLst>
                  <a:path w="1755600" h="387600">
                    <a:moveTo>
                      <a:pt x="69768" y="0"/>
                    </a:moveTo>
                    <a:lnTo>
                      <a:pt x="1685832" y="0"/>
                    </a:lnTo>
                    <a:cubicBezTo>
                      <a:pt x="1724364" y="0"/>
                      <a:pt x="1755600" y="31235"/>
                      <a:pt x="1755600" y="69768"/>
                    </a:cubicBezTo>
                    <a:lnTo>
                      <a:pt x="1755600" y="317832"/>
                    </a:lnTo>
                    <a:cubicBezTo>
                      <a:pt x="1755600" y="356365"/>
                      <a:pt x="1724364" y="387600"/>
                      <a:pt x="1685832" y="387600"/>
                    </a:cubicBezTo>
                    <a:lnTo>
                      <a:pt x="69768" y="387600"/>
                    </a:lnTo>
                    <a:cubicBezTo>
                      <a:pt x="31235" y="387600"/>
                      <a:pt x="0" y="356365"/>
                      <a:pt x="0" y="317832"/>
                    </a:cubicBezTo>
                    <a:lnTo>
                      <a:pt x="0" y="69768"/>
                    </a:lnTo>
                    <a:cubicBezTo>
                      <a:pt x="0" y="31235"/>
                      <a:pt x="31235" y="0"/>
                      <a:pt x="69768" y="0"/>
                    </a:cubicBezTo>
                    <a:close/>
                  </a:path>
                </a:pathLst>
              </a:custGeom>
              <a:gradFill>
                <a:gsLst>
                  <a:gs pos="0">
                    <a:srgbClr val="A5D3FF"/>
                  </a:gs>
                  <a:gs pos="50000">
                    <a:srgbClr val="78BCFF"/>
                  </a:gs>
                  <a:gs pos="100000">
                    <a:srgbClr val="4BA6FF"/>
                  </a:gs>
                </a:gsLst>
                <a:lin ang="5400000" scaled="0"/>
              </a:gradFill>
              <a:ln w="7600" cap="flat">
                <a:solidFill>
                  <a:srgbClr val="1A8E88"/>
                </a:solidFill>
                <a:bevel/>
              </a:ln>
              <a:effectLst>
                <a:outerShdw blurRad="20000" dist="10748" dir="2700000" algn="tl">
                  <a:srgbClr val="5A5A5A">
                    <a:alpha val="50000"/>
                  </a:srgbClr>
                </a:outerShdw>
              </a:effectLst>
            </p:spPr>
          </p:sp>
          <p:grpSp>
            <p:nvGrpSpPr>
              <p:cNvPr id="413" name="Calendar"/>
              <p:cNvGrpSpPr/>
              <p:nvPr/>
            </p:nvGrpSpPr>
            <p:grpSpPr>
              <a:xfrm>
                <a:off x="3542200" y="3092700"/>
                <a:ext cx="197600" cy="182400"/>
                <a:chOff x="3542200" y="3092700"/>
                <a:chExt cx="197600" cy="182400"/>
              </a:xfrm>
            </p:grpSpPr>
            <p:sp>
              <p:nvSpPr>
                <p:cNvPr id="415" name="Freeform 414"/>
                <p:cNvSpPr/>
                <p:nvPr/>
              </p:nvSpPr>
              <p:spPr>
                <a:xfrm>
                  <a:off x="3542200" y="3120905"/>
                  <a:ext cx="197600" cy="154195"/>
                </a:xfrm>
                <a:custGeom>
                  <a:avLst/>
                  <a:gdLst/>
                  <a:ahLst/>
                  <a:cxnLst/>
                  <a:rect l="0" t="0" r="0" b="0"/>
                  <a:pathLst>
                    <a:path w="197600" h="154195">
                      <a:moveTo>
                        <a:pt x="0" y="0"/>
                      </a:moveTo>
                      <a:lnTo>
                        <a:pt x="197600" y="0"/>
                      </a:lnTo>
                      <a:lnTo>
                        <a:pt x="197600" y="154195"/>
                      </a:lnTo>
                      <a:lnTo>
                        <a:pt x="0" y="154195"/>
                      </a:lnTo>
                      <a:lnTo>
                        <a:pt x="0" y="0"/>
                      </a:lnTo>
                      <a:close/>
                    </a:path>
                  </a:pathLst>
                </a:custGeom>
                <a:gradFill>
                  <a:gsLst>
                    <a:gs pos="0">
                      <a:srgbClr val="C3E7F5"/>
                    </a:gs>
                    <a:gs pos="100000">
                      <a:srgbClr val="28A7DB"/>
                    </a:gs>
                  </a:gsLst>
                  <a:lin ang="5400000" scaled="0"/>
                </a:gradFill>
                <a:ln w="7600" cap="flat">
                  <a:solidFill>
                    <a:srgbClr val="2090BE"/>
                  </a:solidFill>
                  <a:bevel/>
                </a:ln>
              </p:spPr>
            </p:sp>
            <p:sp>
              <p:nvSpPr>
                <p:cNvPr id="416" name="Freeform 415"/>
                <p:cNvSpPr/>
                <p:nvPr/>
              </p:nvSpPr>
              <p:spPr>
                <a:xfrm>
                  <a:off x="3557400" y="3161100"/>
                  <a:ext cx="15200" cy="15200"/>
                </a:xfrm>
                <a:custGeom>
                  <a:avLst/>
                  <a:gdLst/>
                  <a:ahLst/>
                  <a:cxnLst/>
                  <a:rect l="0" t="0" r="0" b="0"/>
                  <a:pathLst>
                    <a:path w="15200" h="15200">
                      <a:moveTo>
                        <a:pt x="0" y="0"/>
                      </a:moveTo>
                      <a:lnTo>
                        <a:pt x="15200" y="0"/>
                      </a:lnTo>
                      <a:lnTo>
                        <a:pt x="15200" y="15200"/>
                      </a:lnTo>
                      <a:lnTo>
                        <a:pt x="0" y="15200"/>
                      </a:lnTo>
                      <a:lnTo>
                        <a:pt x="0" y="0"/>
                      </a:lnTo>
                      <a:close/>
                    </a:path>
                  </a:pathLst>
                </a:custGeom>
                <a:solidFill>
                  <a:srgbClr val="FFFFFF"/>
                </a:solidFill>
                <a:ln w="7600" cap="flat">
                  <a:solidFill>
                    <a:srgbClr val="FFFFFF"/>
                  </a:solidFill>
                  <a:bevel/>
                </a:ln>
              </p:spPr>
            </p:sp>
            <p:sp>
              <p:nvSpPr>
                <p:cNvPr id="417" name="Freeform 416"/>
                <p:cNvSpPr/>
                <p:nvPr/>
              </p:nvSpPr>
              <p:spPr>
                <a:xfrm>
                  <a:off x="3595400" y="3163883"/>
                  <a:ext cx="15200" cy="15200"/>
                </a:xfrm>
                <a:custGeom>
                  <a:avLst/>
                  <a:gdLst/>
                  <a:ahLst/>
                  <a:cxnLst/>
                  <a:rect l="0" t="0" r="0" b="0"/>
                  <a:pathLst>
                    <a:path w="15200" h="15200">
                      <a:moveTo>
                        <a:pt x="0" y="0"/>
                      </a:moveTo>
                      <a:lnTo>
                        <a:pt x="15200" y="0"/>
                      </a:lnTo>
                      <a:lnTo>
                        <a:pt x="15200" y="15200"/>
                      </a:lnTo>
                      <a:lnTo>
                        <a:pt x="0" y="15200"/>
                      </a:lnTo>
                      <a:lnTo>
                        <a:pt x="0" y="0"/>
                      </a:lnTo>
                      <a:close/>
                    </a:path>
                  </a:pathLst>
                </a:custGeom>
                <a:solidFill>
                  <a:srgbClr val="FFFFFF"/>
                </a:solidFill>
                <a:ln w="7600" cap="flat">
                  <a:solidFill>
                    <a:srgbClr val="FFFFFF"/>
                  </a:solidFill>
                  <a:bevel/>
                </a:ln>
              </p:spPr>
            </p:sp>
            <p:sp>
              <p:nvSpPr>
                <p:cNvPr id="418" name="Freeform 417"/>
                <p:cNvSpPr/>
                <p:nvPr/>
              </p:nvSpPr>
              <p:spPr>
                <a:xfrm>
                  <a:off x="3633400" y="3163883"/>
                  <a:ext cx="15200" cy="15200"/>
                </a:xfrm>
                <a:custGeom>
                  <a:avLst/>
                  <a:gdLst/>
                  <a:ahLst/>
                  <a:cxnLst/>
                  <a:rect l="0" t="0" r="0" b="0"/>
                  <a:pathLst>
                    <a:path w="15200" h="15200">
                      <a:moveTo>
                        <a:pt x="0" y="0"/>
                      </a:moveTo>
                      <a:lnTo>
                        <a:pt x="15200" y="0"/>
                      </a:lnTo>
                      <a:lnTo>
                        <a:pt x="15200" y="15200"/>
                      </a:lnTo>
                      <a:lnTo>
                        <a:pt x="0" y="15200"/>
                      </a:lnTo>
                      <a:lnTo>
                        <a:pt x="0" y="0"/>
                      </a:lnTo>
                      <a:close/>
                    </a:path>
                  </a:pathLst>
                </a:custGeom>
                <a:solidFill>
                  <a:srgbClr val="FFFFFF"/>
                </a:solidFill>
                <a:ln w="7600" cap="flat">
                  <a:solidFill>
                    <a:srgbClr val="FFFFFF"/>
                  </a:solidFill>
                  <a:bevel/>
                </a:ln>
              </p:spPr>
            </p:sp>
            <p:sp>
              <p:nvSpPr>
                <p:cNvPr id="419" name="Freeform 418"/>
                <p:cNvSpPr/>
                <p:nvPr/>
              </p:nvSpPr>
              <p:spPr>
                <a:xfrm>
                  <a:off x="3671400" y="3163883"/>
                  <a:ext cx="15200" cy="15200"/>
                </a:xfrm>
                <a:custGeom>
                  <a:avLst/>
                  <a:gdLst/>
                  <a:ahLst/>
                  <a:cxnLst/>
                  <a:rect l="0" t="0" r="0" b="0"/>
                  <a:pathLst>
                    <a:path w="15200" h="15200">
                      <a:moveTo>
                        <a:pt x="0" y="0"/>
                      </a:moveTo>
                      <a:lnTo>
                        <a:pt x="15200" y="0"/>
                      </a:lnTo>
                      <a:lnTo>
                        <a:pt x="15200" y="15200"/>
                      </a:lnTo>
                      <a:lnTo>
                        <a:pt x="0" y="15200"/>
                      </a:lnTo>
                      <a:lnTo>
                        <a:pt x="0" y="0"/>
                      </a:lnTo>
                      <a:close/>
                    </a:path>
                  </a:pathLst>
                </a:custGeom>
                <a:solidFill>
                  <a:srgbClr val="FFFFFF"/>
                </a:solidFill>
                <a:ln w="7600" cap="flat">
                  <a:solidFill>
                    <a:srgbClr val="FFFFFF"/>
                  </a:solidFill>
                  <a:bevel/>
                </a:ln>
              </p:spPr>
            </p:sp>
            <p:sp>
              <p:nvSpPr>
                <p:cNvPr id="420" name="Freeform 419"/>
                <p:cNvSpPr/>
                <p:nvPr/>
              </p:nvSpPr>
              <p:spPr>
                <a:xfrm>
                  <a:off x="3709400" y="3163883"/>
                  <a:ext cx="15200" cy="15200"/>
                </a:xfrm>
                <a:custGeom>
                  <a:avLst/>
                  <a:gdLst/>
                  <a:ahLst/>
                  <a:cxnLst/>
                  <a:rect l="0" t="0" r="0" b="0"/>
                  <a:pathLst>
                    <a:path w="15200" h="15200">
                      <a:moveTo>
                        <a:pt x="0" y="0"/>
                      </a:moveTo>
                      <a:lnTo>
                        <a:pt x="15200" y="0"/>
                      </a:lnTo>
                      <a:lnTo>
                        <a:pt x="15200" y="15200"/>
                      </a:lnTo>
                      <a:lnTo>
                        <a:pt x="0" y="15200"/>
                      </a:lnTo>
                      <a:lnTo>
                        <a:pt x="0" y="0"/>
                      </a:lnTo>
                      <a:close/>
                    </a:path>
                  </a:pathLst>
                </a:custGeom>
                <a:solidFill>
                  <a:srgbClr val="FFFFFF"/>
                </a:solidFill>
                <a:ln w="7600" cap="flat">
                  <a:solidFill>
                    <a:srgbClr val="FFFFFF"/>
                  </a:solidFill>
                  <a:bevel/>
                </a:ln>
              </p:spPr>
            </p:sp>
            <p:sp>
              <p:nvSpPr>
                <p:cNvPr id="421" name="Freeform 420"/>
                <p:cNvSpPr/>
                <p:nvPr/>
              </p:nvSpPr>
              <p:spPr>
                <a:xfrm>
                  <a:off x="3557400" y="3201342"/>
                  <a:ext cx="15200" cy="15200"/>
                </a:xfrm>
                <a:custGeom>
                  <a:avLst/>
                  <a:gdLst/>
                  <a:ahLst/>
                  <a:cxnLst/>
                  <a:rect l="0" t="0" r="0" b="0"/>
                  <a:pathLst>
                    <a:path w="15200" h="15200">
                      <a:moveTo>
                        <a:pt x="0" y="0"/>
                      </a:moveTo>
                      <a:lnTo>
                        <a:pt x="15200" y="0"/>
                      </a:lnTo>
                      <a:lnTo>
                        <a:pt x="15200" y="15200"/>
                      </a:lnTo>
                      <a:lnTo>
                        <a:pt x="0" y="15200"/>
                      </a:lnTo>
                      <a:lnTo>
                        <a:pt x="0" y="0"/>
                      </a:lnTo>
                      <a:close/>
                    </a:path>
                  </a:pathLst>
                </a:custGeom>
                <a:solidFill>
                  <a:srgbClr val="FFFFFF"/>
                </a:solidFill>
                <a:ln w="7600" cap="flat">
                  <a:solidFill>
                    <a:srgbClr val="FFFFFF"/>
                  </a:solidFill>
                  <a:bevel/>
                </a:ln>
              </p:spPr>
            </p:sp>
            <p:sp>
              <p:nvSpPr>
                <p:cNvPr id="422" name="Freeform 421"/>
                <p:cNvSpPr/>
                <p:nvPr/>
              </p:nvSpPr>
              <p:spPr>
                <a:xfrm>
                  <a:off x="3595400" y="3201342"/>
                  <a:ext cx="15200" cy="15200"/>
                </a:xfrm>
                <a:custGeom>
                  <a:avLst/>
                  <a:gdLst/>
                  <a:ahLst/>
                  <a:cxnLst/>
                  <a:rect l="0" t="0" r="0" b="0"/>
                  <a:pathLst>
                    <a:path w="15200" h="15200">
                      <a:moveTo>
                        <a:pt x="0" y="0"/>
                      </a:moveTo>
                      <a:lnTo>
                        <a:pt x="15200" y="0"/>
                      </a:lnTo>
                      <a:lnTo>
                        <a:pt x="15200" y="15200"/>
                      </a:lnTo>
                      <a:lnTo>
                        <a:pt x="0" y="15200"/>
                      </a:lnTo>
                      <a:lnTo>
                        <a:pt x="0" y="0"/>
                      </a:lnTo>
                      <a:close/>
                    </a:path>
                  </a:pathLst>
                </a:custGeom>
                <a:solidFill>
                  <a:srgbClr val="FFFFFF"/>
                </a:solidFill>
                <a:ln w="7600" cap="flat">
                  <a:solidFill>
                    <a:srgbClr val="FFFFFF"/>
                  </a:solidFill>
                  <a:bevel/>
                </a:ln>
              </p:spPr>
            </p:sp>
            <p:sp>
              <p:nvSpPr>
                <p:cNvPr id="423" name="Freeform 422"/>
                <p:cNvSpPr/>
                <p:nvPr/>
              </p:nvSpPr>
              <p:spPr>
                <a:xfrm>
                  <a:off x="3633400" y="3201342"/>
                  <a:ext cx="15200" cy="15200"/>
                </a:xfrm>
                <a:custGeom>
                  <a:avLst/>
                  <a:gdLst/>
                  <a:ahLst/>
                  <a:cxnLst/>
                  <a:rect l="0" t="0" r="0" b="0"/>
                  <a:pathLst>
                    <a:path w="15200" h="15200">
                      <a:moveTo>
                        <a:pt x="0" y="0"/>
                      </a:moveTo>
                      <a:lnTo>
                        <a:pt x="15200" y="0"/>
                      </a:lnTo>
                      <a:lnTo>
                        <a:pt x="15200" y="15200"/>
                      </a:lnTo>
                      <a:lnTo>
                        <a:pt x="0" y="15200"/>
                      </a:lnTo>
                      <a:lnTo>
                        <a:pt x="0" y="0"/>
                      </a:lnTo>
                      <a:close/>
                    </a:path>
                  </a:pathLst>
                </a:custGeom>
                <a:solidFill>
                  <a:srgbClr val="FFFFFF"/>
                </a:solidFill>
                <a:ln w="7600" cap="flat">
                  <a:solidFill>
                    <a:srgbClr val="FFFFFF"/>
                  </a:solidFill>
                  <a:bevel/>
                </a:ln>
              </p:spPr>
            </p:sp>
            <p:sp>
              <p:nvSpPr>
                <p:cNvPr id="424" name="Freeform 423"/>
                <p:cNvSpPr/>
                <p:nvPr/>
              </p:nvSpPr>
              <p:spPr>
                <a:xfrm>
                  <a:off x="3671400" y="3201342"/>
                  <a:ext cx="15200" cy="15200"/>
                </a:xfrm>
                <a:custGeom>
                  <a:avLst/>
                  <a:gdLst/>
                  <a:ahLst/>
                  <a:cxnLst/>
                  <a:rect l="0" t="0" r="0" b="0"/>
                  <a:pathLst>
                    <a:path w="15200" h="15200">
                      <a:moveTo>
                        <a:pt x="0" y="0"/>
                      </a:moveTo>
                      <a:lnTo>
                        <a:pt x="15200" y="0"/>
                      </a:lnTo>
                      <a:lnTo>
                        <a:pt x="15200" y="15200"/>
                      </a:lnTo>
                      <a:lnTo>
                        <a:pt x="0" y="15200"/>
                      </a:lnTo>
                      <a:lnTo>
                        <a:pt x="0" y="0"/>
                      </a:lnTo>
                      <a:close/>
                    </a:path>
                  </a:pathLst>
                </a:custGeom>
                <a:solidFill>
                  <a:srgbClr val="FFFFFF"/>
                </a:solidFill>
                <a:ln w="7600" cap="flat">
                  <a:solidFill>
                    <a:srgbClr val="FFFFFF"/>
                  </a:solidFill>
                  <a:bevel/>
                </a:ln>
              </p:spPr>
            </p:sp>
            <p:sp>
              <p:nvSpPr>
                <p:cNvPr id="425" name="Freeform 424"/>
                <p:cNvSpPr/>
                <p:nvPr/>
              </p:nvSpPr>
              <p:spPr>
                <a:xfrm>
                  <a:off x="3709400" y="3201342"/>
                  <a:ext cx="15200" cy="15200"/>
                </a:xfrm>
                <a:custGeom>
                  <a:avLst/>
                  <a:gdLst/>
                  <a:ahLst/>
                  <a:cxnLst/>
                  <a:rect l="0" t="0" r="0" b="0"/>
                  <a:pathLst>
                    <a:path w="15200" h="15200">
                      <a:moveTo>
                        <a:pt x="0" y="0"/>
                      </a:moveTo>
                      <a:lnTo>
                        <a:pt x="15200" y="0"/>
                      </a:lnTo>
                      <a:lnTo>
                        <a:pt x="15200" y="15200"/>
                      </a:lnTo>
                      <a:lnTo>
                        <a:pt x="0" y="15200"/>
                      </a:lnTo>
                      <a:lnTo>
                        <a:pt x="0" y="0"/>
                      </a:lnTo>
                      <a:close/>
                    </a:path>
                  </a:pathLst>
                </a:custGeom>
                <a:solidFill>
                  <a:srgbClr val="FFFFFF"/>
                </a:solidFill>
                <a:ln w="7600" cap="flat">
                  <a:solidFill>
                    <a:srgbClr val="FFFFFF"/>
                  </a:solidFill>
                  <a:bevel/>
                </a:ln>
              </p:spPr>
            </p:sp>
            <p:sp>
              <p:nvSpPr>
                <p:cNvPr id="426" name="Freeform 425"/>
                <p:cNvSpPr/>
                <p:nvPr/>
              </p:nvSpPr>
              <p:spPr>
                <a:xfrm>
                  <a:off x="3557400" y="3238800"/>
                  <a:ext cx="15200" cy="15200"/>
                </a:xfrm>
                <a:custGeom>
                  <a:avLst/>
                  <a:gdLst/>
                  <a:ahLst/>
                  <a:cxnLst/>
                  <a:rect l="0" t="0" r="0" b="0"/>
                  <a:pathLst>
                    <a:path w="15200" h="15200">
                      <a:moveTo>
                        <a:pt x="0" y="0"/>
                      </a:moveTo>
                      <a:lnTo>
                        <a:pt x="15200" y="0"/>
                      </a:lnTo>
                      <a:lnTo>
                        <a:pt x="15200" y="15200"/>
                      </a:lnTo>
                      <a:lnTo>
                        <a:pt x="0" y="15200"/>
                      </a:lnTo>
                      <a:lnTo>
                        <a:pt x="0" y="0"/>
                      </a:lnTo>
                      <a:close/>
                    </a:path>
                  </a:pathLst>
                </a:custGeom>
                <a:solidFill>
                  <a:srgbClr val="FFFFFF"/>
                </a:solidFill>
                <a:ln w="7600" cap="flat">
                  <a:solidFill>
                    <a:srgbClr val="FFFFFF"/>
                  </a:solidFill>
                  <a:bevel/>
                </a:ln>
              </p:spPr>
            </p:sp>
            <p:sp>
              <p:nvSpPr>
                <p:cNvPr id="427" name="Freeform 426"/>
                <p:cNvSpPr/>
                <p:nvPr/>
              </p:nvSpPr>
              <p:spPr>
                <a:xfrm>
                  <a:off x="3595400" y="3238800"/>
                  <a:ext cx="15200" cy="15200"/>
                </a:xfrm>
                <a:custGeom>
                  <a:avLst/>
                  <a:gdLst/>
                  <a:ahLst/>
                  <a:cxnLst/>
                  <a:rect l="0" t="0" r="0" b="0"/>
                  <a:pathLst>
                    <a:path w="15200" h="15200">
                      <a:moveTo>
                        <a:pt x="0" y="0"/>
                      </a:moveTo>
                      <a:lnTo>
                        <a:pt x="15200" y="0"/>
                      </a:lnTo>
                      <a:lnTo>
                        <a:pt x="15200" y="15200"/>
                      </a:lnTo>
                      <a:lnTo>
                        <a:pt x="0" y="15200"/>
                      </a:lnTo>
                      <a:lnTo>
                        <a:pt x="0" y="0"/>
                      </a:lnTo>
                      <a:close/>
                    </a:path>
                  </a:pathLst>
                </a:custGeom>
                <a:solidFill>
                  <a:srgbClr val="FFFFFF"/>
                </a:solidFill>
                <a:ln w="7600" cap="flat">
                  <a:solidFill>
                    <a:srgbClr val="FFFFFF"/>
                  </a:solidFill>
                  <a:bevel/>
                </a:ln>
              </p:spPr>
            </p:sp>
            <p:sp>
              <p:nvSpPr>
                <p:cNvPr id="428" name="Freeform 427"/>
                <p:cNvSpPr/>
                <p:nvPr/>
              </p:nvSpPr>
              <p:spPr>
                <a:xfrm>
                  <a:off x="3633400" y="3238800"/>
                  <a:ext cx="15200" cy="15200"/>
                </a:xfrm>
                <a:custGeom>
                  <a:avLst/>
                  <a:gdLst/>
                  <a:ahLst/>
                  <a:cxnLst/>
                  <a:rect l="0" t="0" r="0" b="0"/>
                  <a:pathLst>
                    <a:path w="15200" h="15200">
                      <a:moveTo>
                        <a:pt x="0" y="0"/>
                      </a:moveTo>
                      <a:lnTo>
                        <a:pt x="15200" y="0"/>
                      </a:lnTo>
                      <a:lnTo>
                        <a:pt x="15200" y="15200"/>
                      </a:lnTo>
                      <a:lnTo>
                        <a:pt x="0" y="15200"/>
                      </a:lnTo>
                      <a:lnTo>
                        <a:pt x="0" y="0"/>
                      </a:lnTo>
                      <a:close/>
                    </a:path>
                  </a:pathLst>
                </a:custGeom>
                <a:solidFill>
                  <a:srgbClr val="FFFFFF"/>
                </a:solidFill>
                <a:ln w="7600" cap="flat">
                  <a:solidFill>
                    <a:srgbClr val="FFFFFF"/>
                  </a:solidFill>
                  <a:bevel/>
                </a:ln>
              </p:spPr>
            </p:sp>
            <p:sp>
              <p:nvSpPr>
                <p:cNvPr id="429" name="Freeform 428"/>
                <p:cNvSpPr/>
                <p:nvPr/>
              </p:nvSpPr>
              <p:spPr>
                <a:xfrm>
                  <a:off x="3671400" y="3238800"/>
                  <a:ext cx="15200" cy="15200"/>
                </a:xfrm>
                <a:custGeom>
                  <a:avLst/>
                  <a:gdLst/>
                  <a:ahLst/>
                  <a:cxnLst/>
                  <a:rect l="0" t="0" r="0" b="0"/>
                  <a:pathLst>
                    <a:path w="15200" h="15200">
                      <a:moveTo>
                        <a:pt x="0" y="0"/>
                      </a:moveTo>
                      <a:lnTo>
                        <a:pt x="15200" y="0"/>
                      </a:lnTo>
                      <a:lnTo>
                        <a:pt x="15200" y="15200"/>
                      </a:lnTo>
                      <a:lnTo>
                        <a:pt x="0" y="15200"/>
                      </a:lnTo>
                      <a:lnTo>
                        <a:pt x="0" y="0"/>
                      </a:lnTo>
                      <a:close/>
                    </a:path>
                  </a:pathLst>
                </a:custGeom>
                <a:solidFill>
                  <a:srgbClr val="FFFFFF"/>
                </a:solidFill>
                <a:ln w="7600" cap="flat">
                  <a:solidFill>
                    <a:srgbClr val="FFFFFF"/>
                  </a:solidFill>
                  <a:bevel/>
                </a:ln>
              </p:spPr>
            </p:sp>
            <p:sp>
              <p:nvSpPr>
                <p:cNvPr id="430" name="Freeform 429"/>
                <p:cNvSpPr/>
                <p:nvPr/>
              </p:nvSpPr>
              <p:spPr>
                <a:xfrm>
                  <a:off x="3709400" y="3238800"/>
                  <a:ext cx="15200" cy="15200"/>
                </a:xfrm>
                <a:custGeom>
                  <a:avLst/>
                  <a:gdLst/>
                  <a:ahLst/>
                  <a:cxnLst/>
                  <a:rect l="0" t="0" r="0" b="0"/>
                  <a:pathLst>
                    <a:path w="15200" h="15200">
                      <a:moveTo>
                        <a:pt x="0" y="0"/>
                      </a:moveTo>
                      <a:lnTo>
                        <a:pt x="15200" y="0"/>
                      </a:lnTo>
                      <a:lnTo>
                        <a:pt x="15200" y="15200"/>
                      </a:lnTo>
                      <a:lnTo>
                        <a:pt x="0" y="15200"/>
                      </a:lnTo>
                      <a:lnTo>
                        <a:pt x="0" y="0"/>
                      </a:lnTo>
                      <a:close/>
                    </a:path>
                  </a:pathLst>
                </a:custGeom>
                <a:solidFill>
                  <a:srgbClr val="FFFFFF"/>
                </a:solidFill>
                <a:ln w="7600" cap="flat">
                  <a:solidFill>
                    <a:srgbClr val="FFFFFF"/>
                  </a:solidFill>
                  <a:bevel/>
                </a:ln>
              </p:spPr>
            </p:sp>
            <p:sp>
              <p:nvSpPr>
                <p:cNvPr id="431" name="Freeform 430"/>
                <p:cNvSpPr/>
                <p:nvPr/>
              </p:nvSpPr>
              <p:spPr>
                <a:xfrm>
                  <a:off x="3564392" y="3095649"/>
                  <a:ext cx="22800" cy="52285"/>
                </a:xfrm>
                <a:custGeom>
                  <a:avLst/>
                  <a:gdLst/>
                  <a:ahLst/>
                  <a:cxnLst/>
                  <a:rect l="0" t="0" r="0" b="0"/>
                  <a:pathLst>
                    <a:path w="22800" h="52285">
                      <a:moveTo>
                        <a:pt x="0" y="0"/>
                      </a:moveTo>
                      <a:lnTo>
                        <a:pt x="22800" y="0"/>
                      </a:lnTo>
                      <a:lnTo>
                        <a:pt x="22800" y="52285"/>
                      </a:lnTo>
                      <a:lnTo>
                        <a:pt x="0" y="52285"/>
                      </a:lnTo>
                      <a:lnTo>
                        <a:pt x="0" y="0"/>
                      </a:lnTo>
                      <a:close/>
                    </a:path>
                  </a:pathLst>
                </a:custGeom>
                <a:gradFill>
                  <a:gsLst>
                    <a:gs pos="0">
                      <a:srgbClr val="B7E2F3"/>
                    </a:gs>
                    <a:gs pos="100000">
                      <a:srgbClr val="2090BE"/>
                    </a:gs>
                  </a:gsLst>
                  <a:lin ang="5400000" scaled="0"/>
                </a:gradFill>
                <a:ln w="7600" cap="flat">
                  <a:solidFill>
                    <a:srgbClr val="2090BE"/>
                  </a:solidFill>
                  <a:bevel/>
                </a:ln>
              </p:spPr>
            </p:sp>
            <p:sp>
              <p:nvSpPr>
                <p:cNvPr id="432" name="Freeform 431"/>
                <p:cNvSpPr/>
                <p:nvPr/>
              </p:nvSpPr>
              <p:spPr>
                <a:xfrm>
                  <a:off x="3694808" y="3092700"/>
                  <a:ext cx="22800" cy="52285"/>
                </a:xfrm>
                <a:custGeom>
                  <a:avLst/>
                  <a:gdLst/>
                  <a:ahLst/>
                  <a:cxnLst/>
                  <a:rect l="0" t="0" r="0" b="0"/>
                  <a:pathLst>
                    <a:path w="22800" h="52285">
                      <a:moveTo>
                        <a:pt x="0" y="0"/>
                      </a:moveTo>
                      <a:lnTo>
                        <a:pt x="22800" y="0"/>
                      </a:lnTo>
                      <a:lnTo>
                        <a:pt x="22800" y="52285"/>
                      </a:lnTo>
                      <a:lnTo>
                        <a:pt x="0" y="52285"/>
                      </a:lnTo>
                      <a:lnTo>
                        <a:pt x="0" y="0"/>
                      </a:lnTo>
                      <a:close/>
                    </a:path>
                  </a:pathLst>
                </a:custGeom>
                <a:gradFill>
                  <a:gsLst>
                    <a:gs pos="0">
                      <a:srgbClr val="B7E2F3"/>
                    </a:gs>
                    <a:gs pos="100000">
                      <a:srgbClr val="2090BE"/>
                    </a:gs>
                  </a:gsLst>
                  <a:lin ang="5400000" scaled="0"/>
                </a:gradFill>
                <a:ln w="7600" cap="flat">
                  <a:solidFill>
                    <a:srgbClr val="2090BE"/>
                  </a:solidFill>
                  <a:bevel/>
                </a:ln>
              </p:spPr>
            </p:sp>
          </p:grpSp>
          <p:sp>
            <p:nvSpPr>
              <p:cNvPr id="414" name="Text 892"/>
              <p:cNvSpPr txBox="1"/>
              <p:nvPr/>
            </p:nvSpPr>
            <p:spPr>
              <a:xfrm>
                <a:off x="3770200" y="3081300"/>
                <a:ext cx="1413600" cy="205200"/>
              </a:xfrm>
              <a:prstGeom prst="rect">
                <a:avLst/>
              </a:prstGeom>
              <a:noFill/>
            </p:spPr>
            <p:txBody>
              <a:bodyPr wrap="square" lIns="36000" tIns="18000" rIns="36000" bIns="18000" rtlCol="0" anchor="ctr"/>
              <a:lstStyle/>
              <a:p>
                <a:pPr algn="ctr"/>
                <a:r>
                  <a:rPr sz="1368">
                    <a:solidFill>
                      <a:srgbClr val="262626"/>
                    </a:solidFill>
                    <a:latin typeface="Arial"/>
                  </a:rPr>
                  <a:t>Project Timeline</a:t>
                </a:r>
              </a:p>
            </p:txBody>
          </p:sp>
        </p:grpSp>
        <p:grpSp>
          <p:nvGrpSpPr>
            <p:cNvPr id="27" name="Main Topic 2"/>
            <p:cNvGrpSpPr/>
            <p:nvPr/>
          </p:nvGrpSpPr>
          <p:grpSpPr>
            <a:xfrm>
              <a:off x="390100" y="4168100"/>
              <a:ext cx="1033600" cy="304000"/>
              <a:chOff x="390100" y="4168100"/>
              <a:chExt cx="1033600" cy="304000"/>
            </a:xfrm>
          </p:grpSpPr>
          <p:sp>
            <p:nvSpPr>
              <p:cNvPr id="409" name="Freeform 408"/>
              <p:cNvSpPr/>
              <p:nvPr/>
            </p:nvSpPr>
            <p:spPr>
              <a:xfrm>
                <a:off x="390100" y="4168100"/>
                <a:ext cx="1033600" cy="304000"/>
              </a:xfrm>
              <a:custGeom>
                <a:avLst/>
                <a:gdLst/>
                <a:ahLst/>
                <a:cxnLst/>
                <a:rect l="0" t="0" r="0" b="0"/>
                <a:pathLst>
                  <a:path w="1033600" h="304000">
                    <a:moveTo>
                      <a:pt x="54720" y="0"/>
                    </a:moveTo>
                    <a:lnTo>
                      <a:pt x="978880" y="0"/>
                    </a:lnTo>
                    <a:cubicBezTo>
                      <a:pt x="1009105" y="0"/>
                      <a:pt x="1033600" y="24498"/>
                      <a:pt x="1033600" y="54720"/>
                    </a:cubicBezTo>
                    <a:lnTo>
                      <a:pt x="1033600" y="249280"/>
                    </a:lnTo>
                    <a:cubicBezTo>
                      <a:pt x="1033600" y="279502"/>
                      <a:pt x="1009105" y="304000"/>
                      <a:pt x="978880" y="304000"/>
                    </a:cubicBezTo>
                    <a:lnTo>
                      <a:pt x="54720" y="304000"/>
                    </a:lnTo>
                    <a:cubicBezTo>
                      <a:pt x="24498" y="304000"/>
                      <a:pt x="0" y="279502"/>
                      <a:pt x="0" y="249280"/>
                    </a:cubicBezTo>
                    <a:lnTo>
                      <a:pt x="0" y="54720"/>
                    </a:lnTo>
                    <a:cubicBezTo>
                      <a:pt x="0" y="24498"/>
                      <a:pt x="24498" y="0"/>
                      <a:pt x="54720" y="0"/>
                    </a:cubicBezTo>
                    <a:close/>
                  </a:path>
                </a:pathLst>
              </a:custGeom>
              <a:gradFill>
                <a:gsLst>
                  <a:gs pos="0">
                    <a:srgbClr val="E7F5FB"/>
                  </a:gs>
                  <a:gs pos="50000">
                    <a:srgbClr val="CFEBF7"/>
                  </a:gs>
                  <a:gs pos="100000">
                    <a:srgbClr val="B7E2F3"/>
                  </a:gs>
                </a:gsLst>
                <a:lin ang="5400000" scaled="0"/>
              </a:gradFill>
              <a:ln w="7600" cap="flat">
                <a:solidFill>
                  <a:srgbClr val="48B4E0"/>
                </a:solidFill>
                <a:bevel/>
              </a:ln>
              <a:effectLst>
                <a:outerShdw blurRad="20000" dist="10748" dir="2700000" algn="tl">
                  <a:srgbClr val="5A5A5A">
                    <a:alpha val="50000"/>
                  </a:srgbClr>
                </a:outerShdw>
              </a:effectLst>
            </p:spPr>
          </p:sp>
          <p:sp>
            <p:nvSpPr>
              <p:cNvPr id="410" name="Dynamic Arrow"/>
              <p:cNvSpPr/>
              <p:nvPr/>
            </p:nvSpPr>
            <p:spPr>
              <a:xfrm>
                <a:off x="458500" y="4228900"/>
                <a:ext cx="182400" cy="182400"/>
              </a:xfrm>
              <a:custGeom>
                <a:avLst/>
                <a:gdLst>
                  <a:gd name="connsiteX0" fmla="*/ 91200 w 182400"/>
                  <a:gd name="connsiteY0" fmla="*/ 91200 h 182400"/>
                </a:gdLst>
                <a:ahLst/>
                <a:cxnLst>
                  <a:cxn ang="0">
                    <a:pos x="connsiteX0" y="connsiteY0"/>
                  </a:cxn>
                </a:cxnLst>
                <a:rect l="0" t="0" r="0" b="0"/>
                <a:pathLst>
                  <a:path w="182400" h="182400">
                    <a:lnTo>
                      <a:pt x="93012" y="64944"/>
                    </a:lnTo>
                    <a:lnTo>
                      <a:pt x="72507" y="43623"/>
                    </a:lnTo>
                    <a:cubicBezTo>
                      <a:pt x="61091" y="33248"/>
                      <a:pt x="58312" y="19169"/>
                      <a:pt x="67318" y="8181"/>
                    </a:cubicBezTo>
                    <a:cubicBezTo>
                      <a:pt x="77696" y="-4481"/>
                      <a:pt x="94588" y="-962"/>
                      <a:pt x="102700" y="7500"/>
                    </a:cubicBezTo>
                    <a:lnTo>
                      <a:pt x="182400" y="89678"/>
                    </a:lnTo>
                    <a:cubicBezTo>
                      <a:pt x="182400" y="89678"/>
                      <a:pt x="112533" y="167944"/>
                      <a:pt x="105005" y="174680"/>
                    </a:cubicBezTo>
                    <a:cubicBezTo>
                      <a:pt x="91728" y="186557"/>
                      <a:pt x="76397" y="183348"/>
                      <a:pt x="67589" y="174680"/>
                    </a:cubicBezTo>
                    <a:cubicBezTo>
                      <a:pt x="59141" y="166365"/>
                      <a:pt x="59740" y="153594"/>
                      <a:pt x="69394" y="140706"/>
                    </a:cubicBezTo>
                    <a:cubicBezTo>
                      <a:pt x="69394" y="140706"/>
                      <a:pt x="99528" y="112203"/>
                      <a:pt x="93012" y="114736"/>
                    </a:cubicBezTo>
                    <a:lnTo>
                      <a:pt x="18240" y="114736"/>
                    </a:lnTo>
                    <a:cubicBezTo>
                      <a:pt x="18240" y="114736"/>
                      <a:pt x="0" y="107761"/>
                      <a:pt x="0" y="89678"/>
                    </a:cubicBezTo>
                    <a:cubicBezTo>
                      <a:pt x="0" y="70976"/>
                      <a:pt x="18240" y="64944"/>
                      <a:pt x="18240" y="64944"/>
                    </a:cubicBezTo>
                    <a:close/>
                  </a:path>
                </a:pathLst>
              </a:custGeom>
              <a:gradFill>
                <a:gsLst>
                  <a:gs pos="0">
                    <a:srgbClr val="84E184"/>
                  </a:gs>
                  <a:gs pos="39000">
                    <a:srgbClr val="32CD32"/>
                  </a:gs>
                  <a:gs pos="100000">
                    <a:srgbClr val="1E7B1E"/>
                  </a:gs>
                </a:gsLst>
                <a:lin ang="5400000" scaled="0"/>
              </a:gradFill>
              <a:ln w="2500" cap="flat">
                <a:solidFill>
                  <a:srgbClr val="008000"/>
                </a:solidFill>
                <a:bevel/>
              </a:ln>
            </p:spPr>
          </p:sp>
          <p:sp>
            <p:nvSpPr>
              <p:cNvPr id="411" name="Text 893"/>
              <p:cNvSpPr txBox="1"/>
              <p:nvPr/>
            </p:nvSpPr>
            <p:spPr>
              <a:xfrm>
                <a:off x="671300" y="4236500"/>
                <a:ext cx="752400" cy="167200"/>
              </a:xfrm>
              <a:prstGeom prst="rect">
                <a:avLst/>
              </a:prstGeom>
              <a:noFill/>
            </p:spPr>
            <p:txBody>
              <a:bodyPr wrap="square" lIns="36000" tIns="18000" rIns="36000" bIns="18000" rtlCol="0" anchor="ctr"/>
              <a:lstStyle/>
              <a:p>
                <a:pPr algn="ctr"/>
                <a:r>
                  <a:rPr sz="1064">
                    <a:solidFill>
                      <a:srgbClr val="000000"/>
                    </a:solidFill>
                    <a:latin typeface="Arial"/>
                  </a:rPr>
                  <a:t>Main Task </a:t>
                </a:r>
              </a:p>
            </p:txBody>
          </p:sp>
        </p:grpSp>
        <p:grpSp>
          <p:nvGrpSpPr>
            <p:cNvPr id="28" name="Main Topic 2"/>
            <p:cNvGrpSpPr/>
            <p:nvPr/>
          </p:nvGrpSpPr>
          <p:grpSpPr>
            <a:xfrm>
              <a:off x="2335700" y="4168100"/>
              <a:ext cx="1208400" cy="304000"/>
              <a:chOff x="2335700" y="4168100"/>
              <a:chExt cx="1208400" cy="304000"/>
            </a:xfrm>
          </p:grpSpPr>
          <p:sp>
            <p:nvSpPr>
              <p:cNvPr id="406" name="Freeform 405"/>
              <p:cNvSpPr/>
              <p:nvPr/>
            </p:nvSpPr>
            <p:spPr>
              <a:xfrm>
                <a:off x="2335700" y="4168100"/>
                <a:ext cx="1208400" cy="304000"/>
              </a:xfrm>
              <a:custGeom>
                <a:avLst/>
                <a:gdLst/>
                <a:ahLst/>
                <a:cxnLst/>
                <a:rect l="0" t="0" r="0" b="0"/>
                <a:pathLst>
                  <a:path w="1208400" h="304000">
                    <a:moveTo>
                      <a:pt x="54720" y="0"/>
                    </a:moveTo>
                    <a:lnTo>
                      <a:pt x="1153680" y="0"/>
                    </a:lnTo>
                    <a:cubicBezTo>
                      <a:pt x="1183905" y="0"/>
                      <a:pt x="1208400" y="24498"/>
                      <a:pt x="1208400" y="54720"/>
                    </a:cubicBezTo>
                    <a:lnTo>
                      <a:pt x="1208400" y="249280"/>
                    </a:lnTo>
                    <a:cubicBezTo>
                      <a:pt x="1208400" y="279502"/>
                      <a:pt x="1183905" y="304000"/>
                      <a:pt x="1153680" y="304000"/>
                    </a:cubicBezTo>
                    <a:lnTo>
                      <a:pt x="54720" y="304000"/>
                    </a:lnTo>
                    <a:cubicBezTo>
                      <a:pt x="24498" y="304000"/>
                      <a:pt x="0" y="279502"/>
                      <a:pt x="0" y="249280"/>
                    </a:cubicBezTo>
                    <a:lnTo>
                      <a:pt x="0" y="54720"/>
                    </a:lnTo>
                    <a:cubicBezTo>
                      <a:pt x="0" y="24498"/>
                      <a:pt x="24498" y="0"/>
                      <a:pt x="54720" y="0"/>
                    </a:cubicBezTo>
                    <a:close/>
                  </a:path>
                </a:pathLst>
              </a:custGeom>
              <a:gradFill>
                <a:gsLst>
                  <a:gs pos="0">
                    <a:srgbClr val="FFE6CC"/>
                  </a:gs>
                  <a:gs pos="50000">
                    <a:srgbClr val="FFCC99"/>
                  </a:gs>
                  <a:gs pos="100000">
                    <a:srgbClr val="FFB366"/>
                  </a:gs>
                </a:gsLst>
                <a:lin ang="5400000" scaled="0"/>
              </a:gradFill>
              <a:ln w="7600" cap="flat">
                <a:solidFill>
                  <a:srgbClr val="CC6600"/>
                </a:solidFill>
                <a:bevel/>
              </a:ln>
              <a:effectLst>
                <a:outerShdw blurRad="20000" dist="10748" dir="2700000" algn="tl">
                  <a:srgbClr val="5A5A5A">
                    <a:alpha val="50000"/>
                  </a:srgbClr>
                </a:outerShdw>
              </a:effectLst>
            </p:spPr>
          </p:sp>
          <p:sp>
            <p:nvSpPr>
              <p:cNvPr id="407" name="Dynamic Arrow"/>
              <p:cNvSpPr/>
              <p:nvPr/>
            </p:nvSpPr>
            <p:spPr>
              <a:xfrm>
                <a:off x="2404100" y="4228900"/>
                <a:ext cx="182400" cy="182400"/>
              </a:xfrm>
              <a:custGeom>
                <a:avLst/>
                <a:gdLst>
                  <a:gd name="connsiteX0" fmla="*/ 91200 w 182400"/>
                  <a:gd name="connsiteY0" fmla="*/ 91200 h 182400"/>
                </a:gdLst>
                <a:ahLst/>
                <a:cxnLst>
                  <a:cxn ang="0">
                    <a:pos x="connsiteX0" y="connsiteY0"/>
                  </a:cxn>
                </a:cxnLst>
                <a:rect l="0" t="0" r="0" b="0"/>
                <a:pathLst>
                  <a:path w="182400" h="182400">
                    <a:lnTo>
                      <a:pt x="93012" y="64944"/>
                    </a:lnTo>
                    <a:lnTo>
                      <a:pt x="72507" y="43623"/>
                    </a:lnTo>
                    <a:cubicBezTo>
                      <a:pt x="61091" y="33248"/>
                      <a:pt x="58312" y="19169"/>
                      <a:pt x="67318" y="8181"/>
                    </a:cubicBezTo>
                    <a:cubicBezTo>
                      <a:pt x="77696" y="-4481"/>
                      <a:pt x="94588" y="-962"/>
                      <a:pt x="102700" y="7500"/>
                    </a:cubicBezTo>
                    <a:lnTo>
                      <a:pt x="182400" y="89678"/>
                    </a:lnTo>
                    <a:cubicBezTo>
                      <a:pt x="182400" y="89678"/>
                      <a:pt x="112533" y="167944"/>
                      <a:pt x="105005" y="174680"/>
                    </a:cubicBezTo>
                    <a:cubicBezTo>
                      <a:pt x="91728" y="186557"/>
                      <a:pt x="76397" y="183348"/>
                      <a:pt x="67589" y="174680"/>
                    </a:cubicBezTo>
                    <a:cubicBezTo>
                      <a:pt x="59141" y="166365"/>
                      <a:pt x="59740" y="153594"/>
                      <a:pt x="69394" y="140706"/>
                    </a:cubicBezTo>
                    <a:cubicBezTo>
                      <a:pt x="69394" y="140706"/>
                      <a:pt x="99528" y="112203"/>
                      <a:pt x="93012" y="114736"/>
                    </a:cubicBezTo>
                    <a:lnTo>
                      <a:pt x="18240" y="114736"/>
                    </a:lnTo>
                    <a:cubicBezTo>
                      <a:pt x="18240" y="114736"/>
                      <a:pt x="0" y="107761"/>
                      <a:pt x="0" y="89678"/>
                    </a:cubicBezTo>
                    <a:cubicBezTo>
                      <a:pt x="0" y="70976"/>
                      <a:pt x="18240" y="64944"/>
                      <a:pt x="18240" y="64944"/>
                    </a:cubicBezTo>
                    <a:close/>
                  </a:path>
                </a:pathLst>
              </a:custGeom>
              <a:gradFill>
                <a:gsLst>
                  <a:gs pos="0">
                    <a:srgbClr val="84E184"/>
                  </a:gs>
                  <a:gs pos="39000">
                    <a:srgbClr val="32CD32"/>
                  </a:gs>
                  <a:gs pos="100000">
                    <a:srgbClr val="1E7B1E"/>
                  </a:gs>
                </a:gsLst>
                <a:lin ang="5400000" scaled="0"/>
              </a:gradFill>
              <a:ln w="2500" cap="flat">
                <a:solidFill>
                  <a:srgbClr val="008000"/>
                </a:solidFill>
                <a:bevel/>
              </a:ln>
            </p:spPr>
          </p:sp>
          <p:sp>
            <p:nvSpPr>
              <p:cNvPr id="408" name="Text 894"/>
              <p:cNvSpPr txBox="1"/>
              <p:nvPr/>
            </p:nvSpPr>
            <p:spPr>
              <a:xfrm>
                <a:off x="2616900" y="4236500"/>
                <a:ext cx="927200" cy="167200"/>
              </a:xfrm>
              <a:prstGeom prst="rect">
                <a:avLst/>
              </a:prstGeom>
              <a:noFill/>
            </p:spPr>
            <p:txBody>
              <a:bodyPr wrap="square" lIns="36000" tIns="18000" rIns="36000" bIns="18000" rtlCol="0" anchor="ctr"/>
              <a:lstStyle/>
              <a:p>
                <a:pPr algn="ctr"/>
                <a:r>
                  <a:rPr sz="1064">
                    <a:solidFill>
                      <a:srgbClr val="000000"/>
                    </a:solidFill>
                    <a:latin typeface="Arial"/>
                  </a:rPr>
                  <a:t>Current Task</a:t>
                </a:r>
              </a:p>
            </p:txBody>
          </p:sp>
        </p:grpSp>
        <p:grpSp>
          <p:nvGrpSpPr>
            <p:cNvPr id="29" name="Main Topic 2"/>
            <p:cNvGrpSpPr/>
            <p:nvPr/>
          </p:nvGrpSpPr>
          <p:grpSpPr>
            <a:xfrm>
              <a:off x="4026700" y="4168100"/>
              <a:ext cx="1033600" cy="304000"/>
              <a:chOff x="4026700" y="4168100"/>
              <a:chExt cx="1033600" cy="304000"/>
            </a:xfrm>
          </p:grpSpPr>
          <p:sp>
            <p:nvSpPr>
              <p:cNvPr id="403" name="Freeform 402"/>
              <p:cNvSpPr/>
              <p:nvPr/>
            </p:nvSpPr>
            <p:spPr>
              <a:xfrm>
                <a:off x="4026700" y="4168100"/>
                <a:ext cx="1033600" cy="304000"/>
              </a:xfrm>
              <a:custGeom>
                <a:avLst/>
                <a:gdLst/>
                <a:ahLst/>
                <a:cxnLst/>
                <a:rect l="0" t="0" r="0" b="0"/>
                <a:pathLst>
                  <a:path w="1033600" h="304000">
                    <a:moveTo>
                      <a:pt x="54720" y="0"/>
                    </a:moveTo>
                    <a:lnTo>
                      <a:pt x="978880" y="0"/>
                    </a:lnTo>
                    <a:cubicBezTo>
                      <a:pt x="1009105" y="0"/>
                      <a:pt x="1033600" y="24498"/>
                      <a:pt x="1033600" y="54720"/>
                    </a:cubicBezTo>
                    <a:lnTo>
                      <a:pt x="1033600" y="249280"/>
                    </a:lnTo>
                    <a:cubicBezTo>
                      <a:pt x="1033600" y="279502"/>
                      <a:pt x="1009105" y="304000"/>
                      <a:pt x="978880" y="304000"/>
                    </a:cubicBezTo>
                    <a:lnTo>
                      <a:pt x="54720" y="304000"/>
                    </a:lnTo>
                    <a:cubicBezTo>
                      <a:pt x="24498" y="304000"/>
                      <a:pt x="0" y="279502"/>
                      <a:pt x="0" y="249280"/>
                    </a:cubicBezTo>
                    <a:lnTo>
                      <a:pt x="0" y="54720"/>
                    </a:lnTo>
                    <a:cubicBezTo>
                      <a:pt x="0" y="24498"/>
                      <a:pt x="24498" y="0"/>
                      <a:pt x="54720" y="0"/>
                    </a:cubicBezTo>
                    <a:close/>
                  </a:path>
                </a:pathLst>
              </a:custGeom>
              <a:gradFill>
                <a:gsLst>
                  <a:gs pos="0">
                    <a:srgbClr val="E7F5FB"/>
                  </a:gs>
                  <a:gs pos="50000">
                    <a:srgbClr val="CFEBF7"/>
                  </a:gs>
                  <a:gs pos="100000">
                    <a:srgbClr val="B7E2F3"/>
                  </a:gs>
                </a:gsLst>
                <a:lin ang="5400000" scaled="0"/>
              </a:gradFill>
              <a:ln w="7600" cap="flat">
                <a:solidFill>
                  <a:srgbClr val="48B4E0"/>
                </a:solidFill>
                <a:bevel/>
              </a:ln>
              <a:effectLst>
                <a:outerShdw blurRad="20000" dist="10748" dir="2700000" algn="tl">
                  <a:srgbClr val="5A5A5A">
                    <a:alpha val="50000"/>
                  </a:srgbClr>
                </a:outerShdw>
              </a:effectLst>
            </p:spPr>
          </p:sp>
          <p:sp>
            <p:nvSpPr>
              <p:cNvPr id="404" name="Dynamic Arrow"/>
              <p:cNvSpPr/>
              <p:nvPr/>
            </p:nvSpPr>
            <p:spPr>
              <a:xfrm>
                <a:off x="4095100" y="4228900"/>
                <a:ext cx="182400" cy="182400"/>
              </a:xfrm>
              <a:custGeom>
                <a:avLst/>
                <a:gdLst>
                  <a:gd name="connsiteX0" fmla="*/ 91200 w 182400"/>
                  <a:gd name="connsiteY0" fmla="*/ 91200 h 182400"/>
                </a:gdLst>
                <a:ahLst/>
                <a:cxnLst>
                  <a:cxn ang="0">
                    <a:pos x="connsiteX0" y="connsiteY0"/>
                  </a:cxn>
                </a:cxnLst>
                <a:rect l="0" t="0" r="0" b="0"/>
                <a:pathLst>
                  <a:path w="182400" h="182400">
                    <a:lnTo>
                      <a:pt x="93012" y="64944"/>
                    </a:lnTo>
                    <a:lnTo>
                      <a:pt x="72507" y="43623"/>
                    </a:lnTo>
                    <a:cubicBezTo>
                      <a:pt x="61091" y="33248"/>
                      <a:pt x="58312" y="19169"/>
                      <a:pt x="67318" y="8181"/>
                    </a:cubicBezTo>
                    <a:cubicBezTo>
                      <a:pt x="77696" y="-4481"/>
                      <a:pt x="94588" y="-962"/>
                      <a:pt x="102700" y="7500"/>
                    </a:cubicBezTo>
                    <a:lnTo>
                      <a:pt x="182400" y="89678"/>
                    </a:lnTo>
                    <a:cubicBezTo>
                      <a:pt x="182400" y="89678"/>
                      <a:pt x="112533" y="167944"/>
                      <a:pt x="105005" y="174680"/>
                    </a:cubicBezTo>
                    <a:cubicBezTo>
                      <a:pt x="91728" y="186557"/>
                      <a:pt x="76397" y="183348"/>
                      <a:pt x="67589" y="174680"/>
                    </a:cubicBezTo>
                    <a:cubicBezTo>
                      <a:pt x="59141" y="166365"/>
                      <a:pt x="59740" y="153594"/>
                      <a:pt x="69394" y="140706"/>
                    </a:cubicBezTo>
                    <a:cubicBezTo>
                      <a:pt x="69394" y="140706"/>
                      <a:pt x="99528" y="112203"/>
                      <a:pt x="93012" y="114736"/>
                    </a:cubicBezTo>
                    <a:lnTo>
                      <a:pt x="18240" y="114736"/>
                    </a:lnTo>
                    <a:cubicBezTo>
                      <a:pt x="18240" y="114736"/>
                      <a:pt x="0" y="107761"/>
                      <a:pt x="0" y="89678"/>
                    </a:cubicBezTo>
                    <a:cubicBezTo>
                      <a:pt x="0" y="70976"/>
                      <a:pt x="18240" y="64944"/>
                      <a:pt x="18240" y="64944"/>
                    </a:cubicBezTo>
                    <a:close/>
                  </a:path>
                </a:pathLst>
              </a:custGeom>
              <a:gradFill>
                <a:gsLst>
                  <a:gs pos="0">
                    <a:srgbClr val="84E184"/>
                  </a:gs>
                  <a:gs pos="39000">
                    <a:srgbClr val="32CD32"/>
                  </a:gs>
                  <a:gs pos="100000">
                    <a:srgbClr val="1E7B1E"/>
                  </a:gs>
                </a:gsLst>
                <a:lin ang="5400000" scaled="0"/>
              </a:gradFill>
              <a:ln w="2500" cap="flat">
                <a:solidFill>
                  <a:srgbClr val="008000"/>
                </a:solidFill>
                <a:bevel/>
              </a:ln>
            </p:spPr>
          </p:sp>
          <p:sp>
            <p:nvSpPr>
              <p:cNvPr id="405" name="Text 895"/>
              <p:cNvSpPr txBox="1"/>
              <p:nvPr/>
            </p:nvSpPr>
            <p:spPr>
              <a:xfrm>
                <a:off x="4307900" y="4236500"/>
                <a:ext cx="752400" cy="167200"/>
              </a:xfrm>
              <a:prstGeom prst="rect">
                <a:avLst/>
              </a:prstGeom>
              <a:noFill/>
            </p:spPr>
            <p:txBody>
              <a:bodyPr wrap="square" lIns="36000" tIns="18000" rIns="36000" bIns="18000" rtlCol="0" anchor="ctr"/>
              <a:lstStyle/>
              <a:p>
                <a:pPr algn="ctr"/>
                <a:r>
                  <a:rPr sz="1064">
                    <a:solidFill>
                      <a:srgbClr val="000000"/>
                    </a:solidFill>
                    <a:latin typeface="Arial"/>
                  </a:rPr>
                  <a:t>Main Task </a:t>
                </a:r>
              </a:p>
            </p:txBody>
          </p:sp>
        </p:grpSp>
        <p:grpSp>
          <p:nvGrpSpPr>
            <p:cNvPr id="30" name="Main Topic 2"/>
            <p:cNvGrpSpPr/>
            <p:nvPr/>
          </p:nvGrpSpPr>
          <p:grpSpPr>
            <a:xfrm>
              <a:off x="5630300" y="4168100"/>
              <a:ext cx="1033600" cy="304000"/>
              <a:chOff x="5630300" y="4168100"/>
              <a:chExt cx="1033600" cy="304000"/>
            </a:xfrm>
          </p:grpSpPr>
          <p:sp>
            <p:nvSpPr>
              <p:cNvPr id="400" name="Freeform 399"/>
              <p:cNvSpPr/>
              <p:nvPr/>
            </p:nvSpPr>
            <p:spPr>
              <a:xfrm>
                <a:off x="5630300" y="4168100"/>
                <a:ext cx="1033600" cy="304000"/>
              </a:xfrm>
              <a:custGeom>
                <a:avLst/>
                <a:gdLst/>
                <a:ahLst/>
                <a:cxnLst/>
                <a:rect l="0" t="0" r="0" b="0"/>
                <a:pathLst>
                  <a:path w="1033600" h="304000">
                    <a:moveTo>
                      <a:pt x="54720" y="0"/>
                    </a:moveTo>
                    <a:lnTo>
                      <a:pt x="978880" y="0"/>
                    </a:lnTo>
                    <a:cubicBezTo>
                      <a:pt x="1009105" y="0"/>
                      <a:pt x="1033600" y="24498"/>
                      <a:pt x="1033600" y="54720"/>
                    </a:cubicBezTo>
                    <a:lnTo>
                      <a:pt x="1033600" y="249280"/>
                    </a:lnTo>
                    <a:cubicBezTo>
                      <a:pt x="1033600" y="279502"/>
                      <a:pt x="1009105" y="304000"/>
                      <a:pt x="978880" y="304000"/>
                    </a:cubicBezTo>
                    <a:lnTo>
                      <a:pt x="54720" y="304000"/>
                    </a:lnTo>
                    <a:cubicBezTo>
                      <a:pt x="24498" y="304000"/>
                      <a:pt x="0" y="279502"/>
                      <a:pt x="0" y="249280"/>
                    </a:cubicBezTo>
                    <a:lnTo>
                      <a:pt x="0" y="54720"/>
                    </a:lnTo>
                    <a:cubicBezTo>
                      <a:pt x="0" y="24498"/>
                      <a:pt x="24498" y="0"/>
                      <a:pt x="54720" y="0"/>
                    </a:cubicBezTo>
                    <a:close/>
                  </a:path>
                </a:pathLst>
              </a:custGeom>
              <a:gradFill>
                <a:gsLst>
                  <a:gs pos="0">
                    <a:srgbClr val="E7F5FB"/>
                  </a:gs>
                  <a:gs pos="50000">
                    <a:srgbClr val="CFEBF7"/>
                  </a:gs>
                  <a:gs pos="100000">
                    <a:srgbClr val="B7E2F3"/>
                  </a:gs>
                </a:gsLst>
                <a:lin ang="5400000" scaled="0"/>
              </a:gradFill>
              <a:ln w="7600" cap="flat">
                <a:solidFill>
                  <a:srgbClr val="48B4E0"/>
                </a:solidFill>
                <a:bevel/>
              </a:ln>
              <a:effectLst>
                <a:outerShdw blurRad="20000" dist="10748" dir="2700000" algn="tl">
                  <a:srgbClr val="5A5A5A">
                    <a:alpha val="50000"/>
                  </a:srgbClr>
                </a:outerShdw>
              </a:effectLst>
            </p:spPr>
          </p:sp>
          <p:sp>
            <p:nvSpPr>
              <p:cNvPr id="401" name="Dynamic Arrow"/>
              <p:cNvSpPr/>
              <p:nvPr/>
            </p:nvSpPr>
            <p:spPr>
              <a:xfrm>
                <a:off x="5698700" y="4228900"/>
                <a:ext cx="182400" cy="182400"/>
              </a:xfrm>
              <a:custGeom>
                <a:avLst/>
                <a:gdLst>
                  <a:gd name="connsiteX0" fmla="*/ 91200 w 182400"/>
                  <a:gd name="connsiteY0" fmla="*/ 91200 h 182400"/>
                </a:gdLst>
                <a:ahLst/>
                <a:cxnLst>
                  <a:cxn ang="0">
                    <a:pos x="connsiteX0" y="connsiteY0"/>
                  </a:cxn>
                </a:cxnLst>
                <a:rect l="0" t="0" r="0" b="0"/>
                <a:pathLst>
                  <a:path w="182400" h="182400">
                    <a:lnTo>
                      <a:pt x="93012" y="64944"/>
                    </a:lnTo>
                    <a:lnTo>
                      <a:pt x="72507" y="43623"/>
                    </a:lnTo>
                    <a:cubicBezTo>
                      <a:pt x="61091" y="33248"/>
                      <a:pt x="58312" y="19169"/>
                      <a:pt x="67318" y="8181"/>
                    </a:cubicBezTo>
                    <a:cubicBezTo>
                      <a:pt x="77696" y="-4481"/>
                      <a:pt x="94588" y="-962"/>
                      <a:pt x="102700" y="7500"/>
                    </a:cubicBezTo>
                    <a:lnTo>
                      <a:pt x="182400" y="89678"/>
                    </a:lnTo>
                    <a:cubicBezTo>
                      <a:pt x="182400" y="89678"/>
                      <a:pt x="112533" y="167944"/>
                      <a:pt x="105005" y="174680"/>
                    </a:cubicBezTo>
                    <a:cubicBezTo>
                      <a:pt x="91728" y="186557"/>
                      <a:pt x="76397" y="183348"/>
                      <a:pt x="67589" y="174680"/>
                    </a:cubicBezTo>
                    <a:cubicBezTo>
                      <a:pt x="59141" y="166365"/>
                      <a:pt x="59740" y="153594"/>
                      <a:pt x="69394" y="140706"/>
                    </a:cubicBezTo>
                    <a:cubicBezTo>
                      <a:pt x="69394" y="140706"/>
                      <a:pt x="99528" y="112203"/>
                      <a:pt x="93012" y="114736"/>
                    </a:cubicBezTo>
                    <a:lnTo>
                      <a:pt x="18240" y="114736"/>
                    </a:lnTo>
                    <a:cubicBezTo>
                      <a:pt x="18240" y="114736"/>
                      <a:pt x="0" y="107761"/>
                      <a:pt x="0" y="89678"/>
                    </a:cubicBezTo>
                    <a:cubicBezTo>
                      <a:pt x="0" y="70976"/>
                      <a:pt x="18240" y="64944"/>
                      <a:pt x="18240" y="64944"/>
                    </a:cubicBezTo>
                    <a:close/>
                  </a:path>
                </a:pathLst>
              </a:custGeom>
              <a:gradFill>
                <a:gsLst>
                  <a:gs pos="0">
                    <a:srgbClr val="84E184"/>
                  </a:gs>
                  <a:gs pos="39000">
                    <a:srgbClr val="32CD32"/>
                  </a:gs>
                  <a:gs pos="100000">
                    <a:srgbClr val="1E7B1E"/>
                  </a:gs>
                </a:gsLst>
                <a:lin ang="5400000" scaled="0"/>
              </a:gradFill>
              <a:ln w="2500" cap="flat">
                <a:solidFill>
                  <a:srgbClr val="008000"/>
                </a:solidFill>
                <a:bevel/>
              </a:ln>
            </p:spPr>
          </p:sp>
          <p:sp>
            <p:nvSpPr>
              <p:cNvPr id="402" name="Text 896"/>
              <p:cNvSpPr txBox="1"/>
              <p:nvPr/>
            </p:nvSpPr>
            <p:spPr>
              <a:xfrm>
                <a:off x="5911500" y="4236500"/>
                <a:ext cx="752400" cy="167200"/>
              </a:xfrm>
              <a:prstGeom prst="rect">
                <a:avLst/>
              </a:prstGeom>
              <a:noFill/>
            </p:spPr>
            <p:txBody>
              <a:bodyPr wrap="square" lIns="36000" tIns="18000" rIns="36000" bIns="18000" rtlCol="0" anchor="ctr"/>
              <a:lstStyle/>
              <a:p>
                <a:pPr algn="ctr"/>
                <a:r>
                  <a:rPr sz="1064">
                    <a:solidFill>
                      <a:srgbClr val="000000"/>
                    </a:solidFill>
                    <a:latin typeface="Arial"/>
                  </a:rPr>
                  <a:t>Main Task </a:t>
                </a:r>
              </a:p>
            </p:txBody>
          </p:sp>
        </p:grpSp>
        <p:grpSp>
          <p:nvGrpSpPr>
            <p:cNvPr id="31" name="Main Topic 2"/>
            <p:cNvGrpSpPr/>
            <p:nvPr/>
          </p:nvGrpSpPr>
          <p:grpSpPr>
            <a:xfrm>
              <a:off x="7233900" y="4168100"/>
              <a:ext cx="1033600" cy="304000"/>
              <a:chOff x="7233900" y="4168100"/>
              <a:chExt cx="1033600" cy="304000"/>
            </a:xfrm>
          </p:grpSpPr>
          <p:sp>
            <p:nvSpPr>
              <p:cNvPr id="397" name="Freeform 396"/>
              <p:cNvSpPr/>
              <p:nvPr/>
            </p:nvSpPr>
            <p:spPr>
              <a:xfrm>
                <a:off x="7233900" y="4168100"/>
                <a:ext cx="1033600" cy="304000"/>
              </a:xfrm>
              <a:custGeom>
                <a:avLst/>
                <a:gdLst/>
                <a:ahLst/>
                <a:cxnLst/>
                <a:rect l="0" t="0" r="0" b="0"/>
                <a:pathLst>
                  <a:path w="1033600" h="304000">
                    <a:moveTo>
                      <a:pt x="54720" y="0"/>
                    </a:moveTo>
                    <a:lnTo>
                      <a:pt x="978880" y="0"/>
                    </a:lnTo>
                    <a:cubicBezTo>
                      <a:pt x="1009105" y="0"/>
                      <a:pt x="1033600" y="24498"/>
                      <a:pt x="1033600" y="54720"/>
                    </a:cubicBezTo>
                    <a:lnTo>
                      <a:pt x="1033600" y="249280"/>
                    </a:lnTo>
                    <a:cubicBezTo>
                      <a:pt x="1033600" y="279502"/>
                      <a:pt x="1009105" y="304000"/>
                      <a:pt x="978880" y="304000"/>
                    </a:cubicBezTo>
                    <a:lnTo>
                      <a:pt x="54720" y="304000"/>
                    </a:lnTo>
                    <a:cubicBezTo>
                      <a:pt x="24498" y="304000"/>
                      <a:pt x="0" y="279502"/>
                      <a:pt x="0" y="249280"/>
                    </a:cubicBezTo>
                    <a:lnTo>
                      <a:pt x="0" y="54720"/>
                    </a:lnTo>
                    <a:cubicBezTo>
                      <a:pt x="0" y="24498"/>
                      <a:pt x="24498" y="0"/>
                      <a:pt x="54720" y="0"/>
                    </a:cubicBezTo>
                    <a:close/>
                  </a:path>
                </a:pathLst>
              </a:custGeom>
              <a:gradFill>
                <a:gsLst>
                  <a:gs pos="0">
                    <a:srgbClr val="E7F5FB"/>
                  </a:gs>
                  <a:gs pos="50000">
                    <a:srgbClr val="CFEBF7"/>
                  </a:gs>
                  <a:gs pos="100000">
                    <a:srgbClr val="B7E2F3"/>
                  </a:gs>
                </a:gsLst>
                <a:lin ang="5400000" scaled="0"/>
              </a:gradFill>
              <a:ln w="7600" cap="flat">
                <a:solidFill>
                  <a:srgbClr val="48B4E0"/>
                </a:solidFill>
                <a:bevel/>
              </a:ln>
              <a:effectLst>
                <a:outerShdw blurRad="20000" dist="10748" dir="2700000" algn="tl">
                  <a:srgbClr val="5A5A5A">
                    <a:alpha val="50000"/>
                  </a:srgbClr>
                </a:outerShdw>
              </a:effectLst>
            </p:spPr>
          </p:sp>
          <p:sp>
            <p:nvSpPr>
              <p:cNvPr id="398" name="Dynamic Arrow"/>
              <p:cNvSpPr/>
              <p:nvPr/>
            </p:nvSpPr>
            <p:spPr>
              <a:xfrm>
                <a:off x="7302300" y="4228900"/>
                <a:ext cx="182400" cy="182400"/>
              </a:xfrm>
              <a:custGeom>
                <a:avLst/>
                <a:gdLst>
                  <a:gd name="connsiteX0" fmla="*/ 91200 w 182400"/>
                  <a:gd name="connsiteY0" fmla="*/ 91200 h 182400"/>
                </a:gdLst>
                <a:ahLst/>
                <a:cxnLst>
                  <a:cxn ang="0">
                    <a:pos x="connsiteX0" y="connsiteY0"/>
                  </a:cxn>
                </a:cxnLst>
                <a:rect l="0" t="0" r="0" b="0"/>
                <a:pathLst>
                  <a:path w="182400" h="182400">
                    <a:lnTo>
                      <a:pt x="93012" y="64944"/>
                    </a:lnTo>
                    <a:lnTo>
                      <a:pt x="72507" y="43623"/>
                    </a:lnTo>
                    <a:cubicBezTo>
                      <a:pt x="61091" y="33248"/>
                      <a:pt x="58312" y="19169"/>
                      <a:pt x="67318" y="8181"/>
                    </a:cubicBezTo>
                    <a:cubicBezTo>
                      <a:pt x="77696" y="-4481"/>
                      <a:pt x="94588" y="-962"/>
                      <a:pt x="102700" y="7500"/>
                    </a:cubicBezTo>
                    <a:lnTo>
                      <a:pt x="182400" y="89678"/>
                    </a:lnTo>
                    <a:cubicBezTo>
                      <a:pt x="182400" y="89678"/>
                      <a:pt x="112533" y="167944"/>
                      <a:pt x="105005" y="174680"/>
                    </a:cubicBezTo>
                    <a:cubicBezTo>
                      <a:pt x="91728" y="186557"/>
                      <a:pt x="76397" y="183348"/>
                      <a:pt x="67589" y="174680"/>
                    </a:cubicBezTo>
                    <a:cubicBezTo>
                      <a:pt x="59141" y="166365"/>
                      <a:pt x="59740" y="153594"/>
                      <a:pt x="69394" y="140706"/>
                    </a:cubicBezTo>
                    <a:cubicBezTo>
                      <a:pt x="69394" y="140706"/>
                      <a:pt x="99528" y="112203"/>
                      <a:pt x="93012" y="114736"/>
                    </a:cubicBezTo>
                    <a:lnTo>
                      <a:pt x="18240" y="114736"/>
                    </a:lnTo>
                    <a:cubicBezTo>
                      <a:pt x="18240" y="114736"/>
                      <a:pt x="0" y="107761"/>
                      <a:pt x="0" y="89678"/>
                    </a:cubicBezTo>
                    <a:cubicBezTo>
                      <a:pt x="0" y="70976"/>
                      <a:pt x="18240" y="64944"/>
                      <a:pt x="18240" y="64944"/>
                    </a:cubicBezTo>
                    <a:close/>
                  </a:path>
                </a:pathLst>
              </a:custGeom>
              <a:gradFill>
                <a:gsLst>
                  <a:gs pos="0">
                    <a:srgbClr val="84E184"/>
                  </a:gs>
                  <a:gs pos="39000">
                    <a:srgbClr val="32CD32"/>
                  </a:gs>
                  <a:gs pos="100000">
                    <a:srgbClr val="1E7B1E"/>
                  </a:gs>
                </a:gsLst>
                <a:lin ang="5400000" scaled="0"/>
              </a:gradFill>
              <a:ln w="2500" cap="flat">
                <a:solidFill>
                  <a:srgbClr val="008000"/>
                </a:solidFill>
                <a:bevel/>
              </a:ln>
            </p:spPr>
          </p:sp>
          <p:sp>
            <p:nvSpPr>
              <p:cNvPr id="399" name="Text 897"/>
              <p:cNvSpPr txBox="1"/>
              <p:nvPr/>
            </p:nvSpPr>
            <p:spPr>
              <a:xfrm>
                <a:off x="7515100" y="4236500"/>
                <a:ext cx="752400" cy="167200"/>
              </a:xfrm>
              <a:prstGeom prst="rect">
                <a:avLst/>
              </a:prstGeom>
              <a:noFill/>
            </p:spPr>
            <p:txBody>
              <a:bodyPr wrap="square" lIns="36000" tIns="18000" rIns="36000" bIns="18000" rtlCol="0" anchor="ctr"/>
              <a:lstStyle/>
              <a:p>
                <a:pPr algn="ctr"/>
                <a:r>
                  <a:rPr sz="1064">
                    <a:solidFill>
                      <a:srgbClr val="000000"/>
                    </a:solidFill>
                    <a:latin typeface="Arial"/>
                  </a:rPr>
                  <a:t>Main Task </a:t>
                </a:r>
              </a:p>
            </p:txBody>
          </p:sp>
        </p:grpSp>
        <p:grpSp>
          <p:nvGrpSpPr>
            <p:cNvPr id="32" name="Sub Topic 2"/>
            <p:cNvGrpSpPr/>
            <p:nvPr/>
          </p:nvGrpSpPr>
          <p:grpSpPr>
            <a:xfrm>
              <a:off x="3091900" y="4669700"/>
              <a:ext cx="782800" cy="243200"/>
              <a:chOff x="3091900" y="4669700"/>
              <a:chExt cx="782800" cy="243200"/>
            </a:xfrm>
          </p:grpSpPr>
          <p:sp>
            <p:nvSpPr>
              <p:cNvPr id="392" name="Freeform 391"/>
              <p:cNvSpPr/>
              <p:nvPr/>
            </p:nvSpPr>
            <p:spPr>
              <a:xfrm>
                <a:off x="3091900" y="4669700"/>
                <a:ext cx="782800" cy="243200"/>
              </a:xfrm>
              <a:custGeom>
                <a:avLst/>
                <a:gdLst/>
                <a:ahLst/>
                <a:cxnLst/>
                <a:rect l="0" t="0" r="0" b="0"/>
                <a:pathLst>
                  <a:path w="782800" h="243200" fill="none">
                    <a:moveTo>
                      <a:pt x="0" y="243200"/>
                    </a:moveTo>
                    <a:lnTo>
                      <a:pt x="782800" y="243200"/>
                    </a:lnTo>
                  </a:path>
                </a:pathLst>
              </a:custGeom>
              <a:gradFill>
                <a:gsLst>
                  <a:gs pos="0">
                    <a:srgbClr val="E7F5FB"/>
                  </a:gs>
                  <a:gs pos="50000">
                    <a:srgbClr val="CFEBF7"/>
                  </a:gs>
                  <a:gs pos="100000">
                    <a:srgbClr val="B7E2F3"/>
                  </a:gs>
                </a:gsLst>
                <a:lin ang="5400000" scaled="0"/>
              </a:gradFill>
              <a:ln w="22800" cap="flat">
                <a:solidFill>
                  <a:srgbClr val="CC6600"/>
                </a:solidFill>
                <a:bevel/>
              </a:ln>
              <a:effectLst>
                <a:outerShdw blurRad="20000" dist="10748" dir="2700000" algn="tl">
                  <a:srgbClr val="5A5A5A">
                    <a:alpha val="50000"/>
                  </a:srgbClr>
                </a:outerShdw>
              </a:effectLst>
            </p:spPr>
          </p:sp>
          <p:grpSp>
            <p:nvGrpSpPr>
              <p:cNvPr id="393" name="Dynamic Progress"/>
              <p:cNvGrpSpPr/>
              <p:nvPr/>
            </p:nvGrpSpPr>
            <p:grpSpPr>
              <a:xfrm>
                <a:off x="3122300" y="4722900"/>
                <a:ext cx="182400" cy="182400"/>
                <a:chOff x="3122300" y="4722900"/>
                <a:chExt cx="182400" cy="182400"/>
              </a:xfrm>
            </p:grpSpPr>
            <p:sp>
              <p:nvSpPr>
                <p:cNvPr id="395" name="Freeform 394"/>
                <p:cNvSpPr/>
                <p:nvPr/>
              </p:nvSpPr>
              <p:spPr>
                <a:xfrm>
                  <a:off x="3122300" y="4722900"/>
                  <a:ext cx="182400" cy="182400"/>
                </a:xfrm>
                <a:custGeom>
                  <a:avLst/>
                  <a:gdLst/>
                  <a:ahLst/>
                  <a:cxnLst/>
                  <a:rect l="0" t="0" r="0" b="0"/>
                  <a:pathLst>
                    <a:path w="182400" h="182400">
                      <a:moveTo>
                        <a:pt x="0" y="91200"/>
                      </a:moveTo>
                      <a:cubicBezTo>
                        <a:pt x="0" y="40832"/>
                        <a:pt x="40832" y="0"/>
                        <a:pt x="91200" y="0"/>
                      </a:cubicBezTo>
                      <a:cubicBezTo>
                        <a:pt x="141568" y="0"/>
                        <a:pt x="182400" y="40832"/>
                        <a:pt x="182400" y="91200"/>
                      </a:cubicBezTo>
                      <a:cubicBezTo>
                        <a:pt x="182400" y="141568"/>
                        <a:pt x="141568" y="182400"/>
                        <a:pt x="91200" y="182400"/>
                      </a:cubicBezTo>
                      <a:cubicBezTo>
                        <a:pt x="40832" y="182400"/>
                        <a:pt x="0" y="141568"/>
                        <a:pt x="0" y="91200"/>
                      </a:cubicBezTo>
                      <a:close/>
                    </a:path>
                  </a:pathLst>
                </a:custGeom>
                <a:gradFill>
                  <a:gsLst>
                    <a:gs pos="0">
                      <a:srgbClr val="62B1FF"/>
                    </a:gs>
                    <a:gs pos="100000">
                      <a:srgbClr val="0282FF"/>
                    </a:gs>
                  </a:gsLst>
                  <a:lin ang="5400000" scaled="0"/>
                </a:gradFill>
                <a:ln w="7600" cap="flat">
                  <a:noFill/>
                  <a:bevel/>
                </a:ln>
              </p:spPr>
            </p:sp>
            <p:sp>
              <p:nvSpPr>
                <p:cNvPr id="396" name="Freeform 395"/>
                <p:cNvSpPr/>
                <p:nvPr/>
              </p:nvSpPr>
              <p:spPr>
                <a:xfrm>
                  <a:off x="3145100" y="4745700"/>
                  <a:ext cx="136800" cy="136800"/>
                </a:xfrm>
                <a:custGeom>
                  <a:avLst/>
                  <a:gdLst/>
                  <a:ahLst/>
                  <a:cxnLst/>
                  <a:rect l="0" t="0" r="0" b="0"/>
                  <a:pathLst>
                    <a:path w="136800" h="136800">
                      <a:moveTo>
                        <a:pt x="0" y="68400"/>
                      </a:moveTo>
                      <a:arcTo wR="68400" hR="68400" stAng="10800000" swAng="5400000"/>
                      <a:lnTo>
                        <a:pt x="68400" y="68400"/>
                      </a:lnTo>
                      <a:close/>
                    </a:path>
                  </a:pathLst>
                </a:custGeom>
                <a:gradFill>
                  <a:gsLst>
                    <a:gs pos="0">
                      <a:srgbClr val="FBFBFB"/>
                    </a:gs>
                    <a:gs pos="100000">
                      <a:srgbClr val="EDEDED"/>
                    </a:gs>
                  </a:gsLst>
                  <a:lin ang="5400000" scaled="0"/>
                </a:gradFill>
                <a:ln w="7600" cap="flat">
                  <a:solidFill>
                    <a:srgbClr val="FFFFFF"/>
                  </a:solidFill>
                  <a:bevel/>
                </a:ln>
              </p:spPr>
            </p:sp>
          </p:grpSp>
          <p:sp>
            <p:nvSpPr>
              <p:cNvPr id="394" name="Text 898"/>
              <p:cNvSpPr txBox="1"/>
              <p:nvPr/>
            </p:nvSpPr>
            <p:spPr>
              <a:xfrm>
                <a:off x="3335100" y="4776100"/>
                <a:ext cx="577600" cy="129200"/>
              </a:xfrm>
              <a:prstGeom prst="rect">
                <a:avLst/>
              </a:prstGeom>
              <a:noFill/>
            </p:spPr>
            <p:txBody>
              <a:bodyPr wrap="square" lIns="36000" tIns="18000" rIns="36000" bIns="18000" rtlCol="0" anchor="ctr"/>
              <a:lstStyle/>
              <a:p>
                <a:pPr algn="ctr"/>
                <a:r>
                  <a:rPr sz="836">
                    <a:solidFill>
                      <a:srgbClr val="000000"/>
                    </a:solidFill>
                    <a:latin typeface="Arial"/>
                  </a:rPr>
                  <a:t>Sub Task</a:t>
                </a:r>
              </a:p>
            </p:txBody>
          </p:sp>
        </p:grpSp>
        <p:grpSp>
          <p:nvGrpSpPr>
            <p:cNvPr id="33" name="Sub Topic 2"/>
            <p:cNvGrpSpPr/>
            <p:nvPr/>
          </p:nvGrpSpPr>
          <p:grpSpPr>
            <a:xfrm>
              <a:off x="3091900" y="5110500"/>
              <a:ext cx="782800" cy="243200"/>
              <a:chOff x="3091900" y="5110500"/>
              <a:chExt cx="782800" cy="243200"/>
            </a:xfrm>
          </p:grpSpPr>
          <p:sp>
            <p:nvSpPr>
              <p:cNvPr id="387" name="Freeform 386"/>
              <p:cNvSpPr/>
              <p:nvPr/>
            </p:nvSpPr>
            <p:spPr>
              <a:xfrm>
                <a:off x="3091900" y="5110500"/>
                <a:ext cx="782800" cy="243200"/>
              </a:xfrm>
              <a:custGeom>
                <a:avLst/>
                <a:gdLst/>
                <a:ahLst/>
                <a:cxnLst/>
                <a:rect l="0" t="0" r="0" b="0"/>
                <a:pathLst>
                  <a:path w="782800" h="243200" fill="none">
                    <a:moveTo>
                      <a:pt x="0" y="243200"/>
                    </a:moveTo>
                    <a:lnTo>
                      <a:pt x="782800" y="243200"/>
                    </a:lnTo>
                  </a:path>
                </a:pathLst>
              </a:custGeom>
              <a:gradFill>
                <a:gsLst>
                  <a:gs pos="0">
                    <a:srgbClr val="E7F5FB"/>
                  </a:gs>
                  <a:gs pos="50000">
                    <a:srgbClr val="CFEBF7"/>
                  </a:gs>
                  <a:gs pos="100000">
                    <a:srgbClr val="B7E2F3"/>
                  </a:gs>
                </a:gsLst>
                <a:lin ang="5400000" scaled="0"/>
              </a:gradFill>
              <a:ln w="22800" cap="flat">
                <a:solidFill>
                  <a:srgbClr val="CC6600"/>
                </a:solidFill>
                <a:bevel/>
              </a:ln>
              <a:effectLst>
                <a:outerShdw blurRad="20000" dist="10748" dir="2700000" algn="tl">
                  <a:srgbClr val="5A5A5A">
                    <a:alpha val="50000"/>
                  </a:srgbClr>
                </a:outerShdw>
              </a:effectLst>
            </p:spPr>
          </p:sp>
          <p:grpSp>
            <p:nvGrpSpPr>
              <p:cNvPr id="388" name="Dynamic Progress"/>
              <p:cNvGrpSpPr/>
              <p:nvPr/>
            </p:nvGrpSpPr>
            <p:grpSpPr>
              <a:xfrm>
                <a:off x="3122300" y="5163700"/>
                <a:ext cx="182400" cy="182400"/>
                <a:chOff x="3122300" y="5163700"/>
                <a:chExt cx="182400" cy="182400"/>
              </a:xfrm>
            </p:grpSpPr>
            <p:sp>
              <p:nvSpPr>
                <p:cNvPr id="390" name="Freeform 389"/>
                <p:cNvSpPr/>
                <p:nvPr/>
              </p:nvSpPr>
              <p:spPr>
                <a:xfrm>
                  <a:off x="3122300" y="5163700"/>
                  <a:ext cx="182400" cy="182400"/>
                </a:xfrm>
                <a:custGeom>
                  <a:avLst/>
                  <a:gdLst/>
                  <a:ahLst/>
                  <a:cxnLst/>
                  <a:rect l="0" t="0" r="0" b="0"/>
                  <a:pathLst>
                    <a:path w="182400" h="182400">
                      <a:moveTo>
                        <a:pt x="0" y="91200"/>
                      </a:moveTo>
                      <a:cubicBezTo>
                        <a:pt x="0" y="40832"/>
                        <a:pt x="40832" y="0"/>
                        <a:pt x="91200" y="0"/>
                      </a:cubicBezTo>
                      <a:cubicBezTo>
                        <a:pt x="141568" y="0"/>
                        <a:pt x="182400" y="40832"/>
                        <a:pt x="182400" y="91200"/>
                      </a:cubicBezTo>
                      <a:cubicBezTo>
                        <a:pt x="182400" y="141568"/>
                        <a:pt x="141568" y="182400"/>
                        <a:pt x="91200" y="182400"/>
                      </a:cubicBezTo>
                      <a:cubicBezTo>
                        <a:pt x="40832" y="182400"/>
                        <a:pt x="0" y="141568"/>
                        <a:pt x="0" y="91200"/>
                      </a:cubicBezTo>
                      <a:close/>
                    </a:path>
                  </a:pathLst>
                </a:custGeom>
                <a:gradFill>
                  <a:gsLst>
                    <a:gs pos="0">
                      <a:srgbClr val="62B1FF"/>
                    </a:gs>
                    <a:gs pos="100000">
                      <a:srgbClr val="0282FF"/>
                    </a:gs>
                  </a:gsLst>
                  <a:lin ang="5400000" scaled="0"/>
                </a:gradFill>
                <a:ln w="7600" cap="flat">
                  <a:noFill/>
                  <a:bevel/>
                </a:ln>
              </p:spPr>
            </p:sp>
            <p:sp>
              <p:nvSpPr>
                <p:cNvPr id="391" name="Freeform 390"/>
                <p:cNvSpPr/>
                <p:nvPr/>
              </p:nvSpPr>
              <p:spPr>
                <a:xfrm>
                  <a:off x="3145100" y="5186500"/>
                  <a:ext cx="136800" cy="136800"/>
                </a:xfrm>
                <a:custGeom>
                  <a:avLst/>
                  <a:gdLst/>
                  <a:ahLst/>
                  <a:cxnLst/>
                  <a:rect l="0" t="0" r="0" b="0"/>
                  <a:pathLst>
                    <a:path w="136800" h="136800">
                      <a:moveTo>
                        <a:pt x="68400" y="136800"/>
                      </a:moveTo>
                      <a:arcTo wR="68400" hR="68400" stAng="5400000" swAng="10800000"/>
                      <a:lnTo>
                        <a:pt x="68400" y="68400"/>
                      </a:lnTo>
                      <a:close/>
                    </a:path>
                  </a:pathLst>
                </a:custGeom>
                <a:gradFill>
                  <a:gsLst>
                    <a:gs pos="0">
                      <a:srgbClr val="FBFBFB"/>
                    </a:gs>
                    <a:gs pos="100000">
                      <a:srgbClr val="EDEDED"/>
                    </a:gs>
                  </a:gsLst>
                  <a:lin ang="5400000" scaled="0"/>
                </a:gradFill>
                <a:ln w="7600" cap="flat">
                  <a:solidFill>
                    <a:srgbClr val="FFFFFF"/>
                  </a:solidFill>
                  <a:bevel/>
                </a:ln>
              </p:spPr>
            </p:sp>
          </p:grpSp>
          <p:sp>
            <p:nvSpPr>
              <p:cNvPr id="389" name="Text 899"/>
              <p:cNvSpPr txBox="1"/>
              <p:nvPr/>
            </p:nvSpPr>
            <p:spPr>
              <a:xfrm>
                <a:off x="3335100" y="5216900"/>
                <a:ext cx="577600" cy="129200"/>
              </a:xfrm>
              <a:prstGeom prst="rect">
                <a:avLst/>
              </a:prstGeom>
              <a:noFill/>
            </p:spPr>
            <p:txBody>
              <a:bodyPr wrap="square" lIns="36000" tIns="18000" rIns="36000" bIns="18000" rtlCol="0" anchor="ctr"/>
              <a:lstStyle/>
              <a:p>
                <a:pPr algn="ctr"/>
                <a:r>
                  <a:rPr sz="836">
                    <a:solidFill>
                      <a:srgbClr val="000000"/>
                    </a:solidFill>
                    <a:latin typeface="Arial"/>
                  </a:rPr>
                  <a:t>Sub Task</a:t>
                </a:r>
              </a:p>
            </p:txBody>
          </p:sp>
        </p:grpSp>
        <p:grpSp>
          <p:nvGrpSpPr>
            <p:cNvPr id="34" name="Sub Topic 2"/>
            <p:cNvGrpSpPr/>
            <p:nvPr/>
          </p:nvGrpSpPr>
          <p:grpSpPr>
            <a:xfrm>
              <a:off x="3091900" y="5551300"/>
              <a:ext cx="782800" cy="243200"/>
              <a:chOff x="3091900" y="5551300"/>
              <a:chExt cx="782800" cy="243200"/>
            </a:xfrm>
          </p:grpSpPr>
          <p:sp>
            <p:nvSpPr>
              <p:cNvPr id="382" name="Freeform 381"/>
              <p:cNvSpPr/>
              <p:nvPr/>
            </p:nvSpPr>
            <p:spPr>
              <a:xfrm>
                <a:off x="3091900" y="5551300"/>
                <a:ext cx="782800" cy="243200"/>
              </a:xfrm>
              <a:custGeom>
                <a:avLst/>
                <a:gdLst/>
                <a:ahLst/>
                <a:cxnLst/>
                <a:rect l="0" t="0" r="0" b="0"/>
                <a:pathLst>
                  <a:path w="782800" h="243200" fill="none">
                    <a:moveTo>
                      <a:pt x="0" y="243200"/>
                    </a:moveTo>
                    <a:lnTo>
                      <a:pt x="782800" y="243200"/>
                    </a:lnTo>
                  </a:path>
                </a:pathLst>
              </a:custGeom>
              <a:gradFill>
                <a:gsLst>
                  <a:gs pos="0">
                    <a:srgbClr val="E7F5FB"/>
                  </a:gs>
                  <a:gs pos="50000">
                    <a:srgbClr val="CFEBF7"/>
                  </a:gs>
                  <a:gs pos="100000">
                    <a:srgbClr val="B7E2F3"/>
                  </a:gs>
                </a:gsLst>
                <a:lin ang="5400000" scaled="0"/>
              </a:gradFill>
              <a:ln w="22800" cap="flat">
                <a:solidFill>
                  <a:srgbClr val="CC6600"/>
                </a:solidFill>
                <a:bevel/>
              </a:ln>
              <a:effectLst>
                <a:outerShdw blurRad="20000" dist="10748" dir="2700000" algn="tl">
                  <a:srgbClr val="5A5A5A">
                    <a:alpha val="50000"/>
                  </a:srgbClr>
                </a:outerShdw>
              </a:effectLst>
            </p:spPr>
          </p:sp>
          <p:grpSp>
            <p:nvGrpSpPr>
              <p:cNvPr id="383" name="Dynamic Progress"/>
              <p:cNvGrpSpPr/>
              <p:nvPr/>
            </p:nvGrpSpPr>
            <p:grpSpPr>
              <a:xfrm>
                <a:off x="3122300" y="5604500"/>
                <a:ext cx="182400" cy="182400"/>
                <a:chOff x="3122300" y="5604500"/>
                <a:chExt cx="182400" cy="182400"/>
              </a:xfrm>
            </p:grpSpPr>
            <p:sp>
              <p:nvSpPr>
                <p:cNvPr id="385" name="Freeform 384"/>
                <p:cNvSpPr/>
                <p:nvPr/>
              </p:nvSpPr>
              <p:spPr>
                <a:xfrm>
                  <a:off x="3122300" y="5604500"/>
                  <a:ext cx="182400" cy="182400"/>
                </a:xfrm>
                <a:custGeom>
                  <a:avLst/>
                  <a:gdLst/>
                  <a:ahLst/>
                  <a:cxnLst/>
                  <a:rect l="0" t="0" r="0" b="0"/>
                  <a:pathLst>
                    <a:path w="182400" h="182400">
                      <a:moveTo>
                        <a:pt x="0" y="91200"/>
                      </a:moveTo>
                      <a:cubicBezTo>
                        <a:pt x="0" y="40832"/>
                        <a:pt x="40832" y="0"/>
                        <a:pt x="91200" y="0"/>
                      </a:cubicBezTo>
                      <a:cubicBezTo>
                        <a:pt x="141568" y="0"/>
                        <a:pt x="182400" y="40832"/>
                        <a:pt x="182400" y="91200"/>
                      </a:cubicBezTo>
                      <a:cubicBezTo>
                        <a:pt x="182400" y="141568"/>
                        <a:pt x="141568" y="182400"/>
                        <a:pt x="91200" y="182400"/>
                      </a:cubicBezTo>
                      <a:cubicBezTo>
                        <a:pt x="40832" y="182400"/>
                        <a:pt x="0" y="141568"/>
                        <a:pt x="0" y="91200"/>
                      </a:cubicBezTo>
                      <a:close/>
                    </a:path>
                  </a:pathLst>
                </a:custGeom>
                <a:gradFill>
                  <a:gsLst>
                    <a:gs pos="0">
                      <a:srgbClr val="62B1FF"/>
                    </a:gs>
                    <a:gs pos="100000">
                      <a:srgbClr val="0282FF"/>
                    </a:gs>
                  </a:gsLst>
                  <a:lin ang="5400000" scaled="0"/>
                </a:gradFill>
                <a:ln w="7600" cap="flat">
                  <a:noFill/>
                  <a:bevel/>
                </a:ln>
              </p:spPr>
            </p:sp>
            <p:sp>
              <p:nvSpPr>
                <p:cNvPr id="386" name="Freeform 385"/>
                <p:cNvSpPr/>
                <p:nvPr/>
              </p:nvSpPr>
              <p:spPr>
                <a:xfrm>
                  <a:off x="3145100" y="5627300"/>
                  <a:ext cx="136800" cy="136800"/>
                </a:xfrm>
                <a:custGeom>
                  <a:avLst/>
                  <a:gdLst/>
                  <a:ahLst/>
                  <a:cxnLst/>
                  <a:rect l="0" t="0" r="0" b="0"/>
                  <a:pathLst>
                    <a:path w="136800" h="136800">
                      <a:moveTo>
                        <a:pt x="68400" y="136800"/>
                      </a:moveTo>
                      <a:arcTo wR="68400" hR="68400" stAng="5400000" swAng="10800000"/>
                      <a:lnTo>
                        <a:pt x="68400" y="68400"/>
                      </a:lnTo>
                      <a:close/>
                    </a:path>
                  </a:pathLst>
                </a:custGeom>
                <a:gradFill>
                  <a:gsLst>
                    <a:gs pos="0">
                      <a:srgbClr val="FBFBFB"/>
                    </a:gs>
                    <a:gs pos="100000">
                      <a:srgbClr val="EDEDED"/>
                    </a:gs>
                  </a:gsLst>
                  <a:lin ang="5400000" scaled="0"/>
                </a:gradFill>
                <a:ln w="7600" cap="flat">
                  <a:solidFill>
                    <a:srgbClr val="FFFFFF"/>
                  </a:solidFill>
                  <a:bevel/>
                </a:ln>
              </p:spPr>
            </p:sp>
          </p:grpSp>
          <p:sp>
            <p:nvSpPr>
              <p:cNvPr id="384" name="Text 900"/>
              <p:cNvSpPr txBox="1"/>
              <p:nvPr/>
            </p:nvSpPr>
            <p:spPr>
              <a:xfrm>
                <a:off x="3335100" y="5657700"/>
                <a:ext cx="577600" cy="129200"/>
              </a:xfrm>
              <a:prstGeom prst="rect">
                <a:avLst/>
              </a:prstGeom>
              <a:noFill/>
            </p:spPr>
            <p:txBody>
              <a:bodyPr wrap="square" lIns="36000" tIns="18000" rIns="36000" bIns="18000" rtlCol="0" anchor="ctr"/>
              <a:lstStyle/>
              <a:p>
                <a:pPr algn="ctr"/>
                <a:r>
                  <a:rPr sz="836">
                    <a:solidFill>
                      <a:srgbClr val="000000"/>
                    </a:solidFill>
                    <a:latin typeface="Arial"/>
                  </a:rPr>
                  <a:t>Sub Task</a:t>
                </a:r>
              </a:p>
            </p:txBody>
          </p:sp>
        </p:grpSp>
        <p:grpSp>
          <p:nvGrpSpPr>
            <p:cNvPr id="35" name="Sub Topic 2"/>
            <p:cNvGrpSpPr/>
            <p:nvPr/>
          </p:nvGrpSpPr>
          <p:grpSpPr>
            <a:xfrm>
              <a:off x="3091900" y="5992100"/>
              <a:ext cx="782800" cy="243200"/>
              <a:chOff x="3091900" y="5992100"/>
              <a:chExt cx="782800" cy="243200"/>
            </a:xfrm>
          </p:grpSpPr>
          <p:sp>
            <p:nvSpPr>
              <p:cNvPr id="377" name="Freeform 376"/>
              <p:cNvSpPr/>
              <p:nvPr/>
            </p:nvSpPr>
            <p:spPr>
              <a:xfrm>
                <a:off x="3091900" y="5992100"/>
                <a:ext cx="782800" cy="243200"/>
              </a:xfrm>
              <a:custGeom>
                <a:avLst/>
                <a:gdLst/>
                <a:ahLst/>
                <a:cxnLst/>
                <a:rect l="0" t="0" r="0" b="0"/>
                <a:pathLst>
                  <a:path w="782800" h="243200" fill="none">
                    <a:moveTo>
                      <a:pt x="0" y="243200"/>
                    </a:moveTo>
                    <a:lnTo>
                      <a:pt x="782800" y="243200"/>
                    </a:lnTo>
                  </a:path>
                </a:pathLst>
              </a:custGeom>
              <a:gradFill>
                <a:gsLst>
                  <a:gs pos="0">
                    <a:srgbClr val="E7F5FB"/>
                  </a:gs>
                  <a:gs pos="50000">
                    <a:srgbClr val="CFEBF7"/>
                  </a:gs>
                  <a:gs pos="100000">
                    <a:srgbClr val="B7E2F3"/>
                  </a:gs>
                </a:gsLst>
                <a:lin ang="5400000" scaled="0"/>
              </a:gradFill>
              <a:ln w="22800" cap="flat">
                <a:solidFill>
                  <a:srgbClr val="CC6600"/>
                </a:solidFill>
                <a:bevel/>
              </a:ln>
              <a:effectLst>
                <a:outerShdw blurRad="20000" dist="10748" dir="2700000" algn="tl">
                  <a:srgbClr val="5A5A5A">
                    <a:alpha val="50000"/>
                  </a:srgbClr>
                </a:outerShdw>
              </a:effectLst>
            </p:spPr>
          </p:sp>
          <p:grpSp>
            <p:nvGrpSpPr>
              <p:cNvPr id="378" name="Dynamic Progress"/>
              <p:cNvGrpSpPr/>
              <p:nvPr/>
            </p:nvGrpSpPr>
            <p:grpSpPr>
              <a:xfrm>
                <a:off x="3122300" y="6045300"/>
                <a:ext cx="182400" cy="182400"/>
                <a:chOff x="3122300" y="6045300"/>
                <a:chExt cx="182400" cy="182400"/>
              </a:xfrm>
            </p:grpSpPr>
            <p:sp>
              <p:nvSpPr>
                <p:cNvPr id="380" name="Freeform 379"/>
                <p:cNvSpPr/>
                <p:nvPr/>
              </p:nvSpPr>
              <p:spPr>
                <a:xfrm>
                  <a:off x="3122300" y="6045300"/>
                  <a:ext cx="182400" cy="182400"/>
                </a:xfrm>
                <a:custGeom>
                  <a:avLst/>
                  <a:gdLst/>
                  <a:ahLst/>
                  <a:cxnLst/>
                  <a:rect l="0" t="0" r="0" b="0"/>
                  <a:pathLst>
                    <a:path w="182400" h="182400">
                      <a:moveTo>
                        <a:pt x="0" y="91200"/>
                      </a:moveTo>
                      <a:cubicBezTo>
                        <a:pt x="0" y="40832"/>
                        <a:pt x="40832" y="0"/>
                        <a:pt x="91200" y="0"/>
                      </a:cubicBezTo>
                      <a:cubicBezTo>
                        <a:pt x="141568" y="0"/>
                        <a:pt x="182400" y="40832"/>
                        <a:pt x="182400" y="91200"/>
                      </a:cubicBezTo>
                      <a:cubicBezTo>
                        <a:pt x="182400" y="141568"/>
                        <a:pt x="141568" y="182400"/>
                        <a:pt x="91200" y="182400"/>
                      </a:cubicBezTo>
                      <a:cubicBezTo>
                        <a:pt x="40832" y="182400"/>
                        <a:pt x="0" y="141568"/>
                        <a:pt x="0" y="91200"/>
                      </a:cubicBezTo>
                      <a:close/>
                    </a:path>
                  </a:pathLst>
                </a:custGeom>
                <a:gradFill>
                  <a:gsLst>
                    <a:gs pos="0">
                      <a:srgbClr val="62B1FF"/>
                    </a:gs>
                    <a:gs pos="100000">
                      <a:srgbClr val="0282FF"/>
                    </a:gs>
                  </a:gsLst>
                  <a:lin ang="5400000" scaled="0"/>
                </a:gradFill>
                <a:ln w="7600" cap="flat">
                  <a:noFill/>
                  <a:bevel/>
                </a:ln>
              </p:spPr>
            </p:sp>
            <p:sp>
              <p:nvSpPr>
                <p:cNvPr id="381" name="Freeform 380"/>
                <p:cNvSpPr/>
                <p:nvPr/>
              </p:nvSpPr>
              <p:spPr>
                <a:xfrm>
                  <a:off x="3145100" y="6068100"/>
                  <a:ext cx="136800" cy="136800"/>
                </a:xfrm>
                <a:custGeom>
                  <a:avLst/>
                  <a:gdLst/>
                  <a:ahLst/>
                  <a:cxnLst/>
                  <a:rect l="0" t="0" r="0" b="0"/>
                  <a:pathLst>
                    <a:path w="136800" h="136800">
                      <a:moveTo>
                        <a:pt x="136800" y="68400"/>
                      </a:moveTo>
                      <a:arcTo wR="68400" hR="68400" stAng="0" swAng="16200000"/>
                      <a:lnTo>
                        <a:pt x="68400" y="68400"/>
                      </a:lnTo>
                      <a:close/>
                    </a:path>
                  </a:pathLst>
                </a:custGeom>
                <a:gradFill>
                  <a:gsLst>
                    <a:gs pos="0">
                      <a:srgbClr val="FBFBFB"/>
                    </a:gs>
                    <a:gs pos="100000">
                      <a:srgbClr val="EDEDED"/>
                    </a:gs>
                  </a:gsLst>
                  <a:lin ang="5400000" scaled="0"/>
                </a:gradFill>
                <a:ln w="7600" cap="flat">
                  <a:solidFill>
                    <a:srgbClr val="FFFFFF"/>
                  </a:solidFill>
                  <a:bevel/>
                </a:ln>
              </p:spPr>
            </p:sp>
          </p:grpSp>
          <p:sp>
            <p:nvSpPr>
              <p:cNvPr id="379" name="Text 901"/>
              <p:cNvSpPr txBox="1"/>
              <p:nvPr/>
            </p:nvSpPr>
            <p:spPr>
              <a:xfrm>
                <a:off x="3335100" y="6098500"/>
                <a:ext cx="577600" cy="129200"/>
              </a:xfrm>
              <a:prstGeom prst="rect">
                <a:avLst/>
              </a:prstGeom>
              <a:noFill/>
            </p:spPr>
            <p:txBody>
              <a:bodyPr wrap="square" lIns="36000" tIns="18000" rIns="36000" bIns="18000" rtlCol="0" anchor="ctr"/>
              <a:lstStyle/>
              <a:p>
                <a:pPr algn="ctr"/>
                <a:r>
                  <a:rPr sz="836">
                    <a:solidFill>
                      <a:srgbClr val="000000"/>
                    </a:solidFill>
                    <a:latin typeface="Arial"/>
                  </a:rPr>
                  <a:t>Sub Task</a:t>
                </a:r>
              </a:p>
            </p:txBody>
          </p:sp>
        </p:grpSp>
        <p:grpSp>
          <p:nvGrpSpPr>
            <p:cNvPr id="36" name="Sub Topic 2"/>
            <p:cNvGrpSpPr/>
            <p:nvPr/>
          </p:nvGrpSpPr>
          <p:grpSpPr>
            <a:xfrm>
              <a:off x="1058900" y="4669700"/>
              <a:ext cx="1124800" cy="243200"/>
              <a:chOff x="1058900" y="4669700"/>
              <a:chExt cx="1124800" cy="243200"/>
            </a:xfrm>
          </p:grpSpPr>
          <p:sp>
            <p:nvSpPr>
              <p:cNvPr id="372" name="Freeform 371"/>
              <p:cNvSpPr/>
              <p:nvPr/>
            </p:nvSpPr>
            <p:spPr>
              <a:xfrm>
                <a:off x="1058900" y="4669700"/>
                <a:ext cx="1124800" cy="243200"/>
              </a:xfrm>
              <a:custGeom>
                <a:avLst/>
                <a:gdLst/>
                <a:ahLst/>
                <a:cxnLst/>
                <a:rect l="0" t="0" r="0" b="0"/>
                <a:pathLst>
                  <a:path w="1124800" h="243200" fill="none">
                    <a:moveTo>
                      <a:pt x="0" y="243200"/>
                    </a:moveTo>
                    <a:lnTo>
                      <a:pt x="1124800" y="243200"/>
                    </a:lnTo>
                  </a:path>
                </a:pathLst>
              </a:custGeom>
              <a:gradFill>
                <a:gsLst>
                  <a:gs pos="0">
                    <a:srgbClr val="E7F5FB"/>
                  </a:gs>
                  <a:gs pos="50000">
                    <a:srgbClr val="CFEBF7"/>
                  </a:gs>
                  <a:gs pos="100000">
                    <a:srgbClr val="B7E2F3"/>
                  </a:gs>
                </a:gsLst>
                <a:lin ang="5400000" scaled="0"/>
              </a:gradFill>
              <a:ln w="22800" cap="flat">
                <a:solidFill>
                  <a:srgbClr val="48B4E0"/>
                </a:solidFill>
                <a:bevel/>
              </a:ln>
              <a:effectLst>
                <a:outerShdw blurRad="20000" dist="10748" dir="2700000" algn="tl">
                  <a:srgbClr val="5A5A5A">
                    <a:alpha val="50000"/>
                  </a:srgbClr>
                </a:outerShdw>
              </a:effectLst>
            </p:spPr>
          </p:sp>
          <p:grpSp>
            <p:nvGrpSpPr>
              <p:cNvPr id="373" name="Dynamic Progress"/>
              <p:cNvGrpSpPr/>
              <p:nvPr/>
            </p:nvGrpSpPr>
            <p:grpSpPr>
              <a:xfrm>
                <a:off x="1089300" y="4722900"/>
                <a:ext cx="182400" cy="182400"/>
                <a:chOff x="1089300" y="4722900"/>
                <a:chExt cx="182400" cy="182400"/>
              </a:xfrm>
            </p:grpSpPr>
            <p:sp>
              <p:nvSpPr>
                <p:cNvPr id="375" name="Freeform 374"/>
                <p:cNvSpPr/>
                <p:nvPr/>
              </p:nvSpPr>
              <p:spPr>
                <a:xfrm>
                  <a:off x="1089300" y="4722900"/>
                  <a:ext cx="182400" cy="182400"/>
                </a:xfrm>
                <a:custGeom>
                  <a:avLst/>
                  <a:gdLst/>
                  <a:ahLst/>
                  <a:cxnLst/>
                  <a:rect l="0" t="0" r="0" b="0"/>
                  <a:pathLst>
                    <a:path w="182400" h="182400">
                      <a:moveTo>
                        <a:pt x="0" y="91200"/>
                      </a:moveTo>
                      <a:cubicBezTo>
                        <a:pt x="0" y="40832"/>
                        <a:pt x="40832" y="0"/>
                        <a:pt x="91200" y="0"/>
                      </a:cubicBezTo>
                      <a:cubicBezTo>
                        <a:pt x="141568" y="0"/>
                        <a:pt x="182400" y="40832"/>
                        <a:pt x="182400" y="91200"/>
                      </a:cubicBezTo>
                      <a:cubicBezTo>
                        <a:pt x="182400" y="141568"/>
                        <a:pt x="141568" y="182400"/>
                        <a:pt x="91200" y="182400"/>
                      </a:cubicBezTo>
                      <a:cubicBezTo>
                        <a:pt x="40832" y="182400"/>
                        <a:pt x="0" y="141568"/>
                        <a:pt x="0" y="91200"/>
                      </a:cubicBezTo>
                      <a:close/>
                    </a:path>
                  </a:pathLst>
                </a:custGeom>
                <a:gradFill>
                  <a:gsLst>
                    <a:gs pos="0">
                      <a:srgbClr val="62B1FF"/>
                    </a:gs>
                    <a:gs pos="100000">
                      <a:srgbClr val="0282FF"/>
                    </a:gs>
                  </a:gsLst>
                  <a:lin ang="5400000" scaled="0"/>
                </a:gradFill>
                <a:ln w="7600" cap="flat">
                  <a:noFill/>
                  <a:bevel/>
                </a:ln>
              </p:spPr>
            </p:sp>
            <p:sp>
              <p:nvSpPr>
                <p:cNvPr id="376" name="Freeform 375"/>
                <p:cNvSpPr/>
                <p:nvPr/>
              </p:nvSpPr>
              <p:spPr>
                <a:xfrm>
                  <a:off x="1112219" y="4756150"/>
                  <a:ext cx="127656" cy="122550"/>
                </a:xfrm>
                <a:custGeom>
                  <a:avLst/>
                  <a:gdLst/>
                  <a:ahLst/>
                  <a:cxnLst/>
                  <a:rect l="0" t="0" r="0" b="0"/>
                  <a:pathLst>
                    <a:path w="127656" h="122550">
                      <a:moveTo>
                        <a:pt x="0" y="78136"/>
                      </a:moveTo>
                      <a:cubicBezTo>
                        <a:pt x="16787" y="67510"/>
                        <a:pt x="35440" y="56883"/>
                        <a:pt x="35440" y="56883"/>
                      </a:cubicBezTo>
                      <a:cubicBezTo>
                        <a:pt x="35440" y="56883"/>
                        <a:pt x="46632" y="80011"/>
                        <a:pt x="51606" y="90638"/>
                      </a:cubicBezTo>
                      <a:cubicBezTo>
                        <a:pt x="62798" y="61275"/>
                        <a:pt x="95129" y="12502"/>
                        <a:pt x="122487" y="0"/>
                      </a:cubicBezTo>
                      <a:cubicBezTo>
                        <a:pt x="120621" y="9376"/>
                        <a:pt x="120780" y="33249"/>
                        <a:pt x="127656" y="47626"/>
                      </a:cubicBezTo>
                      <a:cubicBezTo>
                        <a:pt x="113178" y="55744"/>
                        <a:pt x="79586" y="76261"/>
                        <a:pt x="54093" y="122550"/>
                      </a:cubicBezTo>
                      <a:cubicBezTo>
                        <a:pt x="37306" y="101265"/>
                        <a:pt x="14922" y="83137"/>
                        <a:pt x="0" y="78136"/>
                      </a:cubicBezTo>
                      <a:close/>
                    </a:path>
                  </a:pathLst>
                </a:custGeom>
                <a:gradFill>
                  <a:gsLst>
                    <a:gs pos="0">
                      <a:srgbClr val="FBFBFB"/>
                    </a:gs>
                    <a:gs pos="100000">
                      <a:srgbClr val="F0F0F0"/>
                    </a:gs>
                  </a:gsLst>
                  <a:lin ang="5400000" scaled="0"/>
                </a:gradFill>
                <a:ln w="7600" cap="flat">
                  <a:noFill/>
                  <a:bevel/>
                </a:ln>
              </p:spPr>
            </p:sp>
          </p:grpSp>
          <p:sp>
            <p:nvSpPr>
              <p:cNvPr id="374" name="Text 902"/>
              <p:cNvSpPr txBox="1"/>
              <p:nvPr/>
            </p:nvSpPr>
            <p:spPr>
              <a:xfrm>
                <a:off x="1302100" y="4776100"/>
                <a:ext cx="919600" cy="129200"/>
              </a:xfrm>
              <a:prstGeom prst="rect">
                <a:avLst/>
              </a:prstGeom>
              <a:noFill/>
            </p:spPr>
            <p:txBody>
              <a:bodyPr wrap="square" lIns="36000" tIns="18000" rIns="36000" bIns="18000" rtlCol="0" anchor="ctr"/>
              <a:lstStyle/>
              <a:p>
                <a:pPr algn="ctr"/>
                <a:r>
                  <a:rPr sz="836">
                    <a:solidFill>
                      <a:srgbClr val="000000"/>
                    </a:solidFill>
                    <a:latin typeface="Arial"/>
                  </a:rPr>
                  <a:t>Completed Task</a:t>
                </a:r>
              </a:p>
            </p:txBody>
          </p:sp>
        </p:grpSp>
        <p:grpSp>
          <p:nvGrpSpPr>
            <p:cNvPr id="37" name="Sub Topic 2"/>
            <p:cNvGrpSpPr/>
            <p:nvPr/>
          </p:nvGrpSpPr>
          <p:grpSpPr>
            <a:xfrm>
              <a:off x="1058900" y="5110500"/>
              <a:ext cx="1124800" cy="243200"/>
              <a:chOff x="1058900" y="5110500"/>
              <a:chExt cx="1124800" cy="243200"/>
            </a:xfrm>
          </p:grpSpPr>
          <p:sp>
            <p:nvSpPr>
              <p:cNvPr id="367" name="Freeform 366"/>
              <p:cNvSpPr/>
              <p:nvPr/>
            </p:nvSpPr>
            <p:spPr>
              <a:xfrm>
                <a:off x="1058900" y="5110500"/>
                <a:ext cx="1124800" cy="243200"/>
              </a:xfrm>
              <a:custGeom>
                <a:avLst/>
                <a:gdLst/>
                <a:ahLst/>
                <a:cxnLst/>
                <a:rect l="0" t="0" r="0" b="0"/>
                <a:pathLst>
                  <a:path w="1124800" h="243200" fill="none">
                    <a:moveTo>
                      <a:pt x="0" y="243200"/>
                    </a:moveTo>
                    <a:lnTo>
                      <a:pt x="1124800" y="243200"/>
                    </a:lnTo>
                  </a:path>
                </a:pathLst>
              </a:custGeom>
              <a:gradFill>
                <a:gsLst>
                  <a:gs pos="0">
                    <a:srgbClr val="E7F5FB"/>
                  </a:gs>
                  <a:gs pos="50000">
                    <a:srgbClr val="CFEBF7"/>
                  </a:gs>
                  <a:gs pos="100000">
                    <a:srgbClr val="B7E2F3"/>
                  </a:gs>
                </a:gsLst>
                <a:lin ang="5400000" scaled="0"/>
              </a:gradFill>
              <a:ln w="22800" cap="flat">
                <a:solidFill>
                  <a:srgbClr val="48B4E0"/>
                </a:solidFill>
                <a:bevel/>
              </a:ln>
              <a:effectLst>
                <a:outerShdw blurRad="20000" dist="10748" dir="2700000" algn="tl">
                  <a:srgbClr val="5A5A5A">
                    <a:alpha val="50000"/>
                  </a:srgbClr>
                </a:outerShdw>
              </a:effectLst>
            </p:spPr>
          </p:sp>
          <p:grpSp>
            <p:nvGrpSpPr>
              <p:cNvPr id="368" name="Dynamic Progress"/>
              <p:cNvGrpSpPr/>
              <p:nvPr/>
            </p:nvGrpSpPr>
            <p:grpSpPr>
              <a:xfrm>
                <a:off x="1089300" y="5163700"/>
                <a:ext cx="182400" cy="182400"/>
                <a:chOff x="1089300" y="5163700"/>
                <a:chExt cx="182400" cy="182400"/>
              </a:xfrm>
            </p:grpSpPr>
            <p:sp>
              <p:nvSpPr>
                <p:cNvPr id="370" name="Freeform 369"/>
                <p:cNvSpPr/>
                <p:nvPr/>
              </p:nvSpPr>
              <p:spPr>
                <a:xfrm>
                  <a:off x="1089300" y="5163700"/>
                  <a:ext cx="182400" cy="182400"/>
                </a:xfrm>
                <a:custGeom>
                  <a:avLst/>
                  <a:gdLst/>
                  <a:ahLst/>
                  <a:cxnLst/>
                  <a:rect l="0" t="0" r="0" b="0"/>
                  <a:pathLst>
                    <a:path w="182400" h="182400">
                      <a:moveTo>
                        <a:pt x="0" y="91200"/>
                      </a:moveTo>
                      <a:cubicBezTo>
                        <a:pt x="0" y="40832"/>
                        <a:pt x="40832" y="0"/>
                        <a:pt x="91200" y="0"/>
                      </a:cubicBezTo>
                      <a:cubicBezTo>
                        <a:pt x="141568" y="0"/>
                        <a:pt x="182400" y="40832"/>
                        <a:pt x="182400" y="91200"/>
                      </a:cubicBezTo>
                      <a:cubicBezTo>
                        <a:pt x="182400" y="141568"/>
                        <a:pt x="141568" y="182400"/>
                        <a:pt x="91200" y="182400"/>
                      </a:cubicBezTo>
                      <a:cubicBezTo>
                        <a:pt x="40832" y="182400"/>
                        <a:pt x="0" y="141568"/>
                        <a:pt x="0" y="91200"/>
                      </a:cubicBezTo>
                      <a:close/>
                    </a:path>
                  </a:pathLst>
                </a:custGeom>
                <a:gradFill>
                  <a:gsLst>
                    <a:gs pos="0">
                      <a:srgbClr val="62B1FF"/>
                    </a:gs>
                    <a:gs pos="100000">
                      <a:srgbClr val="0282FF"/>
                    </a:gs>
                  </a:gsLst>
                  <a:lin ang="5400000" scaled="0"/>
                </a:gradFill>
                <a:ln w="7600" cap="flat">
                  <a:noFill/>
                  <a:bevel/>
                </a:ln>
              </p:spPr>
            </p:sp>
            <p:sp>
              <p:nvSpPr>
                <p:cNvPr id="371" name="Freeform 370"/>
                <p:cNvSpPr/>
                <p:nvPr/>
              </p:nvSpPr>
              <p:spPr>
                <a:xfrm>
                  <a:off x="1112219" y="5196950"/>
                  <a:ext cx="127656" cy="122550"/>
                </a:xfrm>
                <a:custGeom>
                  <a:avLst/>
                  <a:gdLst/>
                  <a:ahLst/>
                  <a:cxnLst/>
                  <a:rect l="0" t="0" r="0" b="0"/>
                  <a:pathLst>
                    <a:path w="127656" h="122550">
                      <a:moveTo>
                        <a:pt x="0" y="78136"/>
                      </a:moveTo>
                      <a:cubicBezTo>
                        <a:pt x="16787" y="67510"/>
                        <a:pt x="35440" y="56883"/>
                        <a:pt x="35440" y="56883"/>
                      </a:cubicBezTo>
                      <a:cubicBezTo>
                        <a:pt x="35440" y="56883"/>
                        <a:pt x="46632" y="80011"/>
                        <a:pt x="51606" y="90638"/>
                      </a:cubicBezTo>
                      <a:cubicBezTo>
                        <a:pt x="62798" y="61275"/>
                        <a:pt x="95129" y="12502"/>
                        <a:pt x="122487" y="0"/>
                      </a:cubicBezTo>
                      <a:cubicBezTo>
                        <a:pt x="120621" y="9376"/>
                        <a:pt x="120780" y="33249"/>
                        <a:pt x="127656" y="47626"/>
                      </a:cubicBezTo>
                      <a:cubicBezTo>
                        <a:pt x="113178" y="55744"/>
                        <a:pt x="79586" y="76261"/>
                        <a:pt x="54093" y="122550"/>
                      </a:cubicBezTo>
                      <a:cubicBezTo>
                        <a:pt x="37306" y="101265"/>
                        <a:pt x="14922" y="83137"/>
                        <a:pt x="0" y="78136"/>
                      </a:cubicBezTo>
                      <a:close/>
                    </a:path>
                  </a:pathLst>
                </a:custGeom>
                <a:gradFill>
                  <a:gsLst>
                    <a:gs pos="0">
                      <a:srgbClr val="FBFBFB"/>
                    </a:gs>
                    <a:gs pos="100000">
                      <a:srgbClr val="F0F0F0"/>
                    </a:gs>
                  </a:gsLst>
                  <a:lin ang="5400000" scaled="0"/>
                </a:gradFill>
                <a:ln w="7600" cap="flat">
                  <a:noFill/>
                  <a:bevel/>
                </a:ln>
              </p:spPr>
            </p:sp>
          </p:grpSp>
          <p:sp>
            <p:nvSpPr>
              <p:cNvPr id="369" name="Text 903"/>
              <p:cNvSpPr txBox="1"/>
              <p:nvPr/>
            </p:nvSpPr>
            <p:spPr>
              <a:xfrm>
                <a:off x="1302100" y="5216900"/>
                <a:ext cx="919600" cy="129200"/>
              </a:xfrm>
              <a:prstGeom prst="rect">
                <a:avLst/>
              </a:prstGeom>
              <a:noFill/>
            </p:spPr>
            <p:txBody>
              <a:bodyPr wrap="square" lIns="36000" tIns="18000" rIns="36000" bIns="18000" rtlCol="0" anchor="ctr"/>
              <a:lstStyle/>
              <a:p>
                <a:pPr algn="ctr"/>
                <a:r>
                  <a:rPr sz="836">
                    <a:solidFill>
                      <a:srgbClr val="000000"/>
                    </a:solidFill>
                    <a:latin typeface="Arial"/>
                  </a:rPr>
                  <a:t>Completed Task</a:t>
                </a:r>
              </a:p>
            </p:txBody>
          </p:sp>
        </p:grpSp>
        <p:grpSp>
          <p:nvGrpSpPr>
            <p:cNvPr id="38" name="Sub Topic 2"/>
            <p:cNvGrpSpPr/>
            <p:nvPr/>
          </p:nvGrpSpPr>
          <p:grpSpPr>
            <a:xfrm>
              <a:off x="1058900" y="5551300"/>
              <a:ext cx="1124800" cy="243200"/>
              <a:chOff x="1058900" y="5551300"/>
              <a:chExt cx="1124800" cy="243200"/>
            </a:xfrm>
          </p:grpSpPr>
          <p:sp>
            <p:nvSpPr>
              <p:cNvPr id="362" name="Freeform 361"/>
              <p:cNvSpPr/>
              <p:nvPr/>
            </p:nvSpPr>
            <p:spPr>
              <a:xfrm>
                <a:off x="1058900" y="5551300"/>
                <a:ext cx="1124800" cy="243200"/>
              </a:xfrm>
              <a:custGeom>
                <a:avLst/>
                <a:gdLst/>
                <a:ahLst/>
                <a:cxnLst/>
                <a:rect l="0" t="0" r="0" b="0"/>
                <a:pathLst>
                  <a:path w="1124800" h="243200" fill="none">
                    <a:moveTo>
                      <a:pt x="0" y="243200"/>
                    </a:moveTo>
                    <a:lnTo>
                      <a:pt x="1124800" y="243200"/>
                    </a:lnTo>
                  </a:path>
                </a:pathLst>
              </a:custGeom>
              <a:gradFill>
                <a:gsLst>
                  <a:gs pos="0">
                    <a:srgbClr val="E7F5FB"/>
                  </a:gs>
                  <a:gs pos="50000">
                    <a:srgbClr val="CFEBF7"/>
                  </a:gs>
                  <a:gs pos="100000">
                    <a:srgbClr val="B7E2F3"/>
                  </a:gs>
                </a:gsLst>
                <a:lin ang="5400000" scaled="0"/>
              </a:gradFill>
              <a:ln w="22800" cap="flat">
                <a:solidFill>
                  <a:srgbClr val="48B4E0"/>
                </a:solidFill>
                <a:bevel/>
              </a:ln>
              <a:effectLst>
                <a:outerShdw blurRad="20000" dist="10748" dir="2700000" algn="tl">
                  <a:srgbClr val="5A5A5A">
                    <a:alpha val="50000"/>
                  </a:srgbClr>
                </a:outerShdw>
              </a:effectLst>
            </p:spPr>
          </p:sp>
          <p:grpSp>
            <p:nvGrpSpPr>
              <p:cNvPr id="363" name="Dynamic Progress"/>
              <p:cNvGrpSpPr/>
              <p:nvPr/>
            </p:nvGrpSpPr>
            <p:grpSpPr>
              <a:xfrm>
                <a:off x="1089300" y="5604500"/>
                <a:ext cx="182400" cy="182400"/>
                <a:chOff x="1089300" y="5604500"/>
                <a:chExt cx="182400" cy="182400"/>
              </a:xfrm>
            </p:grpSpPr>
            <p:sp>
              <p:nvSpPr>
                <p:cNvPr id="365" name="Freeform 364"/>
                <p:cNvSpPr/>
                <p:nvPr/>
              </p:nvSpPr>
              <p:spPr>
                <a:xfrm>
                  <a:off x="1089300" y="5604500"/>
                  <a:ext cx="182400" cy="182400"/>
                </a:xfrm>
                <a:custGeom>
                  <a:avLst/>
                  <a:gdLst/>
                  <a:ahLst/>
                  <a:cxnLst/>
                  <a:rect l="0" t="0" r="0" b="0"/>
                  <a:pathLst>
                    <a:path w="182400" h="182400">
                      <a:moveTo>
                        <a:pt x="0" y="91200"/>
                      </a:moveTo>
                      <a:cubicBezTo>
                        <a:pt x="0" y="40832"/>
                        <a:pt x="40832" y="0"/>
                        <a:pt x="91200" y="0"/>
                      </a:cubicBezTo>
                      <a:cubicBezTo>
                        <a:pt x="141568" y="0"/>
                        <a:pt x="182400" y="40832"/>
                        <a:pt x="182400" y="91200"/>
                      </a:cubicBezTo>
                      <a:cubicBezTo>
                        <a:pt x="182400" y="141568"/>
                        <a:pt x="141568" y="182400"/>
                        <a:pt x="91200" y="182400"/>
                      </a:cubicBezTo>
                      <a:cubicBezTo>
                        <a:pt x="40832" y="182400"/>
                        <a:pt x="0" y="141568"/>
                        <a:pt x="0" y="91200"/>
                      </a:cubicBezTo>
                      <a:close/>
                    </a:path>
                  </a:pathLst>
                </a:custGeom>
                <a:gradFill>
                  <a:gsLst>
                    <a:gs pos="0">
                      <a:srgbClr val="62B1FF"/>
                    </a:gs>
                    <a:gs pos="100000">
                      <a:srgbClr val="0282FF"/>
                    </a:gs>
                  </a:gsLst>
                  <a:lin ang="5400000" scaled="0"/>
                </a:gradFill>
                <a:ln w="7600" cap="flat">
                  <a:noFill/>
                  <a:bevel/>
                </a:ln>
              </p:spPr>
            </p:sp>
            <p:sp>
              <p:nvSpPr>
                <p:cNvPr id="366" name="Freeform 365"/>
                <p:cNvSpPr/>
                <p:nvPr/>
              </p:nvSpPr>
              <p:spPr>
                <a:xfrm>
                  <a:off x="1112219" y="5637750"/>
                  <a:ext cx="127656" cy="122550"/>
                </a:xfrm>
                <a:custGeom>
                  <a:avLst/>
                  <a:gdLst/>
                  <a:ahLst/>
                  <a:cxnLst/>
                  <a:rect l="0" t="0" r="0" b="0"/>
                  <a:pathLst>
                    <a:path w="127656" h="122550">
                      <a:moveTo>
                        <a:pt x="0" y="78136"/>
                      </a:moveTo>
                      <a:cubicBezTo>
                        <a:pt x="16787" y="67510"/>
                        <a:pt x="35440" y="56883"/>
                        <a:pt x="35440" y="56883"/>
                      </a:cubicBezTo>
                      <a:cubicBezTo>
                        <a:pt x="35440" y="56883"/>
                        <a:pt x="46632" y="80011"/>
                        <a:pt x="51606" y="90638"/>
                      </a:cubicBezTo>
                      <a:cubicBezTo>
                        <a:pt x="62798" y="61275"/>
                        <a:pt x="95129" y="12502"/>
                        <a:pt x="122487" y="0"/>
                      </a:cubicBezTo>
                      <a:cubicBezTo>
                        <a:pt x="120621" y="9376"/>
                        <a:pt x="120780" y="33249"/>
                        <a:pt x="127656" y="47626"/>
                      </a:cubicBezTo>
                      <a:cubicBezTo>
                        <a:pt x="113178" y="55744"/>
                        <a:pt x="79586" y="76261"/>
                        <a:pt x="54093" y="122550"/>
                      </a:cubicBezTo>
                      <a:cubicBezTo>
                        <a:pt x="37306" y="101265"/>
                        <a:pt x="14922" y="83137"/>
                        <a:pt x="0" y="78136"/>
                      </a:cubicBezTo>
                      <a:close/>
                    </a:path>
                  </a:pathLst>
                </a:custGeom>
                <a:gradFill>
                  <a:gsLst>
                    <a:gs pos="0">
                      <a:srgbClr val="FBFBFB"/>
                    </a:gs>
                    <a:gs pos="100000">
                      <a:srgbClr val="F0F0F0"/>
                    </a:gs>
                  </a:gsLst>
                  <a:lin ang="5400000" scaled="0"/>
                </a:gradFill>
                <a:ln w="7600" cap="flat">
                  <a:noFill/>
                  <a:bevel/>
                </a:ln>
              </p:spPr>
            </p:sp>
          </p:grpSp>
          <p:sp>
            <p:nvSpPr>
              <p:cNvPr id="364" name="Text 904"/>
              <p:cNvSpPr txBox="1"/>
              <p:nvPr/>
            </p:nvSpPr>
            <p:spPr>
              <a:xfrm>
                <a:off x="1302100" y="5657700"/>
                <a:ext cx="919600" cy="129200"/>
              </a:xfrm>
              <a:prstGeom prst="rect">
                <a:avLst/>
              </a:prstGeom>
              <a:noFill/>
            </p:spPr>
            <p:txBody>
              <a:bodyPr wrap="square" lIns="36000" tIns="18000" rIns="36000" bIns="18000" rtlCol="0" anchor="ctr"/>
              <a:lstStyle/>
              <a:p>
                <a:pPr algn="ctr"/>
                <a:r>
                  <a:rPr sz="836">
                    <a:solidFill>
                      <a:srgbClr val="000000"/>
                    </a:solidFill>
                    <a:latin typeface="Arial"/>
                  </a:rPr>
                  <a:t>Completed Task</a:t>
                </a:r>
              </a:p>
            </p:txBody>
          </p:sp>
        </p:grpSp>
        <p:grpSp>
          <p:nvGrpSpPr>
            <p:cNvPr id="39" name="Sub Topic 2"/>
            <p:cNvGrpSpPr/>
            <p:nvPr/>
          </p:nvGrpSpPr>
          <p:grpSpPr>
            <a:xfrm>
              <a:off x="4695500" y="4669700"/>
              <a:ext cx="782800" cy="243200"/>
              <a:chOff x="4695500" y="4669700"/>
              <a:chExt cx="782800" cy="243200"/>
            </a:xfrm>
          </p:grpSpPr>
          <p:sp>
            <p:nvSpPr>
              <p:cNvPr id="357" name="Freeform 356"/>
              <p:cNvSpPr/>
              <p:nvPr/>
            </p:nvSpPr>
            <p:spPr>
              <a:xfrm>
                <a:off x="4695500" y="4669700"/>
                <a:ext cx="782800" cy="243200"/>
              </a:xfrm>
              <a:custGeom>
                <a:avLst/>
                <a:gdLst/>
                <a:ahLst/>
                <a:cxnLst/>
                <a:rect l="0" t="0" r="0" b="0"/>
                <a:pathLst>
                  <a:path w="782800" h="243200" fill="none">
                    <a:moveTo>
                      <a:pt x="0" y="243200"/>
                    </a:moveTo>
                    <a:lnTo>
                      <a:pt x="782800" y="243200"/>
                    </a:lnTo>
                  </a:path>
                </a:pathLst>
              </a:custGeom>
              <a:gradFill>
                <a:gsLst>
                  <a:gs pos="0">
                    <a:srgbClr val="E7F5FB"/>
                  </a:gs>
                  <a:gs pos="50000">
                    <a:srgbClr val="CFEBF7"/>
                  </a:gs>
                  <a:gs pos="100000">
                    <a:srgbClr val="B7E2F3"/>
                  </a:gs>
                </a:gsLst>
                <a:lin ang="5400000" scaled="0"/>
              </a:gradFill>
              <a:ln w="22800" cap="flat">
                <a:solidFill>
                  <a:srgbClr val="48B4E0"/>
                </a:solidFill>
                <a:bevel/>
              </a:ln>
              <a:effectLst>
                <a:outerShdw blurRad="20000" dist="10748" dir="2700000" algn="tl">
                  <a:srgbClr val="5A5A5A">
                    <a:alpha val="50000"/>
                  </a:srgbClr>
                </a:outerShdw>
              </a:effectLst>
            </p:spPr>
          </p:sp>
          <p:grpSp>
            <p:nvGrpSpPr>
              <p:cNvPr id="358" name="Dynamic Progress"/>
              <p:cNvGrpSpPr/>
              <p:nvPr/>
            </p:nvGrpSpPr>
            <p:grpSpPr>
              <a:xfrm>
                <a:off x="4725900" y="4722900"/>
                <a:ext cx="182400" cy="182400"/>
                <a:chOff x="4725900" y="4722900"/>
                <a:chExt cx="182400" cy="182400"/>
              </a:xfrm>
            </p:grpSpPr>
            <p:sp>
              <p:nvSpPr>
                <p:cNvPr id="360" name="Freeform 359"/>
                <p:cNvSpPr/>
                <p:nvPr/>
              </p:nvSpPr>
              <p:spPr>
                <a:xfrm>
                  <a:off x="4725900" y="4722900"/>
                  <a:ext cx="182400" cy="182400"/>
                </a:xfrm>
                <a:custGeom>
                  <a:avLst/>
                  <a:gdLst/>
                  <a:ahLst/>
                  <a:cxnLst/>
                  <a:rect l="0" t="0" r="0" b="0"/>
                  <a:pathLst>
                    <a:path w="182400" h="182400">
                      <a:moveTo>
                        <a:pt x="0" y="91200"/>
                      </a:moveTo>
                      <a:cubicBezTo>
                        <a:pt x="0" y="40832"/>
                        <a:pt x="40832" y="0"/>
                        <a:pt x="91200" y="0"/>
                      </a:cubicBezTo>
                      <a:cubicBezTo>
                        <a:pt x="141568" y="0"/>
                        <a:pt x="182400" y="40832"/>
                        <a:pt x="182400" y="91200"/>
                      </a:cubicBezTo>
                      <a:cubicBezTo>
                        <a:pt x="182400" y="141568"/>
                        <a:pt x="141568" y="182400"/>
                        <a:pt x="91200" y="182400"/>
                      </a:cubicBezTo>
                      <a:cubicBezTo>
                        <a:pt x="40832" y="182400"/>
                        <a:pt x="0" y="141568"/>
                        <a:pt x="0" y="91200"/>
                      </a:cubicBezTo>
                      <a:close/>
                    </a:path>
                  </a:pathLst>
                </a:custGeom>
                <a:gradFill>
                  <a:gsLst>
                    <a:gs pos="0">
                      <a:srgbClr val="62B1FF"/>
                    </a:gs>
                    <a:gs pos="100000">
                      <a:srgbClr val="0282FF"/>
                    </a:gs>
                  </a:gsLst>
                  <a:lin ang="5400000" scaled="0"/>
                </a:gradFill>
                <a:ln w="7600" cap="flat">
                  <a:noFill/>
                  <a:bevel/>
                </a:ln>
              </p:spPr>
            </p:sp>
            <p:sp>
              <p:nvSpPr>
                <p:cNvPr id="361" name="Freeform 360"/>
                <p:cNvSpPr/>
                <p:nvPr/>
              </p:nvSpPr>
              <p:spPr>
                <a:xfrm>
                  <a:off x="4748700" y="4745700"/>
                  <a:ext cx="136800" cy="136800"/>
                </a:xfrm>
                <a:custGeom>
                  <a:avLst/>
                  <a:gdLst/>
                  <a:ahLst/>
                  <a:cxnLst/>
                  <a:rect l="0" t="0" r="0" b="0"/>
                  <a:pathLst>
                    <a:path w="136800" h="136800">
                      <a:moveTo>
                        <a:pt x="68400" y="0"/>
                      </a:moveTo>
                      <a:arcTo wR="68400" hR="68400" stAng="-5400000" swAng="21600000"/>
                      <a:lnTo>
                        <a:pt x="68400" y="68400"/>
                      </a:lnTo>
                      <a:close/>
                    </a:path>
                  </a:pathLst>
                </a:custGeom>
                <a:gradFill>
                  <a:gsLst>
                    <a:gs pos="0">
                      <a:srgbClr val="FBFBFB"/>
                    </a:gs>
                    <a:gs pos="100000">
                      <a:srgbClr val="EDEDED"/>
                    </a:gs>
                  </a:gsLst>
                  <a:lin ang="5400000" scaled="0"/>
                </a:gradFill>
                <a:ln w="7600" cap="flat">
                  <a:solidFill>
                    <a:srgbClr val="FFFFFF"/>
                  </a:solidFill>
                  <a:bevel/>
                </a:ln>
              </p:spPr>
            </p:sp>
          </p:grpSp>
          <p:sp>
            <p:nvSpPr>
              <p:cNvPr id="359" name="Text 905"/>
              <p:cNvSpPr txBox="1"/>
              <p:nvPr/>
            </p:nvSpPr>
            <p:spPr>
              <a:xfrm>
                <a:off x="4938700" y="4776100"/>
                <a:ext cx="577600" cy="129200"/>
              </a:xfrm>
              <a:prstGeom prst="rect">
                <a:avLst/>
              </a:prstGeom>
              <a:noFill/>
            </p:spPr>
            <p:txBody>
              <a:bodyPr wrap="square" lIns="36000" tIns="18000" rIns="36000" bIns="18000" rtlCol="0" anchor="ctr"/>
              <a:lstStyle/>
              <a:p>
                <a:pPr algn="ctr"/>
                <a:r>
                  <a:rPr sz="836">
                    <a:solidFill>
                      <a:srgbClr val="000000"/>
                    </a:solidFill>
                    <a:latin typeface="Arial"/>
                  </a:rPr>
                  <a:t>Sub Task</a:t>
                </a:r>
              </a:p>
            </p:txBody>
          </p:sp>
        </p:grpSp>
        <p:grpSp>
          <p:nvGrpSpPr>
            <p:cNvPr id="40" name="Sub Topic 2"/>
            <p:cNvGrpSpPr/>
            <p:nvPr/>
          </p:nvGrpSpPr>
          <p:grpSpPr>
            <a:xfrm>
              <a:off x="4695500" y="5110500"/>
              <a:ext cx="782800" cy="243200"/>
              <a:chOff x="4695500" y="5110500"/>
              <a:chExt cx="782800" cy="243200"/>
            </a:xfrm>
          </p:grpSpPr>
          <p:sp>
            <p:nvSpPr>
              <p:cNvPr id="352" name="Freeform 351"/>
              <p:cNvSpPr/>
              <p:nvPr/>
            </p:nvSpPr>
            <p:spPr>
              <a:xfrm>
                <a:off x="4695500" y="5110500"/>
                <a:ext cx="782800" cy="243200"/>
              </a:xfrm>
              <a:custGeom>
                <a:avLst/>
                <a:gdLst/>
                <a:ahLst/>
                <a:cxnLst/>
                <a:rect l="0" t="0" r="0" b="0"/>
                <a:pathLst>
                  <a:path w="782800" h="243200" fill="none">
                    <a:moveTo>
                      <a:pt x="0" y="243200"/>
                    </a:moveTo>
                    <a:lnTo>
                      <a:pt x="782800" y="243200"/>
                    </a:lnTo>
                  </a:path>
                </a:pathLst>
              </a:custGeom>
              <a:gradFill>
                <a:gsLst>
                  <a:gs pos="0">
                    <a:srgbClr val="E7F5FB"/>
                  </a:gs>
                  <a:gs pos="50000">
                    <a:srgbClr val="CFEBF7"/>
                  </a:gs>
                  <a:gs pos="100000">
                    <a:srgbClr val="B7E2F3"/>
                  </a:gs>
                </a:gsLst>
                <a:lin ang="5400000" scaled="0"/>
              </a:gradFill>
              <a:ln w="22800" cap="flat">
                <a:solidFill>
                  <a:srgbClr val="48B4E0"/>
                </a:solidFill>
                <a:bevel/>
              </a:ln>
              <a:effectLst>
                <a:outerShdw blurRad="20000" dist="10748" dir="2700000" algn="tl">
                  <a:srgbClr val="5A5A5A">
                    <a:alpha val="50000"/>
                  </a:srgbClr>
                </a:outerShdw>
              </a:effectLst>
            </p:spPr>
          </p:sp>
          <p:grpSp>
            <p:nvGrpSpPr>
              <p:cNvPr id="353" name="Dynamic Progress"/>
              <p:cNvGrpSpPr/>
              <p:nvPr/>
            </p:nvGrpSpPr>
            <p:grpSpPr>
              <a:xfrm>
                <a:off x="4725900" y="5163700"/>
                <a:ext cx="182400" cy="182400"/>
                <a:chOff x="4725900" y="5163700"/>
                <a:chExt cx="182400" cy="182400"/>
              </a:xfrm>
            </p:grpSpPr>
            <p:sp>
              <p:nvSpPr>
                <p:cNvPr id="355" name="Freeform 354"/>
                <p:cNvSpPr/>
                <p:nvPr/>
              </p:nvSpPr>
              <p:spPr>
                <a:xfrm>
                  <a:off x="4725900" y="5163700"/>
                  <a:ext cx="182400" cy="182400"/>
                </a:xfrm>
                <a:custGeom>
                  <a:avLst/>
                  <a:gdLst/>
                  <a:ahLst/>
                  <a:cxnLst/>
                  <a:rect l="0" t="0" r="0" b="0"/>
                  <a:pathLst>
                    <a:path w="182400" h="182400">
                      <a:moveTo>
                        <a:pt x="0" y="91200"/>
                      </a:moveTo>
                      <a:cubicBezTo>
                        <a:pt x="0" y="40832"/>
                        <a:pt x="40832" y="0"/>
                        <a:pt x="91200" y="0"/>
                      </a:cubicBezTo>
                      <a:cubicBezTo>
                        <a:pt x="141568" y="0"/>
                        <a:pt x="182400" y="40832"/>
                        <a:pt x="182400" y="91200"/>
                      </a:cubicBezTo>
                      <a:cubicBezTo>
                        <a:pt x="182400" y="141568"/>
                        <a:pt x="141568" y="182400"/>
                        <a:pt x="91200" y="182400"/>
                      </a:cubicBezTo>
                      <a:cubicBezTo>
                        <a:pt x="40832" y="182400"/>
                        <a:pt x="0" y="141568"/>
                        <a:pt x="0" y="91200"/>
                      </a:cubicBezTo>
                      <a:close/>
                    </a:path>
                  </a:pathLst>
                </a:custGeom>
                <a:gradFill>
                  <a:gsLst>
                    <a:gs pos="0">
                      <a:srgbClr val="62B1FF"/>
                    </a:gs>
                    <a:gs pos="100000">
                      <a:srgbClr val="0282FF"/>
                    </a:gs>
                  </a:gsLst>
                  <a:lin ang="5400000" scaled="0"/>
                </a:gradFill>
                <a:ln w="7600" cap="flat">
                  <a:noFill/>
                  <a:bevel/>
                </a:ln>
              </p:spPr>
            </p:sp>
            <p:sp>
              <p:nvSpPr>
                <p:cNvPr id="356" name="Freeform 355"/>
                <p:cNvSpPr/>
                <p:nvPr/>
              </p:nvSpPr>
              <p:spPr>
                <a:xfrm>
                  <a:off x="4748700" y="5186500"/>
                  <a:ext cx="136800" cy="136800"/>
                </a:xfrm>
                <a:custGeom>
                  <a:avLst/>
                  <a:gdLst/>
                  <a:ahLst/>
                  <a:cxnLst/>
                  <a:rect l="0" t="0" r="0" b="0"/>
                  <a:pathLst>
                    <a:path w="136800" h="136800">
                      <a:moveTo>
                        <a:pt x="68400" y="0"/>
                      </a:moveTo>
                      <a:arcTo wR="68400" hR="68400" stAng="-5400000" swAng="21600000"/>
                      <a:lnTo>
                        <a:pt x="68400" y="68400"/>
                      </a:lnTo>
                      <a:close/>
                    </a:path>
                  </a:pathLst>
                </a:custGeom>
                <a:gradFill>
                  <a:gsLst>
                    <a:gs pos="0">
                      <a:srgbClr val="FBFBFB"/>
                    </a:gs>
                    <a:gs pos="100000">
                      <a:srgbClr val="EDEDED"/>
                    </a:gs>
                  </a:gsLst>
                  <a:lin ang="5400000" scaled="0"/>
                </a:gradFill>
                <a:ln w="7600" cap="flat">
                  <a:solidFill>
                    <a:srgbClr val="FFFFFF"/>
                  </a:solidFill>
                  <a:bevel/>
                </a:ln>
              </p:spPr>
            </p:sp>
          </p:grpSp>
          <p:sp>
            <p:nvSpPr>
              <p:cNvPr id="354" name="Text 906"/>
              <p:cNvSpPr txBox="1"/>
              <p:nvPr/>
            </p:nvSpPr>
            <p:spPr>
              <a:xfrm>
                <a:off x="4938700" y="5216900"/>
                <a:ext cx="577600" cy="129200"/>
              </a:xfrm>
              <a:prstGeom prst="rect">
                <a:avLst/>
              </a:prstGeom>
              <a:noFill/>
            </p:spPr>
            <p:txBody>
              <a:bodyPr wrap="square" lIns="36000" tIns="18000" rIns="36000" bIns="18000" rtlCol="0" anchor="ctr"/>
              <a:lstStyle/>
              <a:p>
                <a:pPr algn="ctr"/>
                <a:r>
                  <a:rPr sz="836">
                    <a:solidFill>
                      <a:srgbClr val="000000"/>
                    </a:solidFill>
                    <a:latin typeface="Arial"/>
                  </a:rPr>
                  <a:t>Sub Task</a:t>
                </a:r>
              </a:p>
            </p:txBody>
          </p:sp>
        </p:grpSp>
        <p:grpSp>
          <p:nvGrpSpPr>
            <p:cNvPr id="41" name="Sub Topic 2"/>
            <p:cNvGrpSpPr/>
            <p:nvPr/>
          </p:nvGrpSpPr>
          <p:grpSpPr>
            <a:xfrm>
              <a:off x="4695500" y="5551300"/>
              <a:ext cx="782800" cy="243200"/>
              <a:chOff x="4695500" y="5551300"/>
              <a:chExt cx="782800" cy="243200"/>
            </a:xfrm>
          </p:grpSpPr>
          <p:sp>
            <p:nvSpPr>
              <p:cNvPr id="347" name="Freeform 346"/>
              <p:cNvSpPr/>
              <p:nvPr/>
            </p:nvSpPr>
            <p:spPr>
              <a:xfrm>
                <a:off x="4695500" y="5551300"/>
                <a:ext cx="782800" cy="243200"/>
              </a:xfrm>
              <a:custGeom>
                <a:avLst/>
                <a:gdLst/>
                <a:ahLst/>
                <a:cxnLst/>
                <a:rect l="0" t="0" r="0" b="0"/>
                <a:pathLst>
                  <a:path w="782800" h="243200" fill="none">
                    <a:moveTo>
                      <a:pt x="0" y="243200"/>
                    </a:moveTo>
                    <a:lnTo>
                      <a:pt x="782800" y="243200"/>
                    </a:lnTo>
                  </a:path>
                </a:pathLst>
              </a:custGeom>
              <a:gradFill>
                <a:gsLst>
                  <a:gs pos="0">
                    <a:srgbClr val="E7F5FB"/>
                  </a:gs>
                  <a:gs pos="50000">
                    <a:srgbClr val="CFEBF7"/>
                  </a:gs>
                  <a:gs pos="100000">
                    <a:srgbClr val="B7E2F3"/>
                  </a:gs>
                </a:gsLst>
                <a:lin ang="5400000" scaled="0"/>
              </a:gradFill>
              <a:ln w="22800" cap="flat">
                <a:solidFill>
                  <a:srgbClr val="48B4E0"/>
                </a:solidFill>
                <a:bevel/>
              </a:ln>
              <a:effectLst>
                <a:outerShdw blurRad="20000" dist="10748" dir="2700000" algn="tl">
                  <a:srgbClr val="5A5A5A">
                    <a:alpha val="50000"/>
                  </a:srgbClr>
                </a:outerShdw>
              </a:effectLst>
            </p:spPr>
          </p:sp>
          <p:grpSp>
            <p:nvGrpSpPr>
              <p:cNvPr id="348" name="Dynamic Progress"/>
              <p:cNvGrpSpPr/>
              <p:nvPr/>
            </p:nvGrpSpPr>
            <p:grpSpPr>
              <a:xfrm>
                <a:off x="4725900" y="5604500"/>
                <a:ext cx="182400" cy="182400"/>
                <a:chOff x="4725900" y="5604500"/>
                <a:chExt cx="182400" cy="182400"/>
              </a:xfrm>
            </p:grpSpPr>
            <p:sp>
              <p:nvSpPr>
                <p:cNvPr id="350" name="Freeform 349"/>
                <p:cNvSpPr/>
                <p:nvPr/>
              </p:nvSpPr>
              <p:spPr>
                <a:xfrm>
                  <a:off x="4725900" y="5604500"/>
                  <a:ext cx="182400" cy="182400"/>
                </a:xfrm>
                <a:custGeom>
                  <a:avLst/>
                  <a:gdLst/>
                  <a:ahLst/>
                  <a:cxnLst/>
                  <a:rect l="0" t="0" r="0" b="0"/>
                  <a:pathLst>
                    <a:path w="182400" h="182400">
                      <a:moveTo>
                        <a:pt x="0" y="91200"/>
                      </a:moveTo>
                      <a:cubicBezTo>
                        <a:pt x="0" y="40832"/>
                        <a:pt x="40832" y="0"/>
                        <a:pt x="91200" y="0"/>
                      </a:cubicBezTo>
                      <a:cubicBezTo>
                        <a:pt x="141568" y="0"/>
                        <a:pt x="182400" y="40832"/>
                        <a:pt x="182400" y="91200"/>
                      </a:cubicBezTo>
                      <a:cubicBezTo>
                        <a:pt x="182400" y="141568"/>
                        <a:pt x="141568" y="182400"/>
                        <a:pt x="91200" y="182400"/>
                      </a:cubicBezTo>
                      <a:cubicBezTo>
                        <a:pt x="40832" y="182400"/>
                        <a:pt x="0" y="141568"/>
                        <a:pt x="0" y="91200"/>
                      </a:cubicBezTo>
                      <a:close/>
                    </a:path>
                  </a:pathLst>
                </a:custGeom>
                <a:gradFill>
                  <a:gsLst>
                    <a:gs pos="0">
                      <a:srgbClr val="62B1FF"/>
                    </a:gs>
                    <a:gs pos="100000">
                      <a:srgbClr val="0282FF"/>
                    </a:gs>
                  </a:gsLst>
                  <a:lin ang="5400000" scaled="0"/>
                </a:gradFill>
                <a:ln w="7600" cap="flat">
                  <a:noFill/>
                  <a:bevel/>
                </a:ln>
              </p:spPr>
            </p:sp>
            <p:sp>
              <p:nvSpPr>
                <p:cNvPr id="351" name="Freeform 350"/>
                <p:cNvSpPr/>
                <p:nvPr/>
              </p:nvSpPr>
              <p:spPr>
                <a:xfrm>
                  <a:off x="4748700" y="5627300"/>
                  <a:ext cx="136800" cy="136800"/>
                </a:xfrm>
                <a:custGeom>
                  <a:avLst/>
                  <a:gdLst/>
                  <a:ahLst/>
                  <a:cxnLst/>
                  <a:rect l="0" t="0" r="0" b="0"/>
                  <a:pathLst>
                    <a:path w="136800" h="136800">
                      <a:moveTo>
                        <a:pt x="68400" y="0"/>
                      </a:moveTo>
                      <a:arcTo wR="68400" hR="68400" stAng="-5400000" swAng="21600000"/>
                      <a:lnTo>
                        <a:pt x="68400" y="68400"/>
                      </a:lnTo>
                      <a:close/>
                    </a:path>
                  </a:pathLst>
                </a:custGeom>
                <a:gradFill>
                  <a:gsLst>
                    <a:gs pos="0">
                      <a:srgbClr val="FBFBFB"/>
                    </a:gs>
                    <a:gs pos="100000">
                      <a:srgbClr val="EDEDED"/>
                    </a:gs>
                  </a:gsLst>
                  <a:lin ang="5400000" scaled="0"/>
                </a:gradFill>
                <a:ln w="7600" cap="flat">
                  <a:solidFill>
                    <a:srgbClr val="FFFFFF"/>
                  </a:solidFill>
                  <a:bevel/>
                </a:ln>
              </p:spPr>
            </p:sp>
          </p:grpSp>
          <p:sp>
            <p:nvSpPr>
              <p:cNvPr id="349" name="Text 907"/>
              <p:cNvSpPr txBox="1"/>
              <p:nvPr/>
            </p:nvSpPr>
            <p:spPr>
              <a:xfrm>
                <a:off x="4938700" y="5657700"/>
                <a:ext cx="577600" cy="129200"/>
              </a:xfrm>
              <a:prstGeom prst="rect">
                <a:avLst/>
              </a:prstGeom>
              <a:noFill/>
            </p:spPr>
            <p:txBody>
              <a:bodyPr wrap="square" lIns="36000" tIns="18000" rIns="36000" bIns="18000" rtlCol="0" anchor="ctr"/>
              <a:lstStyle/>
              <a:p>
                <a:pPr algn="ctr"/>
                <a:r>
                  <a:rPr sz="836">
                    <a:solidFill>
                      <a:srgbClr val="000000"/>
                    </a:solidFill>
                    <a:latin typeface="Arial"/>
                  </a:rPr>
                  <a:t>Sub Task</a:t>
                </a:r>
              </a:p>
            </p:txBody>
          </p:sp>
        </p:grpSp>
        <p:grpSp>
          <p:nvGrpSpPr>
            <p:cNvPr id="42" name="Sub Topic 2"/>
            <p:cNvGrpSpPr/>
            <p:nvPr/>
          </p:nvGrpSpPr>
          <p:grpSpPr>
            <a:xfrm>
              <a:off x="6299100" y="4669700"/>
              <a:ext cx="782800" cy="243200"/>
              <a:chOff x="6299100" y="4669700"/>
              <a:chExt cx="782800" cy="243200"/>
            </a:xfrm>
          </p:grpSpPr>
          <p:sp>
            <p:nvSpPr>
              <p:cNvPr id="342" name="Freeform 341"/>
              <p:cNvSpPr/>
              <p:nvPr/>
            </p:nvSpPr>
            <p:spPr>
              <a:xfrm>
                <a:off x="6299100" y="4669700"/>
                <a:ext cx="782800" cy="243200"/>
              </a:xfrm>
              <a:custGeom>
                <a:avLst/>
                <a:gdLst/>
                <a:ahLst/>
                <a:cxnLst/>
                <a:rect l="0" t="0" r="0" b="0"/>
                <a:pathLst>
                  <a:path w="782800" h="243200" fill="none">
                    <a:moveTo>
                      <a:pt x="0" y="243200"/>
                    </a:moveTo>
                    <a:lnTo>
                      <a:pt x="782800" y="243200"/>
                    </a:lnTo>
                  </a:path>
                </a:pathLst>
              </a:custGeom>
              <a:gradFill>
                <a:gsLst>
                  <a:gs pos="0">
                    <a:srgbClr val="E7F5FB"/>
                  </a:gs>
                  <a:gs pos="50000">
                    <a:srgbClr val="CFEBF7"/>
                  </a:gs>
                  <a:gs pos="100000">
                    <a:srgbClr val="B7E2F3"/>
                  </a:gs>
                </a:gsLst>
                <a:lin ang="5400000" scaled="0"/>
              </a:gradFill>
              <a:ln w="22800" cap="flat">
                <a:solidFill>
                  <a:srgbClr val="48B4E0"/>
                </a:solidFill>
                <a:bevel/>
              </a:ln>
              <a:effectLst>
                <a:outerShdw blurRad="20000" dist="10748" dir="2700000" algn="tl">
                  <a:srgbClr val="5A5A5A">
                    <a:alpha val="50000"/>
                  </a:srgbClr>
                </a:outerShdw>
              </a:effectLst>
            </p:spPr>
          </p:sp>
          <p:grpSp>
            <p:nvGrpSpPr>
              <p:cNvPr id="343" name="Dynamic Progress"/>
              <p:cNvGrpSpPr/>
              <p:nvPr/>
            </p:nvGrpSpPr>
            <p:grpSpPr>
              <a:xfrm>
                <a:off x="6329500" y="4722900"/>
                <a:ext cx="182400" cy="182400"/>
                <a:chOff x="6329500" y="4722900"/>
                <a:chExt cx="182400" cy="182400"/>
              </a:xfrm>
            </p:grpSpPr>
            <p:sp>
              <p:nvSpPr>
                <p:cNvPr id="345" name="Freeform 344"/>
                <p:cNvSpPr/>
                <p:nvPr/>
              </p:nvSpPr>
              <p:spPr>
                <a:xfrm>
                  <a:off x="6329500" y="4722900"/>
                  <a:ext cx="182400" cy="182400"/>
                </a:xfrm>
                <a:custGeom>
                  <a:avLst/>
                  <a:gdLst/>
                  <a:ahLst/>
                  <a:cxnLst/>
                  <a:rect l="0" t="0" r="0" b="0"/>
                  <a:pathLst>
                    <a:path w="182400" h="182400">
                      <a:moveTo>
                        <a:pt x="0" y="91200"/>
                      </a:moveTo>
                      <a:cubicBezTo>
                        <a:pt x="0" y="40832"/>
                        <a:pt x="40832" y="0"/>
                        <a:pt x="91200" y="0"/>
                      </a:cubicBezTo>
                      <a:cubicBezTo>
                        <a:pt x="141568" y="0"/>
                        <a:pt x="182400" y="40832"/>
                        <a:pt x="182400" y="91200"/>
                      </a:cubicBezTo>
                      <a:cubicBezTo>
                        <a:pt x="182400" y="141568"/>
                        <a:pt x="141568" y="182400"/>
                        <a:pt x="91200" y="182400"/>
                      </a:cubicBezTo>
                      <a:cubicBezTo>
                        <a:pt x="40832" y="182400"/>
                        <a:pt x="0" y="141568"/>
                        <a:pt x="0" y="91200"/>
                      </a:cubicBezTo>
                      <a:close/>
                    </a:path>
                  </a:pathLst>
                </a:custGeom>
                <a:gradFill>
                  <a:gsLst>
                    <a:gs pos="0">
                      <a:srgbClr val="62B1FF"/>
                    </a:gs>
                    <a:gs pos="100000">
                      <a:srgbClr val="0282FF"/>
                    </a:gs>
                  </a:gsLst>
                  <a:lin ang="5400000" scaled="0"/>
                </a:gradFill>
                <a:ln w="7600" cap="flat">
                  <a:noFill/>
                  <a:bevel/>
                </a:ln>
              </p:spPr>
            </p:sp>
            <p:sp>
              <p:nvSpPr>
                <p:cNvPr id="346" name="Freeform 345"/>
                <p:cNvSpPr/>
                <p:nvPr/>
              </p:nvSpPr>
              <p:spPr>
                <a:xfrm>
                  <a:off x="6352300" y="4745700"/>
                  <a:ext cx="136800" cy="136800"/>
                </a:xfrm>
                <a:custGeom>
                  <a:avLst/>
                  <a:gdLst/>
                  <a:ahLst/>
                  <a:cxnLst/>
                  <a:rect l="0" t="0" r="0" b="0"/>
                  <a:pathLst>
                    <a:path w="136800" h="136800">
                      <a:moveTo>
                        <a:pt x="68400" y="0"/>
                      </a:moveTo>
                      <a:arcTo wR="68400" hR="68400" stAng="-5400000" swAng="21600000"/>
                      <a:lnTo>
                        <a:pt x="68400" y="68400"/>
                      </a:lnTo>
                      <a:close/>
                    </a:path>
                  </a:pathLst>
                </a:custGeom>
                <a:gradFill>
                  <a:gsLst>
                    <a:gs pos="0">
                      <a:srgbClr val="FBFBFB"/>
                    </a:gs>
                    <a:gs pos="100000">
                      <a:srgbClr val="EDEDED"/>
                    </a:gs>
                  </a:gsLst>
                  <a:lin ang="5400000" scaled="0"/>
                </a:gradFill>
                <a:ln w="7600" cap="flat">
                  <a:solidFill>
                    <a:srgbClr val="FFFFFF"/>
                  </a:solidFill>
                  <a:bevel/>
                </a:ln>
              </p:spPr>
            </p:sp>
          </p:grpSp>
          <p:sp>
            <p:nvSpPr>
              <p:cNvPr id="344" name="Text 908"/>
              <p:cNvSpPr txBox="1"/>
              <p:nvPr/>
            </p:nvSpPr>
            <p:spPr>
              <a:xfrm>
                <a:off x="6542300" y="4776100"/>
                <a:ext cx="577600" cy="129200"/>
              </a:xfrm>
              <a:prstGeom prst="rect">
                <a:avLst/>
              </a:prstGeom>
              <a:noFill/>
            </p:spPr>
            <p:txBody>
              <a:bodyPr wrap="square" lIns="36000" tIns="18000" rIns="36000" bIns="18000" rtlCol="0" anchor="ctr"/>
              <a:lstStyle/>
              <a:p>
                <a:pPr algn="ctr"/>
                <a:r>
                  <a:rPr sz="836">
                    <a:solidFill>
                      <a:srgbClr val="000000"/>
                    </a:solidFill>
                    <a:latin typeface="Arial"/>
                  </a:rPr>
                  <a:t>Sub Task</a:t>
                </a:r>
              </a:p>
            </p:txBody>
          </p:sp>
        </p:grpSp>
        <p:grpSp>
          <p:nvGrpSpPr>
            <p:cNvPr id="43" name="Sub Topic 2"/>
            <p:cNvGrpSpPr/>
            <p:nvPr/>
          </p:nvGrpSpPr>
          <p:grpSpPr>
            <a:xfrm>
              <a:off x="6299100" y="5110500"/>
              <a:ext cx="782800" cy="243200"/>
              <a:chOff x="6299100" y="5110500"/>
              <a:chExt cx="782800" cy="243200"/>
            </a:xfrm>
          </p:grpSpPr>
          <p:sp>
            <p:nvSpPr>
              <p:cNvPr id="337" name="Freeform 336"/>
              <p:cNvSpPr/>
              <p:nvPr/>
            </p:nvSpPr>
            <p:spPr>
              <a:xfrm>
                <a:off x="6299100" y="5110500"/>
                <a:ext cx="782800" cy="243200"/>
              </a:xfrm>
              <a:custGeom>
                <a:avLst/>
                <a:gdLst/>
                <a:ahLst/>
                <a:cxnLst/>
                <a:rect l="0" t="0" r="0" b="0"/>
                <a:pathLst>
                  <a:path w="782800" h="243200" fill="none">
                    <a:moveTo>
                      <a:pt x="0" y="243200"/>
                    </a:moveTo>
                    <a:lnTo>
                      <a:pt x="782800" y="243200"/>
                    </a:lnTo>
                  </a:path>
                </a:pathLst>
              </a:custGeom>
              <a:gradFill>
                <a:gsLst>
                  <a:gs pos="0">
                    <a:srgbClr val="E7F5FB"/>
                  </a:gs>
                  <a:gs pos="50000">
                    <a:srgbClr val="CFEBF7"/>
                  </a:gs>
                  <a:gs pos="100000">
                    <a:srgbClr val="B7E2F3"/>
                  </a:gs>
                </a:gsLst>
                <a:lin ang="5400000" scaled="0"/>
              </a:gradFill>
              <a:ln w="22800" cap="flat">
                <a:solidFill>
                  <a:srgbClr val="48B4E0"/>
                </a:solidFill>
                <a:bevel/>
              </a:ln>
              <a:effectLst>
                <a:outerShdw blurRad="20000" dist="10748" dir="2700000" algn="tl">
                  <a:srgbClr val="5A5A5A">
                    <a:alpha val="50000"/>
                  </a:srgbClr>
                </a:outerShdw>
              </a:effectLst>
            </p:spPr>
          </p:sp>
          <p:grpSp>
            <p:nvGrpSpPr>
              <p:cNvPr id="338" name="Dynamic Progress"/>
              <p:cNvGrpSpPr/>
              <p:nvPr/>
            </p:nvGrpSpPr>
            <p:grpSpPr>
              <a:xfrm>
                <a:off x="6329500" y="5163700"/>
                <a:ext cx="182400" cy="182400"/>
                <a:chOff x="6329500" y="5163700"/>
                <a:chExt cx="182400" cy="182400"/>
              </a:xfrm>
            </p:grpSpPr>
            <p:sp>
              <p:nvSpPr>
                <p:cNvPr id="340" name="Freeform 339"/>
                <p:cNvSpPr/>
                <p:nvPr/>
              </p:nvSpPr>
              <p:spPr>
                <a:xfrm>
                  <a:off x="6329500" y="5163700"/>
                  <a:ext cx="182400" cy="182400"/>
                </a:xfrm>
                <a:custGeom>
                  <a:avLst/>
                  <a:gdLst/>
                  <a:ahLst/>
                  <a:cxnLst/>
                  <a:rect l="0" t="0" r="0" b="0"/>
                  <a:pathLst>
                    <a:path w="182400" h="182400">
                      <a:moveTo>
                        <a:pt x="0" y="91200"/>
                      </a:moveTo>
                      <a:cubicBezTo>
                        <a:pt x="0" y="40832"/>
                        <a:pt x="40832" y="0"/>
                        <a:pt x="91200" y="0"/>
                      </a:cubicBezTo>
                      <a:cubicBezTo>
                        <a:pt x="141568" y="0"/>
                        <a:pt x="182400" y="40832"/>
                        <a:pt x="182400" y="91200"/>
                      </a:cubicBezTo>
                      <a:cubicBezTo>
                        <a:pt x="182400" y="141568"/>
                        <a:pt x="141568" y="182400"/>
                        <a:pt x="91200" y="182400"/>
                      </a:cubicBezTo>
                      <a:cubicBezTo>
                        <a:pt x="40832" y="182400"/>
                        <a:pt x="0" y="141568"/>
                        <a:pt x="0" y="91200"/>
                      </a:cubicBezTo>
                      <a:close/>
                    </a:path>
                  </a:pathLst>
                </a:custGeom>
                <a:gradFill>
                  <a:gsLst>
                    <a:gs pos="0">
                      <a:srgbClr val="62B1FF"/>
                    </a:gs>
                    <a:gs pos="100000">
                      <a:srgbClr val="0282FF"/>
                    </a:gs>
                  </a:gsLst>
                  <a:lin ang="5400000" scaled="0"/>
                </a:gradFill>
                <a:ln w="7600" cap="flat">
                  <a:noFill/>
                  <a:bevel/>
                </a:ln>
              </p:spPr>
            </p:sp>
            <p:sp>
              <p:nvSpPr>
                <p:cNvPr id="341" name="Freeform 340"/>
                <p:cNvSpPr/>
                <p:nvPr/>
              </p:nvSpPr>
              <p:spPr>
                <a:xfrm>
                  <a:off x="6352300" y="5186500"/>
                  <a:ext cx="136800" cy="136800"/>
                </a:xfrm>
                <a:custGeom>
                  <a:avLst/>
                  <a:gdLst/>
                  <a:ahLst/>
                  <a:cxnLst/>
                  <a:rect l="0" t="0" r="0" b="0"/>
                  <a:pathLst>
                    <a:path w="136800" h="136800">
                      <a:moveTo>
                        <a:pt x="68400" y="0"/>
                      </a:moveTo>
                      <a:arcTo wR="68400" hR="68400" stAng="-5400000" swAng="21600000"/>
                      <a:lnTo>
                        <a:pt x="68400" y="68400"/>
                      </a:lnTo>
                      <a:close/>
                    </a:path>
                  </a:pathLst>
                </a:custGeom>
                <a:gradFill>
                  <a:gsLst>
                    <a:gs pos="0">
                      <a:srgbClr val="FBFBFB"/>
                    </a:gs>
                    <a:gs pos="100000">
                      <a:srgbClr val="EDEDED"/>
                    </a:gs>
                  </a:gsLst>
                  <a:lin ang="5400000" scaled="0"/>
                </a:gradFill>
                <a:ln w="7600" cap="flat">
                  <a:solidFill>
                    <a:srgbClr val="FFFFFF"/>
                  </a:solidFill>
                  <a:bevel/>
                </a:ln>
              </p:spPr>
            </p:sp>
          </p:grpSp>
          <p:sp>
            <p:nvSpPr>
              <p:cNvPr id="339" name="Text 909"/>
              <p:cNvSpPr txBox="1"/>
              <p:nvPr/>
            </p:nvSpPr>
            <p:spPr>
              <a:xfrm>
                <a:off x="6542300" y="5216900"/>
                <a:ext cx="577600" cy="129200"/>
              </a:xfrm>
              <a:prstGeom prst="rect">
                <a:avLst/>
              </a:prstGeom>
              <a:noFill/>
            </p:spPr>
            <p:txBody>
              <a:bodyPr wrap="square" lIns="36000" tIns="18000" rIns="36000" bIns="18000" rtlCol="0" anchor="ctr"/>
              <a:lstStyle/>
              <a:p>
                <a:pPr algn="ctr"/>
                <a:r>
                  <a:rPr sz="836">
                    <a:solidFill>
                      <a:srgbClr val="000000"/>
                    </a:solidFill>
                    <a:latin typeface="Arial"/>
                  </a:rPr>
                  <a:t>Sub Task</a:t>
                </a:r>
              </a:p>
            </p:txBody>
          </p:sp>
        </p:grpSp>
        <p:grpSp>
          <p:nvGrpSpPr>
            <p:cNvPr id="44" name="Sub Topic 2"/>
            <p:cNvGrpSpPr/>
            <p:nvPr/>
          </p:nvGrpSpPr>
          <p:grpSpPr>
            <a:xfrm>
              <a:off x="6299100" y="5551300"/>
              <a:ext cx="782800" cy="243200"/>
              <a:chOff x="6299100" y="5551300"/>
              <a:chExt cx="782800" cy="243200"/>
            </a:xfrm>
          </p:grpSpPr>
          <p:sp>
            <p:nvSpPr>
              <p:cNvPr id="332" name="Freeform 331"/>
              <p:cNvSpPr/>
              <p:nvPr/>
            </p:nvSpPr>
            <p:spPr>
              <a:xfrm>
                <a:off x="6299100" y="5551300"/>
                <a:ext cx="782800" cy="243200"/>
              </a:xfrm>
              <a:custGeom>
                <a:avLst/>
                <a:gdLst/>
                <a:ahLst/>
                <a:cxnLst/>
                <a:rect l="0" t="0" r="0" b="0"/>
                <a:pathLst>
                  <a:path w="782800" h="243200" fill="none">
                    <a:moveTo>
                      <a:pt x="0" y="243200"/>
                    </a:moveTo>
                    <a:lnTo>
                      <a:pt x="782800" y="243200"/>
                    </a:lnTo>
                  </a:path>
                </a:pathLst>
              </a:custGeom>
              <a:gradFill>
                <a:gsLst>
                  <a:gs pos="0">
                    <a:srgbClr val="E7F5FB"/>
                  </a:gs>
                  <a:gs pos="50000">
                    <a:srgbClr val="CFEBF7"/>
                  </a:gs>
                  <a:gs pos="100000">
                    <a:srgbClr val="B7E2F3"/>
                  </a:gs>
                </a:gsLst>
                <a:lin ang="5400000" scaled="0"/>
              </a:gradFill>
              <a:ln w="22800" cap="flat">
                <a:solidFill>
                  <a:srgbClr val="48B4E0"/>
                </a:solidFill>
                <a:bevel/>
              </a:ln>
              <a:effectLst>
                <a:outerShdw blurRad="20000" dist="10748" dir="2700000" algn="tl">
                  <a:srgbClr val="5A5A5A">
                    <a:alpha val="50000"/>
                  </a:srgbClr>
                </a:outerShdw>
              </a:effectLst>
            </p:spPr>
          </p:sp>
          <p:grpSp>
            <p:nvGrpSpPr>
              <p:cNvPr id="333" name="Dynamic Progress"/>
              <p:cNvGrpSpPr/>
              <p:nvPr/>
            </p:nvGrpSpPr>
            <p:grpSpPr>
              <a:xfrm>
                <a:off x="6329500" y="5604500"/>
                <a:ext cx="182400" cy="182400"/>
                <a:chOff x="6329500" y="5604500"/>
                <a:chExt cx="182400" cy="182400"/>
              </a:xfrm>
            </p:grpSpPr>
            <p:sp>
              <p:nvSpPr>
                <p:cNvPr id="335" name="Freeform 334"/>
                <p:cNvSpPr/>
                <p:nvPr/>
              </p:nvSpPr>
              <p:spPr>
                <a:xfrm>
                  <a:off x="6329500" y="5604500"/>
                  <a:ext cx="182400" cy="182400"/>
                </a:xfrm>
                <a:custGeom>
                  <a:avLst/>
                  <a:gdLst/>
                  <a:ahLst/>
                  <a:cxnLst/>
                  <a:rect l="0" t="0" r="0" b="0"/>
                  <a:pathLst>
                    <a:path w="182400" h="182400">
                      <a:moveTo>
                        <a:pt x="0" y="91200"/>
                      </a:moveTo>
                      <a:cubicBezTo>
                        <a:pt x="0" y="40832"/>
                        <a:pt x="40832" y="0"/>
                        <a:pt x="91200" y="0"/>
                      </a:cubicBezTo>
                      <a:cubicBezTo>
                        <a:pt x="141568" y="0"/>
                        <a:pt x="182400" y="40832"/>
                        <a:pt x="182400" y="91200"/>
                      </a:cubicBezTo>
                      <a:cubicBezTo>
                        <a:pt x="182400" y="141568"/>
                        <a:pt x="141568" y="182400"/>
                        <a:pt x="91200" y="182400"/>
                      </a:cubicBezTo>
                      <a:cubicBezTo>
                        <a:pt x="40832" y="182400"/>
                        <a:pt x="0" y="141568"/>
                        <a:pt x="0" y="91200"/>
                      </a:cubicBezTo>
                      <a:close/>
                    </a:path>
                  </a:pathLst>
                </a:custGeom>
                <a:gradFill>
                  <a:gsLst>
                    <a:gs pos="0">
                      <a:srgbClr val="62B1FF"/>
                    </a:gs>
                    <a:gs pos="100000">
                      <a:srgbClr val="0282FF"/>
                    </a:gs>
                  </a:gsLst>
                  <a:lin ang="5400000" scaled="0"/>
                </a:gradFill>
                <a:ln w="7600" cap="flat">
                  <a:noFill/>
                  <a:bevel/>
                </a:ln>
              </p:spPr>
            </p:sp>
            <p:sp>
              <p:nvSpPr>
                <p:cNvPr id="336" name="Freeform 335"/>
                <p:cNvSpPr/>
                <p:nvPr/>
              </p:nvSpPr>
              <p:spPr>
                <a:xfrm>
                  <a:off x="6352300" y="5627300"/>
                  <a:ext cx="136800" cy="136800"/>
                </a:xfrm>
                <a:custGeom>
                  <a:avLst/>
                  <a:gdLst/>
                  <a:ahLst/>
                  <a:cxnLst/>
                  <a:rect l="0" t="0" r="0" b="0"/>
                  <a:pathLst>
                    <a:path w="136800" h="136800">
                      <a:moveTo>
                        <a:pt x="68400" y="0"/>
                      </a:moveTo>
                      <a:arcTo wR="68400" hR="68400" stAng="-5400000" swAng="21600000"/>
                      <a:lnTo>
                        <a:pt x="68400" y="68400"/>
                      </a:lnTo>
                      <a:close/>
                    </a:path>
                  </a:pathLst>
                </a:custGeom>
                <a:gradFill>
                  <a:gsLst>
                    <a:gs pos="0">
                      <a:srgbClr val="FBFBFB"/>
                    </a:gs>
                    <a:gs pos="100000">
                      <a:srgbClr val="EDEDED"/>
                    </a:gs>
                  </a:gsLst>
                  <a:lin ang="5400000" scaled="0"/>
                </a:gradFill>
                <a:ln w="7600" cap="flat">
                  <a:solidFill>
                    <a:srgbClr val="FFFFFF"/>
                  </a:solidFill>
                  <a:bevel/>
                </a:ln>
              </p:spPr>
            </p:sp>
          </p:grpSp>
          <p:sp>
            <p:nvSpPr>
              <p:cNvPr id="334" name="Text 910"/>
              <p:cNvSpPr txBox="1"/>
              <p:nvPr/>
            </p:nvSpPr>
            <p:spPr>
              <a:xfrm>
                <a:off x="6542300" y="5657700"/>
                <a:ext cx="577600" cy="129200"/>
              </a:xfrm>
              <a:prstGeom prst="rect">
                <a:avLst/>
              </a:prstGeom>
              <a:noFill/>
            </p:spPr>
            <p:txBody>
              <a:bodyPr wrap="square" lIns="36000" tIns="18000" rIns="36000" bIns="18000" rtlCol="0" anchor="ctr"/>
              <a:lstStyle/>
              <a:p>
                <a:pPr algn="ctr"/>
                <a:r>
                  <a:rPr sz="836">
                    <a:solidFill>
                      <a:srgbClr val="000000"/>
                    </a:solidFill>
                    <a:latin typeface="Arial"/>
                  </a:rPr>
                  <a:t>Sub Task</a:t>
                </a:r>
              </a:p>
            </p:txBody>
          </p:sp>
        </p:grpSp>
        <p:grpSp>
          <p:nvGrpSpPr>
            <p:cNvPr id="45" name="Sub Topic 2"/>
            <p:cNvGrpSpPr/>
            <p:nvPr/>
          </p:nvGrpSpPr>
          <p:grpSpPr>
            <a:xfrm>
              <a:off x="7902700" y="4669700"/>
              <a:ext cx="790400" cy="243200"/>
              <a:chOff x="7902700" y="4669700"/>
              <a:chExt cx="790400" cy="243200"/>
            </a:xfrm>
          </p:grpSpPr>
          <p:sp>
            <p:nvSpPr>
              <p:cNvPr id="327" name="Freeform 326"/>
              <p:cNvSpPr/>
              <p:nvPr/>
            </p:nvSpPr>
            <p:spPr>
              <a:xfrm>
                <a:off x="7902700" y="4669700"/>
                <a:ext cx="790400" cy="243200"/>
              </a:xfrm>
              <a:custGeom>
                <a:avLst/>
                <a:gdLst/>
                <a:ahLst/>
                <a:cxnLst/>
                <a:rect l="0" t="0" r="0" b="0"/>
                <a:pathLst>
                  <a:path w="790400" h="243200" fill="none">
                    <a:moveTo>
                      <a:pt x="0" y="243200"/>
                    </a:moveTo>
                    <a:lnTo>
                      <a:pt x="790400" y="243200"/>
                    </a:lnTo>
                  </a:path>
                </a:pathLst>
              </a:custGeom>
              <a:gradFill>
                <a:gsLst>
                  <a:gs pos="0">
                    <a:srgbClr val="E7F5FB"/>
                  </a:gs>
                  <a:gs pos="50000">
                    <a:srgbClr val="CFEBF7"/>
                  </a:gs>
                  <a:gs pos="100000">
                    <a:srgbClr val="B7E2F3"/>
                  </a:gs>
                </a:gsLst>
                <a:lin ang="5400000" scaled="0"/>
              </a:gradFill>
              <a:ln w="22800" cap="flat">
                <a:solidFill>
                  <a:srgbClr val="48B4E0"/>
                </a:solidFill>
                <a:bevel/>
              </a:ln>
              <a:effectLst>
                <a:outerShdw blurRad="20000" dist="10748" dir="2700000" algn="tl">
                  <a:srgbClr val="5A5A5A">
                    <a:alpha val="50000"/>
                  </a:srgbClr>
                </a:outerShdw>
              </a:effectLst>
            </p:spPr>
          </p:sp>
          <p:grpSp>
            <p:nvGrpSpPr>
              <p:cNvPr id="328" name="Yellow Flag"/>
              <p:cNvGrpSpPr/>
              <p:nvPr/>
            </p:nvGrpSpPr>
            <p:grpSpPr>
              <a:xfrm>
                <a:off x="7933100" y="4722900"/>
                <a:ext cx="167200" cy="182400"/>
                <a:chOff x="7933100" y="4722900"/>
                <a:chExt cx="167200" cy="182400"/>
              </a:xfrm>
            </p:grpSpPr>
            <p:sp>
              <p:nvSpPr>
                <p:cNvPr id="330" name="Freeform 329"/>
                <p:cNvSpPr/>
                <p:nvPr/>
              </p:nvSpPr>
              <p:spPr>
                <a:xfrm>
                  <a:off x="7946476" y="4722900"/>
                  <a:ext cx="153824" cy="116736"/>
                </a:xfrm>
                <a:custGeom>
                  <a:avLst/>
                  <a:gdLst/>
                  <a:ahLst/>
                  <a:cxnLst/>
                  <a:rect l="0" t="0" r="0" b="0"/>
                  <a:pathLst>
                    <a:path w="153824" h="116736">
                      <a:moveTo>
                        <a:pt x="0" y="9844"/>
                      </a:moveTo>
                      <a:cubicBezTo>
                        <a:pt x="0" y="9844"/>
                        <a:pt x="32384" y="-12384"/>
                        <a:pt x="75978" y="9844"/>
                      </a:cubicBezTo>
                      <a:cubicBezTo>
                        <a:pt x="119572" y="32072"/>
                        <a:pt x="153824" y="9844"/>
                        <a:pt x="153824" y="9844"/>
                      </a:cubicBezTo>
                      <a:lnTo>
                        <a:pt x="153824" y="105741"/>
                      </a:lnTo>
                      <a:cubicBezTo>
                        <a:pt x="153824" y="105741"/>
                        <a:pt x="127045" y="130509"/>
                        <a:pt x="76600" y="105741"/>
                      </a:cubicBezTo>
                      <a:cubicBezTo>
                        <a:pt x="26156" y="80973"/>
                        <a:pt x="0" y="105741"/>
                        <a:pt x="0" y="105741"/>
                      </a:cubicBezTo>
                      <a:lnTo>
                        <a:pt x="0" y="9844"/>
                      </a:lnTo>
                      <a:close/>
                    </a:path>
                  </a:pathLst>
                </a:custGeom>
                <a:gradFill>
                  <a:gsLst>
                    <a:gs pos="4000">
                      <a:srgbClr val="805800"/>
                    </a:gs>
                    <a:gs pos="23000">
                      <a:srgbClr val="FFAF00"/>
                    </a:gs>
                    <a:gs pos="44000">
                      <a:srgbClr val="A67200"/>
                    </a:gs>
                    <a:gs pos="55000">
                      <a:srgbClr val="A67200"/>
                    </a:gs>
                    <a:gs pos="83000">
                      <a:srgbClr val="FFAF00"/>
                    </a:gs>
                    <a:gs pos="100000">
                      <a:srgbClr val="996900"/>
                    </a:gs>
                  </a:gsLst>
                  <a:lin ang="0" scaled="0"/>
                </a:gradFill>
                <a:ln w="2500" cap="flat">
                  <a:solidFill>
                    <a:srgbClr val="996900"/>
                  </a:solidFill>
                  <a:bevel/>
                </a:ln>
              </p:spPr>
            </p:sp>
            <p:sp>
              <p:nvSpPr>
                <p:cNvPr id="331" name="Freeform 330"/>
                <p:cNvSpPr/>
                <p:nvPr/>
              </p:nvSpPr>
              <p:spPr>
                <a:xfrm>
                  <a:off x="7933100" y="4722900"/>
                  <a:ext cx="15200" cy="182400"/>
                </a:xfrm>
                <a:custGeom>
                  <a:avLst/>
                  <a:gdLst/>
                  <a:ahLst/>
                  <a:cxnLst/>
                  <a:rect l="0" t="0" r="0" b="0"/>
                  <a:pathLst>
                    <a:path w="15200" h="182400">
                      <a:moveTo>
                        <a:pt x="0" y="0"/>
                      </a:moveTo>
                      <a:lnTo>
                        <a:pt x="15200" y="0"/>
                      </a:lnTo>
                      <a:lnTo>
                        <a:pt x="15200" y="182400"/>
                      </a:lnTo>
                      <a:lnTo>
                        <a:pt x="0" y="182400"/>
                      </a:lnTo>
                      <a:lnTo>
                        <a:pt x="0" y="0"/>
                      </a:lnTo>
                      <a:close/>
                    </a:path>
                  </a:pathLst>
                </a:custGeom>
                <a:gradFill>
                  <a:gsLst>
                    <a:gs pos="0">
                      <a:srgbClr val="6F370F"/>
                    </a:gs>
                    <a:gs pos="50000">
                      <a:srgbClr val="B98F71"/>
                    </a:gs>
                    <a:gs pos="100000">
                      <a:srgbClr val="6F370F"/>
                    </a:gs>
                  </a:gsLst>
                  <a:lin ang="0" scaled="0"/>
                </a:gradFill>
                <a:ln w="2500" cap="flat">
                  <a:solidFill>
                    <a:srgbClr val="53290B"/>
                  </a:solidFill>
                  <a:bevel/>
                </a:ln>
              </p:spPr>
            </p:sp>
          </p:grpSp>
          <p:sp>
            <p:nvSpPr>
              <p:cNvPr id="329" name="Text 911"/>
              <p:cNvSpPr txBox="1"/>
              <p:nvPr/>
            </p:nvSpPr>
            <p:spPr>
              <a:xfrm>
                <a:off x="8130700" y="4776100"/>
                <a:ext cx="600400" cy="129200"/>
              </a:xfrm>
              <a:prstGeom prst="rect">
                <a:avLst/>
              </a:prstGeom>
              <a:noFill/>
            </p:spPr>
            <p:txBody>
              <a:bodyPr wrap="square" lIns="36000" tIns="18000" rIns="36000" bIns="18000" rtlCol="0" anchor="ctr"/>
              <a:lstStyle/>
              <a:p>
                <a:pPr algn="ctr"/>
                <a:r>
                  <a:rPr sz="836">
                    <a:solidFill>
                      <a:srgbClr val="000000"/>
                    </a:solidFill>
                    <a:latin typeface="Arial"/>
                  </a:rPr>
                  <a:t>Mile stone</a:t>
                </a:r>
              </a:p>
            </p:txBody>
          </p:sp>
        </p:grpSp>
        <p:grpSp>
          <p:nvGrpSpPr>
            <p:cNvPr id="46" name="Sub Topic 2"/>
            <p:cNvGrpSpPr/>
            <p:nvPr/>
          </p:nvGrpSpPr>
          <p:grpSpPr>
            <a:xfrm>
              <a:off x="7902700" y="5110500"/>
              <a:ext cx="782800" cy="243200"/>
              <a:chOff x="7902700" y="5110500"/>
              <a:chExt cx="782800" cy="243200"/>
            </a:xfrm>
          </p:grpSpPr>
          <p:sp>
            <p:nvSpPr>
              <p:cNvPr id="322" name="Freeform 321"/>
              <p:cNvSpPr/>
              <p:nvPr/>
            </p:nvSpPr>
            <p:spPr>
              <a:xfrm>
                <a:off x="7902700" y="5110500"/>
                <a:ext cx="782800" cy="243200"/>
              </a:xfrm>
              <a:custGeom>
                <a:avLst/>
                <a:gdLst/>
                <a:ahLst/>
                <a:cxnLst/>
                <a:rect l="0" t="0" r="0" b="0"/>
                <a:pathLst>
                  <a:path w="782800" h="243200" fill="none">
                    <a:moveTo>
                      <a:pt x="0" y="243200"/>
                    </a:moveTo>
                    <a:lnTo>
                      <a:pt x="782800" y="243200"/>
                    </a:lnTo>
                  </a:path>
                </a:pathLst>
              </a:custGeom>
              <a:gradFill>
                <a:gsLst>
                  <a:gs pos="0">
                    <a:srgbClr val="E7F5FB"/>
                  </a:gs>
                  <a:gs pos="50000">
                    <a:srgbClr val="CFEBF7"/>
                  </a:gs>
                  <a:gs pos="100000">
                    <a:srgbClr val="B7E2F3"/>
                  </a:gs>
                </a:gsLst>
                <a:lin ang="5400000" scaled="0"/>
              </a:gradFill>
              <a:ln w="22800" cap="flat">
                <a:solidFill>
                  <a:srgbClr val="48B4E0"/>
                </a:solidFill>
                <a:bevel/>
              </a:ln>
              <a:effectLst>
                <a:outerShdw blurRad="20000" dist="10748" dir="2700000" algn="tl">
                  <a:srgbClr val="5A5A5A">
                    <a:alpha val="50000"/>
                  </a:srgbClr>
                </a:outerShdw>
              </a:effectLst>
            </p:spPr>
          </p:sp>
          <p:grpSp>
            <p:nvGrpSpPr>
              <p:cNvPr id="323" name="Dynamic Progress"/>
              <p:cNvGrpSpPr/>
              <p:nvPr/>
            </p:nvGrpSpPr>
            <p:grpSpPr>
              <a:xfrm>
                <a:off x="7933100" y="5163700"/>
                <a:ext cx="182400" cy="182400"/>
                <a:chOff x="7933100" y="5163700"/>
                <a:chExt cx="182400" cy="182400"/>
              </a:xfrm>
            </p:grpSpPr>
            <p:sp>
              <p:nvSpPr>
                <p:cNvPr id="325" name="Freeform 324"/>
                <p:cNvSpPr/>
                <p:nvPr/>
              </p:nvSpPr>
              <p:spPr>
                <a:xfrm>
                  <a:off x="7933100" y="5163700"/>
                  <a:ext cx="182400" cy="182400"/>
                </a:xfrm>
                <a:custGeom>
                  <a:avLst/>
                  <a:gdLst/>
                  <a:ahLst/>
                  <a:cxnLst/>
                  <a:rect l="0" t="0" r="0" b="0"/>
                  <a:pathLst>
                    <a:path w="182400" h="182400">
                      <a:moveTo>
                        <a:pt x="0" y="91200"/>
                      </a:moveTo>
                      <a:cubicBezTo>
                        <a:pt x="0" y="40832"/>
                        <a:pt x="40832" y="0"/>
                        <a:pt x="91200" y="0"/>
                      </a:cubicBezTo>
                      <a:cubicBezTo>
                        <a:pt x="141568" y="0"/>
                        <a:pt x="182400" y="40832"/>
                        <a:pt x="182400" y="91200"/>
                      </a:cubicBezTo>
                      <a:cubicBezTo>
                        <a:pt x="182400" y="141568"/>
                        <a:pt x="141568" y="182400"/>
                        <a:pt x="91200" y="182400"/>
                      </a:cubicBezTo>
                      <a:cubicBezTo>
                        <a:pt x="40832" y="182400"/>
                        <a:pt x="0" y="141568"/>
                        <a:pt x="0" y="91200"/>
                      </a:cubicBezTo>
                      <a:close/>
                    </a:path>
                  </a:pathLst>
                </a:custGeom>
                <a:gradFill>
                  <a:gsLst>
                    <a:gs pos="0">
                      <a:srgbClr val="62B1FF"/>
                    </a:gs>
                    <a:gs pos="100000">
                      <a:srgbClr val="0282FF"/>
                    </a:gs>
                  </a:gsLst>
                  <a:lin ang="5400000" scaled="0"/>
                </a:gradFill>
                <a:ln w="7600" cap="flat">
                  <a:noFill/>
                  <a:bevel/>
                </a:ln>
              </p:spPr>
            </p:sp>
            <p:sp>
              <p:nvSpPr>
                <p:cNvPr id="326" name="Freeform 325"/>
                <p:cNvSpPr/>
                <p:nvPr/>
              </p:nvSpPr>
              <p:spPr>
                <a:xfrm>
                  <a:off x="7955900" y="5186500"/>
                  <a:ext cx="136800" cy="136800"/>
                </a:xfrm>
                <a:custGeom>
                  <a:avLst/>
                  <a:gdLst/>
                  <a:ahLst/>
                  <a:cxnLst/>
                  <a:rect l="0" t="0" r="0" b="0"/>
                  <a:pathLst>
                    <a:path w="136800" h="136800">
                      <a:moveTo>
                        <a:pt x="68400" y="0"/>
                      </a:moveTo>
                      <a:arcTo wR="68400" hR="68400" stAng="-5400000" swAng="21600000"/>
                      <a:lnTo>
                        <a:pt x="68400" y="68400"/>
                      </a:lnTo>
                      <a:close/>
                    </a:path>
                  </a:pathLst>
                </a:custGeom>
                <a:gradFill>
                  <a:gsLst>
                    <a:gs pos="0">
                      <a:srgbClr val="FBFBFB"/>
                    </a:gs>
                    <a:gs pos="100000">
                      <a:srgbClr val="EDEDED"/>
                    </a:gs>
                  </a:gsLst>
                  <a:lin ang="5400000" scaled="0"/>
                </a:gradFill>
                <a:ln w="7600" cap="flat">
                  <a:solidFill>
                    <a:srgbClr val="FFFFFF"/>
                  </a:solidFill>
                  <a:bevel/>
                </a:ln>
              </p:spPr>
            </p:sp>
          </p:grpSp>
          <p:sp>
            <p:nvSpPr>
              <p:cNvPr id="324" name="Text 912"/>
              <p:cNvSpPr txBox="1"/>
              <p:nvPr/>
            </p:nvSpPr>
            <p:spPr>
              <a:xfrm>
                <a:off x="8145900" y="5216900"/>
                <a:ext cx="577600" cy="129200"/>
              </a:xfrm>
              <a:prstGeom prst="rect">
                <a:avLst/>
              </a:prstGeom>
              <a:noFill/>
            </p:spPr>
            <p:txBody>
              <a:bodyPr wrap="square" lIns="36000" tIns="18000" rIns="36000" bIns="18000" rtlCol="0" anchor="ctr"/>
              <a:lstStyle/>
              <a:p>
                <a:pPr algn="ctr"/>
                <a:r>
                  <a:rPr sz="836">
                    <a:solidFill>
                      <a:srgbClr val="000000"/>
                    </a:solidFill>
                    <a:latin typeface="Arial"/>
                  </a:rPr>
                  <a:t>Sub Task</a:t>
                </a:r>
              </a:p>
            </p:txBody>
          </p:sp>
        </p:grpSp>
        <p:grpSp>
          <p:nvGrpSpPr>
            <p:cNvPr id="47" name="Sub Topic 2"/>
            <p:cNvGrpSpPr/>
            <p:nvPr/>
          </p:nvGrpSpPr>
          <p:grpSpPr>
            <a:xfrm>
              <a:off x="7902700" y="5551300"/>
              <a:ext cx="767600" cy="243200"/>
              <a:chOff x="7902700" y="5551300"/>
              <a:chExt cx="767600" cy="243200"/>
            </a:xfrm>
          </p:grpSpPr>
          <p:sp>
            <p:nvSpPr>
              <p:cNvPr id="317" name="Freeform 316"/>
              <p:cNvSpPr/>
              <p:nvPr/>
            </p:nvSpPr>
            <p:spPr>
              <a:xfrm>
                <a:off x="7902700" y="5551300"/>
                <a:ext cx="767600" cy="243200"/>
              </a:xfrm>
              <a:custGeom>
                <a:avLst/>
                <a:gdLst/>
                <a:ahLst/>
                <a:cxnLst/>
                <a:rect l="0" t="0" r="0" b="0"/>
                <a:pathLst>
                  <a:path w="767600" h="243200" fill="none">
                    <a:moveTo>
                      <a:pt x="0" y="243200"/>
                    </a:moveTo>
                    <a:lnTo>
                      <a:pt x="767600" y="243200"/>
                    </a:lnTo>
                  </a:path>
                </a:pathLst>
              </a:custGeom>
              <a:gradFill>
                <a:gsLst>
                  <a:gs pos="0">
                    <a:srgbClr val="E7F5FB"/>
                  </a:gs>
                  <a:gs pos="50000">
                    <a:srgbClr val="CFEBF7"/>
                  </a:gs>
                  <a:gs pos="100000">
                    <a:srgbClr val="B7E2F3"/>
                  </a:gs>
                </a:gsLst>
                <a:lin ang="5400000" scaled="0"/>
              </a:gradFill>
              <a:ln w="22800" cap="flat">
                <a:solidFill>
                  <a:srgbClr val="48B4E0"/>
                </a:solidFill>
                <a:bevel/>
              </a:ln>
              <a:effectLst>
                <a:outerShdw blurRad="20000" dist="10748" dir="2700000" algn="tl">
                  <a:srgbClr val="5A5A5A">
                    <a:alpha val="50000"/>
                  </a:srgbClr>
                </a:outerShdw>
              </a:effectLst>
            </p:spPr>
          </p:sp>
          <p:grpSp>
            <p:nvGrpSpPr>
              <p:cNvPr id="318" name="Red Flag"/>
              <p:cNvGrpSpPr/>
              <p:nvPr/>
            </p:nvGrpSpPr>
            <p:grpSpPr>
              <a:xfrm>
                <a:off x="7933100" y="5604500"/>
                <a:ext cx="167200" cy="182400"/>
                <a:chOff x="7933100" y="5604500"/>
                <a:chExt cx="167200" cy="182400"/>
              </a:xfrm>
            </p:grpSpPr>
            <p:sp>
              <p:nvSpPr>
                <p:cNvPr id="320" name="Freeform 319"/>
                <p:cNvSpPr/>
                <p:nvPr/>
              </p:nvSpPr>
              <p:spPr>
                <a:xfrm>
                  <a:off x="7946476" y="5604500"/>
                  <a:ext cx="153824" cy="116736"/>
                </a:xfrm>
                <a:custGeom>
                  <a:avLst/>
                  <a:gdLst/>
                  <a:ahLst/>
                  <a:cxnLst/>
                  <a:rect l="0" t="0" r="0" b="0"/>
                  <a:pathLst>
                    <a:path w="153824" h="116736">
                      <a:moveTo>
                        <a:pt x="0" y="9844"/>
                      </a:moveTo>
                      <a:cubicBezTo>
                        <a:pt x="0" y="9844"/>
                        <a:pt x="32384" y="-12384"/>
                        <a:pt x="75978" y="9844"/>
                      </a:cubicBezTo>
                      <a:cubicBezTo>
                        <a:pt x="119572" y="32072"/>
                        <a:pt x="153824" y="9844"/>
                        <a:pt x="153824" y="9844"/>
                      </a:cubicBezTo>
                      <a:lnTo>
                        <a:pt x="153824" y="105741"/>
                      </a:lnTo>
                      <a:cubicBezTo>
                        <a:pt x="153824" y="105741"/>
                        <a:pt x="127045" y="130509"/>
                        <a:pt x="76600" y="105741"/>
                      </a:cubicBezTo>
                      <a:cubicBezTo>
                        <a:pt x="26156" y="80973"/>
                        <a:pt x="0" y="105741"/>
                        <a:pt x="0" y="105741"/>
                      </a:cubicBezTo>
                      <a:lnTo>
                        <a:pt x="0" y="9844"/>
                      </a:lnTo>
                      <a:close/>
                    </a:path>
                  </a:pathLst>
                </a:custGeom>
                <a:gradFill>
                  <a:gsLst>
                    <a:gs pos="4000">
                      <a:srgbClr val="A31900"/>
                    </a:gs>
                    <a:gs pos="23000">
                      <a:srgbClr val="FF6347"/>
                    </a:gs>
                    <a:gs pos="44000">
                      <a:srgbClr val="D42000"/>
                    </a:gs>
                    <a:gs pos="55000">
                      <a:srgbClr val="D42000"/>
                    </a:gs>
                    <a:gs pos="83000">
                      <a:srgbClr val="FF6347"/>
                    </a:gs>
                    <a:gs pos="100000">
                      <a:srgbClr val="C41E00"/>
                    </a:gs>
                  </a:gsLst>
                  <a:lin ang="0" scaled="0"/>
                </a:gradFill>
                <a:ln w="2500" cap="flat">
                  <a:solidFill>
                    <a:srgbClr val="C41E00"/>
                  </a:solidFill>
                  <a:bevel/>
                </a:ln>
              </p:spPr>
            </p:sp>
            <p:sp>
              <p:nvSpPr>
                <p:cNvPr id="321" name="Freeform 320"/>
                <p:cNvSpPr/>
                <p:nvPr/>
              </p:nvSpPr>
              <p:spPr>
                <a:xfrm>
                  <a:off x="7933100" y="5604500"/>
                  <a:ext cx="15200" cy="182400"/>
                </a:xfrm>
                <a:custGeom>
                  <a:avLst/>
                  <a:gdLst/>
                  <a:ahLst/>
                  <a:cxnLst/>
                  <a:rect l="0" t="0" r="0" b="0"/>
                  <a:pathLst>
                    <a:path w="15200" h="182400">
                      <a:moveTo>
                        <a:pt x="0" y="0"/>
                      </a:moveTo>
                      <a:lnTo>
                        <a:pt x="15200" y="0"/>
                      </a:lnTo>
                      <a:lnTo>
                        <a:pt x="15200" y="182400"/>
                      </a:lnTo>
                      <a:lnTo>
                        <a:pt x="0" y="182400"/>
                      </a:lnTo>
                      <a:lnTo>
                        <a:pt x="0" y="0"/>
                      </a:lnTo>
                      <a:close/>
                    </a:path>
                  </a:pathLst>
                </a:custGeom>
                <a:gradFill>
                  <a:gsLst>
                    <a:gs pos="0">
                      <a:srgbClr val="6F370F"/>
                    </a:gs>
                    <a:gs pos="50000">
                      <a:srgbClr val="B98F71"/>
                    </a:gs>
                    <a:gs pos="100000">
                      <a:srgbClr val="6F370F"/>
                    </a:gs>
                  </a:gsLst>
                  <a:lin ang="0" scaled="0"/>
                </a:gradFill>
                <a:ln w="2500" cap="flat">
                  <a:solidFill>
                    <a:srgbClr val="53290B"/>
                  </a:solidFill>
                  <a:bevel/>
                </a:ln>
              </p:spPr>
            </p:sp>
          </p:grpSp>
          <p:sp>
            <p:nvSpPr>
              <p:cNvPr id="319" name="Text 913"/>
              <p:cNvSpPr txBox="1"/>
              <p:nvPr/>
            </p:nvSpPr>
            <p:spPr>
              <a:xfrm>
                <a:off x="8130700" y="5657700"/>
                <a:ext cx="577600" cy="129200"/>
              </a:xfrm>
              <a:prstGeom prst="rect">
                <a:avLst/>
              </a:prstGeom>
              <a:noFill/>
            </p:spPr>
            <p:txBody>
              <a:bodyPr wrap="square" lIns="36000" tIns="18000" rIns="36000" bIns="18000" rtlCol="0" anchor="ctr"/>
              <a:lstStyle/>
              <a:p>
                <a:pPr algn="ctr"/>
                <a:r>
                  <a:rPr sz="836">
                    <a:solidFill>
                      <a:srgbClr val="000000"/>
                    </a:solidFill>
                    <a:latin typeface="Arial"/>
                  </a:rPr>
                  <a:t>Sub Task</a:t>
                </a:r>
              </a:p>
            </p:txBody>
          </p:sp>
        </p:grpSp>
        <p:grpSp>
          <p:nvGrpSpPr>
            <p:cNvPr id="48" name="Process"/>
            <p:cNvGrpSpPr/>
            <p:nvPr/>
          </p:nvGrpSpPr>
          <p:grpSpPr>
            <a:xfrm>
              <a:off x="513600" y="1762700"/>
              <a:ext cx="1368000" cy="668800"/>
              <a:chOff x="513600" y="1762700"/>
              <a:chExt cx="1368000" cy="668800"/>
            </a:xfrm>
          </p:grpSpPr>
          <p:sp>
            <p:nvSpPr>
              <p:cNvPr id="312" name="Freeform 311"/>
              <p:cNvSpPr/>
              <p:nvPr/>
            </p:nvSpPr>
            <p:spPr>
              <a:xfrm>
                <a:off x="513600" y="1762700"/>
                <a:ext cx="1368000" cy="668800"/>
              </a:xfrm>
              <a:custGeom>
                <a:avLst/>
                <a:gdLst>
                  <a:gd name="rtl" fmla="*/ 251378 w 1368000"/>
                  <a:gd name="rtr" fmla="*/ 1162222 w 1368000"/>
                </a:gdLst>
                <a:ahLst/>
                <a:cxnLst/>
                <a:rect l="rtl" t="t" r="rtr" b="b"/>
                <a:pathLst>
                  <a:path w="1368000" h="668800">
                    <a:moveTo>
                      <a:pt x="0" y="0"/>
                    </a:moveTo>
                    <a:lnTo>
                      <a:pt x="1139422" y="0"/>
                    </a:lnTo>
                    <a:lnTo>
                      <a:pt x="1368000" y="334400"/>
                    </a:lnTo>
                    <a:lnTo>
                      <a:pt x="1139422" y="668800"/>
                    </a:lnTo>
                    <a:lnTo>
                      <a:pt x="0" y="668800"/>
                    </a:lnTo>
                    <a:lnTo>
                      <a:pt x="228578" y="334400"/>
                    </a:lnTo>
                    <a:lnTo>
                      <a:pt x="0" y="0"/>
                    </a:lnTo>
                    <a:close/>
                  </a:path>
                </a:pathLst>
              </a:custGeom>
              <a:gradFill>
                <a:gsLst>
                  <a:gs pos="0">
                    <a:srgbClr val="0D76C0"/>
                  </a:gs>
                  <a:gs pos="50000">
                    <a:srgbClr val="197DC4"/>
                  </a:gs>
                  <a:gs pos="100000">
                    <a:srgbClr val="006FBD"/>
                  </a:gs>
                </a:gsLst>
                <a:lin ang="5400000" scaled="0"/>
              </a:gradFill>
              <a:ln w="7600" cap="flat">
                <a:solidFill>
                  <a:srgbClr val="FFFFFF"/>
                </a:solidFill>
                <a:bevel/>
              </a:ln>
              <a:effectLst>
                <a:outerShdw blurRad="30000" dist="21496" dir="2700000" algn="tl">
                  <a:srgbClr val="000000">
                    <a:alpha val="39000"/>
                  </a:srgbClr>
                </a:outerShdw>
              </a:effectLst>
            </p:spPr>
            <p:txBody>
              <a:bodyPr wrap="square" lIns="36000" tIns="18000" rIns="36000" bIns="18000" rtlCol="0" anchor="ctr"/>
              <a:lstStyle/>
              <a:p>
                <a:pPr algn="ctr"/>
                <a:r>
                  <a:rPr sz="912">
                    <a:solidFill>
                      <a:srgbClr val="FFFFFF"/>
                    </a:solidFill>
                    <a:latin typeface="Arial"/>
                  </a:rPr>
                  <a:t>Example Text</a:t>
                </a:r>
              </a:p>
            </p:txBody>
          </p:sp>
          <p:sp>
            <p:nvSpPr>
              <p:cNvPr id="313" name="Freeform 312"/>
              <p:cNvSpPr/>
              <p:nvPr/>
            </p:nvSpPr>
            <p:spPr>
              <a:xfrm>
                <a:off x="2170400" y="1762700"/>
                <a:ext cx="1368000" cy="668800"/>
              </a:xfrm>
              <a:custGeom>
                <a:avLst/>
                <a:gdLst>
                  <a:gd name="rtl" fmla="*/ 251378 w 1368000"/>
                  <a:gd name="rtr" fmla="*/ 1162222 w 1368000"/>
                </a:gdLst>
                <a:ahLst/>
                <a:cxnLst/>
                <a:rect l="rtl" t="t" r="rtr" b="b"/>
                <a:pathLst>
                  <a:path w="1368000" h="668800">
                    <a:moveTo>
                      <a:pt x="0" y="0"/>
                    </a:moveTo>
                    <a:lnTo>
                      <a:pt x="1139422" y="0"/>
                    </a:lnTo>
                    <a:lnTo>
                      <a:pt x="1368000" y="334400"/>
                    </a:lnTo>
                    <a:lnTo>
                      <a:pt x="1139422" y="668800"/>
                    </a:lnTo>
                    <a:lnTo>
                      <a:pt x="0" y="668800"/>
                    </a:lnTo>
                    <a:lnTo>
                      <a:pt x="228578" y="334400"/>
                    </a:lnTo>
                    <a:lnTo>
                      <a:pt x="0" y="0"/>
                    </a:lnTo>
                    <a:close/>
                  </a:path>
                </a:pathLst>
              </a:custGeom>
              <a:gradFill>
                <a:gsLst>
                  <a:gs pos="0">
                    <a:srgbClr val="0DB35D"/>
                  </a:gs>
                  <a:gs pos="50000">
                    <a:srgbClr val="19B765"/>
                  </a:gs>
                  <a:gs pos="100000">
                    <a:srgbClr val="00AF54"/>
                  </a:gs>
                </a:gsLst>
                <a:lin ang="5400000" scaled="0"/>
              </a:gradFill>
              <a:ln w="7600" cap="flat">
                <a:solidFill>
                  <a:srgbClr val="FFFFFF"/>
                </a:solidFill>
                <a:bevel/>
              </a:ln>
              <a:effectLst>
                <a:outerShdw blurRad="30000" dist="21496" dir="2700000" algn="tl">
                  <a:srgbClr val="000000">
                    <a:alpha val="39000"/>
                  </a:srgbClr>
                </a:outerShdw>
              </a:effectLst>
            </p:spPr>
            <p:txBody>
              <a:bodyPr wrap="square" lIns="36000" tIns="18000" rIns="36000" bIns="18000" rtlCol="0" anchor="ctr"/>
              <a:lstStyle/>
              <a:p>
                <a:pPr algn="ctr"/>
                <a:r>
                  <a:rPr sz="912">
                    <a:solidFill>
                      <a:srgbClr val="FFFFFF"/>
                    </a:solidFill>
                    <a:latin typeface="Arial"/>
                  </a:rPr>
                  <a:t>Example Text</a:t>
                </a:r>
              </a:p>
            </p:txBody>
          </p:sp>
          <p:sp>
            <p:nvSpPr>
              <p:cNvPr id="314" name="Freeform 313"/>
              <p:cNvSpPr/>
              <p:nvPr/>
            </p:nvSpPr>
            <p:spPr>
              <a:xfrm>
                <a:off x="3827200" y="1762700"/>
                <a:ext cx="1368000" cy="668800"/>
              </a:xfrm>
              <a:custGeom>
                <a:avLst/>
                <a:gdLst>
                  <a:gd name="rtl" fmla="*/ 251378 w 1368000"/>
                  <a:gd name="rtr" fmla="*/ 1162222 w 1368000"/>
                </a:gdLst>
                <a:ahLst/>
                <a:cxnLst/>
                <a:rect l="rtl" t="t" r="rtr" b="b"/>
                <a:pathLst>
                  <a:path w="1368000" h="668800">
                    <a:moveTo>
                      <a:pt x="0" y="0"/>
                    </a:moveTo>
                    <a:lnTo>
                      <a:pt x="1139422" y="0"/>
                    </a:lnTo>
                    <a:lnTo>
                      <a:pt x="1368000" y="334400"/>
                    </a:lnTo>
                    <a:lnTo>
                      <a:pt x="1139422" y="668800"/>
                    </a:lnTo>
                    <a:lnTo>
                      <a:pt x="0" y="668800"/>
                    </a:lnTo>
                    <a:lnTo>
                      <a:pt x="228578" y="334400"/>
                    </a:lnTo>
                    <a:lnTo>
                      <a:pt x="0" y="0"/>
                    </a:lnTo>
                    <a:close/>
                  </a:path>
                </a:pathLst>
              </a:custGeom>
              <a:gradFill>
                <a:gsLst>
                  <a:gs pos="0">
                    <a:srgbClr val="FF6B50"/>
                  </a:gs>
                  <a:gs pos="50000">
                    <a:srgbClr val="FF7359"/>
                  </a:gs>
                  <a:gs pos="100000">
                    <a:srgbClr val="FF6347"/>
                  </a:gs>
                </a:gsLst>
                <a:lin ang="5400000" scaled="0"/>
              </a:gradFill>
              <a:ln w="7600" cap="flat">
                <a:solidFill>
                  <a:srgbClr val="FFFFFF"/>
                </a:solidFill>
                <a:bevel/>
              </a:ln>
              <a:effectLst>
                <a:outerShdw blurRad="30000" dist="21496" dir="2700000" algn="tl">
                  <a:srgbClr val="000000">
                    <a:alpha val="39000"/>
                  </a:srgbClr>
                </a:outerShdw>
              </a:effectLst>
            </p:spPr>
            <p:txBody>
              <a:bodyPr wrap="square" lIns="36000" tIns="18000" rIns="36000" bIns="18000" rtlCol="0" anchor="ctr"/>
              <a:lstStyle/>
              <a:p>
                <a:pPr algn="ctr"/>
                <a:r>
                  <a:rPr sz="912">
                    <a:solidFill>
                      <a:srgbClr val="FFFFFF"/>
                    </a:solidFill>
                    <a:latin typeface="Arial"/>
                  </a:rPr>
                  <a:t>Example Text</a:t>
                </a:r>
              </a:p>
            </p:txBody>
          </p:sp>
          <p:sp>
            <p:nvSpPr>
              <p:cNvPr id="315" name="Freeform 314"/>
              <p:cNvSpPr/>
              <p:nvPr/>
            </p:nvSpPr>
            <p:spPr>
              <a:xfrm>
                <a:off x="5484000" y="1762700"/>
                <a:ext cx="1368000" cy="668800"/>
              </a:xfrm>
              <a:custGeom>
                <a:avLst/>
                <a:gdLst>
                  <a:gd name="rtl" fmla="*/ 251378 w 1368000"/>
                  <a:gd name="rtr" fmla="*/ 1162222 w 1368000"/>
                </a:gdLst>
                <a:ahLst/>
                <a:cxnLst/>
                <a:rect l="rtl" t="t" r="rtr" b="b"/>
                <a:pathLst>
                  <a:path w="1368000" h="668800">
                    <a:moveTo>
                      <a:pt x="0" y="0"/>
                    </a:moveTo>
                    <a:lnTo>
                      <a:pt x="1139422" y="0"/>
                    </a:lnTo>
                    <a:lnTo>
                      <a:pt x="1368000" y="334400"/>
                    </a:lnTo>
                    <a:lnTo>
                      <a:pt x="1139422" y="668800"/>
                    </a:lnTo>
                    <a:lnTo>
                      <a:pt x="0" y="668800"/>
                    </a:lnTo>
                    <a:lnTo>
                      <a:pt x="228578" y="334400"/>
                    </a:lnTo>
                    <a:lnTo>
                      <a:pt x="0" y="0"/>
                    </a:lnTo>
                    <a:close/>
                  </a:path>
                </a:pathLst>
              </a:custGeom>
              <a:gradFill>
                <a:gsLst>
                  <a:gs pos="0">
                    <a:srgbClr val="DE2046"/>
                  </a:gs>
                  <a:gs pos="50000">
                    <a:srgbClr val="DF2B4F"/>
                  </a:gs>
                  <a:gs pos="100000">
                    <a:srgbClr val="DC143C"/>
                  </a:gs>
                </a:gsLst>
                <a:lin ang="5400000" scaled="0"/>
              </a:gradFill>
              <a:ln w="7600" cap="flat">
                <a:solidFill>
                  <a:srgbClr val="FFFFFF"/>
                </a:solidFill>
                <a:bevel/>
              </a:ln>
              <a:effectLst>
                <a:outerShdw blurRad="30000" dist="21496" dir="2700000" algn="tl">
                  <a:srgbClr val="000000">
                    <a:alpha val="39000"/>
                  </a:srgbClr>
                </a:outerShdw>
              </a:effectLst>
            </p:spPr>
            <p:txBody>
              <a:bodyPr wrap="square" lIns="36000" tIns="18000" rIns="36000" bIns="18000" rtlCol="0" anchor="ctr"/>
              <a:lstStyle/>
              <a:p>
                <a:pPr algn="ctr"/>
                <a:r>
                  <a:rPr sz="912">
                    <a:solidFill>
                      <a:srgbClr val="FFFFFF"/>
                    </a:solidFill>
                    <a:latin typeface="Arial"/>
                  </a:rPr>
                  <a:t>Example Text</a:t>
                </a:r>
              </a:p>
            </p:txBody>
          </p:sp>
          <p:sp>
            <p:nvSpPr>
              <p:cNvPr id="316" name="Freeform 315"/>
              <p:cNvSpPr/>
              <p:nvPr/>
            </p:nvSpPr>
            <p:spPr>
              <a:xfrm>
                <a:off x="7140800" y="1762700"/>
                <a:ext cx="1368000" cy="668800"/>
              </a:xfrm>
              <a:custGeom>
                <a:avLst/>
                <a:gdLst>
                  <a:gd name="rtl" fmla="*/ 251378 w 1368000"/>
                  <a:gd name="rtr" fmla="*/ 1162222 w 1368000"/>
                </a:gdLst>
                <a:ahLst/>
                <a:cxnLst/>
                <a:rect l="rtl" t="t" r="rtr" b="b"/>
                <a:pathLst>
                  <a:path w="1368000" h="668800">
                    <a:moveTo>
                      <a:pt x="0" y="0"/>
                    </a:moveTo>
                    <a:lnTo>
                      <a:pt x="1139422" y="0"/>
                    </a:lnTo>
                    <a:lnTo>
                      <a:pt x="1368000" y="334400"/>
                    </a:lnTo>
                    <a:lnTo>
                      <a:pt x="1139422" y="668800"/>
                    </a:lnTo>
                    <a:lnTo>
                      <a:pt x="0" y="668800"/>
                    </a:lnTo>
                    <a:lnTo>
                      <a:pt x="228578" y="334400"/>
                    </a:lnTo>
                    <a:lnTo>
                      <a:pt x="0" y="0"/>
                    </a:lnTo>
                    <a:close/>
                  </a:path>
                </a:pathLst>
              </a:custGeom>
              <a:gradFill>
                <a:gsLst>
                  <a:gs pos="0">
                    <a:srgbClr val="CA218B"/>
                  </a:gs>
                  <a:gs pos="50000">
                    <a:srgbClr val="CD2C91"/>
                  </a:gs>
                  <a:gs pos="100000">
                    <a:srgbClr val="C71585"/>
                  </a:gs>
                </a:gsLst>
                <a:lin ang="5400000" scaled="0"/>
              </a:gradFill>
              <a:ln w="7600" cap="flat">
                <a:solidFill>
                  <a:srgbClr val="FFFFFF"/>
                </a:solidFill>
                <a:bevel/>
              </a:ln>
              <a:effectLst>
                <a:outerShdw blurRad="30000" dist="21496" dir="2700000" algn="tl">
                  <a:srgbClr val="000000">
                    <a:alpha val="39000"/>
                  </a:srgbClr>
                </a:outerShdw>
              </a:effectLst>
            </p:spPr>
            <p:txBody>
              <a:bodyPr wrap="square" lIns="36000" tIns="18000" rIns="36000" bIns="18000" rtlCol="0" anchor="ctr"/>
              <a:lstStyle/>
              <a:p>
                <a:pPr algn="ctr"/>
                <a:r>
                  <a:rPr sz="912">
                    <a:solidFill>
                      <a:srgbClr val="FFFFFF"/>
                    </a:solidFill>
                    <a:latin typeface="Arial"/>
                  </a:rPr>
                  <a:t>Example Text</a:t>
                </a:r>
              </a:p>
            </p:txBody>
          </p:sp>
        </p:grpSp>
        <p:grpSp>
          <p:nvGrpSpPr>
            <p:cNvPr id="49" name="Header"/>
            <p:cNvGrpSpPr/>
            <p:nvPr/>
          </p:nvGrpSpPr>
          <p:grpSpPr>
            <a:xfrm>
              <a:off x="57600" y="607500"/>
              <a:ext cx="9028800" cy="532000"/>
              <a:chOff x="57600" y="607500"/>
              <a:chExt cx="9028800" cy="532000"/>
            </a:xfrm>
          </p:grpSpPr>
          <p:sp>
            <p:nvSpPr>
              <p:cNvPr id="310" name="Freeform 309"/>
              <p:cNvSpPr/>
              <p:nvPr/>
            </p:nvSpPr>
            <p:spPr>
              <a:xfrm>
                <a:off x="57600" y="607500"/>
                <a:ext cx="9028800" cy="383040"/>
              </a:xfrm>
              <a:custGeom>
                <a:avLst/>
                <a:gdLst/>
                <a:ahLst/>
                <a:cxnLst/>
                <a:rect l="0" t="0" r="0" b="0"/>
                <a:pathLst>
                  <a:path w="9028800" h="383040">
                    <a:moveTo>
                      <a:pt x="0" y="0"/>
                    </a:moveTo>
                    <a:lnTo>
                      <a:pt x="9028800" y="0"/>
                    </a:lnTo>
                    <a:lnTo>
                      <a:pt x="8706636" y="383040"/>
                    </a:lnTo>
                    <a:lnTo>
                      <a:pt x="314319" y="383040"/>
                    </a:lnTo>
                    <a:lnTo>
                      <a:pt x="0" y="0"/>
                    </a:lnTo>
                    <a:close/>
                  </a:path>
                </a:pathLst>
              </a:custGeom>
              <a:gradFill>
                <a:gsLst>
                  <a:gs pos="0">
                    <a:srgbClr val="33BEF1"/>
                  </a:gs>
                  <a:gs pos="100000">
                    <a:srgbClr val="99DFF8"/>
                  </a:gs>
                </a:gsLst>
                <a:lin ang="5400000" scaled="0"/>
              </a:gradFill>
              <a:ln w="7600" cap="flat">
                <a:solidFill>
                  <a:srgbClr val="FFFFFF"/>
                </a:solidFill>
                <a:bevel/>
              </a:ln>
            </p:spPr>
          </p:sp>
          <p:sp>
            <p:nvSpPr>
              <p:cNvPr id="311" name="Freeform 310"/>
              <p:cNvSpPr/>
              <p:nvPr/>
            </p:nvSpPr>
            <p:spPr>
              <a:xfrm>
                <a:off x="2405088" y="607500"/>
                <a:ext cx="4333824" cy="532000"/>
              </a:xfrm>
              <a:custGeom>
                <a:avLst/>
                <a:gdLst>
                  <a:gd name="rtl" fmla="*/ 481886 w 4333824"/>
                  <a:gd name="rtr" fmla="*/ 3851946 w 4333824"/>
                </a:gdLst>
                <a:ahLst/>
                <a:cxnLst/>
                <a:rect l="rtl" t="t" r="rtr" b="b"/>
                <a:pathLst>
                  <a:path w="4333824" h="532000">
                    <a:moveTo>
                      <a:pt x="0" y="0"/>
                    </a:moveTo>
                    <a:lnTo>
                      <a:pt x="4333824" y="0"/>
                    </a:lnTo>
                    <a:lnTo>
                      <a:pt x="3845828" y="532000"/>
                    </a:lnTo>
                    <a:lnTo>
                      <a:pt x="487985" y="532000"/>
                    </a:lnTo>
                    <a:lnTo>
                      <a:pt x="0" y="0"/>
                    </a:lnTo>
                    <a:close/>
                  </a:path>
                </a:pathLst>
              </a:custGeom>
              <a:gradFill>
                <a:gsLst>
                  <a:gs pos="0">
                    <a:srgbClr val="7AC840"/>
                  </a:gs>
                  <a:gs pos="100000">
                    <a:srgbClr val="A1D979"/>
                  </a:gs>
                </a:gsLst>
                <a:lin ang="5400000" scaled="0"/>
              </a:gradFill>
              <a:ln w="7600" cap="flat">
                <a:solidFill>
                  <a:srgbClr val="FFFFFF"/>
                </a:solidFill>
                <a:bevel/>
              </a:ln>
            </p:spPr>
            <p:txBody>
              <a:bodyPr wrap="square" lIns="36000" tIns="18000" rIns="36000" bIns="18000" rtlCol="0" anchor="ctr"/>
              <a:lstStyle/>
              <a:p>
                <a:pPr algn="ctr"/>
                <a:r>
                  <a:rPr sz="1368">
                    <a:solidFill>
                      <a:srgbClr val="FFFFFF"/>
                    </a:solidFill>
                    <a:latin typeface="Arial"/>
                  </a:rPr>
                  <a:t>Insert your title here</a:t>
                </a:r>
              </a:p>
            </p:txBody>
          </p:sp>
        </p:grpSp>
        <p:sp>
          <p:nvSpPr>
            <p:cNvPr id="50" name="lines"/>
            <p:cNvSpPr/>
            <p:nvPr/>
          </p:nvSpPr>
          <p:spPr>
            <a:xfrm>
              <a:off x="50000" y="59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1" name="lines"/>
            <p:cNvSpPr/>
            <p:nvPr/>
          </p:nvSpPr>
          <p:spPr>
            <a:xfrm>
              <a:off x="506000" y="59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2" name="lines"/>
            <p:cNvSpPr/>
            <p:nvPr/>
          </p:nvSpPr>
          <p:spPr>
            <a:xfrm>
              <a:off x="50000" y="105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3" name="lines"/>
            <p:cNvSpPr/>
            <p:nvPr/>
          </p:nvSpPr>
          <p:spPr>
            <a:xfrm>
              <a:off x="962000" y="59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4" name="lines"/>
            <p:cNvSpPr/>
            <p:nvPr/>
          </p:nvSpPr>
          <p:spPr>
            <a:xfrm>
              <a:off x="506000" y="105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5" name="lines"/>
            <p:cNvSpPr/>
            <p:nvPr/>
          </p:nvSpPr>
          <p:spPr>
            <a:xfrm>
              <a:off x="50000" y="151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6" name="lines"/>
            <p:cNvSpPr/>
            <p:nvPr/>
          </p:nvSpPr>
          <p:spPr>
            <a:xfrm>
              <a:off x="1418000" y="59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7" name="lines"/>
            <p:cNvSpPr/>
            <p:nvPr/>
          </p:nvSpPr>
          <p:spPr>
            <a:xfrm>
              <a:off x="962000" y="105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8" name="lines"/>
            <p:cNvSpPr/>
            <p:nvPr/>
          </p:nvSpPr>
          <p:spPr>
            <a:xfrm>
              <a:off x="506000" y="151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9" name="lines"/>
            <p:cNvSpPr/>
            <p:nvPr/>
          </p:nvSpPr>
          <p:spPr>
            <a:xfrm>
              <a:off x="50000" y="196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0" name="lines"/>
            <p:cNvSpPr/>
            <p:nvPr/>
          </p:nvSpPr>
          <p:spPr>
            <a:xfrm>
              <a:off x="1874000" y="59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1" name="lines"/>
            <p:cNvSpPr/>
            <p:nvPr/>
          </p:nvSpPr>
          <p:spPr>
            <a:xfrm>
              <a:off x="1418000" y="105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2" name="lines"/>
            <p:cNvSpPr/>
            <p:nvPr/>
          </p:nvSpPr>
          <p:spPr>
            <a:xfrm>
              <a:off x="962000" y="151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3" name="lines"/>
            <p:cNvSpPr/>
            <p:nvPr/>
          </p:nvSpPr>
          <p:spPr>
            <a:xfrm>
              <a:off x="506000" y="196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4" name="lines"/>
            <p:cNvSpPr/>
            <p:nvPr/>
          </p:nvSpPr>
          <p:spPr>
            <a:xfrm>
              <a:off x="50000" y="242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5" name="lines"/>
            <p:cNvSpPr/>
            <p:nvPr/>
          </p:nvSpPr>
          <p:spPr>
            <a:xfrm>
              <a:off x="2330000" y="59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6" name="lines"/>
            <p:cNvSpPr/>
            <p:nvPr/>
          </p:nvSpPr>
          <p:spPr>
            <a:xfrm>
              <a:off x="1874000" y="105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7" name="lines"/>
            <p:cNvSpPr/>
            <p:nvPr/>
          </p:nvSpPr>
          <p:spPr>
            <a:xfrm>
              <a:off x="1418000" y="151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8" name="lines"/>
            <p:cNvSpPr/>
            <p:nvPr/>
          </p:nvSpPr>
          <p:spPr>
            <a:xfrm>
              <a:off x="962000" y="196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9" name="lines"/>
            <p:cNvSpPr/>
            <p:nvPr/>
          </p:nvSpPr>
          <p:spPr>
            <a:xfrm>
              <a:off x="506000" y="242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0" name="lines"/>
            <p:cNvSpPr/>
            <p:nvPr/>
          </p:nvSpPr>
          <p:spPr>
            <a:xfrm>
              <a:off x="50000" y="287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1" name="lines"/>
            <p:cNvSpPr/>
            <p:nvPr/>
          </p:nvSpPr>
          <p:spPr>
            <a:xfrm>
              <a:off x="2786000" y="59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2" name="lines"/>
            <p:cNvSpPr/>
            <p:nvPr/>
          </p:nvSpPr>
          <p:spPr>
            <a:xfrm>
              <a:off x="2330000" y="105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3" name="lines"/>
            <p:cNvSpPr/>
            <p:nvPr/>
          </p:nvSpPr>
          <p:spPr>
            <a:xfrm>
              <a:off x="1874000" y="151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4" name="lines"/>
            <p:cNvSpPr/>
            <p:nvPr/>
          </p:nvSpPr>
          <p:spPr>
            <a:xfrm>
              <a:off x="1418000" y="196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5" name="lines"/>
            <p:cNvSpPr/>
            <p:nvPr/>
          </p:nvSpPr>
          <p:spPr>
            <a:xfrm>
              <a:off x="962000" y="242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6" name="lines"/>
            <p:cNvSpPr/>
            <p:nvPr/>
          </p:nvSpPr>
          <p:spPr>
            <a:xfrm>
              <a:off x="506000" y="287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7" name="lines"/>
            <p:cNvSpPr/>
            <p:nvPr/>
          </p:nvSpPr>
          <p:spPr>
            <a:xfrm>
              <a:off x="50000" y="333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8" name="lines"/>
            <p:cNvSpPr/>
            <p:nvPr/>
          </p:nvSpPr>
          <p:spPr>
            <a:xfrm>
              <a:off x="3242000" y="59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9" name="lines"/>
            <p:cNvSpPr/>
            <p:nvPr/>
          </p:nvSpPr>
          <p:spPr>
            <a:xfrm>
              <a:off x="2786000" y="105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0" name="lines"/>
            <p:cNvSpPr/>
            <p:nvPr/>
          </p:nvSpPr>
          <p:spPr>
            <a:xfrm>
              <a:off x="2330000" y="151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1" name="lines"/>
            <p:cNvSpPr/>
            <p:nvPr/>
          </p:nvSpPr>
          <p:spPr>
            <a:xfrm>
              <a:off x="1874000" y="196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2" name="lines"/>
            <p:cNvSpPr/>
            <p:nvPr/>
          </p:nvSpPr>
          <p:spPr>
            <a:xfrm>
              <a:off x="1418000" y="242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3" name="lines"/>
            <p:cNvSpPr/>
            <p:nvPr/>
          </p:nvSpPr>
          <p:spPr>
            <a:xfrm>
              <a:off x="962000" y="287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4" name="lines"/>
            <p:cNvSpPr/>
            <p:nvPr/>
          </p:nvSpPr>
          <p:spPr>
            <a:xfrm>
              <a:off x="506000" y="333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5" name="lines"/>
            <p:cNvSpPr/>
            <p:nvPr/>
          </p:nvSpPr>
          <p:spPr>
            <a:xfrm>
              <a:off x="50000" y="379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6" name="lines"/>
            <p:cNvSpPr/>
            <p:nvPr/>
          </p:nvSpPr>
          <p:spPr>
            <a:xfrm>
              <a:off x="3698000" y="59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7" name="lines"/>
            <p:cNvSpPr/>
            <p:nvPr/>
          </p:nvSpPr>
          <p:spPr>
            <a:xfrm>
              <a:off x="3242000" y="105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8" name="lines"/>
            <p:cNvSpPr/>
            <p:nvPr/>
          </p:nvSpPr>
          <p:spPr>
            <a:xfrm>
              <a:off x="2786000" y="151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9" name="lines"/>
            <p:cNvSpPr/>
            <p:nvPr/>
          </p:nvSpPr>
          <p:spPr>
            <a:xfrm>
              <a:off x="2330000" y="196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0" name="lines"/>
            <p:cNvSpPr/>
            <p:nvPr/>
          </p:nvSpPr>
          <p:spPr>
            <a:xfrm>
              <a:off x="1874000" y="242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1" name="lines"/>
            <p:cNvSpPr/>
            <p:nvPr/>
          </p:nvSpPr>
          <p:spPr>
            <a:xfrm>
              <a:off x="1418000" y="287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2" name="lines"/>
            <p:cNvSpPr/>
            <p:nvPr/>
          </p:nvSpPr>
          <p:spPr>
            <a:xfrm>
              <a:off x="962000" y="333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3" name="lines"/>
            <p:cNvSpPr/>
            <p:nvPr/>
          </p:nvSpPr>
          <p:spPr>
            <a:xfrm>
              <a:off x="506000" y="379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4" name="lines"/>
            <p:cNvSpPr/>
            <p:nvPr/>
          </p:nvSpPr>
          <p:spPr>
            <a:xfrm>
              <a:off x="50000" y="424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5" name="lines"/>
            <p:cNvSpPr/>
            <p:nvPr/>
          </p:nvSpPr>
          <p:spPr>
            <a:xfrm>
              <a:off x="4154000" y="59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6" name="lines"/>
            <p:cNvSpPr/>
            <p:nvPr/>
          </p:nvSpPr>
          <p:spPr>
            <a:xfrm>
              <a:off x="3698000" y="105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7" name="lines"/>
            <p:cNvSpPr/>
            <p:nvPr/>
          </p:nvSpPr>
          <p:spPr>
            <a:xfrm>
              <a:off x="3242000" y="151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8" name="lines"/>
            <p:cNvSpPr/>
            <p:nvPr/>
          </p:nvSpPr>
          <p:spPr>
            <a:xfrm>
              <a:off x="2786000" y="196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9" name="lines"/>
            <p:cNvSpPr/>
            <p:nvPr/>
          </p:nvSpPr>
          <p:spPr>
            <a:xfrm>
              <a:off x="2330000" y="242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0" name="lines"/>
            <p:cNvSpPr/>
            <p:nvPr/>
          </p:nvSpPr>
          <p:spPr>
            <a:xfrm>
              <a:off x="1874000" y="287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1" name="lines"/>
            <p:cNvSpPr/>
            <p:nvPr/>
          </p:nvSpPr>
          <p:spPr>
            <a:xfrm>
              <a:off x="1418000" y="333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2" name="lines"/>
            <p:cNvSpPr/>
            <p:nvPr/>
          </p:nvSpPr>
          <p:spPr>
            <a:xfrm>
              <a:off x="962000" y="379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3" name="lines"/>
            <p:cNvSpPr/>
            <p:nvPr/>
          </p:nvSpPr>
          <p:spPr>
            <a:xfrm>
              <a:off x="506000" y="424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4" name="lines"/>
            <p:cNvSpPr/>
            <p:nvPr/>
          </p:nvSpPr>
          <p:spPr>
            <a:xfrm>
              <a:off x="50000" y="470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5" name="lines"/>
            <p:cNvSpPr/>
            <p:nvPr/>
          </p:nvSpPr>
          <p:spPr>
            <a:xfrm>
              <a:off x="4610000" y="59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6" name="lines"/>
            <p:cNvSpPr/>
            <p:nvPr/>
          </p:nvSpPr>
          <p:spPr>
            <a:xfrm>
              <a:off x="4154000" y="105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7" name="lines"/>
            <p:cNvSpPr/>
            <p:nvPr/>
          </p:nvSpPr>
          <p:spPr>
            <a:xfrm>
              <a:off x="3698000" y="151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8" name="lines"/>
            <p:cNvSpPr/>
            <p:nvPr/>
          </p:nvSpPr>
          <p:spPr>
            <a:xfrm>
              <a:off x="3242000" y="196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9" name="lines"/>
            <p:cNvSpPr/>
            <p:nvPr/>
          </p:nvSpPr>
          <p:spPr>
            <a:xfrm>
              <a:off x="2786000" y="242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0" name="lines"/>
            <p:cNvSpPr/>
            <p:nvPr/>
          </p:nvSpPr>
          <p:spPr>
            <a:xfrm>
              <a:off x="2330000" y="287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1" name="lines"/>
            <p:cNvSpPr/>
            <p:nvPr/>
          </p:nvSpPr>
          <p:spPr>
            <a:xfrm>
              <a:off x="1874000" y="333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2" name="lines"/>
            <p:cNvSpPr/>
            <p:nvPr/>
          </p:nvSpPr>
          <p:spPr>
            <a:xfrm>
              <a:off x="1418000" y="379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3" name="lines"/>
            <p:cNvSpPr/>
            <p:nvPr/>
          </p:nvSpPr>
          <p:spPr>
            <a:xfrm>
              <a:off x="962000" y="424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4" name="lines"/>
            <p:cNvSpPr/>
            <p:nvPr/>
          </p:nvSpPr>
          <p:spPr>
            <a:xfrm>
              <a:off x="506000" y="470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5" name="lines"/>
            <p:cNvSpPr/>
            <p:nvPr/>
          </p:nvSpPr>
          <p:spPr>
            <a:xfrm>
              <a:off x="50000" y="515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6" name="lines"/>
            <p:cNvSpPr/>
            <p:nvPr/>
          </p:nvSpPr>
          <p:spPr>
            <a:xfrm>
              <a:off x="5066000" y="59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7" name="lines"/>
            <p:cNvSpPr/>
            <p:nvPr/>
          </p:nvSpPr>
          <p:spPr>
            <a:xfrm>
              <a:off x="4610000" y="105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8" name="lines"/>
            <p:cNvSpPr/>
            <p:nvPr/>
          </p:nvSpPr>
          <p:spPr>
            <a:xfrm>
              <a:off x="4154000" y="151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9" name="lines"/>
            <p:cNvSpPr/>
            <p:nvPr/>
          </p:nvSpPr>
          <p:spPr>
            <a:xfrm>
              <a:off x="3698000" y="196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0" name="lines"/>
            <p:cNvSpPr/>
            <p:nvPr/>
          </p:nvSpPr>
          <p:spPr>
            <a:xfrm>
              <a:off x="3242000" y="242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1" name="lines"/>
            <p:cNvSpPr/>
            <p:nvPr/>
          </p:nvSpPr>
          <p:spPr>
            <a:xfrm>
              <a:off x="2786000" y="287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2" name="lines"/>
            <p:cNvSpPr/>
            <p:nvPr/>
          </p:nvSpPr>
          <p:spPr>
            <a:xfrm>
              <a:off x="2330000" y="333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3" name="lines"/>
            <p:cNvSpPr/>
            <p:nvPr/>
          </p:nvSpPr>
          <p:spPr>
            <a:xfrm>
              <a:off x="1874000" y="379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4" name="lines"/>
            <p:cNvSpPr/>
            <p:nvPr/>
          </p:nvSpPr>
          <p:spPr>
            <a:xfrm>
              <a:off x="1418000" y="424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5" name="lines"/>
            <p:cNvSpPr/>
            <p:nvPr/>
          </p:nvSpPr>
          <p:spPr>
            <a:xfrm>
              <a:off x="962000" y="470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6" name="lines"/>
            <p:cNvSpPr/>
            <p:nvPr/>
          </p:nvSpPr>
          <p:spPr>
            <a:xfrm>
              <a:off x="506000" y="515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7" name="lines"/>
            <p:cNvSpPr/>
            <p:nvPr/>
          </p:nvSpPr>
          <p:spPr>
            <a:xfrm>
              <a:off x="50000" y="561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8" name="lines"/>
            <p:cNvSpPr/>
            <p:nvPr/>
          </p:nvSpPr>
          <p:spPr>
            <a:xfrm>
              <a:off x="5522000" y="59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9" name="lines"/>
            <p:cNvSpPr/>
            <p:nvPr/>
          </p:nvSpPr>
          <p:spPr>
            <a:xfrm>
              <a:off x="5066000" y="105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0" name="lines"/>
            <p:cNvSpPr/>
            <p:nvPr/>
          </p:nvSpPr>
          <p:spPr>
            <a:xfrm>
              <a:off x="4610000" y="151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1" name="lines"/>
            <p:cNvSpPr/>
            <p:nvPr/>
          </p:nvSpPr>
          <p:spPr>
            <a:xfrm>
              <a:off x="4154000" y="196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2" name="lines"/>
            <p:cNvSpPr/>
            <p:nvPr/>
          </p:nvSpPr>
          <p:spPr>
            <a:xfrm>
              <a:off x="3698000" y="242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3" name="lines"/>
            <p:cNvSpPr/>
            <p:nvPr/>
          </p:nvSpPr>
          <p:spPr>
            <a:xfrm>
              <a:off x="3242000" y="287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4" name="lines"/>
            <p:cNvSpPr/>
            <p:nvPr/>
          </p:nvSpPr>
          <p:spPr>
            <a:xfrm>
              <a:off x="2786000" y="333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5" name="lines"/>
            <p:cNvSpPr/>
            <p:nvPr/>
          </p:nvSpPr>
          <p:spPr>
            <a:xfrm>
              <a:off x="2330000" y="379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6" name="lines"/>
            <p:cNvSpPr/>
            <p:nvPr/>
          </p:nvSpPr>
          <p:spPr>
            <a:xfrm>
              <a:off x="1874000" y="424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7" name="lines"/>
            <p:cNvSpPr/>
            <p:nvPr/>
          </p:nvSpPr>
          <p:spPr>
            <a:xfrm>
              <a:off x="1418000" y="470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8" name="lines"/>
            <p:cNvSpPr/>
            <p:nvPr/>
          </p:nvSpPr>
          <p:spPr>
            <a:xfrm>
              <a:off x="962000" y="515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9" name="lines"/>
            <p:cNvSpPr/>
            <p:nvPr/>
          </p:nvSpPr>
          <p:spPr>
            <a:xfrm>
              <a:off x="506000" y="561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0" name="lines"/>
            <p:cNvSpPr/>
            <p:nvPr/>
          </p:nvSpPr>
          <p:spPr>
            <a:xfrm>
              <a:off x="319800" y="6071900"/>
              <a:ext cx="186200" cy="186200"/>
            </a:xfrm>
            <a:custGeom>
              <a:avLst/>
              <a:gdLst/>
              <a:ahLst/>
              <a:cxnLst/>
              <a:rect l="0" t="0" r="0" b="0"/>
              <a:pathLst>
                <a:path w="186200" h="186200">
                  <a:moveTo>
                    <a:pt x="186200" y="0"/>
                  </a:moveTo>
                  <a:lnTo>
                    <a:pt x="0" y="186200"/>
                  </a:lnTo>
                  <a:close/>
                </a:path>
              </a:pathLst>
            </a:custGeom>
            <a:noFill/>
            <a:ln w="7600" cap="flat">
              <a:solidFill>
                <a:srgbClr val="26FF3C">
                  <a:alpha val="38000"/>
                </a:srgbClr>
              </a:solidFill>
              <a:bevel/>
            </a:ln>
          </p:spPr>
        </p:sp>
        <p:sp>
          <p:nvSpPr>
            <p:cNvPr id="141" name="lines"/>
            <p:cNvSpPr/>
            <p:nvPr/>
          </p:nvSpPr>
          <p:spPr>
            <a:xfrm>
              <a:off x="5978000" y="59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2" name="lines"/>
            <p:cNvSpPr/>
            <p:nvPr/>
          </p:nvSpPr>
          <p:spPr>
            <a:xfrm>
              <a:off x="5522000" y="105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3" name="lines"/>
            <p:cNvSpPr/>
            <p:nvPr/>
          </p:nvSpPr>
          <p:spPr>
            <a:xfrm>
              <a:off x="5066000" y="151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4" name="lines"/>
            <p:cNvSpPr/>
            <p:nvPr/>
          </p:nvSpPr>
          <p:spPr>
            <a:xfrm>
              <a:off x="4610000" y="196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5" name="lines"/>
            <p:cNvSpPr/>
            <p:nvPr/>
          </p:nvSpPr>
          <p:spPr>
            <a:xfrm>
              <a:off x="4154000" y="242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6" name="lines"/>
            <p:cNvSpPr/>
            <p:nvPr/>
          </p:nvSpPr>
          <p:spPr>
            <a:xfrm>
              <a:off x="3698000" y="287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7" name="lines"/>
            <p:cNvSpPr/>
            <p:nvPr/>
          </p:nvSpPr>
          <p:spPr>
            <a:xfrm>
              <a:off x="3242000" y="333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8" name="lines"/>
            <p:cNvSpPr/>
            <p:nvPr/>
          </p:nvSpPr>
          <p:spPr>
            <a:xfrm>
              <a:off x="2786000" y="379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9" name="lines"/>
            <p:cNvSpPr/>
            <p:nvPr/>
          </p:nvSpPr>
          <p:spPr>
            <a:xfrm>
              <a:off x="2330000" y="424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0" name="lines"/>
            <p:cNvSpPr/>
            <p:nvPr/>
          </p:nvSpPr>
          <p:spPr>
            <a:xfrm>
              <a:off x="1874000" y="470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1" name="lines"/>
            <p:cNvSpPr/>
            <p:nvPr/>
          </p:nvSpPr>
          <p:spPr>
            <a:xfrm>
              <a:off x="1418000" y="515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2" name="lines"/>
            <p:cNvSpPr/>
            <p:nvPr/>
          </p:nvSpPr>
          <p:spPr>
            <a:xfrm>
              <a:off x="962000" y="561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3" name="lines"/>
            <p:cNvSpPr/>
            <p:nvPr/>
          </p:nvSpPr>
          <p:spPr>
            <a:xfrm>
              <a:off x="775800" y="6071900"/>
              <a:ext cx="186200" cy="186200"/>
            </a:xfrm>
            <a:custGeom>
              <a:avLst/>
              <a:gdLst/>
              <a:ahLst/>
              <a:cxnLst/>
              <a:rect l="0" t="0" r="0" b="0"/>
              <a:pathLst>
                <a:path w="186200" h="186200">
                  <a:moveTo>
                    <a:pt x="186200" y="0"/>
                  </a:moveTo>
                  <a:lnTo>
                    <a:pt x="0" y="186200"/>
                  </a:lnTo>
                  <a:close/>
                </a:path>
              </a:pathLst>
            </a:custGeom>
            <a:noFill/>
            <a:ln w="7600" cap="flat">
              <a:solidFill>
                <a:srgbClr val="26FF3C">
                  <a:alpha val="38000"/>
                </a:srgbClr>
              </a:solidFill>
              <a:bevel/>
            </a:ln>
          </p:spPr>
        </p:sp>
        <p:sp>
          <p:nvSpPr>
            <p:cNvPr id="154" name="lines"/>
            <p:cNvSpPr/>
            <p:nvPr/>
          </p:nvSpPr>
          <p:spPr>
            <a:xfrm>
              <a:off x="6434000" y="59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5" name="lines"/>
            <p:cNvSpPr/>
            <p:nvPr/>
          </p:nvSpPr>
          <p:spPr>
            <a:xfrm>
              <a:off x="5978000" y="105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6" name="lines"/>
            <p:cNvSpPr/>
            <p:nvPr/>
          </p:nvSpPr>
          <p:spPr>
            <a:xfrm>
              <a:off x="5522000" y="151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7" name="lines"/>
            <p:cNvSpPr/>
            <p:nvPr/>
          </p:nvSpPr>
          <p:spPr>
            <a:xfrm>
              <a:off x="5066000" y="196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8" name="lines"/>
            <p:cNvSpPr/>
            <p:nvPr/>
          </p:nvSpPr>
          <p:spPr>
            <a:xfrm>
              <a:off x="4610000" y="242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9" name="lines"/>
            <p:cNvSpPr/>
            <p:nvPr/>
          </p:nvSpPr>
          <p:spPr>
            <a:xfrm>
              <a:off x="4154000" y="287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0" name="lines"/>
            <p:cNvSpPr/>
            <p:nvPr/>
          </p:nvSpPr>
          <p:spPr>
            <a:xfrm>
              <a:off x="3698000" y="333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1" name="lines"/>
            <p:cNvSpPr/>
            <p:nvPr/>
          </p:nvSpPr>
          <p:spPr>
            <a:xfrm>
              <a:off x="3242000" y="379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2" name="lines"/>
            <p:cNvSpPr/>
            <p:nvPr/>
          </p:nvSpPr>
          <p:spPr>
            <a:xfrm>
              <a:off x="2786000" y="424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3" name="lines"/>
            <p:cNvSpPr/>
            <p:nvPr/>
          </p:nvSpPr>
          <p:spPr>
            <a:xfrm>
              <a:off x="2330000" y="470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4" name="lines"/>
            <p:cNvSpPr/>
            <p:nvPr/>
          </p:nvSpPr>
          <p:spPr>
            <a:xfrm>
              <a:off x="1874000" y="515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5" name="lines"/>
            <p:cNvSpPr/>
            <p:nvPr/>
          </p:nvSpPr>
          <p:spPr>
            <a:xfrm>
              <a:off x="1418000" y="561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6" name="lines"/>
            <p:cNvSpPr/>
            <p:nvPr/>
          </p:nvSpPr>
          <p:spPr>
            <a:xfrm>
              <a:off x="1231800" y="6071900"/>
              <a:ext cx="186200" cy="186200"/>
            </a:xfrm>
            <a:custGeom>
              <a:avLst/>
              <a:gdLst/>
              <a:ahLst/>
              <a:cxnLst/>
              <a:rect l="0" t="0" r="0" b="0"/>
              <a:pathLst>
                <a:path w="186200" h="186200">
                  <a:moveTo>
                    <a:pt x="186200" y="0"/>
                  </a:moveTo>
                  <a:lnTo>
                    <a:pt x="0" y="186200"/>
                  </a:lnTo>
                  <a:close/>
                </a:path>
              </a:pathLst>
            </a:custGeom>
            <a:noFill/>
            <a:ln w="7600" cap="flat">
              <a:solidFill>
                <a:srgbClr val="26FF3C">
                  <a:alpha val="38000"/>
                </a:srgbClr>
              </a:solidFill>
              <a:bevel/>
            </a:ln>
          </p:spPr>
        </p:sp>
        <p:sp>
          <p:nvSpPr>
            <p:cNvPr id="167" name="lines"/>
            <p:cNvSpPr/>
            <p:nvPr/>
          </p:nvSpPr>
          <p:spPr>
            <a:xfrm>
              <a:off x="6890000" y="59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8" name="lines"/>
            <p:cNvSpPr/>
            <p:nvPr/>
          </p:nvSpPr>
          <p:spPr>
            <a:xfrm>
              <a:off x="6434000" y="105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9" name="lines"/>
            <p:cNvSpPr/>
            <p:nvPr/>
          </p:nvSpPr>
          <p:spPr>
            <a:xfrm>
              <a:off x="5978000" y="151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0" name="lines"/>
            <p:cNvSpPr/>
            <p:nvPr/>
          </p:nvSpPr>
          <p:spPr>
            <a:xfrm>
              <a:off x="5522000" y="196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1" name="lines"/>
            <p:cNvSpPr/>
            <p:nvPr/>
          </p:nvSpPr>
          <p:spPr>
            <a:xfrm>
              <a:off x="5066000" y="242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2" name="lines"/>
            <p:cNvSpPr/>
            <p:nvPr/>
          </p:nvSpPr>
          <p:spPr>
            <a:xfrm>
              <a:off x="4610000" y="287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3" name="lines"/>
            <p:cNvSpPr/>
            <p:nvPr/>
          </p:nvSpPr>
          <p:spPr>
            <a:xfrm>
              <a:off x="4154000" y="333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4" name="lines"/>
            <p:cNvSpPr/>
            <p:nvPr/>
          </p:nvSpPr>
          <p:spPr>
            <a:xfrm>
              <a:off x="3698000" y="379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5" name="lines"/>
            <p:cNvSpPr/>
            <p:nvPr/>
          </p:nvSpPr>
          <p:spPr>
            <a:xfrm>
              <a:off x="3242000" y="424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6" name="lines"/>
            <p:cNvSpPr/>
            <p:nvPr/>
          </p:nvSpPr>
          <p:spPr>
            <a:xfrm>
              <a:off x="2786000" y="470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7" name="lines"/>
            <p:cNvSpPr/>
            <p:nvPr/>
          </p:nvSpPr>
          <p:spPr>
            <a:xfrm>
              <a:off x="2330000" y="515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8" name="lines"/>
            <p:cNvSpPr/>
            <p:nvPr/>
          </p:nvSpPr>
          <p:spPr>
            <a:xfrm>
              <a:off x="1874000" y="561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9" name="lines"/>
            <p:cNvSpPr/>
            <p:nvPr/>
          </p:nvSpPr>
          <p:spPr>
            <a:xfrm>
              <a:off x="1687800" y="6071900"/>
              <a:ext cx="186200" cy="186200"/>
            </a:xfrm>
            <a:custGeom>
              <a:avLst/>
              <a:gdLst/>
              <a:ahLst/>
              <a:cxnLst/>
              <a:rect l="0" t="0" r="0" b="0"/>
              <a:pathLst>
                <a:path w="186200" h="186200">
                  <a:moveTo>
                    <a:pt x="186200" y="0"/>
                  </a:moveTo>
                  <a:lnTo>
                    <a:pt x="0" y="186200"/>
                  </a:lnTo>
                  <a:close/>
                </a:path>
              </a:pathLst>
            </a:custGeom>
            <a:noFill/>
            <a:ln w="7600" cap="flat">
              <a:solidFill>
                <a:srgbClr val="26FF3C">
                  <a:alpha val="38000"/>
                </a:srgbClr>
              </a:solidFill>
              <a:bevel/>
            </a:ln>
          </p:spPr>
        </p:sp>
        <p:sp>
          <p:nvSpPr>
            <p:cNvPr id="180" name="lines"/>
            <p:cNvSpPr/>
            <p:nvPr/>
          </p:nvSpPr>
          <p:spPr>
            <a:xfrm>
              <a:off x="7346000" y="59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1" name="lines"/>
            <p:cNvSpPr/>
            <p:nvPr/>
          </p:nvSpPr>
          <p:spPr>
            <a:xfrm>
              <a:off x="6890000" y="105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2" name="lines"/>
            <p:cNvSpPr/>
            <p:nvPr/>
          </p:nvSpPr>
          <p:spPr>
            <a:xfrm>
              <a:off x="6434000" y="151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3" name="lines"/>
            <p:cNvSpPr/>
            <p:nvPr/>
          </p:nvSpPr>
          <p:spPr>
            <a:xfrm>
              <a:off x="5978000" y="196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4" name="lines"/>
            <p:cNvSpPr/>
            <p:nvPr/>
          </p:nvSpPr>
          <p:spPr>
            <a:xfrm>
              <a:off x="5522000" y="242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5" name="lines"/>
            <p:cNvSpPr/>
            <p:nvPr/>
          </p:nvSpPr>
          <p:spPr>
            <a:xfrm>
              <a:off x="5066000" y="287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6" name="lines"/>
            <p:cNvSpPr/>
            <p:nvPr/>
          </p:nvSpPr>
          <p:spPr>
            <a:xfrm>
              <a:off x="4610000" y="333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7" name="lines"/>
            <p:cNvSpPr/>
            <p:nvPr/>
          </p:nvSpPr>
          <p:spPr>
            <a:xfrm>
              <a:off x="4154000" y="379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8" name="lines"/>
            <p:cNvSpPr/>
            <p:nvPr/>
          </p:nvSpPr>
          <p:spPr>
            <a:xfrm>
              <a:off x="3698000" y="424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9" name="lines"/>
            <p:cNvSpPr/>
            <p:nvPr/>
          </p:nvSpPr>
          <p:spPr>
            <a:xfrm>
              <a:off x="3242000" y="470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0" name="lines"/>
            <p:cNvSpPr/>
            <p:nvPr/>
          </p:nvSpPr>
          <p:spPr>
            <a:xfrm>
              <a:off x="2786000" y="515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1" name="lines"/>
            <p:cNvSpPr/>
            <p:nvPr/>
          </p:nvSpPr>
          <p:spPr>
            <a:xfrm>
              <a:off x="2330000" y="561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2" name="lines"/>
            <p:cNvSpPr/>
            <p:nvPr/>
          </p:nvSpPr>
          <p:spPr>
            <a:xfrm>
              <a:off x="2143800" y="6071900"/>
              <a:ext cx="186200" cy="186200"/>
            </a:xfrm>
            <a:custGeom>
              <a:avLst/>
              <a:gdLst/>
              <a:ahLst/>
              <a:cxnLst/>
              <a:rect l="0" t="0" r="0" b="0"/>
              <a:pathLst>
                <a:path w="186200" h="186200">
                  <a:moveTo>
                    <a:pt x="186200" y="0"/>
                  </a:moveTo>
                  <a:lnTo>
                    <a:pt x="0" y="186200"/>
                  </a:lnTo>
                  <a:close/>
                </a:path>
              </a:pathLst>
            </a:custGeom>
            <a:noFill/>
            <a:ln w="7600" cap="flat">
              <a:solidFill>
                <a:srgbClr val="26FF3C">
                  <a:alpha val="38000"/>
                </a:srgbClr>
              </a:solidFill>
              <a:bevel/>
            </a:ln>
          </p:spPr>
        </p:sp>
        <p:sp>
          <p:nvSpPr>
            <p:cNvPr id="193" name="lines"/>
            <p:cNvSpPr/>
            <p:nvPr/>
          </p:nvSpPr>
          <p:spPr>
            <a:xfrm>
              <a:off x="7802000" y="59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4" name="lines"/>
            <p:cNvSpPr/>
            <p:nvPr/>
          </p:nvSpPr>
          <p:spPr>
            <a:xfrm>
              <a:off x="7346000" y="105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5" name="lines"/>
            <p:cNvSpPr/>
            <p:nvPr/>
          </p:nvSpPr>
          <p:spPr>
            <a:xfrm>
              <a:off x="6890000" y="151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6" name="lines"/>
            <p:cNvSpPr/>
            <p:nvPr/>
          </p:nvSpPr>
          <p:spPr>
            <a:xfrm>
              <a:off x="6434000" y="196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7" name="lines"/>
            <p:cNvSpPr/>
            <p:nvPr/>
          </p:nvSpPr>
          <p:spPr>
            <a:xfrm>
              <a:off x="5978000" y="242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8" name="lines"/>
            <p:cNvSpPr/>
            <p:nvPr/>
          </p:nvSpPr>
          <p:spPr>
            <a:xfrm>
              <a:off x="5522000" y="287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9" name="lines"/>
            <p:cNvSpPr/>
            <p:nvPr/>
          </p:nvSpPr>
          <p:spPr>
            <a:xfrm>
              <a:off x="5066000" y="333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0" name="lines"/>
            <p:cNvSpPr/>
            <p:nvPr/>
          </p:nvSpPr>
          <p:spPr>
            <a:xfrm>
              <a:off x="4610000" y="379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1" name="lines"/>
            <p:cNvSpPr/>
            <p:nvPr/>
          </p:nvSpPr>
          <p:spPr>
            <a:xfrm>
              <a:off x="4154000" y="424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2" name="lines"/>
            <p:cNvSpPr/>
            <p:nvPr/>
          </p:nvSpPr>
          <p:spPr>
            <a:xfrm>
              <a:off x="3698000" y="470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3" name="lines"/>
            <p:cNvSpPr/>
            <p:nvPr/>
          </p:nvSpPr>
          <p:spPr>
            <a:xfrm>
              <a:off x="3242000" y="515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4" name="lines"/>
            <p:cNvSpPr/>
            <p:nvPr/>
          </p:nvSpPr>
          <p:spPr>
            <a:xfrm>
              <a:off x="2786000" y="561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5" name="lines"/>
            <p:cNvSpPr/>
            <p:nvPr/>
          </p:nvSpPr>
          <p:spPr>
            <a:xfrm>
              <a:off x="2599800" y="6071900"/>
              <a:ext cx="186200" cy="186200"/>
            </a:xfrm>
            <a:custGeom>
              <a:avLst/>
              <a:gdLst/>
              <a:ahLst/>
              <a:cxnLst/>
              <a:rect l="0" t="0" r="0" b="0"/>
              <a:pathLst>
                <a:path w="186200" h="186200">
                  <a:moveTo>
                    <a:pt x="186200" y="0"/>
                  </a:moveTo>
                  <a:lnTo>
                    <a:pt x="0" y="186200"/>
                  </a:lnTo>
                  <a:close/>
                </a:path>
              </a:pathLst>
            </a:custGeom>
            <a:noFill/>
            <a:ln w="7600" cap="flat">
              <a:solidFill>
                <a:srgbClr val="26FF3C">
                  <a:alpha val="38000"/>
                </a:srgbClr>
              </a:solidFill>
              <a:bevel/>
            </a:ln>
          </p:spPr>
        </p:sp>
        <p:sp>
          <p:nvSpPr>
            <p:cNvPr id="206" name="lines"/>
            <p:cNvSpPr/>
            <p:nvPr/>
          </p:nvSpPr>
          <p:spPr>
            <a:xfrm>
              <a:off x="8258000" y="59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7" name="lines"/>
            <p:cNvSpPr/>
            <p:nvPr/>
          </p:nvSpPr>
          <p:spPr>
            <a:xfrm>
              <a:off x="7802000" y="105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8" name="lines"/>
            <p:cNvSpPr/>
            <p:nvPr/>
          </p:nvSpPr>
          <p:spPr>
            <a:xfrm>
              <a:off x="7346000" y="151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9" name="lines"/>
            <p:cNvSpPr/>
            <p:nvPr/>
          </p:nvSpPr>
          <p:spPr>
            <a:xfrm>
              <a:off x="6890000" y="196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0" name="lines"/>
            <p:cNvSpPr/>
            <p:nvPr/>
          </p:nvSpPr>
          <p:spPr>
            <a:xfrm>
              <a:off x="6434000" y="242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1" name="lines"/>
            <p:cNvSpPr/>
            <p:nvPr/>
          </p:nvSpPr>
          <p:spPr>
            <a:xfrm>
              <a:off x="5978000" y="287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2" name="lines"/>
            <p:cNvSpPr/>
            <p:nvPr/>
          </p:nvSpPr>
          <p:spPr>
            <a:xfrm>
              <a:off x="5522000" y="333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3" name="lines"/>
            <p:cNvSpPr/>
            <p:nvPr/>
          </p:nvSpPr>
          <p:spPr>
            <a:xfrm>
              <a:off x="5066000" y="379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4" name="lines"/>
            <p:cNvSpPr/>
            <p:nvPr/>
          </p:nvSpPr>
          <p:spPr>
            <a:xfrm>
              <a:off x="4610000" y="424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5" name="lines"/>
            <p:cNvSpPr/>
            <p:nvPr/>
          </p:nvSpPr>
          <p:spPr>
            <a:xfrm>
              <a:off x="4154000" y="470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6" name="lines"/>
            <p:cNvSpPr/>
            <p:nvPr/>
          </p:nvSpPr>
          <p:spPr>
            <a:xfrm>
              <a:off x="3698000" y="515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7" name="lines"/>
            <p:cNvSpPr/>
            <p:nvPr/>
          </p:nvSpPr>
          <p:spPr>
            <a:xfrm>
              <a:off x="3242000" y="561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8" name="lines"/>
            <p:cNvSpPr/>
            <p:nvPr/>
          </p:nvSpPr>
          <p:spPr>
            <a:xfrm>
              <a:off x="3055800" y="6071900"/>
              <a:ext cx="186200" cy="186200"/>
            </a:xfrm>
            <a:custGeom>
              <a:avLst/>
              <a:gdLst/>
              <a:ahLst/>
              <a:cxnLst/>
              <a:rect l="0" t="0" r="0" b="0"/>
              <a:pathLst>
                <a:path w="186200" h="186200">
                  <a:moveTo>
                    <a:pt x="186200" y="0"/>
                  </a:moveTo>
                  <a:lnTo>
                    <a:pt x="0" y="186200"/>
                  </a:lnTo>
                  <a:close/>
                </a:path>
              </a:pathLst>
            </a:custGeom>
            <a:noFill/>
            <a:ln w="7600" cap="flat">
              <a:solidFill>
                <a:srgbClr val="26FF3C">
                  <a:alpha val="38000"/>
                </a:srgbClr>
              </a:solidFill>
              <a:bevel/>
            </a:ln>
          </p:spPr>
        </p:sp>
        <p:sp>
          <p:nvSpPr>
            <p:cNvPr id="219" name="lines"/>
            <p:cNvSpPr/>
            <p:nvPr/>
          </p:nvSpPr>
          <p:spPr>
            <a:xfrm>
              <a:off x="8638000" y="67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0" name="lines"/>
            <p:cNvSpPr/>
            <p:nvPr/>
          </p:nvSpPr>
          <p:spPr>
            <a:xfrm>
              <a:off x="8182000" y="113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1" name="lines"/>
            <p:cNvSpPr/>
            <p:nvPr/>
          </p:nvSpPr>
          <p:spPr>
            <a:xfrm>
              <a:off x="7726000" y="158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2" name="lines"/>
            <p:cNvSpPr/>
            <p:nvPr/>
          </p:nvSpPr>
          <p:spPr>
            <a:xfrm>
              <a:off x="7270000" y="204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3" name="lines"/>
            <p:cNvSpPr/>
            <p:nvPr/>
          </p:nvSpPr>
          <p:spPr>
            <a:xfrm>
              <a:off x="6814000" y="249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4" name="lines"/>
            <p:cNvSpPr/>
            <p:nvPr/>
          </p:nvSpPr>
          <p:spPr>
            <a:xfrm>
              <a:off x="6358000" y="295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5" name="lines"/>
            <p:cNvSpPr/>
            <p:nvPr/>
          </p:nvSpPr>
          <p:spPr>
            <a:xfrm>
              <a:off x="5902000" y="341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6" name="lines"/>
            <p:cNvSpPr/>
            <p:nvPr/>
          </p:nvSpPr>
          <p:spPr>
            <a:xfrm>
              <a:off x="5446000" y="386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7" name="lines"/>
            <p:cNvSpPr/>
            <p:nvPr/>
          </p:nvSpPr>
          <p:spPr>
            <a:xfrm>
              <a:off x="4990000" y="432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8" name="lines"/>
            <p:cNvSpPr/>
            <p:nvPr/>
          </p:nvSpPr>
          <p:spPr>
            <a:xfrm>
              <a:off x="4534000" y="477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9" name="lines"/>
            <p:cNvSpPr/>
            <p:nvPr/>
          </p:nvSpPr>
          <p:spPr>
            <a:xfrm>
              <a:off x="4078000" y="523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0" name="lines"/>
            <p:cNvSpPr/>
            <p:nvPr/>
          </p:nvSpPr>
          <p:spPr>
            <a:xfrm>
              <a:off x="3622000" y="569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1" name="lines"/>
            <p:cNvSpPr/>
            <p:nvPr/>
          </p:nvSpPr>
          <p:spPr>
            <a:xfrm>
              <a:off x="3511800" y="6147900"/>
              <a:ext cx="110200" cy="110200"/>
            </a:xfrm>
            <a:custGeom>
              <a:avLst/>
              <a:gdLst/>
              <a:ahLst/>
              <a:cxnLst/>
              <a:rect l="0" t="0" r="0" b="0"/>
              <a:pathLst>
                <a:path w="110200" h="110200">
                  <a:moveTo>
                    <a:pt x="110200" y="0"/>
                  </a:moveTo>
                  <a:lnTo>
                    <a:pt x="0" y="110200"/>
                  </a:lnTo>
                  <a:close/>
                </a:path>
              </a:pathLst>
            </a:custGeom>
            <a:noFill/>
            <a:ln w="7600" cap="flat">
              <a:solidFill>
                <a:srgbClr val="26FF3C">
                  <a:alpha val="38000"/>
                </a:srgbClr>
              </a:solidFill>
              <a:bevel/>
            </a:ln>
          </p:spPr>
        </p:sp>
        <p:sp>
          <p:nvSpPr>
            <p:cNvPr id="232" name="lines"/>
            <p:cNvSpPr/>
            <p:nvPr/>
          </p:nvSpPr>
          <p:spPr>
            <a:xfrm>
              <a:off x="8638000" y="113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3" name="lines"/>
            <p:cNvSpPr/>
            <p:nvPr/>
          </p:nvSpPr>
          <p:spPr>
            <a:xfrm>
              <a:off x="8182000" y="158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4" name="lines"/>
            <p:cNvSpPr/>
            <p:nvPr/>
          </p:nvSpPr>
          <p:spPr>
            <a:xfrm>
              <a:off x="7726000" y="204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5" name="lines"/>
            <p:cNvSpPr/>
            <p:nvPr/>
          </p:nvSpPr>
          <p:spPr>
            <a:xfrm>
              <a:off x="7270000" y="249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6" name="lines"/>
            <p:cNvSpPr/>
            <p:nvPr/>
          </p:nvSpPr>
          <p:spPr>
            <a:xfrm>
              <a:off x="6814000" y="295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7" name="lines"/>
            <p:cNvSpPr/>
            <p:nvPr/>
          </p:nvSpPr>
          <p:spPr>
            <a:xfrm>
              <a:off x="6358000" y="341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8" name="lines"/>
            <p:cNvSpPr/>
            <p:nvPr/>
          </p:nvSpPr>
          <p:spPr>
            <a:xfrm>
              <a:off x="5902000" y="386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9" name="lines"/>
            <p:cNvSpPr/>
            <p:nvPr/>
          </p:nvSpPr>
          <p:spPr>
            <a:xfrm>
              <a:off x="5446000" y="432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0" name="lines"/>
            <p:cNvSpPr/>
            <p:nvPr/>
          </p:nvSpPr>
          <p:spPr>
            <a:xfrm>
              <a:off x="4990000" y="477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1" name="lines"/>
            <p:cNvSpPr/>
            <p:nvPr/>
          </p:nvSpPr>
          <p:spPr>
            <a:xfrm>
              <a:off x="4534000" y="523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2" name="lines"/>
            <p:cNvSpPr/>
            <p:nvPr/>
          </p:nvSpPr>
          <p:spPr>
            <a:xfrm>
              <a:off x="4078000" y="569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3" name="lines"/>
            <p:cNvSpPr/>
            <p:nvPr/>
          </p:nvSpPr>
          <p:spPr>
            <a:xfrm>
              <a:off x="3967800" y="6147900"/>
              <a:ext cx="110200" cy="110200"/>
            </a:xfrm>
            <a:custGeom>
              <a:avLst/>
              <a:gdLst/>
              <a:ahLst/>
              <a:cxnLst/>
              <a:rect l="0" t="0" r="0" b="0"/>
              <a:pathLst>
                <a:path w="110200" h="110200">
                  <a:moveTo>
                    <a:pt x="110200" y="0"/>
                  </a:moveTo>
                  <a:lnTo>
                    <a:pt x="0" y="110200"/>
                  </a:lnTo>
                  <a:close/>
                </a:path>
              </a:pathLst>
            </a:custGeom>
            <a:noFill/>
            <a:ln w="7600" cap="flat">
              <a:solidFill>
                <a:srgbClr val="26FF3C">
                  <a:alpha val="38000"/>
                </a:srgbClr>
              </a:solidFill>
              <a:bevel/>
            </a:ln>
          </p:spPr>
        </p:sp>
        <p:sp>
          <p:nvSpPr>
            <p:cNvPr id="244" name="lines"/>
            <p:cNvSpPr/>
            <p:nvPr/>
          </p:nvSpPr>
          <p:spPr>
            <a:xfrm>
              <a:off x="8638000" y="158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5" name="lines"/>
            <p:cNvSpPr/>
            <p:nvPr/>
          </p:nvSpPr>
          <p:spPr>
            <a:xfrm>
              <a:off x="8182000" y="204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6" name="lines"/>
            <p:cNvSpPr/>
            <p:nvPr/>
          </p:nvSpPr>
          <p:spPr>
            <a:xfrm>
              <a:off x="7726000" y="249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7" name="lines"/>
            <p:cNvSpPr/>
            <p:nvPr/>
          </p:nvSpPr>
          <p:spPr>
            <a:xfrm>
              <a:off x="7270000" y="295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8" name="lines"/>
            <p:cNvSpPr/>
            <p:nvPr/>
          </p:nvSpPr>
          <p:spPr>
            <a:xfrm>
              <a:off x="6814000" y="341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9" name="lines"/>
            <p:cNvSpPr/>
            <p:nvPr/>
          </p:nvSpPr>
          <p:spPr>
            <a:xfrm>
              <a:off x="6358000" y="386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0" name="lines"/>
            <p:cNvSpPr/>
            <p:nvPr/>
          </p:nvSpPr>
          <p:spPr>
            <a:xfrm>
              <a:off x="5902000" y="432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1" name="lines"/>
            <p:cNvSpPr/>
            <p:nvPr/>
          </p:nvSpPr>
          <p:spPr>
            <a:xfrm>
              <a:off x="5446000" y="477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2" name="lines"/>
            <p:cNvSpPr/>
            <p:nvPr/>
          </p:nvSpPr>
          <p:spPr>
            <a:xfrm>
              <a:off x="4990000" y="523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3" name="lines"/>
            <p:cNvSpPr/>
            <p:nvPr/>
          </p:nvSpPr>
          <p:spPr>
            <a:xfrm>
              <a:off x="4534000" y="569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4" name="lines"/>
            <p:cNvSpPr/>
            <p:nvPr/>
          </p:nvSpPr>
          <p:spPr>
            <a:xfrm>
              <a:off x="4423800" y="6147900"/>
              <a:ext cx="110200" cy="110200"/>
            </a:xfrm>
            <a:custGeom>
              <a:avLst/>
              <a:gdLst/>
              <a:ahLst/>
              <a:cxnLst/>
              <a:rect l="0" t="0" r="0" b="0"/>
              <a:pathLst>
                <a:path w="110200" h="110200">
                  <a:moveTo>
                    <a:pt x="110200" y="0"/>
                  </a:moveTo>
                  <a:lnTo>
                    <a:pt x="0" y="110200"/>
                  </a:lnTo>
                  <a:close/>
                </a:path>
              </a:pathLst>
            </a:custGeom>
            <a:noFill/>
            <a:ln w="7600" cap="flat">
              <a:solidFill>
                <a:srgbClr val="26FF3C">
                  <a:alpha val="38000"/>
                </a:srgbClr>
              </a:solidFill>
              <a:bevel/>
            </a:ln>
          </p:spPr>
        </p:sp>
        <p:sp>
          <p:nvSpPr>
            <p:cNvPr id="255" name="lines"/>
            <p:cNvSpPr/>
            <p:nvPr/>
          </p:nvSpPr>
          <p:spPr>
            <a:xfrm>
              <a:off x="8638000" y="204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6" name="lines"/>
            <p:cNvSpPr/>
            <p:nvPr/>
          </p:nvSpPr>
          <p:spPr>
            <a:xfrm>
              <a:off x="8182000" y="249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7" name="lines"/>
            <p:cNvSpPr/>
            <p:nvPr/>
          </p:nvSpPr>
          <p:spPr>
            <a:xfrm>
              <a:off x="7726000" y="295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8" name="lines"/>
            <p:cNvSpPr/>
            <p:nvPr/>
          </p:nvSpPr>
          <p:spPr>
            <a:xfrm>
              <a:off x="7270000" y="341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9" name="lines"/>
            <p:cNvSpPr/>
            <p:nvPr/>
          </p:nvSpPr>
          <p:spPr>
            <a:xfrm>
              <a:off x="6814000" y="386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0" name="lines"/>
            <p:cNvSpPr/>
            <p:nvPr/>
          </p:nvSpPr>
          <p:spPr>
            <a:xfrm>
              <a:off x="6358000" y="432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1" name="lines"/>
            <p:cNvSpPr/>
            <p:nvPr/>
          </p:nvSpPr>
          <p:spPr>
            <a:xfrm>
              <a:off x="5902000" y="477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2" name="lines"/>
            <p:cNvSpPr/>
            <p:nvPr/>
          </p:nvSpPr>
          <p:spPr>
            <a:xfrm>
              <a:off x="5446000" y="523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3" name="lines"/>
            <p:cNvSpPr/>
            <p:nvPr/>
          </p:nvSpPr>
          <p:spPr>
            <a:xfrm>
              <a:off x="4990000" y="569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4" name="lines"/>
            <p:cNvSpPr/>
            <p:nvPr/>
          </p:nvSpPr>
          <p:spPr>
            <a:xfrm>
              <a:off x="4879800" y="6147900"/>
              <a:ext cx="110200" cy="110200"/>
            </a:xfrm>
            <a:custGeom>
              <a:avLst/>
              <a:gdLst/>
              <a:ahLst/>
              <a:cxnLst/>
              <a:rect l="0" t="0" r="0" b="0"/>
              <a:pathLst>
                <a:path w="110200" h="110200">
                  <a:moveTo>
                    <a:pt x="110200" y="0"/>
                  </a:moveTo>
                  <a:lnTo>
                    <a:pt x="0" y="110200"/>
                  </a:lnTo>
                  <a:close/>
                </a:path>
              </a:pathLst>
            </a:custGeom>
            <a:noFill/>
            <a:ln w="7600" cap="flat">
              <a:solidFill>
                <a:srgbClr val="26FF3C">
                  <a:alpha val="38000"/>
                </a:srgbClr>
              </a:solidFill>
              <a:bevel/>
            </a:ln>
          </p:spPr>
        </p:sp>
        <p:sp>
          <p:nvSpPr>
            <p:cNvPr id="265" name="lines"/>
            <p:cNvSpPr/>
            <p:nvPr/>
          </p:nvSpPr>
          <p:spPr>
            <a:xfrm>
              <a:off x="8638000" y="249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6" name="lines"/>
            <p:cNvSpPr/>
            <p:nvPr/>
          </p:nvSpPr>
          <p:spPr>
            <a:xfrm>
              <a:off x="8182000" y="295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7" name="lines"/>
            <p:cNvSpPr/>
            <p:nvPr/>
          </p:nvSpPr>
          <p:spPr>
            <a:xfrm>
              <a:off x="7726000" y="341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8" name="lines"/>
            <p:cNvSpPr/>
            <p:nvPr/>
          </p:nvSpPr>
          <p:spPr>
            <a:xfrm>
              <a:off x="7270000" y="386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9" name="lines"/>
            <p:cNvSpPr/>
            <p:nvPr/>
          </p:nvSpPr>
          <p:spPr>
            <a:xfrm>
              <a:off x="6814000" y="432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0" name="lines"/>
            <p:cNvSpPr/>
            <p:nvPr/>
          </p:nvSpPr>
          <p:spPr>
            <a:xfrm>
              <a:off x="6358000" y="477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1" name="lines"/>
            <p:cNvSpPr/>
            <p:nvPr/>
          </p:nvSpPr>
          <p:spPr>
            <a:xfrm>
              <a:off x="5902000" y="523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2" name="lines"/>
            <p:cNvSpPr/>
            <p:nvPr/>
          </p:nvSpPr>
          <p:spPr>
            <a:xfrm>
              <a:off x="5446000" y="569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3" name="lines"/>
            <p:cNvSpPr/>
            <p:nvPr/>
          </p:nvSpPr>
          <p:spPr>
            <a:xfrm>
              <a:off x="5335800" y="6147900"/>
              <a:ext cx="110200" cy="110200"/>
            </a:xfrm>
            <a:custGeom>
              <a:avLst/>
              <a:gdLst/>
              <a:ahLst/>
              <a:cxnLst/>
              <a:rect l="0" t="0" r="0" b="0"/>
              <a:pathLst>
                <a:path w="110200" h="110200">
                  <a:moveTo>
                    <a:pt x="110200" y="0"/>
                  </a:moveTo>
                  <a:lnTo>
                    <a:pt x="0" y="110200"/>
                  </a:lnTo>
                  <a:close/>
                </a:path>
              </a:pathLst>
            </a:custGeom>
            <a:noFill/>
            <a:ln w="7600" cap="flat">
              <a:solidFill>
                <a:srgbClr val="26FF3C">
                  <a:alpha val="38000"/>
                </a:srgbClr>
              </a:solidFill>
              <a:bevel/>
            </a:ln>
          </p:spPr>
        </p:sp>
        <p:sp>
          <p:nvSpPr>
            <p:cNvPr id="274" name="lines"/>
            <p:cNvSpPr/>
            <p:nvPr/>
          </p:nvSpPr>
          <p:spPr>
            <a:xfrm>
              <a:off x="8638000" y="295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5" name="lines"/>
            <p:cNvSpPr/>
            <p:nvPr/>
          </p:nvSpPr>
          <p:spPr>
            <a:xfrm>
              <a:off x="8182000" y="341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6" name="lines"/>
            <p:cNvSpPr/>
            <p:nvPr/>
          </p:nvSpPr>
          <p:spPr>
            <a:xfrm>
              <a:off x="7726000" y="386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7" name="lines"/>
            <p:cNvSpPr/>
            <p:nvPr/>
          </p:nvSpPr>
          <p:spPr>
            <a:xfrm>
              <a:off x="7270000" y="432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8" name="lines"/>
            <p:cNvSpPr/>
            <p:nvPr/>
          </p:nvSpPr>
          <p:spPr>
            <a:xfrm>
              <a:off x="6814000" y="477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9" name="lines"/>
            <p:cNvSpPr/>
            <p:nvPr/>
          </p:nvSpPr>
          <p:spPr>
            <a:xfrm>
              <a:off x="6358000" y="523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0" name="lines"/>
            <p:cNvSpPr/>
            <p:nvPr/>
          </p:nvSpPr>
          <p:spPr>
            <a:xfrm>
              <a:off x="5902000" y="569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1" name="lines"/>
            <p:cNvSpPr/>
            <p:nvPr/>
          </p:nvSpPr>
          <p:spPr>
            <a:xfrm>
              <a:off x="5791800" y="6147900"/>
              <a:ext cx="110200" cy="110200"/>
            </a:xfrm>
            <a:custGeom>
              <a:avLst/>
              <a:gdLst/>
              <a:ahLst/>
              <a:cxnLst/>
              <a:rect l="0" t="0" r="0" b="0"/>
              <a:pathLst>
                <a:path w="110200" h="110200">
                  <a:moveTo>
                    <a:pt x="110200" y="0"/>
                  </a:moveTo>
                  <a:lnTo>
                    <a:pt x="0" y="110200"/>
                  </a:lnTo>
                  <a:close/>
                </a:path>
              </a:pathLst>
            </a:custGeom>
            <a:noFill/>
            <a:ln w="7600" cap="flat">
              <a:solidFill>
                <a:srgbClr val="26FF3C">
                  <a:alpha val="38000"/>
                </a:srgbClr>
              </a:solidFill>
              <a:bevel/>
            </a:ln>
          </p:spPr>
        </p:sp>
        <p:sp>
          <p:nvSpPr>
            <p:cNvPr id="282" name="lines"/>
            <p:cNvSpPr/>
            <p:nvPr/>
          </p:nvSpPr>
          <p:spPr>
            <a:xfrm>
              <a:off x="8638000" y="341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3" name="lines"/>
            <p:cNvSpPr/>
            <p:nvPr/>
          </p:nvSpPr>
          <p:spPr>
            <a:xfrm>
              <a:off x="8182000" y="386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4" name="lines"/>
            <p:cNvSpPr/>
            <p:nvPr/>
          </p:nvSpPr>
          <p:spPr>
            <a:xfrm>
              <a:off x="7726000" y="432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5" name="lines"/>
            <p:cNvSpPr/>
            <p:nvPr/>
          </p:nvSpPr>
          <p:spPr>
            <a:xfrm>
              <a:off x="7270000" y="477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6" name="lines"/>
            <p:cNvSpPr/>
            <p:nvPr/>
          </p:nvSpPr>
          <p:spPr>
            <a:xfrm>
              <a:off x="6814000" y="523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7" name="lines"/>
            <p:cNvSpPr/>
            <p:nvPr/>
          </p:nvSpPr>
          <p:spPr>
            <a:xfrm>
              <a:off x="6358000" y="569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8" name="lines"/>
            <p:cNvSpPr/>
            <p:nvPr/>
          </p:nvSpPr>
          <p:spPr>
            <a:xfrm>
              <a:off x="6247800" y="6147900"/>
              <a:ext cx="110200" cy="110200"/>
            </a:xfrm>
            <a:custGeom>
              <a:avLst/>
              <a:gdLst/>
              <a:ahLst/>
              <a:cxnLst/>
              <a:rect l="0" t="0" r="0" b="0"/>
              <a:pathLst>
                <a:path w="110200" h="110200">
                  <a:moveTo>
                    <a:pt x="110200" y="0"/>
                  </a:moveTo>
                  <a:lnTo>
                    <a:pt x="0" y="110200"/>
                  </a:lnTo>
                  <a:close/>
                </a:path>
              </a:pathLst>
            </a:custGeom>
            <a:noFill/>
            <a:ln w="7600" cap="flat">
              <a:solidFill>
                <a:srgbClr val="26FF3C">
                  <a:alpha val="38000"/>
                </a:srgbClr>
              </a:solidFill>
              <a:bevel/>
            </a:ln>
          </p:spPr>
        </p:sp>
        <p:sp>
          <p:nvSpPr>
            <p:cNvPr id="289" name="lines"/>
            <p:cNvSpPr/>
            <p:nvPr/>
          </p:nvSpPr>
          <p:spPr>
            <a:xfrm>
              <a:off x="8638000" y="3867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90" name="lines"/>
            <p:cNvSpPr/>
            <p:nvPr/>
          </p:nvSpPr>
          <p:spPr>
            <a:xfrm>
              <a:off x="8182000" y="432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91" name="lines"/>
            <p:cNvSpPr/>
            <p:nvPr/>
          </p:nvSpPr>
          <p:spPr>
            <a:xfrm>
              <a:off x="7726000" y="477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92" name="lines"/>
            <p:cNvSpPr/>
            <p:nvPr/>
          </p:nvSpPr>
          <p:spPr>
            <a:xfrm>
              <a:off x="7270000" y="523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93" name="lines"/>
            <p:cNvSpPr/>
            <p:nvPr/>
          </p:nvSpPr>
          <p:spPr>
            <a:xfrm>
              <a:off x="6814000" y="569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94" name="lines"/>
            <p:cNvSpPr/>
            <p:nvPr/>
          </p:nvSpPr>
          <p:spPr>
            <a:xfrm>
              <a:off x="6703800" y="6147900"/>
              <a:ext cx="110200" cy="110200"/>
            </a:xfrm>
            <a:custGeom>
              <a:avLst/>
              <a:gdLst/>
              <a:ahLst/>
              <a:cxnLst/>
              <a:rect l="0" t="0" r="0" b="0"/>
              <a:pathLst>
                <a:path w="110200" h="110200">
                  <a:moveTo>
                    <a:pt x="110200" y="0"/>
                  </a:moveTo>
                  <a:lnTo>
                    <a:pt x="0" y="110200"/>
                  </a:lnTo>
                  <a:close/>
                </a:path>
              </a:pathLst>
            </a:custGeom>
            <a:noFill/>
            <a:ln w="7600" cap="flat">
              <a:solidFill>
                <a:srgbClr val="26FF3C">
                  <a:alpha val="38000"/>
                </a:srgbClr>
              </a:solidFill>
              <a:bevel/>
            </a:ln>
          </p:spPr>
        </p:sp>
        <p:sp>
          <p:nvSpPr>
            <p:cNvPr id="295" name="lines"/>
            <p:cNvSpPr/>
            <p:nvPr/>
          </p:nvSpPr>
          <p:spPr>
            <a:xfrm>
              <a:off x="8638000" y="4323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96" name="lines"/>
            <p:cNvSpPr/>
            <p:nvPr/>
          </p:nvSpPr>
          <p:spPr>
            <a:xfrm>
              <a:off x="8182000" y="477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97" name="lines"/>
            <p:cNvSpPr/>
            <p:nvPr/>
          </p:nvSpPr>
          <p:spPr>
            <a:xfrm>
              <a:off x="7726000" y="523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98" name="lines"/>
            <p:cNvSpPr/>
            <p:nvPr/>
          </p:nvSpPr>
          <p:spPr>
            <a:xfrm>
              <a:off x="7270000" y="569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99" name="lines"/>
            <p:cNvSpPr/>
            <p:nvPr/>
          </p:nvSpPr>
          <p:spPr>
            <a:xfrm>
              <a:off x="7159800" y="6147900"/>
              <a:ext cx="110200" cy="110200"/>
            </a:xfrm>
            <a:custGeom>
              <a:avLst/>
              <a:gdLst/>
              <a:ahLst/>
              <a:cxnLst/>
              <a:rect l="0" t="0" r="0" b="0"/>
              <a:pathLst>
                <a:path w="110200" h="110200">
                  <a:moveTo>
                    <a:pt x="110200" y="0"/>
                  </a:moveTo>
                  <a:lnTo>
                    <a:pt x="0" y="110200"/>
                  </a:lnTo>
                  <a:close/>
                </a:path>
              </a:pathLst>
            </a:custGeom>
            <a:noFill/>
            <a:ln w="7600" cap="flat">
              <a:solidFill>
                <a:srgbClr val="26FF3C">
                  <a:alpha val="38000"/>
                </a:srgbClr>
              </a:solidFill>
              <a:bevel/>
            </a:ln>
          </p:spPr>
        </p:sp>
        <p:sp>
          <p:nvSpPr>
            <p:cNvPr id="300" name="lines"/>
            <p:cNvSpPr/>
            <p:nvPr/>
          </p:nvSpPr>
          <p:spPr>
            <a:xfrm>
              <a:off x="8638000" y="4779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01" name="lines"/>
            <p:cNvSpPr/>
            <p:nvPr/>
          </p:nvSpPr>
          <p:spPr>
            <a:xfrm>
              <a:off x="8182000" y="523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02" name="lines"/>
            <p:cNvSpPr/>
            <p:nvPr/>
          </p:nvSpPr>
          <p:spPr>
            <a:xfrm>
              <a:off x="7726000" y="569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03" name="lines"/>
            <p:cNvSpPr/>
            <p:nvPr/>
          </p:nvSpPr>
          <p:spPr>
            <a:xfrm>
              <a:off x="7615800" y="6147900"/>
              <a:ext cx="110200" cy="110200"/>
            </a:xfrm>
            <a:custGeom>
              <a:avLst/>
              <a:gdLst/>
              <a:ahLst/>
              <a:cxnLst/>
              <a:rect l="0" t="0" r="0" b="0"/>
              <a:pathLst>
                <a:path w="110200" h="110200">
                  <a:moveTo>
                    <a:pt x="110200" y="0"/>
                  </a:moveTo>
                  <a:lnTo>
                    <a:pt x="0" y="110200"/>
                  </a:lnTo>
                  <a:close/>
                </a:path>
              </a:pathLst>
            </a:custGeom>
            <a:noFill/>
            <a:ln w="7600" cap="flat">
              <a:solidFill>
                <a:srgbClr val="26FF3C">
                  <a:alpha val="38000"/>
                </a:srgbClr>
              </a:solidFill>
              <a:bevel/>
            </a:ln>
          </p:spPr>
        </p:sp>
        <p:sp>
          <p:nvSpPr>
            <p:cNvPr id="304" name="lines"/>
            <p:cNvSpPr/>
            <p:nvPr/>
          </p:nvSpPr>
          <p:spPr>
            <a:xfrm>
              <a:off x="8638000" y="5235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05" name="lines"/>
            <p:cNvSpPr/>
            <p:nvPr/>
          </p:nvSpPr>
          <p:spPr>
            <a:xfrm>
              <a:off x="8182000" y="569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06" name="lines"/>
            <p:cNvSpPr/>
            <p:nvPr/>
          </p:nvSpPr>
          <p:spPr>
            <a:xfrm>
              <a:off x="8071800" y="6147900"/>
              <a:ext cx="110200" cy="110200"/>
            </a:xfrm>
            <a:custGeom>
              <a:avLst/>
              <a:gdLst/>
              <a:ahLst/>
              <a:cxnLst/>
              <a:rect l="0" t="0" r="0" b="0"/>
              <a:pathLst>
                <a:path w="110200" h="110200">
                  <a:moveTo>
                    <a:pt x="110200" y="0"/>
                  </a:moveTo>
                  <a:lnTo>
                    <a:pt x="0" y="110200"/>
                  </a:lnTo>
                  <a:close/>
                </a:path>
              </a:pathLst>
            </a:custGeom>
            <a:noFill/>
            <a:ln w="7600" cap="flat">
              <a:solidFill>
                <a:srgbClr val="26FF3C">
                  <a:alpha val="38000"/>
                </a:srgbClr>
              </a:solidFill>
              <a:bevel/>
            </a:ln>
          </p:spPr>
        </p:sp>
        <p:sp>
          <p:nvSpPr>
            <p:cNvPr id="307" name="lines"/>
            <p:cNvSpPr/>
            <p:nvPr/>
          </p:nvSpPr>
          <p:spPr>
            <a:xfrm>
              <a:off x="8638000" y="56919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08" name="lines"/>
            <p:cNvSpPr/>
            <p:nvPr/>
          </p:nvSpPr>
          <p:spPr>
            <a:xfrm>
              <a:off x="8527800" y="6147900"/>
              <a:ext cx="110200" cy="110200"/>
            </a:xfrm>
            <a:custGeom>
              <a:avLst/>
              <a:gdLst/>
              <a:ahLst/>
              <a:cxnLst/>
              <a:rect l="0" t="0" r="0" b="0"/>
              <a:pathLst>
                <a:path w="110200" h="110200">
                  <a:moveTo>
                    <a:pt x="110200" y="0"/>
                  </a:moveTo>
                  <a:lnTo>
                    <a:pt x="0" y="110200"/>
                  </a:lnTo>
                  <a:close/>
                </a:path>
              </a:pathLst>
            </a:custGeom>
            <a:noFill/>
            <a:ln w="7600" cap="flat">
              <a:solidFill>
                <a:srgbClr val="26FF3C">
                  <a:alpha val="38000"/>
                </a:srgbClr>
              </a:solidFill>
              <a:bevel/>
            </a:ln>
          </p:spPr>
        </p:sp>
        <p:sp>
          <p:nvSpPr>
            <p:cNvPr id="309" name="lines"/>
            <p:cNvSpPr/>
            <p:nvPr/>
          </p:nvSpPr>
          <p:spPr>
            <a:xfrm>
              <a:off x="8983800" y="6147900"/>
              <a:ext cx="110200" cy="110200"/>
            </a:xfrm>
            <a:custGeom>
              <a:avLst/>
              <a:gdLst/>
              <a:ahLst/>
              <a:cxnLst/>
              <a:rect l="0" t="0" r="0" b="0"/>
              <a:pathLst>
                <a:path w="110200" h="110200">
                  <a:moveTo>
                    <a:pt x="110200" y="0"/>
                  </a:moveTo>
                  <a:lnTo>
                    <a:pt x="0" y="110200"/>
                  </a:lnTo>
                  <a:close/>
                </a:path>
              </a:pathLst>
            </a:custGeom>
            <a:noFill/>
            <a:ln w="7600" cap="flat">
              <a:solidFill>
                <a:srgbClr val="26FF3C">
                  <a:alpha val="38000"/>
                </a:srgbClr>
              </a:solidFill>
              <a:bevel/>
            </a:ln>
          </p:spPr>
        </p:sp>
      </p:grpSp>
      <p:sp>
        <p:nvSpPr>
          <p:cNvPr id="433" name="Title 432"/>
          <p:cNvSpPr>
            <a:spLocks noGrp="1"/>
          </p:cNvSpPr>
          <p:nvPr>
            <p:ph type="title"/>
          </p:nvPr>
        </p:nvSpPr>
        <p:spPr>
          <a:xfrm>
            <a:off x="0" y="7883"/>
            <a:ext cx="8229600" cy="599617"/>
          </a:xfrm>
        </p:spPr>
        <p:txBody>
          <a:bodyPr>
            <a:normAutofit/>
          </a:bodyPr>
          <a:lstStyle/>
          <a:p>
            <a:r>
              <a:rPr lang="en-US" dirty="0" smtClean="0"/>
              <a:t>BIOGRAPHICAL TIMELINE</a:t>
            </a:r>
            <a:endParaRPr lang="en-US" dirty="0"/>
          </a:p>
        </p:txBody>
      </p:sp>
    </p:spTree>
    <p:extLst>
      <p:ext uri="{BB962C8B-B14F-4D97-AF65-F5344CB8AC3E}">
        <p14:creationId xmlns:p14="http://schemas.microsoft.com/office/powerpoint/2010/main" val="86443686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686700" cy="1154098"/>
          </a:xfrm>
        </p:spPr>
        <p:txBody>
          <a:bodyPr>
            <a:normAutofit/>
          </a:bodyPr>
          <a:lstStyle/>
          <a:p>
            <a:r>
              <a:rPr lang="en-US" altLang="zh-CN" dirty="0" smtClean="0"/>
              <a:t>Speech outline for 1-2 min talk </a:t>
            </a:r>
            <a:endParaRPr lang="zh-CN" altLang="en-US" dirty="0"/>
          </a:p>
        </p:txBody>
      </p:sp>
      <p:sp>
        <p:nvSpPr>
          <p:cNvPr id="3" name="内容占位符 2"/>
          <p:cNvSpPr>
            <a:spLocks noGrp="1"/>
          </p:cNvSpPr>
          <p:nvPr>
            <p:ph idx="1"/>
          </p:nvPr>
        </p:nvSpPr>
        <p:spPr/>
        <p:txBody>
          <a:bodyPr/>
          <a:lstStyle/>
          <a:p>
            <a:pPr>
              <a:buNone/>
            </a:pPr>
            <a:r>
              <a:rPr lang="en-US" altLang="zh-CN" dirty="0" smtClean="0"/>
              <a:t>TOPIC you are an expert in </a:t>
            </a:r>
          </a:p>
          <a:p>
            <a:pPr>
              <a:buNone/>
            </a:pPr>
            <a:r>
              <a:rPr lang="en-US" altLang="zh-CN" dirty="0" smtClean="0"/>
              <a:t>	main point 1</a:t>
            </a:r>
          </a:p>
          <a:p>
            <a:pPr>
              <a:buNone/>
            </a:pPr>
            <a:r>
              <a:rPr lang="en-US" altLang="zh-CN" dirty="0" smtClean="0"/>
              <a:t>		sub point, A, B, C </a:t>
            </a:r>
          </a:p>
          <a:p>
            <a:pPr>
              <a:buNone/>
            </a:pPr>
            <a:r>
              <a:rPr lang="en-US" altLang="zh-CN" dirty="0" smtClean="0"/>
              <a:t>	main point 2 </a:t>
            </a:r>
          </a:p>
          <a:p>
            <a:pPr>
              <a:buNone/>
            </a:pPr>
            <a:r>
              <a:rPr lang="en-US" altLang="zh-CN" dirty="0" smtClean="0"/>
              <a:t>Introduction, body, conclusion </a:t>
            </a:r>
          </a:p>
          <a:p>
            <a:pPr>
              <a:buNone/>
            </a:pPr>
            <a:r>
              <a:rPr lang="en-US" altLang="zh-CN" dirty="0" smtClean="0"/>
              <a:t>Important quote s</a:t>
            </a:r>
          </a:p>
          <a:p>
            <a:pPr>
              <a:buNone/>
            </a:pPr>
            <a:r>
              <a:rPr lang="en-US" altLang="zh-CN" dirty="0" smtClean="0"/>
              <a:t>Hegemony: having total, complete and dominating power </a:t>
            </a:r>
          </a:p>
          <a:p>
            <a:pPr>
              <a:buNone/>
            </a:pPr>
            <a:endParaRPr lang="en-US" altLang="zh-CN" dirty="0" smtClean="0"/>
          </a:p>
        </p:txBody>
      </p:sp>
    </p:spTree>
    <p:extLst>
      <p:ext uri="{BB962C8B-B14F-4D97-AF65-F5344CB8AC3E}">
        <p14:creationId xmlns:p14="http://schemas.microsoft.com/office/powerpoint/2010/main" val="1700468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48"/>
            <a:ext cx="5062200" cy="480848"/>
          </a:xfrm>
        </p:spPr>
        <p:style>
          <a:lnRef idx="2">
            <a:schemeClr val="accent1"/>
          </a:lnRef>
          <a:fillRef idx="1">
            <a:schemeClr val="lt1"/>
          </a:fillRef>
          <a:effectRef idx="0">
            <a:schemeClr val="accent1"/>
          </a:effectRef>
          <a:fontRef idx="minor">
            <a:schemeClr val="dk1"/>
          </a:fontRef>
        </p:style>
        <p:txBody>
          <a:bodyPr>
            <a:normAutofit fontScale="90000"/>
          </a:bodyPr>
          <a:lstStyle/>
          <a:p>
            <a:pPr algn="l"/>
            <a:r>
              <a:rPr lang="en-US" dirty="0" smtClean="0"/>
              <a:t>Decision making</a:t>
            </a:r>
            <a:endParaRPr lang="en-US" dirty="0"/>
          </a:p>
        </p:txBody>
      </p:sp>
      <p:grpSp>
        <p:nvGrpSpPr>
          <p:cNvPr id="4" name="Group891"/>
          <p:cNvGrpSpPr/>
          <p:nvPr/>
        </p:nvGrpSpPr>
        <p:grpSpPr>
          <a:xfrm>
            <a:off x="304800" y="762001"/>
            <a:ext cx="8523922" cy="5867400"/>
            <a:chOff x="1224200" y="1605475"/>
            <a:chExt cx="6695600" cy="3647050"/>
          </a:xfrm>
        </p:grpSpPr>
        <p:sp>
          <p:nvSpPr>
            <p:cNvPr id="5" name="FlexibleLine"/>
            <p:cNvSpPr/>
            <p:nvPr/>
          </p:nvSpPr>
          <p:spPr>
            <a:xfrm>
              <a:off x="2037400" y="3571979"/>
              <a:ext cx="1109600" cy="534850"/>
            </a:xfrm>
            <a:custGeom>
              <a:avLst/>
              <a:gdLst/>
              <a:ahLst/>
              <a:cxnLst/>
              <a:rect l="0" t="0" r="0" b="0"/>
              <a:pathLst>
                <a:path w="1109600" h="534850" fill="none">
                  <a:moveTo>
                    <a:pt x="0" y="0"/>
                  </a:moveTo>
                  <a:lnTo>
                    <a:pt x="1109600" y="-534850"/>
                  </a:lnTo>
                </a:path>
              </a:pathLst>
            </a:custGeom>
            <a:noFill/>
            <a:ln w="7600" cap="flat">
              <a:solidFill>
                <a:srgbClr val="545454"/>
              </a:solidFill>
              <a:bevel/>
            </a:ln>
          </p:spPr>
        </p:sp>
        <p:sp>
          <p:nvSpPr>
            <p:cNvPr id="6" name="FlexibleLine"/>
            <p:cNvSpPr/>
            <p:nvPr/>
          </p:nvSpPr>
          <p:spPr>
            <a:xfrm>
              <a:off x="2037400" y="3571979"/>
              <a:ext cx="1109600" cy="534850"/>
            </a:xfrm>
            <a:custGeom>
              <a:avLst/>
              <a:gdLst/>
              <a:ahLst/>
              <a:cxnLst/>
              <a:rect l="0" t="0" r="0" b="0"/>
              <a:pathLst>
                <a:path w="1109600" h="534850" fill="none">
                  <a:moveTo>
                    <a:pt x="0" y="0"/>
                  </a:moveTo>
                  <a:lnTo>
                    <a:pt x="1109600" y="534850"/>
                  </a:lnTo>
                </a:path>
              </a:pathLst>
            </a:custGeom>
            <a:noFill/>
            <a:ln w="7600" cap="flat">
              <a:solidFill>
                <a:srgbClr val="545454"/>
              </a:solidFill>
              <a:bevel/>
            </a:ln>
          </p:spPr>
        </p:sp>
        <p:sp>
          <p:nvSpPr>
            <p:cNvPr id="7" name="FlexibleLine"/>
            <p:cNvSpPr/>
            <p:nvPr/>
          </p:nvSpPr>
          <p:spPr>
            <a:xfrm>
              <a:off x="3808200" y="3037125"/>
              <a:ext cx="152000" cy="0"/>
            </a:xfrm>
            <a:custGeom>
              <a:avLst/>
              <a:gdLst/>
              <a:ahLst/>
              <a:cxnLst/>
              <a:rect l="0" t="0" r="0" b="0"/>
              <a:pathLst>
                <a:path w="152000" fill="none">
                  <a:moveTo>
                    <a:pt x="0" y="0"/>
                  </a:moveTo>
                  <a:lnTo>
                    <a:pt x="60800" y="0"/>
                  </a:lnTo>
                  <a:lnTo>
                    <a:pt x="60800" y="0"/>
                  </a:lnTo>
                  <a:cubicBezTo>
                    <a:pt x="60800" y="0"/>
                    <a:pt x="60800" y="0"/>
                    <a:pt x="60800" y="0"/>
                  </a:cubicBezTo>
                  <a:lnTo>
                    <a:pt x="152000" y="0"/>
                  </a:lnTo>
                </a:path>
              </a:pathLst>
            </a:custGeom>
            <a:noFill/>
            <a:ln w="7600" cap="flat">
              <a:solidFill>
                <a:srgbClr val="545454"/>
              </a:solidFill>
              <a:bevel/>
            </a:ln>
          </p:spPr>
        </p:sp>
        <p:sp>
          <p:nvSpPr>
            <p:cNvPr id="8" name="FlexibleLine"/>
            <p:cNvSpPr/>
            <p:nvPr/>
          </p:nvSpPr>
          <p:spPr>
            <a:xfrm>
              <a:off x="5054600" y="3037125"/>
              <a:ext cx="152000" cy="0"/>
            </a:xfrm>
            <a:custGeom>
              <a:avLst/>
              <a:gdLst/>
              <a:ahLst/>
              <a:cxnLst/>
              <a:rect l="0" t="0" r="0" b="0"/>
              <a:pathLst>
                <a:path w="152000" fill="none">
                  <a:moveTo>
                    <a:pt x="0" y="0"/>
                  </a:moveTo>
                  <a:lnTo>
                    <a:pt x="60800" y="0"/>
                  </a:lnTo>
                  <a:lnTo>
                    <a:pt x="60800" y="0"/>
                  </a:lnTo>
                  <a:cubicBezTo>
                    <a:pt x="60800" y="0"/>
                    <a:pt x="60800" y="0"/>
                    <a:pt x="60800" y="0"/>
                  </a:cubicBezTo>
                  <a:lnTo>
                    <a:pt x="152000" y="0"/>
                  </a:lnTo>
                </a:path>
              </a:pathLst>
            </a:custGeom>
            <a:noFill/>
            <a:ln w="7600" cap="flat">
              <a:solidFill>
                <a:srgbClr val="545454"/>
              </a:solidFill>
              <a:bevel/>
            </a:ln>
          </p:spPr>
        </p:sp>
        <p:sp>
          <p:nvSpPr>
            <p:cNvPr id="9" name="FlexibleLine"/>
            <p:cNvSpPr/>
            <p:nvPr/>
          </p:nvSpPr>
          <p:spPr>
            <a:xfrm>
              <a:off x="3891800" y="4106825"/>
              <a:ext cx="152000" cy="609900"/>
            </a:xfrm>
            <a:custGeom>
              <a:avLst/>
              <a:gdLst/>
              <a:ahLst/>
              <a:cxnLst/>
              <a:rect l="0" t="0" r="0" b="0"/>
              <a:pathLst>
                <a:path w="152000" h="609900" fill="none">
                  <a:moveTo>
                    <a:pt x="0" y="0"/>
                  </a:moveTo>
                  <a:lnTo>
                    <a:pt x="60800" y="0"/>
                  </a:lnTo>
                  <a:lnTo>
                    <a:pt x="60800" y="-564300"/>
                  </a:lnTo>
                  <a:cubicBezTo>
                    <a:pt x="60800" y="-591660"/>
                    <a:pt x="79040" y="-609900"/>
                    <a:pt x="106400" y="-609900"/>
                  </a:cubicBezTo>
                  <a:lnTo>
                    <a:pt x="152000" y="-609900"/>
                  </a:lnTo>
                </a:path>
              </a:pathLst>
            </a:custGeom>
            <a:noFill/>
            <a:ln w="7600" cap="flat">
              <a:solidFill>
                <a:srgbClr val="545454"/>
              </a:solidFill>
              <a:bevel/>
            </a:ln>
          </p:spPr>
        </p:sp>
        <p:sp>
          <p:nvSpPr>
            <p:cNvPr id="10" name="FlexibleLine"/>
            <p:cNvSpPr/>
            <p:nvPr/>
          </p:nvSpPr>
          <p:spPr>
            <a:xfrm>
              <a:off x="3891800" y="4106825"/>
              <a:ext cx="152000" cy="290700"/>
            </a:xfrm>
            <a:custGeom>
              <a:avLst/>
              <a:gdLst/>
              <a:ahLst/>
              <a:cxnLst/>
              <a:rect l="0" t="0" r="0" b="0"/>
              <a:pathLst>
                <a:path w="152000" h="290700" fill="none">
                  <a:moveTo>
                    <a:pt x="0" y="0"/>
                  </a:moveTo>
                  <a:lnTo>
                    <a:pt x="60800" y="0"/>
                  </a:lnTo>
                  <a:lnTo>
                    <a:pt x="60800" y="-245100"/>
                  </a:lnTo>
                  <a:cubicBezTo>
                    <a:pt x="60800" y="-272460"/>
                    <a:pt x="79040" y="-290700"/>
                    <a:pt x="106400" y="-290700"/>
                  </a:cubicBezTo>
                  <a:lnTo>
                    <a:pt x="152000" y="-290700"/>
                  </a:lnTo>
                </a:path>
              </a:pathLst>
            </a:custGeom>
            <a:noFill/>
            <a:ln w="7600" cap="flat">
              <a:solidFill>
                <a:srgbClr val="545454"/>
              </a:solidFill>
              <a:bevel/>
            </a:ln>
          </p:spPr>
        </p:sp>
        <p:sp>
          <p:nvSpPr>
            <p:cNvPr id="11" name="FlexibleLine"/>
            <p:cNvSpPr/>
            <p:nvPr/>
          </p:nvSpPr>
          <p:spPr>
            <a:xfrm>
              <a:off x="3891800" y="4106825"/>
              <a:ext cx="152000" cy="28500"/>
            </a:xfrm>
            <a:custGeom>
              <a:avLst/>
              <a:gdLst/>
              <a:ahLst/>
              <a:cxnLst/>
              <a:rect l="0" t="0" r="0" b="0"/>
              <a:pathLst>
                <a:path w="152000" h="28500" fill="none">
                  <a:moveTo>
                    <a:pt x="0" y="0"/>
                  </a:moveTo>
                  <a:lnTo>
                    <a:pt x="60800" y="0"/>
                  </a:lnTo>
                  <a:lnTo>
                    <a:pt x="60800" y="5700"/>
                  </a:lnTo>
                  <a:cubicBezTo>
                    <a:pt x="60800" y="19380"/>
                    <a:pt x="69920" y="28500"/>
                    <a:pt x="83600" y="28500"/>
                  </a:cubicBezTo>
                  <a:lnTo>
                    <a:pt x="152000" y="28500"/>
                  </a:lnTo>
                </a:path>
              </a:pathLst>
            </a:custGeom>
            <a:noFill/>
            <a:ln w="7600" cap="flat">
              <a:solidFill>
                <a:srgbClr val="545454"/>
              </a:solidFill>
              <a:bevel/>
            </a:ln>
          </p:spPr>
        </p:sp>
        <p:sp>
          <p:nvSpPr>
            <p:cNvPr id="12" name="FlexibleLine"/>
            <p:cNvSpPr/>
            <p:nvPr/>
          </p:nvSpPr>
          <p:spPr>
            <a:xfrm>
              <a:off x="3891800" y="4106825"/>
              <a:ext cx="152000" cy="609900"/>
            </a:xfrm>
            <a:custGeom>
              <a:avLst/>
              <a:gdLst/>
              <a:ahLst/>
              <a:cxnLst/>
              <a:rect l="0" t="0" r="0" b="0"/>
              <a:pathLst>
                <a:path w="152000" h="609900" fill="none">
                  <a:moveTo>
                    <a:pt x="0" y="0"/>
                  </a:moveTo>
                  <a:lnTo>
                    <a:pt x="60800" y="0"/>
                  </a:lnTo>
                  <a:lnTo>
                    <a:pt x="60800" y="564300"/>
                  </a:lnTo>
                  <a:cubicBezTo>
                    <a:pt x="60800" y="591660"/>
                    <a:pt x="79040" y="609900"/>
                    <a:pt x="106400" y="609900"/>
                  </a:cubicBezTo>
                  <a:lnTo>
                    <a:pt x="152000" y="609900"/>
                  </a:lnTo>
                </a:path>
              </a:pathLst>
            </a:custGeom>
            <a:noFill/>
            <a:ln w="7600" cap="flat">
              <a:solidFill>
                <a:srgbClr val="545454"/>
              </a:solidFill>
              <a:bevel/>
            </a:ln>
          </p:spPr>
        </p:sp>
        <p:sp>
          <p:nvSpPr>
            <p:cNvPr id="13" name="FlexibleLine"/>
            <p:cNvSpPr/>
            <p:nvPr/>
          </p:nvSpPr>
          <p:spPr>
            <a:xfrm>
              <a:off x="5138200" y="4716725"/>
              <a:ext cx="152000" cy="247000"/>
            </a:xfrm>
            <a:custGeom>
              <a:avLst/>
              <a:gdLst/>
              <a:ahLst/>
              <a:cxnLst/>
              <a:rect l="0" t="0" r="0" b="0"/>
              <a:pathLst>
                <a:path w="152000" h="247000" fill="none">
                  <a:moveTo>
                    <a:pt x="0" y="0"/>
                  </a:moveTo>
                  <a:lnTo>
                    <a:pt x="60800" y="0"/>
                  </a:lnTo>
                  <a:lnTo>
                    <a:pt x="60800" y="-201400"/>
                  </a:lnTo>
                  <a:cubicBezTo>
                    <a:pt x="60800" y="-228760"/>
                    <a:pt x="79040" y="-247000"/>
                    <a:pt x="106400" y="-247000"/>
                  </a:cubicBezTo>
                  <a:lnTo>
                    <a:pt x="152000" y="-247000"/>
                  </a:lnTo>
                </a:path>
              </a:pathLst>
            </a:custGeom>
            <a:noFill/>
            <a:ln w="7600" cap="flat">
              <a:solidFill>
                <a:srgbClr val="545454"/>
              </a:solidFill>
              <a:bevel/>
            </a:ln>
          </p:spPr>
        </p:sp>
        <p:sp>
          <p:nvSpPr>
            <p:cNvPr id="14" name="FlexibleLine"/>
            <p:cNvSpPr/>
            <p:nvPr/>
          </p:nvSpPr>
          <p:spPr>
            <a:xfrm>
              <a:off x="5138200" y="4716725"/>
              <a:ext cx="152000" cy="247000"/>
            </a:xfrm>
            <a:custGeom>
              <a:avLst/>
              <a:gdLst/>
              <a:ahLst/>
              <a:cxnLst/>
              <a:rect l="0" t="0" r="0" b="0"/>
              <a:pathLst>
                <a:path w="152000" h="247000" fill="none">
                  <a:moveTo>
                    <a:pt x="0" y="0"/>
                  </a:moveTo>
                  <a:lnTo>
                    <a:pt x="60800" y="0"/>
                  </a:lnTo>
                  <a:lnTo>
                    <a:pt x="60800" y="201400"/>
                  </a:lnTo>
                  <a:cubicBezTo>
                    <a:pt x="60800" y="228760"/>
                    <a:pt x="79040" y="247000"/>
                    <a:pt x="106400" y="247000"/>
                  </a:cubicBezTo>
                  <a:lnTo>
                    <a:pt x="152000" y="247000"/>
                  </a:lnTo>
                </a:path>
              </a:pathLst>
            </a:custGeom>
            <a:noFill/>
            <a:ln w="7600" cap="flat">
              <a:solidFill>
                <a:srgbClr val="545454"/>
              </a:solidFill>
              <a:bevel/>
            </a:ln>
          </p:spPr>
        </p:sp>
        <p:sp>
          <p:nvSpPr>
            <p:cNvPr id="15" name="FlexibleLine"/>
            <p:cNvSpPr/>
            <p:nvPr/>
          </p:nvSpPr>
          <p:spPr>
            <a:xfrm>
              <a:off x="5845000" y="4469725"/>
              <a:ext cx="152000" cy="0"/>
            </a:xfrm>
            <a:custGeom>
              <a:avLst/>
              <a:gdLst/>
              <a:ahLst/>
              <a:cxnLst/>
              <a:rect l="0" t="0" r="0" b="0"/>
              <a:pathLst>
                <a:path w="152000" fill="none">
                  <a:moveTo>
                    <a:pt x="0" y="0"/>
                  </a:moveTo>
                  <a:lnTo>
                    <a:pt x="60800" y="0"/>
                  </a:lnTo>
                  <a:lnTo>
                    <a:pt x="60800" y="0"/>
                  </a:lnTo>
                  <a:cubicBezTo>
                    <a:pt x="60800" y="0"/>
                    <a:pt x="60800" y="0"/>
                    <a:pt x="60800" y="0"/>
                  </a:cubicBezTo>
                  <a:lnTo>
                    <a:pt x="152000" y="0"/>
                  </a:lnTo>
                </a:path>
              </a:pathLst>
            </a:custGeom>
            <a:noFill/>
            <a:ln w="7600" cap="flat">
              <a:solidFill>
                <a:srgbClr val="545454"/>
              </a:solidFill>
              <a:bevel/>
            </a:ln>
          </p:spPr>
        </p:sp>
        <p:sp>
          <p:nvSpPr>
            <p:cNvPr id="16" name="FlexibleLine"/>
            <p:cNvSpPr/>
            <p:nvPr/>
          </p:nvSpPr>
          <p:spPr>
            <a:xfrm>
              <a:off x="5913400" y="4963725"/>
              <a:ext cx="152000" cy="159600"/>
            </a:xfrm>
            <a:custGeom>
              <a:avLst/>
              <a:gdLst/>
              <a:ahLst/>
              <a:cxnLst/>
              <a:rect l="0" t="0" r="0" b="0"/>
              <a:pathLst>
                <a:path w="152000" h="159600" fill="none">
                  <a:moveTo>
                    <a:pt x="0" y="0"/>
                  </a:moveTo>
                  <a:lnTo>
                    <a:pt x="60800" y="0"/>
                  </a:lnTo>
                  <a:lnTo>
                    <a:pt x="60800" y="-114000"/>
                  </a:lnTo>
                  <a:cubicBezTo>
                    <a:pt x="60800" y="-141360"/>
                    <a:pt x="79040" y="-159600"/>
                    <a:pt x="106400" y="-159600"/>
                  </a:cubicBezTo>
                  <a:lnTo>
                    <a:pt x="152000" y="-159600"/>
                  </a:lnTo>
                </a:path>
              </a:pathLst>
            </a:custGeom>
            <a:noFill/>
            <a:ln w="7600" cap="flat">
              <a:solidFill>
                <a:srgbClr val="545454"/>
              </a:solidFill>
              <a:bevel/>
            </a:ln>
          </p:spPr>
        </p:sp>
        <p:sp>
          <p:nvSpPr>
            <p:cNvPr id="17" name="FlexibleLine"/>
            <p:cNvSpPr/>
            <p:nvPr/>
          </p:nvSpPr>
          <p:spPr>
            <a:xfrm>
              <a:off x="5913400" y="4963725"/>
              <a:ext cx="152000" cy="159600"/>
            </a:xfrm>
            <a:custGeom>
              <a:avLst/>
              <a:gdLst/>
              <a:ahLst/>
              <a:cxnLst/>
              <a:rect l="0" t="0" r="0" b="0"/>
              <a:pathLst>
                <a:path w="152000" h="159600" fill="none">
                  <a:moveTo>
                    <a:pt x="0" y="0"/>
                  </a:moveTo>
                  <a:lnTo>
                    <a:pt x="60800" y="0"/>
                  </a:lnTo>
                  <a:lnTo>
                    <a:pt x="60800" y="114000"/>
                  </a:lnTo>
                  <a:cubicBezTo>
                    <a:pt x="60800" y="141360"/>
                    <a:pt x="79040" y="159600"/>
                    <a:pt x="106400" y="159600"/>
                  </a:cubicBezTo>
                  <a:lnTo>
                    <a:pt x="152000" y="159600"/>
                  </a:lnTo>
                </a:path>
              </a:pathLst>
            </a:custGeom>
            <a:noFill/>
            <a:ln w="7600" cap="flat">
              <a:solidFill>
                <a:srgbClr val="545454"/>
              </a:solidFill>
              <a:bevel/>
            </a:ln>
          </p:spPr>
        </p:sp>
        <p:sp>
          <p:nvSpPr>
            <p:cNvPr id="18" name="FlexibleLine"/>
            <p:cNvSpPr/>
            <p:nvPr/>
          </p:nvSpPr>
          <p:spPr>
            <a:xfrm>
              <a:off x="6947000" y="5123325"/>
              <a:ext cx="152000" cy="0"/>
            </a:xfrm>
            <a:custGeom>
              <a:avLst/>
              <a:gdLst/>
              <a:ahLst/>
              <a:cxnLst/>
              <a:rect l="0" t="0" r="0" b="0"/>
              <a:pathLst>
                <a:path w="152000" fill="none">
                  <a:moveTo>
                    <a:pt x="0" y="0"/>
                  </a:moveTo>
                  <a:lnTo>
                    <a:pt x="60800" y="0"/>
                  </a:lnTo>
                  <a:lnTo>
                    <a:pt x="60800" y="0"/>
                  </a:lnTo>
                  <a:cubicBezTo>
                    <a:pt x="60800" y="0"/>
                    <a:pt x="60800" y="0"/>
                    <a:pt x="60800" y="0"/>
                  </a:cubicBezTo>
                  <a:lnTo>
                    <a:pt x="152000" y="0"/>
                  </a:lnTo>
                </a:path>
              </a:pathLst>
            </a:custGeom>
            <a:noFill/>
            <a:ln w="7600" cap="flat">
              <a:solidFill>
                <a:srgbClr val="545454"/>
              </a:solidFill>
              <a:bevel/>
            </a:ln>
          </p:spPr>
        </p:sp>
        <p:grpSp>
          <p:nvGrpSpPr>
            <p:cNvPr id="19" name="Main Idea 4"/>
            <p:cNvGrpSpPr/>
            <p:nvPr/>
          </p:nvGrpSpPr>
          <p:grpSpPr>
            <a:xfrm>
              <a:off x="1231800" y="3362975"/>
              <a:ext cx="1611200" cy="418000"/>
              <a:chOff x="1231800" y="3362975"/>
              <a:chExt cx="1611200" cy="418000"/>
            </a:xfrm>
          </p:grpSpPr>
          <p:sp>
            <p:nvSpPr>
              <p:cNvPr id="264" name="Rectangle balloon"/>
              <p:cNvSpPr/>
              <p:nvPr/>
            </p:nvSpPr>
            <p:spPr>
              <a:xfrm>
                <a:off x="1231800" y="3362975"/>
                <a:ext cx="1611200" cy="418000"/>
              </a:xfrm>
              <a:custGeom>
                <a:avLst/>
                <a:gdLst/>
                <a:ahLst/>
                <a:cxnLst/>
                <a:rect l="0" t="0" r="0" b="0"/>
                <a:pathLst>
                  <a:path w="1611200" h="418000">
                    <a:moveTo>
                      <a:pt x="75240" y="0"/>
                    </a:moveTo>
                    <a:lnTo>
                      <a:pt x="1535960" y="0"/>
                    </a:lnTo>
                    <a:cubicBezTo>
                      <a:pt x="1577517" y="0"/>
                      <a:pt x="1611200" y="33685"/>
                      <a:pt x="1611200" y="75240"/>
                    </a:cubicBezTo>
                    <a:lnTo>
                      <a:pt x="1611200" y="342760"/>
                    </a:lnTo>
                    <a:cubicBezTo>
                      <a:pt x="1611200" y="384315"/>
                      <a:pt x="1577517" y="418000"/>
                      <a:pt x="1535960" y="418000"/>
                    </a:cubicBezTo>
                    <a:lnTo>
                      <a:pt x="75240" y="418000"/>
                    </a:lnTo>
                    <a:cubicBezTo>
                      <a:pt x="33685" y="418000"/>
                      <a:pt x="0" y="384315"/>
                      <a:pt x="0" y="342760"/>
                    </a:cubicBezTo>
                    <a:lnTo>
                      <a:pt x="0" y="75240"/>
                    </a:lnTo>
                    <a:cubicBezTo>
                      <a:pt x="0" y="33685"/>
                      <a:pt x="33685" y="0"/>
                      <a:pt x="75240" y="0"/>
                    </a:cubicBezTo>
                    <a:close/>
                  </a:path>
                </a:pathLst>
              </a:custGeom>
              <a:gradFill>
                <a:gsLst>
                  <a:gs pos="0">
                    <a:srgbClr val="F7BF90"/>
                  </a:gs>
                  <a:gs pos="100000">
                    <a:srgbClr val="F4A460"/>
                  </a:gs>
                </a:gsLst>
                <a:lin ang="5400000" scaled="0"/>
              </a:gradFill>
              <a:ln w="7600" cap="flat">
                <a:solidFill>
                  <a:srgbClr val="F08020"/>
                </a:solidFill>
                <a:bevel/>
              </a:ln>
              <a:effectLst>
                <a:outerShdw blurRad="30000" dist="21496" dir="2700000" algn="tl">
                  <a:srgbClr val="000000">
                    <a:alpha val="40000"/>
                  </a:srgbClr>
                </a:outerShdw>
              </a:effectLst>
            </p:spPr>
          </p:sp>
          <p:sp>
            <p:nvSpPr>
              <p:cNvPr id="265" name="Freeform 264"/>
              <p:cNvSpPr/>
              <p:nvPr/>
            </p:nvSpPr>
            <p:spPr>
              <a:xfrm>
                <a:off x="1254600" y="3385775"/>
                <a:ext cx="1565600" cy="209000"/>
              </a:xfrm>
              <a:custGeom>
                <a:avLst/>
                <a:gdLst/>
                <a:ahLst/>
                <a:cxnLst/>
                <a:rect l="0" t="0" r="0" b="0"/>
                <a:pathLst>
                  <a:path w="1565600" h="209000">
                    <a:moveTo>
                      <a:pt x="75240" y="0"/>
                    </a:moveTo>
                    <a:lnTo>
                      <a:pt x="1490360" y="0"/>
                    </a:lnTo>
                    <a:cubicBezTo>
                      <a:pt x="1531917" y="0"/>
                      <a:pt x="1565600" y="33685"/>
                      <a:pt x="1565600" y="75240"/>
                    </a:cubicBezTo>
                    <a:lnTo>
                      <a:pt x="1565600" y="133760"/>
                    </a:lnTo>
                    <a:cubicBezTo>
                      <a:pt x="1565600" y="175315"/>
                      <a:pt x="1531917" y="209000"/>
                      <a:pt x="1490360" y="209000"/>
                    </a:cubicBezTo>
                    <a:lnTo>
                      <a:pt x="75240" y="209000"/>
                    </a:lnTo>
                    <a:cubicBezTo>
                      <a:pt x="33685" y="209000"/>
                      <a:pt x="0" y="175315"/>
                      <a:pt x="0" y="133760"/>
                    </a:cubicBezTo>
                    <a:lnTo>
                      <a:pt x="0" y="75240"/>
                    </a:lnTo>
                    <a:cubicBezTo>
                      <a:pt x="0" y="33685"/>
                      <a:pt x="33685" y="0"/>
                      <a:pt x="75240" y="0"/>
                    </a:cubicBezTo>
                    <a:close/>
                  </a:path>
                </a:pathLst>
              </a:custGeom>
              <a:gradFill>
                <a:gsLst>
                  <a:gs pos="0">
                    <a:srgbClr val="FFFFFF">
                      <a:alpha val="70000"/>
                    </a:srgbClr>
                  </a:gs>
                  <a:gs pos="100000">
                    <a:srgbClr val="FFFFFF">
                      <a:alpha val="10000"/>
                    </a:srgbClr>
                  </a:gs>
                </a:gsLst>
                <a:lin ang="5400000" scaled="0"/>
              </a:gradFill>
              <a:ln w="7600" cap="flat">
                <a:noFill/>
                <a:bevel/>
              </a:ln>
            </p:spPr>
          </p:sp>
          <p:sp>
            <p:nvSpPr>
              <p:cNvPr id="266" name="Text 892"/>
              <p:cNvSpPr txBox="1"/>
              <p:nvPr/>
            </p:nvSpPr>
            <p:spPr>
              <a:xfrm>
                <a:off x="1353400" y="3414051"/>
                <a:ext cx="1436400" cy="319200"/>
              </a:xfrm>
              <a:prstGeom prst="rect">
                <a:avLst/>
              </a:prstGeom>
              <a:noFill/>
            </p:spPr>
            <p:txBody>
              <a:bodyPr wrap="square" lIns="36000" tIns="18000" rIns="36000" bIns="18000" rtlCol="0" anchor="ctr"/>
              <a:lstStyle/>
              <a:p>
                <a:pPr algn="ctr"/>
                <a:r>
                  <a:rPr sz="2000" dirty="0">
                    <a:solidFill>
                      <a:srgbClr val="262626"/>
                    </a:solidFill>
                    <a:latin typeface="Arial"/>
                  </a:rPr>
                  <a:t>Decision Making</a:t>
                </a:r>
              </a:p>
            </p:txBody>
          </p:sp>
        </p:grpSp>
        <p:grpSp>
          <p:nvGrpSpPr>
            <p:cNvPr id="20" name="Main Topic 4"/>
            <p:cNvGrpSpPr/>
            <p:nvPr/>
          </p:nvGrpSpPr>
          <p:grpSpPr>
            <a:xfrm>
              <a:off x="3147000" y="2850925"/>
              <a:ext cx="661200" cy="372400"/>
              <a:chOff x="3147000" y="2850925"/>
              <a:chExt cx="661200" cy="372400"/>
            </a:xfrm>
          </p:grpSpPr>
          <p:sp>
            <p:nvSpPr>
              <p:cNvPr id="254" name="Rectangle balloon"/>
              <p:cNvSpPr/>
              <p:nvPr/>
            </p:nvSpPr>
            <p:spPr>
              <a:xfrm>
                <a:off x="3147000" y="2850925"/>
                <a:ext cx="661200" cy="372400"/>
              </a:xfrm>
              <a:custGeom>
                <a:avLst/>
                <a:gdLst/>
                <a:ahLst/>
                <a:cxnLst/>
                <a:rect l="0" t="0" r="0" b="0"/>
                <a:pathLst>
                  <a:path w="661200" h="372400">
                    <a:moveTo>
                      <a:pt x="67032" y="0"/>
                    </a:moveTo>
                    <a:lnTo>
                      <a:pt x="594168" y="0"/>
                    </a:lnTo>
                    <a:cubicBezTo>
                      <a:pt x="631190" y="0"/>
                      <a:pt x="661200" y="30010"/>
                      <a:pt x="661200" y="67032"/>
                    </a:cubicBezTo>
                    <a:lnTo>
                      <a:pt x="661200" y="305368"/>
                    </a:lnTo>
                    <a:cubicBezTo>
                      <a:pt x="661200" y="342390"/>
                      <a:pt x="631190" y="372400"/>
                      <a:pt x="594168" y="372400"/>
                    </a:cubicBezTo>
                    <a:lnTo>
                      <a:pt x="67032" y="372400"/>
                    </a:lnTo>
                    <a:cubicBezTo>
                      <a:pt x="30010" y="372400"/>
                      <a:pt x="0" y="342390"/>
                      <a:pt x="0" y="305368"/>
                    </a:cubicBezTo>
                    <a:lnTo>
                      <a:pt x="0" y="67032"/>
                    </a:lnTo>
                    <a:cubicBezTo>
                      <a:pt x="0" y="30010"/>
                      <a:pt x="30010" y="0"/>
                      <a:pt x="67032" y="0"/>
                    </a:cubicBezTo>
                    <a:close/>
                  </a:path>
                </a:pathLst>
              </a:custGeom>
              <a:gradFill>
                <a:gsLst>
                  <a:gs pos="0">
                    <a:srgbClr val="FFE8C6"/>
                  </a:gs>
                  <a:gs pos="100000">
                    <a:srgbClr val="FFDEAD"/>
                  </a:gs>
                </a:gsLst>
                <a:lin ang="5400000" scaled="0"/>
              </a:gradFill>
              <a:ln w="7600" cap="flat">
                <a:solidFill>
                  <a:srgbClr val="FFBC57"/>
                </a:solidFill>
                <a:bevel/>
              </a:ln>
              <a:effectLst>
                <a:outerShdw blurRad="30000" dist="21496" dir="2700000" algn="tl">
                  <a:srgbClr val="000000">
                    <a:alpha val="40000"/>
                  </a:srgbClr>
                </a:outerShdw>
              </a:effectLst>
            </p:spPr>
          </p:sp>
          <p:sp>
            <p:nvSpPr>
              <p:cNvPr id="255" name="Freeform 254"/>
              <p:cNvSpPr/>
              <p:nvPr/>
            </p:nvSpPr>
            <p:spPr>
              <a:xfrm>
                <a:off x="3169800" y="2873725"/>
                <a:ext cx="615600" cy="186200"/>
              </a:xfrm>
              <a:custGeom>
                <a:avLst/>
                <a:gdLst/>
                <a:ahLst/>
                <a:cxnLst/>
                <a:rect l="0" t="0" r="0" b="0"/>
                <a:pathLst>
                  <a:path w="615600" h="186200">
                    <a:moveTo>
                      <a:pt x="67032" y="0"/>
                    </a:moveTo>
                    <a:lnTo>
                      <a:pt x="548568" y="0"/>
                    </a:lnTo>
                    <a:cubicBezTo>
                      <a:pt x="585590" y="0"/>
                      <a:pt x="615600" y="30010"/>
                      <a:pt x="615600" y="67032"/>
                    </a:cubicBezTo>
                    <a:lnTo>
                      <a:pt x="615600" y="119168"/>
                    </a:lnTo>
                    <a:cubicBezTo>
                      <a:pt x="615600" y="156190"/>
                      <a:pt x="585590" y="186200"/>
                      <a:pt x="548568" y="186200"/>
                    </a:cubicBezTo>
                    <a:lnTo>
                      <a:pt x="67032" y="186200"/>
                    </a:lnTo>
                    <a:cubicBezTo>
                      <a:pt x="30010" y="186200"/>
                      <a:pt x="0" y="156190"/>
                      <a:pt x="0" y="119168"/>
                    </a:cubicBezTo>
                    <a:lnTo>
                      <a:pt x="0" y="67032"/>
                    </a:lnTo>
                    <a:cubicBezTo>
                      <a:pt x="0" y="30010"/>
                      <a:pt x="30010" y="0"/>
                      <a:pt x="67032" y="0"/>
                    </a:cubicBezTo>
                    <a:close/>
                  </a:path>
                </a:pathLst>
              </a:custGeom>
              <a:gradFill>
                <a:gsLst>
                  <a:gs pos="0">
                    <a:srgbClr val="FFFFFF">
                      <a:alpha val="70000"/>
                    </a:srgbClr>
                  </a:gs>
                  <a:gs pos="100000">
                    <a:srgbClr val="FFFFFF">
                      <a:alpha val="10000"/>
                    </a:srgbClr>
                  </a:gs>
                </a:gsLst>
                <a:lin ang="5400000" scaled="0"/>
              </a:gradFill>
              <a:ln w="7600" cap="flat">
                <a:noFill/>
                <a:bevel/>
              </a:ln>
            </p:spPr>
          </p:sp>
          <p:grpSp>
            <p:nvGrpSpPr>
              <p:cNvPr id="256" name="Cancel"/>
              <p:cNvGrpSpPr/>
              <p:nvPr/>
            </p:nvGrpSpPr>
            <p:grpSpPr>
              <a:xfrm>
                <a:off x="3238200" y="2945925"/>
                <a:ext cx="182400" cy="182400"/>
                <a:chOff x="3238200" y="2945925"/>
                <a:chExt cx="182400" cy="182400"/>
              </a:xfrm>
            </p:grpSpPr>
            <p:sp>
              <p:nvSpPr>
                <p:cNvPr id="258" name="Freeform 257"/>
                <p:cNvSpPr/>
                <p:nvPr/>
              </p:nvSpPr>
              <p:spPr>
                <a:xfrm>
                  <a:off x="3240395" y="2946317"/>
                  <a:ext cx="180193" cy="181616"/>
                </a:xfrm>
                <a:custGeom>
                  <a:avLst/>
                  <a:gdLst/>
                  <a:ahLst/>
                  <a:cxnLst/>
                  <a:rect l="0" t="0" r="0" b="0"/>
                  <a:pathLst>
                    <a:path w="180193" h="181616">
                      <a:moveTo>
                        <a:pt x="33266" y="181616"/>
                      </a:moveTo>
                      <a:cubicBezTo>
                        <a:pt x="28801" y="165527"/>
                        <a:pt x="15338" y="154080"/>
                        <a:pt x="0" y="147090"/>
                      </a:cubicBezTo>
                      <a:cubicBezTo>
                        <a:pt x="59239" y="115710"/>
                        <a:pt x="126464" y="24267"/>
                        <a:pt x="161511" y="0"/>
                      </a:cubicBezTo>
                      <a:cubicBezTo>
                        <a:pt x="161917" y="19999"/>
                        <a:pt x="168817" y="35689"/>
                        <a:pt x="180193" y="51779"/>
                      </a:cubicBezTo>
                      <a:cubicBezTo>
                        <a:pt x="163241" y="60941"/>
                        <a:pt x="76690" y="121594"/>
                        <a:pt x="33266" y="181616"/>
                      </a:cubicBezTo>
                      <a:close/>
                    </a:path>
                  </a:pathLst>
                </a:custGeom>
                <a:solidFill>
                  <a:srgbClr val="FF1418"/>
                </a:solidFill>
                <a:ln w="7600" cap="flat">
                  <a:noFill/>
                  <a:bevel/>
                </a:ln>
              </p:spPr>
            </p:sp>
            <p:sp>
              <p:nvSpPr>
                <p:cNvPr id="259" name="Freeform 258"/>
                <p:cNvSpPr/>
                <p:nvPr/>
              </p:nvSpPr>
              <p:spPr>
                <a:xfrm>
                  <a:off x="3345514" y="2958084"/>
                  <a:ext cx="66000" cy="71783"/>
                </a:xfrm>
                <a:custGeom>
                  <a:avLst/>
                  <a:gdLst/>
                  <a:ahLst/>
                  <a:cxnLst/>
                  <a:rect l="0" t="0" r="0" b="0"/>
                  <a:pathLst>
                    <a:path w="66000" h="71783">
                      <a:moveTo>
                        <a:pt x="0" y="56461"/>
                      </a:moveTo>
                      <a:cubicBezTo>
                        <a:pt x="9314" y="41163"/>
                        <a:pt x="28794" y="19589"/>
                        <a:pt x="51116" y="0"/>
                      </a:cubicBezTo>
                      <a:cubicBezTo>
                        <a:pt x="51116" y="9091"/>
                        <a:pt x="59444" y="25531"/>
                        <a:pt x="66000" y="37795"/>
                      </a:cubicBezTo>
                      <a:cubicBezTo>
                        <a:pt x="57609" y="43517"/>
                        <a:pt x="17431" y="71783"/>
                        <a:pt x="17431" y="71783"/>
                      </a:cubicBezTo>
                      <a:lnTo>
                        <a:pt x="0" y="56461"/>
                      </a:lnTo>
                      <a:close/>
                    </a:path>
                  </a:pathLst>
                </a:custGeom>
                <a:gradFill>
                  <a:gsLst>
                    <a:gs pos="0">
                      <a:srgbClr val="FFFFFF"/>
                    </a:gs>
                    <a:gs pos="50000">
                      <a:srgbClr val="FFFFFF">
                        <a:alpha val="40000"/>
                      </a:srgbClr>
                    </a:gs>
                    <a:gs pos="100000">
                      <a:srgbClr val="FFFFFF">
                        <a:alpha val="0"/>
                      </a:srgbClr>
                    </a:gs>
                  </a:gsLst>
                  <a:lin ang="5400000" scaled="0"/>
                </a:gradFill>
                <a:ln w="7600" cap="flat">
                  <a:noFill/>
                  <a:bevel/>
                </a:ln>
              </p:spPr>
            </p:sp>
            <p:sp>
              <p:nvSpPr>
                <p:cNvPr id="260" name="Freeform 259"/>
                <p:cNvSpPr/>
                <p:nvPr/>
              </p:nvSpPr>
              <p:spPr>
                <a:xfrm>
                  <a:off x="3238195" y="2945925"/>
                  <a:ext cx="181791" cy="182400"/>
                </a:xfrm>
                <a:custGeom>
                  <a:avLst/>
                  <a:gdLst/>
                  <a:ahLst/>
                  <a:cxnLst/>
                  <a:rect l="0" t="0" r="0" b="0"/>
                  <a:pathLst>
                    <a:path w="181791" h="182400">
                      <a:moveTo>
                        <a:pt x="17609" y="0"/>
                      </a:moveTo>
                      <a:cubicBezTo>
                        <a:pt x="58599" y="24300"/>
                        <a:pt x="127591" y="119619"/>
                        <a:pt x="181791" y="148781"/>
                      </a:cubicBezTo>
                      <a:cubicBezTo>
                        <a:pt x="168987" y="156491"/>
                        <a:pt x="160870" y="165905"/>
                        <a:pt x="154782" y="182400"/>
                      </a:cubicBezTo>
                      <a:cubicBezTo>
                        <a:pt x="119068" y="134132"/>
                        <a:pt x="59283" y="86338"/>
                        <a:pt x="0" y="52329"/>
                      </a:cubicBezTo>
                      <a:cubicBezTo>
                        <a:pt x="9847" y="37470"/>
                        <a:pt x="14362" y="19200"/>
                        <a:pt x="17609" y="0"/>
                      </a:cubicBezTo>
                      <a:close/>
                    </a:path>
                  </a:pathLst>
                </a:custGeom>
                <a:solidFill>
                  <a:srgbClr val="FF1418"/>
                </a:solidFill>
                <a:ln w="7600" cap="flat">
                  <a:noFill/>
                  <a:bevel/>
                </a:ln>
              </p:spPr>
            </p:sp>
            <p:sp>
              <p:nvSpPr>
                <p:cNvPr id="261" name="Freeform 260"/>
                <p:cNvSpPr/>
                <p:nvPr/>
              </p:nvSpPr>
              <p:spPr>
                <a:xfrm>
                  <a:off x="3247498" y="2956106"/>
                  <a:ext cx="65949" cy="69675"/>
                </a:xfrm>
                <a:custGeom>
                  <a:avLst/>
                  <a:gdLst/>
                  <a:ahLst/>
                  <a:cxnLst/>
                  <a:rect l="0" t="0" r="0" b="0"/>
                  <a:pathLst>
                    <a:path w="65949" h="69675">
                      <a:moveTo>
                        <a:pt x="12364" y="0"/>
                      </a:moveTo>
                      <a:cubicBezTo>
                        <a:pt x="35091" y="14114"/>
                        <a:pt x="65949" y="52555"/>
                        <a:pt x="65949" y="52555"/>
                      </a:cubicBezTo>
                      <a:lnTo>
                        <a:pt x="47156" y="69675"/>
                      </a:lnTo>
                      <a:cubicBezTo>
                        <a:pt x="47156" y="69675"/>
                        <a:pt x="14573" y="47375"/>
                        <a:pt x="0" y="39230"/>
                      </a:cubicBezTo>
                      <a:cubicBezTo>
                        <a:pt x="6469" y="26659"/>
                        <a:pt x="11958" y="15291"/>
                        <a:pt x="12364" y="0"/>
                      </a:cubicBezTo>
                      <a:close/>
                    </a:path>
                  </a:pathLst>
                </a:custGeom>
                <a:gradFill>
                  <a:gsLst>
                    <a:gs pos="0">
                      <a:srgbClr val="FFFFFF"/>
                    </a:gs>
                    <a:gs pos="50000">
                      <a:srgbClr val="FFFFFF">
                        <a:alpha val="40000"/>
                      </a:srgbClr>
                    </a:gs>
                    <a:gs pos="100000">
                      <a:srgbClr val="FFFFFF">
                        <a:alpha val="0"/>
                      </a:srgbClr>
                    </a:gs>
                  </a:gsLst>
                  <a:lin ang="5400000" scaled="0"/>
                </a:gradFill>
                <a:ln w="7600" cap="flat">
                  <a:noFill/>
                  <a:bevel/>
                </a:ln>
              </p:spPr>
            </p:sp>
            <p:sp>
              <p:nvSpPr>
                <p:cNvPr id="262" name="Freeform 261"/>
                <p:cNvSpPr/>
                <p:nvPr/>
              </p:nvSpPr>
              <p:spPr>
                <a:xfrm>
                  <a:off x="3251558" y="3062416"/>
                  <a:ext cx="58644" cy="54132"/>
                </a:xfrm>
                <a:custGeom>
                  <a:avLst/>
                  <a:gdLst/>
                  <a:ahLst/>
                  <a:cxnLst/>
                  <a:rect l="0" t="0" r="0" b="0"/>
                  <a:pathLst>
                    <a:path w="58644" h="54132">
                      <a:moveTo>
                        <a:pt x="0" y="30773"/>
                      </a:moveTo>
                      <a:cubicBezTo>
                        <a:pt x="8176" y="26202"/>
                        <a:pt x="43206" y="0"/>
                        <a:pt x="43206" y="0"/>
                      </a:cubicBezTo>
                      <a:lnTo>
                        <a:pt x="58644" y="14499"/>
                      </a:lnTo>
                      <a:cubicBezTo>
                        <a:pt x="58644" y="14499"/>
                        <a:pt x="33185" y="43260"/>
                        <a:pt x="23726" y="54132"/>
                      </a:cubicBezTo>
                      <a:cubicBezTo>
                        <a:pt x="19667" y="46664"/>
                        <a:pt x="10739" y="35681"/>
                        <a:pt x="0" y="30773"/>
                      </a:cubicBezTo>
                      <a:close/>
                    </a:path>
                  </a:pathLst>
                </a:custGeom>
                <a:gradFill>
                  <a:gsLst>
                    <a:gs pos="0">
                      <a:srgbClr val="FFFFFF"/>
                    </a:gs>
                    <a:gs pos="50000">
                      <a:srgbClr val="FFFFFF">
                        <a:alpha val="40000"/>
                      </a:srgbClr>
                    </a:gs>
                    <a:gs pos="100000">
                      <a:srgbClr val="FFFFFF">
                        <a:alpha val="0"/>
                      </a:srgbClr>
                    </a:gs>
                  </a:gsLst>
                  <a:lin ang="16200000" scaled="0"/>
                </a:gradFill>
                <a:ln w="7600" cap="flat">
                  <a:noFill/>
                  <a:bevel/>
                </a:ln>
              </p:spPr>
            </p:sp>
            <p:sp>
              <p:nvSpPr>
                <p:cNvPr id="263" name="Freeform 262"/>
                <p:cNvSpPr/>
                <p:nvPr/>
              </p:nvSpPr>
              <p:spPr>
                <a:xfrm>
                  <a:off x="3356858" y="3067029"/>
                  <a:ext cx="54383" cy="52268"/>
                </a:xfrm>
                <a:custGeom>
                  <a:avLst/>
                  <a:gdLst/>
                  <a:ahLst/>
                  <a:cxnLst/>
                  <a:rect l="0" t="0" r="0" b="0"/>
                  <a:pathLst>
                    <a:path w="54383" h="52268">
                      <a:moveTo>
                        <a:pt x="34496" y="52268"/>
                      </a:moveTo>
                      <a:cubicBezTo>
                        <a:pt x="24946" y="35399"/>
                        <a:pt x="0" y="13416"/>
                        <a:pt x="0" y="13416"/>
                      </a:cubicBezTo>
                      <a:lnTo>
                        <a:pt x="14749" y="0"/>
                      </a:lnTo>
                      <a:cubicBezTo>
                        <a:pt x="14749" y="0"/>
                        <a:pt x="47079" y="23872"/>
                        <a:pt x="54383" y="28759"/>
                      </a:cubicBezTo>
                      <a:cubicBezTo>
                        <a:pt x="46517" y="33646"/>
                        <a:pt x="38148" y="42836"/>
                        <a:pt x="34496" y="52268"/>
                      </a:cubicBezTo>
                      <a:close/>
                    </a:path>
                  </a:pathLst>
                </a:custGeom>
                <a:gradFill>
                  <a:gsLst>
                    <a:gs pos="0">
                      <a:srgbClr val="FFFFFF"/>
                    </a:gs>
                    <a:gs pos="50000">
                      <a:srgbClr val="FFFFFF">
                        <a:alpha val="40000"/>
                      </a:srgbClr>
                    </a:gs>
                    <a:gs pos="100000">
                      <a:srgbClr val="FFFFFF">
                        <a:alpha val="0"/>
                      </a:srgbClr>
                    </a:gs>
                  </a:gsLst>
                  <a:lin ang="16200000" scaled="0"/>
                </a:gradFill>
                <a:ln w="7600" cap="flat">
                  <a:noFill/>
                  <a:bevel/>
                </a:ln>
              </p:spPr>
            </p:sp>
          </p:grpSp>
          <p:sp>
            <p:nvSpPr>
              <p:cNvPr id="257" name="Text 893"/>
              <p:cNvSpPr txBox="1"/>
              <p:nvPr/>
            </p:nvSpPr>
            <p:spPr>
              <a:xfrm>
                <a:off x="3451000" y="2934525"/>
                <a:ext cx="334400" cy="205200"/>
              </a:xfrm>
              <a:prstGeom prst="rect">
                <a:avLst/>
              </a:prstGeom>
              <a:noFill/>
            </p:spPr>
            <p:txBody>
              <a:bodyPr wrap="square" lIns="36000" tIns="18000" rIns="36000" bIns="18000" rtlCol="0" anchor="ctr"/>
              <a:lstStyle/>
              <a:p>
                <a:pPr algn="ctr"/>
                <a:r>
                  <a:rPr sz="2000">
                    <a:solidFill>
                      <a:srgbClr val="000000"/>
                    </a:solidFill>
                    <a:latin typeface="Arial"/>
                  </a:rPr>
                  <a:t>No</a:t>
                </a:r>
              </a:p>
            </p:txBody>
          </p:sp>
        </p:grpSp>
        <p:grpSp>
          <p:nvGrpSpPr>
            <p:cNvPr id="21" name="Main Topic 4"/>
            <p:cNvGrpSpPr/>
            <p:nvPr/>
          </p:nvGrpSpPr>
          <p:grpSpPr>
            <a:xfrm>
              <a:off x="3147000" y="3920625"/>
              <a:ext cx="744800" cy="372400"/>
              <a:chOff x="3147000" y="3920625"/>
              <a:chExt cx="744800" cy="372400"/>
            </a:xfrm>
          </p:grpSpPr>
          <p:sp>
            <p:nvSpPr>
              <p:cNvPr id="247" name="Rectangle balloon"/>
              <p:cNvSpPr/>
              <p:nvPr/>
            </p:nvSpPr>
            <p:spPr>
              <a:xfrm>
                <a:off x="3147000" y="3920625"/>
                <a:ext cx="744800" cy="372400"/>
              </a:xfrm>
              <a:custGeom>
                <a:avLst/>
                <a:gdLst/>
                <a:ahLst/>
                <a:cxnLst/>
                <a:rect l="0" t="0" r="0" b="0"/>
                <a:pathLst>
                  <a:path w="744800" h="372400">
                    <a:moveTo>
                      <a:pt x="67032" y="0"/>
                    </a:moveTo>
                    <a:lnTo>
                      <a:pt x="677768" y="0"/>
                    </a:lnTo>
                    <a:cubicBezTo>
                      <a:pt x="714790" y="0"/>
                      <a:pt x="744800" y="30010"/>
                      <a:pt x="744800" y="67032"/>
                    </a:cubicBezTo>
                    <a:lnTo>
                      <a:pt x="744800" y="305368"/>
                    </a:lnTo>
                    <a:cubicBezTo>
                      <a:pt x="744800" y="342390"/>
                      <a:pt x="714790" y="372400"/>
                      <a:pt x="677768" y="372400"/>
                    </a:cubicBezTo>
                    <a:lnTo>
                      <a:pt x="67032" y="372400"/>
                    </a:lnTo>
                    <a:cubicBezTo>
                      <a:pt x="30010" y="372400"/>
                      <a:pt x="0" y="342390"/>
                      <a:pt x="0" y="305368"/>
                    </a:cubicBezTo>
                    <a:lnTo>
                      <a:pt x="0" y="67032"/>
                    </a:lnTo>
                    <a:cubicBezTo>
                      <a:pt x="0" y="30010"/>
                      <a:pt x="30010" y="0"/>
                      <a:pt x="67032" y="0"/>
                    </a:cubicBezTo>
                    <a:close/>
                  </a:path>
                </a:pathLst>
              </a:custGeom>
              <a:gradFill>
                <a:gsLst>
                  <a:gs pos="0">
                    <a:srgbClr val="FFE8C6"/>
                  </a:gs>
                  <a:gs pos="100000">
                    <a:srgbClr val="FFDEAD"/>
                  </a:gs>
                </a:gsLst>
                <a:lin ang="5400000" scaled="0"/>
              </a:gradFill>
              <a:ln w="7600" cap="flat">
                <a:solidFill>
                  <a:srgbClr val="FFBC57"/>
                </a:solidFill>
                <a:bevel/>
              </a:ln>
              <a:effectLst>
                <a:outerShdw blurRad="30000" dist="21496" dir="2700000" algn="tl">
                  <a:srgbClr val="000000">
                    <a:alpha val="40000"/>
                  </a:srgbClr>
                </a:outerShdw>
              </a:effectLst>
            </p:spPr>
          </p:sp>
          <p:sp>
            <p:nvSpPr>
              <p:cNvPr id="248" name="Freeform 247"/>
              <p:cNvSpPr/>
              <p:nvPr/>
            </p:nvSpPr>
            <p:spPr>
              <a:xfrm>
                <a:off x="3169800" y="3943425"/>
                <a:ext cx="699200" cy="186200"/>
              </a:xfrm>
              <a:custGeom>
                <a:avLst/>
                <a:gdLst/>
                <a:ahLst/>
                <a:cxnLst/>
                <a:rect l="0" t="0" r="0" b="0"/>
                <a:pathLst>
                  <a:path w="699200" h="186200">
                    <a:moveTo>
                      <a:pt x="67032" y="0"/>
                    </a:moveTo>
                    <a:lnTo>
                      <a:pt x="632168" y="0"/>
                    </a:lnTo>
                    <a:cubicBezTo>
                      <a:pt x="669190" y="0"/>
                      <a:pt x="699200" y="30010"/>
                      <a:pt x="699200" y="67032"/>
                    </a:cubicBezTo>
                    <a:lnTo>
                      <a:pt x="699200" y="119168"/>
                    </a:lnTo>
                    <a:cubicBezTo>
                      <a:pt x="699200" y="156190"/>
                      <a:pt x="669190" y="186200"/>
                      <a:pt x="632168" y="186200"/>
                    </a:cubicBezTo>
                    <a:lnTo>
                      <a:pt x="67032" y="186200"/>
                    </a:lnTo>
                    <a:cubicBezTo>
                      <a:pt x="30010" y="186200"/>
                      <a:pt x="0" y="156190"/>
                      <a:pt x="0" y="119168"/>
                    </a:cubicBezTo>
                    <a:lnTo>
                      <a:pt x="0" y="67032"/>
                    </a:lnTo>
                    <a:cubicBezTo>
                      <a:pt x="0" y="30010"/>
                      <a:pt x="30010" y="0"/>
                      <a:pt x="67032" y="0"/>
                    </a:cubicBezTo>
                    <a:close/>
                  </a:path>
                </a:pathLst>
              </a:custGeom>
              <a:gradFill>
                <a:gsLst>
                  <a:gs pos="0">
                    <a:srgbClr val="FFFFFF">
                      <a:alpha val="70000"/>
                    </a:srgbClr>
                  </a:gs>
                  <a:gs pos="100000">
                    <a:srgbClr val="FFFFFF">
                      <a:alpha val="10000"/>
                    </a:srgbClr>
                  </a:gs>
                </a:gsLst>
                <a:lin ang="5400000" scaled="0"/>
              </a:gradFill>
              <a:ln w="7600" cap="flat">
                <a:noFill/>
                <a:bevel/>
              </a:ln>
            </p:spPr>
          </p:sp>
          <p:grpSp>
            <p:nvGrpSpPr>
              <p:cNvPr id="249" name="Completed"/>
              <p:cNvGrpSpPr/>
              <p:nvPr/>
            </p:nvGrpSpPr>
            <p:grpSpPr>
              <a:xfrm>
                <a:off x="3238200" y="4015625"/>
                <a:ext cx="182400" cy="182400"/>
                <a:chOff x="3238200" y="4015625"/>
                <a:chExt cx="182400" cy="182400"/>
              </a:xfrm>
            </p:grpSpPr>
            <p:sp>
              <p:nvSpPr>
                <p:cNvPr id="251" name="Freeform 250"/>
                <p:cNvSpPr/>
                <p:nvPr/>
              </p:nvSpPr>
              <p:spPr>
                <a:xfrm>
                  <a:off x="3238200" y="4015625"/>
                  <a:ext cx="182400" cy="182400"/>
                </a:xfrm>
                <a:custGeom>
                  <a:avLst/>
                  <a:gdLst/>
                  <a:ahLst/>
                  <a:cxnLst/>
                  <a:rect l="0" t="0" r="0" b="0"/>
                  <a:pathLst>
                    <a:path w="182400" h="182400">
                      <a:moveTo>
                        <a:pt x="0" y="116296"/>
                      </a:moveTo>
                      <a:cubicBezTo>
                        <a:pt x="23987" y="100480"/>
                        <a:pt x="50638" y="84664"/>
                        <a:pt x="50638" y="84664"/>
                      </a:cubicBezTo>
                      <a:cubicBezTo>
                        <a:pt x="50638" y="84664"/>
                        <a:pt x="66630" y="119087"/>
                        <a:pt x="73737" y="134904"/>
                      </a:cubicBezTo>
                      <a:cubicBezTo>
                        <a:pt x="89728" y="91200"/>
                        <a:pt x="135924" y="18607"/>
                        <a:pt x="175014" y="0"/>
                      </a:cubicBezTo>
                      <a:cubicBezTo>
                        <a:pt x="172349" y="13955"/>
                        <a:pt x="172576" y="49487"/>
                        <a:pt x="182400" y="70885"/>
                      </a:cubicBezTo>
                      <a:cubicBezTo>
                        <a:pt x="161714" y="82968"/>
                        <a:pt x="113715" y="113505"/>
                        <a:pt x="77290" y="182400"/>
                      </a:cubicBezTo>
                      <a:cubicBezTo>
                        <a:pt x="53304" y="150719"/>
                        <a:pt x="21321" y="123739"/>
                        <a:pt x="0" y="116296"/>
                      </a:cubicBezTo>
                      <a:close/>
                    </a:path>
                  </a:pathLst>
                </a:custGeom>
                <a:solidFill>
                  <a:srgbClr val="00AF54"/>
                </a:solidFill>
                <a:ln w="7600" cap="flat">
                  <a:noFill/>
                  <a:bevel/>
                </a:ln>
              </p:spPr>
            </p:sp>
            <p:sp>
              <p:nvSpPr>
                <p:cNvPr id="252" name="Freeform 251"/>
                <p:cNvSpPr/>
                <p:nvPr/>
              </p:nvSpPr>
              <p:spPr>
                <a:xfrm>
                  <a:off x="3328810" y="4031375"/>
                  <a:ext cx="79393" cy="101213"/>
                </a:xfrm>
                <a:custGeom>
                  <a:avLst/>
                  <a:gdLst/>
                  <a:ahLst/>
                  <a:cxnLst/>
                  <a:rect l="0" t="0" r="0" b="0"/>
                  <a:pathLst>
                    <a:path w="79393" h="101213">
                      <a:moveTo>
                        <a:pt x="0" y="97979"/>
                      </a:moveTo>
                      <a:cubicBezTo>
                        <a:pt x="9030" y="78953"/>
                        <a:pt x="50009" y="17465"/>
                        <a:pt x="74789" y="0"/>
                      </a:cubicBezTo>
                      <a:cubicBezTo>
                        <a:pt x="72634" y="10549"/>
                        <a:pt x="71392" y="33822"/>
                        <a:pt x="79393" y="49997"/>
                      </a:cubicBezTo>
                      <a:cubicBezTo>
                        <a:pt x="68285" y="53799"/>
                        <a:pt x="21055" y="101213"/>
                        <a:pt x="21055" y="101213"/>
                      </a:cubicBezTo>
                      <a:lnTo>
                        <a:pt x="0" y="97979"/>
                      </a:lnTo>
                      <a:close/>
                    </a:path>
                  </a:pathLst>
                </a:custGeom>
                <a:gradFill>
                  <a:gsLst>
                    <a:gs pos="0">
                      <a:srgbClr val="FFFFFF"/>
                    </a:gs>
                    <a:gs pos="50000">
                      <a:srgbClr val="FFFFFF">
                        <a:alpha val="40000"/>
                      </a:srgbClr>
                    </a:gs>
                    <a:gs pos="100000">
                      <a:srgbClr val="FFFFFF">
                        <a:alpha val="0"/>
                      </a:srgbClr>
                    </a:gs>
                  </a:gsLst>
                  <a:lin ang="5400000" scaled="0"/>
                </a:gradFill>
                <a:ln w="7600" cap="flat">
                  <a:noFill/>
                  <a:bevel/>
                </a:ln>
              </p:spPr>
            </p:sp>
            <p:sp>
              <p:nvSpPr>
                <p:cNvPr id="253" name="Freeform 252"/>
                <p:cNvSpPr/>
                <p:nvPr/>
              </p:nvSpPr>
              <p:spPr>
                <a:xfrm>
                  <a:off x="3253699" y="4113222"/>
                  <a:ext cx="51029" cy="44210"/>
                </a:xfrm>
                <a:custGeom>
                  <a:avLst/>
                  <a:gdLst/>
                  <a:ahLst/>
                  <a:cxnLst/>
                  <a:rect l="0" t="0" r="0" b="0"/>
                  <a:pathLst>
                    <a:path w="51029" h="44210">
                      <a:moveTo>
                        <a:pt x="0" y="18365"/>
                      </a:moveTo>
                      <a:cubicBezTo>
                        <a:pt x="19282" y="6409"/>
                        <a:pt x="31228" y="0"/>
                        <a:pt x="31228" y="0"/>
                      </a:cubicBezTo>
                      <a:cubicBezTo>
                        <a:pt x="31228" y="0"/>
                        <a:pt x="41783" y="18314"/>
                        <a:pt x="50498" y="33802"/>
                      </a:cubicBezTo>
                      <a:cubicBezTo>
                        <a:pt x="53610" y="39334"/>
                        <a:pt x="42206" y="49612"/>
                        <a:pt x="32695" y="40751"/>
                      </a:cubicBezTo>
                      <a:cubicBezTo>
                        <a:pt x="20989" y="29844"/>
                        <a:pt x="9449" y="21469"/>
                        <a:pt x="0" y="18365"/>
                      </a:cubicBezTo>
                      <a:close/>
                    </a:path>
                  </a:pathLst>
                </a:custGeom>
                <a:gradFill>
                  <a:gsLst>
                    <a:gs pos="0">
                      <a:srgbClr val="FFFFFF"/>
                    </a:gs>
                    <a:gs pos="50000">
                      <a:srgbClr val="FFFFFF">
                        <a:alpha val="40000"/>
                      </a:srgbClr>
                    </a:gs>
                    <a:gs pos="100000">
                      <a:srgbClr val="FFFFFF">
                        <a:alpha val="0"/>
                      </a:srgbClr>
                    </a:gs>
                  </a:gsLst>
                  <a:lin ang="5400000" scaled="0"/>
                </a:gradFill>
                <a:ln w="7600" cap="flat">
                  <a:noFill/>
                  <a:bevel/>
                </a:ln>
              </p:spPr>
            </p:sp>
          </p:grpSp>
          <p:sp>
            <p:nvSpPr>
              <p:cNvPr id="250" name="Text 894"/>
              <p:cNvSpPr txBox="1"/>
              <p:nvPr/>
            </p:nvSpPr>
            <p:spPr>
              <a:xfrm>
                <a:off x="3451000" y="4004225"/>
                <a:ext cx="418000" cy="205200"/>
              </a:xfrm>
              <a:prstGeom prst="rect">
                <a:avLst/>
              </a:prstGeom>
              <a:noFill/>
            </p:spPr>
            <p:txBody>
              <a:bodyPr wrap="square" lIns="36000" tIns="18000" rIns="36000" bIns="18000" rtlCol="0" anchor="ctr"/>
              <a:lstStyle/>
              <a:p>
                <a:pPr algn="ctr"/>
                <a:r>
                  <a:rPr sz="2000">
                    <a:solidFill>
                      <a:srgbClr val="000000"/>
                    </a:solidFill>
                    <a:latin typeface="Arial"/>
                  </a:rPr>
                  <a:t>Yes</a:t>
                </a:r>
              </a:p>
            </p:txBody>
          </p:sp>
        </p:grpSp>
        <p:grpSp>
          <p:nvGrpSpPr>
            <p:cNvPr id="22" name="Sub Topic 4"/>
            <p:cNvGrpSpPr/>
            <p:nvPr/>
          </p:nvGrpSpPr>
          <p:grpSpPr>
            <a:xfrm>
              <a:off x="3960200" y="2915525"/>
              <a:ext cx="1094400" cy="243200"/>
              <a:chOff x="3960200" y="2915525"/>
              <a:chExt cx="1094400" cy="243200"/>
            </a:xfrm>
          </p:grpSpPr>
          <p:sp>
            <p:nvSpPr>
              <p:cNvPr id="238" name="Rectangle balloon"/>
              <p:cNvSpPr/>
              <p:nvPr/>
            </p:nvSpPr>
            <p:spPr>
              <a:xfrm>
                <a:off x="3960200" y="2915525"/>
                <a:ext cx="1094400" cy="243200"/>
              </a:xfrm>
              <a:custGeom>
                <a:avLst/>
                <a:gdLst/>
                <a:ahLst/>
                <a:cxnLst/>
                <a:rect l="0" t="0" r="0" b="0"/>
                <a:pathLst>
                  <a:path w="1094400" h="243200">
                    <a:moveTo>
                      <a:pt x="43776" y="0"/>
                    </a:moveTo>
                    <a:lnTo>
                      <a:pt x="1050624" y="0"/>
                    </a:lnTo>
                    <a:cubicBezTo>
                      <a:pt x="1074800" y="0"/>
                      <a:pt x="1094400" y="19598"/>
                      <a:pt x="1094400" y="43776"/>
                    </a:cubicBezTo>
                    <a:lnTo>
                      <a:pt x="1094400" y="199424"/>
                    </a:lnTo>
                    <a:cubicBezTo>
                      <a:pt x="1094400" y="223601"/>
                      <a:pt x="1074800" y="243200"/>
                      <a:pt x="1050624" y="243200"/>
                    </a:cubicBezTo>
                    <a:lnTo>
                      <a:pt x="43776" y="243200"/>
                    </a:lnTo>
                    <a:cubicBezTo>
                      <a:pt x="19598" y="243200"/>
                      <a:pt x="0" y="223601"/>
                      <a:pt x="0" y="199424"/>
                    </a:cubicBezTo>
                    <a:lnTo>
                      <a:pt x="0" y="43776"/>
                    </a:lnTo>
                    <a:cubicBezTo>
                      <a:pt x="0" y="19598"/>
                      <a:pt x="19598" y="0"/>
                      <a:pt x="43776" y="0"/>
                    </a:cubicBezTo>
                    <a:close/>
                  </a:path>
                </a:pathLst>
              </a:custGeom>
              <a:gradFill>
                <a:gsLst>
                  <a:gs pos="0">
                    <a:srgbClr val="FFE8C6"/>
                  </a:gs>
                  <a:gs pos="100000">
                    <a:srgbClr val="FFDEAD"/>
                  </a:gs>
                </a:gsLst>
                <a:lin ang="5400000" scaled="0"/>
              </a:gradFill>
              <a:ln w="7600" cap="flat">
                <a:solidFill>
                  <a:srgbClr val="FFBC57"/>
                </a:solidFill>
                <a:bevel/>
              </a:ln>
              <a:effectLst>
                <a:outerShdw blurRad="30000" dist="21496" dir="2700000" algn="tl">
                  <a:srgbClr val="000000">
                    <a:alpha val="40000"/>
                  </a:srgbClr>
                </a:outerShdw>
              </a:effectLst>
            </p:spPr>
          </p:sp>
          <p:sp>
            <p:nvSpPr>
              <p:cNvPr id="239" name="Freeform 238"/>
              <p:cNvSpPr/>
              <p:nvPr/>
            </p:nvSpPr>
            <p:spPr>
              <a:xfrm>
                <a:off x="3983000" y="2938325"/>
                <a:ext cx="1048800" cy="121600"/>
              </a:xfrm>
              <a:custGeom>
                <a:avLst/>
                <a:gdLst/>
                <a:ahLst/>
                <a:cxnLst/>
                <a:rect l="0" t="0" r="0" b="0"/>
                <a:pathLst>
                  <a:path w="1048800" h="121600">
                    <a:moveTo>
                      <a:pt x="43776" y="0"/>
                    </a:moveTo>
                    <a:lnTo>
                      <a:pt x="1005024" y="0"/>
                    </a:lnTo>
                    <a:cubicBezTo>
                      <a:pt x="1029200" y="0"/>
                      <a:pt x="1048800" y="19598"/>
                      <a:pt x="1048800" y="43776"/>
                    </a:cubicBezTo>
                    <a:lnTo>
                      <a:pt x="1048800" y="77824"/>
                    </a:lnTo>
                    <a:cubicBezTo>
                      <a:pt x="1048800" y="102001"/>
                      <a:pt x="1029200" y="121600"/>
                      <a:pt x="1005024" y="121600"/>
                    </a:cubicBezTo>
                    <a:lnTo>
                      <a:pt x="43776" y="121600"/>
                    </a:lnTo>
                    <a:cubicBezTo>
                      <a:pt x="19598" y="121600"/>
                      <a:pt x="0" y="102001"/>
                      <a:pt x="0" y="77824"/>
                    </a:cubicBezTo>
                    <a:lnTo>
                      <a:pt x="0" y="43776"/>
                    </a:lnTo>
                    <a:cubicBezTo>
                      <a:pt x="0" y="19598"/>
                      <a:pt x="19598" y="0"/>
                      <a:pt x="43776" y="0"/>
                    </a:cubicBezTo>
                    <a:close/>
                  </a:path>
                </a:pathLst>
              </a:custGeom>
              <a:gradFill>
                <a:gsLst>
                  <a:gs pos="0">
                    <a:srgbClr val="FFFFFF">
                      <a:alpha val="70000"/>
                    </a:srgbClr>
                  </a:gs>
                  <a:gs pos="100000">
                    <a:srgbClr val="FFFFFF">
                      <a:alpha val="10000"/>
                    </a:srgbClr>
                  </a:gs>
                </a:gsLst>
                <a:lin ang="5400000" scaled="0"/>
              </a:gradFill>
              <a:ln w="7600" cap="flat">
                <a:noFill/>
                <a:bevel/>
              </a:ln>
            </p:spPr>
          </p:sp>
          <p:grpSp>
            <p:nvGrpSpPr>
              <p:cNvPr id="240" name="Numbers"/>
              <p:cNvGrpSpPr/>
              <p:nvPr/>
            </p:nvGrpSpPr>
            <p:grpSpPr>
              <a:xfrm>
                <a:off x="4021000" y="2945925"/>
                <a:ext cx="182400" cy="182400"/>
                <a:chOff x="4021000" y="2945925"/>
                <a:chExt cx="182400" cy="182400"/>
              </a:xfrm>
            </p:grpSpPr>
            <p:sp>
              <p:nvSpPr>
                <p:cNvPr id="242" name="Freeform 241"/>
                <p:cNvSpPr/>
                <p:nvPr/>
              </p:nvSpPr>
              <p:spPr>
                <a:xfrm>
                  <a:off x="4021000" y="2945925"/>
                  <a:ext cx="182400" cy="182400"/>
                </a:xfrm>
                <a:custGeom>
                  <a:avLst/>
                  <a:gdLst/>
                  <a:ahLst/>
                  <a:cxnLst/>
                  <a:rect l="0" t="0" r="0" b="0"/>
                  <a:pathLst>
                    <a:path w="182400" h="182400">
                      <a:moveTo>
                        <a:pt x="0" y="91200"/>
                      </a:moveTo>
                      <a:cubicBezTo>
                        <a:pt x="0" y="40788"/>
                        <a:pt x="40825" y="0"/>
                        <a:pt x="91200" y="0"/>
                      </a:cubicBezTo>
                      <a:cubicBezTo>
                        <a:pt x="141561" y="0"/>
                        <a:pt x="182400" y="40788"/>
                        <a:pt x="182400" y="91200"/>
                      </a:cubicBezTo>
                      <a:cubicBezTo>
                        <a:pt x="182400" y="141531"/>
                        <a:pt x="141561" y="182400"/>
                        <a:pt x="91200" y="182400"/>
                      </a:cubicBezTo>
                      <a:cubicBezTo>
                        <a:pt x="40825" y="182400"/>
                        <a:pt x="0" y="141531"/>
                        <a:pt x="0" y="91200"/>
                      </a:cubicBezTo>
                      <a:close/>
                    </a:path>
                  </a:pathLst>
                </a:custGeom>
                <a:solidFill>
                  <a:srgbClr val="1E90FF"/>
                </a:solidFill>
                <a:ln w="7600" cap="flat">
                  <a:solidFill>
                    <a:srgbClr val="1E90FF"/>
                  </a:solidFill>
                  <a:bevel/>
                </a:ln>
              </p:spPr>
            </p:sp>
            <p:sp>
              <p:nvSpPr>
                <p:cNvPr id="243" name="Freeform 242"/>
                <p:cNvSpPr/>
                <p:nvPr/>
              </p:nvSpPr>
              <p:spPr>
                <a:xfrm>
                  <a:off x="4025306" y="2950281"/>
                  <a:ext cx="173790" cy="173687"/>
                </a:xfrm>
                <a:custGeom>
                  <a:avLst/>
                  <a:gdLst/>
                  <a:ahLst/>
                  <a:cxnLst/>
                  <a:rect l="0" t="0" r="0" b="0"/>
                  <a:pathLst>
                    <a:path w="173790" h="173687">
                      <a:moveTo>
                        <a:pt x="0" y="86844"/>
                      </a:moveTo>
                      <a:cubicBezTo>
                        <a:pt x="0" y="38839"/>
                        <a:pt x="38898" y="0"/>
                        <a:pt x="86895" y="0"/>
                      </a:cubicBezTo>
                      <a:cubicBezTo>
                        <a:pt x="134879" y="0"/>
                        <a:pt x="173790" y="38839"/>
                        <a:pt x="173790" y="86844"/>
                      </a:cubicBezTo>
                      <a:cubicBezTo>
                        <a:pt x="173790" y="134771"/>
                        <a:pt x="134879" y="173687"/>
                        <a:pt x="86895" y="173687"/>
                      </a:cubicBezTo>
                      <a:cubicBezTo>
                        <a:pt x="38898" y="173687"/>
                        <a:pt x="0" y="134771"/>
                        <a:pt x="0" y="86844"/>
                      </a:cubicBezTo>
                      <a:close/>
                    </a:path>
                  </a:pathLst>
                </a:custGeom>
                <a:gradFill>
                  <a:gsLst>
                    <a:gs pos="100000">
                      <a:srgbClr val="FFFFFF">
                        <a:alpha val="0"/>
                      </a:srgbClr>
                    </a:gs>
                    <a:gs pos="69634">
                      <a:srgbClr val="FFFFFF">
                        <a:alpha val="0"/>
                      </a:srgbClr>
                    </a:gs>
                    <a:gs pos="0">
                      <a:srgbClr val="FFFFFF">
                        <a:alpha val="40000"/>
                      </a:srgbClr>
                    </a:gs>
                  </a:gsLst>
                  <a:path path="circle">
                    <a:fillToRect l="50000" t="50000" r="50000" b="50000"/>
                  </a:path>
                </a:gradFill>
                <a:ln w="7600" cap="flat">
                  <a:noFill/>
                  <a:bevel/>
                </a:ln>
              </p:spPr>
            </p:sp>
            <p:sp>
              <p:nvSpPr>
                <p:cNvPr id="244" name="Freeform 243"/>
                <p:cNvSpPr/>
                <p:nvPr/>
              </p:nvSpPr>
              <p:spPr>
                <a:xfrm>
                  <a:off x="4055904" y="2954251"/>
                  <a:ext cx="114844" cy="69314"/>
                </a:xfrm>
                <a:custGeom>
                  <a:avLst/>
                  <a:gdLst/>
                  <a:ahLst/>
                  <a:cxnLst/>
                  <a:rect l="0" t="0" r="0" b="0"/>
                  <a:pathLst>
                    <a:path w="114844" h="69314">
                      <a:moveTo>
                        <a:pt x="0" y="34657"/>
                      </a:moveTo>
                      <a:cubicBezTo>
                        <a:pt x="0" y="15516"/>
                        <a:pt x="25709" y="0"/>
                        <a:pt x="57422" y="0"/>
                      </a:cubicBezTo>
                      <a:cubicBezTo>
                        <a:pt x="89136" y="0"/>
                        <a:pt x="114844" y="15516"/>
                        <a:pt x="114844" y="34657"/>
                      </a:cubicBezTo>
                      <a:cubicBezTo>
                        <a:pt x="114844" y="53798"/>
                        <a:pt x="89136" y="69314"/>
                        <a:pt x="57422" y="69314"/>
                      </a:cubicBezTo>
                      <a:cubicBezTo>
                        <a:pt x="25709" y="69314"/>
                        <a:pt x="0" y="53798"/>
                        <a:pt x="0" y="34657"/>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245" name="Freeform 244"/>
                <p:cNvSpPr/>
                <p:nvPr/>
              </p:nvSpPr>
              <p:spPr>
                <a:xfrm>
                  <a:off x="4081498" y="2953688"/>
                  <a:ext cx="64178" cy="30480"/>
                </a:xfrm>
                <a:custGeom>
                  <a:avLst/>
                  <a:gdLst/>
                  <a:ahLst/>
                  <a:cxnLst/>
                  <a:rect l="0" t="0" r="0" b="0"/>
                  <a:pathLst>
                    <a:path w="64178" h="30480">
                      <a:moveTo>
                        <a:pt x="0" y="15240"/>
                      </a:moveTo>
                      <a:cubicBezTo>
                        <a:pt x="0" y="6823"/>
                        <a:pt x="14367" y="0"/>
                        <a:pt x="32089" y="0"/>
                      </a:cubicBezTo>
                      <a:cubicBezTo>
                        <a:pt x="49811" y="0"/>
                        <a:pt x="64178" y="6823"/>
                        <a:pt x="64178" y="15240"/>
                      </a:cubicBezTo>
                      <a:cubicBezTo>
                        <a:pt x="64178" y="23657"/>
                        <a:pt x="49811" y="30480"/>
                        <a:pt x="32089" y="30480"/>
                      </a:cubicBezTo>
                      <a:cubicBezTo>
                        <a:pt x="14367" y="30480"/>
                        <a:pt x="0" y="23657"/>
                        <a:pt x="0" y="15240"/>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246" name="Text 895"/>
                <p:cNvSpPr txBox="1"/>
                <p:nvPr/>
              </p:nvSpPr>
              <p:spPr>
                <a:xfrm>
                  <a:off x="3983000" y="2945925"/>
                  <a:ext cx="258400" cy="182400"/>
                </a:xfrm>
                <a:prstGeom prst="rect">
                  <a:avLst/>
                </a:prstGeom>
                <a:noFill/>
              </p:spPr>
              <p:txBody>
                <a:bodyPr wrap="square" lIns="36000" tIns="18000" rIns="36000" bIns="18000" rtlCol="0" anchor="ctr"/>
                <a:lstStyle/>
                <a:p>
                  <a:pPr algn="ctr"/>
                  <a:r>
                    <a:rPr sz="1216" b="1">
                      <a:solidFill>
                        <a:srgbClr val="FFFFFF"/>
                      </a:solidFill>
                      <a:latin typeface="Arial"/>
                    </a:rPr>
                    <a:t>1</a:t>
                  </a:r>
                </a:p>
              </p:txBody>
            </p:sp>
          </p:grpSp>
          <p:sp>
            <p:nvSpPr>
              <p:cNvPr id="241" name="Text 896"/>
              <p:cNvSpPr txBox="1"/>
              <p:nvPr/>
            </p:nvSpPr>
            <p:spPr>
              <a:xfrm>
                <a:off x="4233800" y="2968725"/>
                <a:ext cx="828400" cy="136800"/>
              </a:xfrm>
              <a:prstGeom prst="rect">
                <a:avLst/>
              </a:prstGeom>
              <a:noFill/>
            </p:spPr>
            <p:txBody>
              <a:bodyPr wrap="square" lIns="36000" tIns="18000" rIns="36000" bIns="18000" rtlCol="0" anchor="ctr"/>
              <a:lstStyle/>
              <a:p>
                <a:pPr algn="ctr"/>
                <a:r>
                  <a:rPr sz="1200" dirty="0">
                    <a:solidFill>
                      <a:srgbClr val="000000"/>
                    </a:solidFill>
                    <a:latin typeface="Arial"/>
                  </a:rPr>
                  <a:t>Process Step</a:t>
                </a:r>
              </a:p>
            </p:txBody>
          </p:sp>
        </p:grpSp>
        <p:grpSp>
          <p:nvGrpSpPr>
            <p:cNvPr id="23" name="Sub Topic 4"/>
            <p:cNvGrpSpPr/>
            <p:nvPr/>
          </p:nvGrpSpPr>
          <p:grpSpPr>
            <a:xfrm>
              <a:off x="5206600" y="2915525"/>
              <a:ext cx="1094400" cy="243200"/>
              <a:chOff x="5206600" y="2915525"/>
              <a:chExt cx="1094400" cy="243200"/>
            </a:xfrm>
          </p:grpSpPr>
          <p:sp>
            <p:nvSpPr>
              <p:cNvPr id="229" name="Rectangle balloon"/>
              <p:cNvSpPr/>
              <p:nvPr/>
            </p:nvSpPr>
            <p:spPr>
              <a:xfrm>
                <a:off x="5206600" y="2915525"/>
                <a:ext cx="1094400" cy="243200"/>
              </a:xfrm>
              <a:custGeom>
                <a:avLst/>
                <a:gdLst/>
                <a:ahLst/>
                <a:cxnLst/>
                <a:rect l="0" t="0" r="0" b="0"/>
                <a:pathLst>
                  <a:path w="1094400" h="243200">
                    <a:moveTo>
                      <a:pt x="43776" y="0"/>
                    </a:moveTo>
                    <a:lnTo>
                      <a:pt x="1050624" y="0"/>
                    </a:lnTo>
                    <a:cubicBezTo>
                      <a:pt x="1074800" y="0"/>
                      <a:pt x="1094400" y="19598"/>
                      <a:pt x="1094400" y="43776"/>
                    </a:cubicBezTo>
                    <a:lnTo>
                      <a:pt x="1094400" y="199424"/>
                    </a:lnTo>
                    <a:cubicBezTo>
                      <a:pt x="1094400" y="223601"/>
                      <a:pt x="1074800" y="243200"/>
                      <a:pt x="1050624" y="243200"/>
                    </a:cubicBezTo>
                    <a:lnTo>
                      <a:pt x="43776" y="243200"/>
                    </a:lnTo>
                    <a:cubicBezTo>
                      <a:pt x="19598" y="243200"/>
                      <a:pt x="0" y="223601"/>
                      <a:pt x="0" y="199424"/>
                    </a:cubicBezTo>
                    <a:lnTo>
                      <a:pt x="0" y="43776"/>
                    </a:lnTo>
                    <a:cubicBezTo>
                      <a:pt x="0" y="19598"/>
                      <a:pt x="19598" y="0"/>
                      <a:pt x="43776" y="0"/>
                    </a:cubicBezTo>
                    <a:close/>
                  </a:path>
                </a:pathLst>
              </a:custGeom>
              <a:gradFill>
                <a:gsLst>
                  <a:gs pos="0">
                    <a:srgbClr val="FFE8C6"/>
                  </a:gs>
                  <a:gs pos="100000">
                    <a:srgbClr val="FFDEAD"/>
                  </a:gs>
                </a:gsLst>
                <a:lin ang="5400000" scaled="0"/>
              </a:gradFill>
              <a:ln w="7600" cap="flat">
                <a:solidFill>
                  <a:srgbClr val="FFBC57"/>
                </a:solidFill>
                <a:bevel/>
              </a:ln>
              <a:effectLst>
                <a:outerShdw blurRad="30000" dist="21496" dir="2700000" algn="tl">
                  <a:srgbClr val="000000">
                    <a:alpha val="40000"/>
                  </a:srgbClr>
                </a:outerShdw>
              </a:effectLst>
            </p:spPr>
          </p:sp>
          <p:sp>
            <p:nvSpPr>
              <p:cNvPr id="230" name="Freeform 229"/>
              <p:cNvSpPr/>
              <p:nvPr/>
            </p:nvSpPr>
            <p:spPr>
              <a:xfrm>
                <a:off x="5229400" y="2938325"/>
                <a:ext cx="1048800" cy="121600"/>
              </a:xfrm>
              <a:custGeom>
                <a:avLst/>
                <a:gdLst/>
                <a:ahLst/>
                <a:cxnLst/>
                <a:rect l="0" t="0" r="0" b="0"/>
                <a:pathLst>
                  <a:path w="1048800" h="121600">
                    <a:moveTo>
                      <a:pt x="43776" y="0"/>
                    </a:moveTo>
                    <a:lnTo>
                      <a:pt x="1005024" y="0"/>
                    </a:lnTo>
                    <a:cubicBezTo>
                      <a:pt x="1029200" y="0"/>
                      <a:pt x="1048800" y="19598"/>
                      <a:pt x="1048800" y="43776"/>
                    </a:cubicBezTo>
                    <a:lnTo>
                      <a:pt x="1048800" y="77824"/>
                    </a:lnTo>
                    <a:cubicBezTo>
                      <a:pt x="1048800" y="102001"/>
                      <a:pt x="1029200" y="121600"/>
                      <a:pt x="1005024" y="121600"/>
                    </a:cubicBezTo>
                    <a:lnTo>
                      <a:pt x="43776" y="121600"/>
                    </a:lnTo>
                    <a:cubicBezTo>
                      <a:pt x="19598" y="121600"/>
                      <a:pt x="0" y="102001"/>
                      <a:pt x="0" y="77824"/>
                    </a:cubicBezTo>
                    <a:lnTo>
                      <a:pt x="0" y="43776"/>
                    </a:lnTo>
                    <a:cubicBezTo>
                      <a:pt x="0" y="19598"/>
                      <a:pt x="19598" y="0"/>
                      <a:pt x="43776" y="0"/>
                    </a:cubicBezTo>
                    <a:close/>
                  </a:path>
                </a:pathLst>
              </a:custGeom>
              <a:gradFill>
                <a:gsLst>
                  <a:gs pos="0">
                    <a:srgbClr val="FFFFFF">
                      <a:alpha val="70000"/>
                    </a:srgbClr>
                  </a:gs>
                  <a:gs pos="100000">
                    <a:srgbClr val="FFFFFF">
                      <a:alpha val="10000"/>
                    </a:srgbClr>
                  </a:gs>
                </a:gsLst>
                <a:lin ang="5400000" scaled="0"/>
              </a:gradFill>
              <a:ln w="7600" cap="flat">
                <a:noFill/>
                <a:bevel/>
              </a:ln>
            </p:spPr>
          </p:sp>
          <p:grpSp>
            <p:nvGrpSpPr>
              <p:cNvPr id="231" name="Numbers"/>
              <p:cNvGrpSpPr/>
              <p:nvPr/>
            </p:nvGrpSpPr>
            <p:grpSpPr>
              <a:xfrm>
                <a:off x="5267400" y="2945925"/>
                <a:ext cx="182400" cy="182400"/>
                <a:chOff x="5267400" y="2945925"/>
                <a:chExt cx="182400" cy="182400"/>
              </a:xfrm>
            </p:grpSpPr>
            <p:sp>
              <p:nvSpPr>
                <p:cNvPr id="233" name="Freeform 232"/>
                <p:cNvSpPr/>
                <p:nvPr/>
              </p:nvSpPr>
              <p:spPr>
                <a:xfrm>
                  <a:off x="5267400" y="2945925"/>
                  <a:ext cx="182400" cy="182400"/>
                </a:xfrm>
                <a:custGeom>
                  <a:avLst/>
                  <a:gdLst/>
                  <a:ahLst/>
                  <a:cxnLst/>
                  <a:rect l="0" t="0" r="0" b="0"/>
                  <a:pathLst>
                    <a:path w="182400" h="182400">
                      <a:moveTo>
                        <a:pt x="0" y="91200"/>
                      </a:moveTo>
                      <a:cubicBezTo>
                        <a:pt x="0" y="40788"/>
                        <a:pt x="40825" y="0"/>
                        <a:pt x="91200" y="0"/>
                      </a:cubicBezTo>
                      <a:cubicBezTo>
                        <a:pt x="141561" y="0"/>
                        <a:pt x="182400" y="40788"/>
                        <a:pt x="182400" y="91200"/>
                      </a:cubicBezTo>
                      <a:cubicBezTo>
                        <a:pt x="182400" y="141531"/>
                        <a:pt x="141561" y="182400"/>
                        <a:pt x="91200" y="182400"/>
                      </a:cubicBezTo>
                      <a:cubicBezTo>
                        <a:pt x="40825" y="182400"/>
                        <a:pt x="0" y="141531"/>
                        <a:pt x="0" y="91200"/>
                      </a:cubicBezTo>
                      <a:close/>
                    </a:path>
                  </a:pathLst>
                </a:custGeom>
                <a:solidFill>
                  <a:srgbClr val="1E90FF"/>
                </a:solidFill>
                <a:ln w="7600" cap="flat">
                  <a:solidFill>
                    <a:srgbClr val="1E90FF"/>
                  </a:solidFill>
                  <a:bevel/>
                </a:ln>
              </p:spPr>
            </p:sp>
            <p:sp>
              <p:nvSpPr>
                <p:cNvPr id="234" name="Freeform 233"/>
                <p:cNvSpPr/>
                <p:nvPr/>
              </p:nvSpPr>
              <p:spPr>
                <a:xfrm>
                  <a:off x="5271706" y="2950281"/>
                  <a:ext cx="173790" cy="173687"/>
                </a:xfrm>
                <a:custGeom>
                  <a:avLst/>
                  <a:gdLst/>
                  <a:ahLst/>
                  <a:cxnLst/>
                  <a:rect l="0" t="0" r="0" b="0"/>
                  <a:pathLst>
                    <a:path w="173790" h="173687">
                      <a:moveTo>
                        <a:pt x="0" y="86844"/>
                      </a:moveTo>
                      <a:cubicBezTo>
                        <a:pt x="0" y="38839"/>
                        <a:pt x="38898" y="0"/>
                        <a:pt x="86895" y="0"/>
                      </a:cubicBezTo>
                      <a:cubicBezTo>
                        <a:pt x="134879" y="0"/>
                        <a:pt x="173790" y="38839"/>
                        <a:pt x="173790" y="86844"/>
                      </a:cubicBezTo>
                      <a:cubicBezTo>
                        <a:pt x="173790" y="134771"/>
                        <a:pt x="134879" y="173687"/>
                        <a:pt x="86895" y="173687"/>
                      </a:cubicBezTo>
                      <a:cubicBezTo>
                        <a:pt x="38898" y="173687"/>
                        <a:pt x="0" y="134771"/>
                        <a:pt x="0" y="86844"/>
                      </a:cubicBezTo>
                      <a:close/>
                    </a:path>
                  </a:pathLst>
                </a:custGeom>
                <a:gradFill>
                  <a:gsLst>
                    <a:gs pos="100000">
                      <a:srgbClr val="FFFFFF">
                        <a:alpha val="0"/>
                      </a:srgbClr>
                    </a:gs>
                    <a:gs pos="69634">
                      <a:srgbClr val="FFFFFF">
                        <a:alpha val="0"/>
                      </a:srgbClr>
                    </a:gs>
                    <a:gs pos="0">
                      <a:srgbClr val="FFFFFF">
                        <a:alpha val="40000"/>
                      </a:srgbClr>
                    </a:gs>
                  </a:gsLst>
                  <a:path path="circle">
                    <a:fillToRect l="50000" t="50000" r="50000" b="50000"/>
                  </a:path>
                </a:gradFill>
                <a:ln w="7600" cap="flat">
                  <a:noFill/>
                  <a:bevel/>
                </a:ln>
              </p:spPr>
            </p:sp>
            <p:sp>
              <p:nvSpPr>
                <p:cNvPr id="235" name="Freeform 234"/>
                <p:cNvSpPr/>
                <p:nvPr/>
              </p:nvSpPr>
              <p:spPr>
                <a:xfrm>
                  <a:off x="5302304" y="2954251"/>
                  <a:ext cx="114844" cy="69314"/>
                </a:xfrm>
                <a:custGeom>
                  <a:avLst/>
                  <a:gdLst/>
                  <a:ahLst/>
                  <a:cxnLst/>
                  <a:rect l="0" t="0" r="0" b="0"/>
                  <a:pathLst>
                    <a:path w="114844" h="69314">
                      <a:moveTo>
                        <a:pt x="0" y="34657"/>
                      </a:moveTo>
                      <a:cubicBezTo>
                        <a:pt x="0" y="15516"/>
                        <a:pt x="25709" y="0"/>
                        <a:pt x="57422" y="0"/>
                      </a:cubicBezTo>
                      <a:cubicBezTo>
                        <a:pt x="89136" y="0"/>
                        <a:pt x="114844" y="15516"/>
                        <a:pt x="114844" y="34657"/>
                      </a:cubicBezTo>
                      <a:cubicBezTo>
                        <a:pt x="114844" y="53798"/>
                        <a:pt x="89136" y="69314"/>
                        <a:pt x="57422" y="69314"/>
                      </a:cubicBezTo>
                      <a:cubicBezTo>
                        <a:pt x="25709" y="69314"/>
                        <a:pt x="0" y="53798"/>
                        <a:pt x="0" y="34657"/>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236" name="Freeform 235"/>
                <p:cNvSpPr/>
                <p:nvPr/>
              </p:nvSpPr>
              <p:spPr>
                <a:xfrm>
                  <a:off x="5327898" y="2953688"/>
                  <a:ext cx="64178" cy="30480"/>
                </a:xfrm>
                <a:custGeom>
                  <a:avLst/>
                  <a:gdLst/>
                  <a:ahLst/>
                  <a:cxnLst/>
                  <a:rect l="0" t="0" r="0" b="0"/>
                  <a:pathLst>
                    <a:path w="64178" h="30480">
                      <a:moveTo>
                        <a:pt x="0" y="15240"/>
                      </a:moveTo>
                      <a:cubicBezTo>
                        <a:pt x="0" y="6823"/>
                        <a:pt x="14367" y="0"/>
                        <a:pt x="32089" y="0"/>
                      </a:cubicBezTo>
                      <a:cubicBezTo>
                        <a:pt x="49811" y="0"/>
                        <a:pt x="64178" y="6823"/>
                        <a:pt x="64178" y="15240"/>
                      </a:cubicBezTo>
                      <a:cubicBezTo>
                        <a:pt x="64178" y="23657"/>
                        <a:pt x="49811" y="30480"/>
                        <a:pt x="32089" y="30480"/>
                      </a:cubicBezTo>
                      <a:cubicBezTo>
                        <a:pt x="14367" y="30480"/>
                        <a:pt x="0" y="23657"/>
                        <a:pt x="0" y="15240"/>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237" name="Text 897"/>
                <p:cNvSpPr txBox="1"/>
                <p:nvPr/>
              </p:nvSpPr>
              <p:spPr>
                <a:xfrm>
                  <a:off x="5229400" y="2945925"/>
                  <a:ext cx="258400" cy="182400"/>
                </a:xfrm>
                <a:prstGeom prst="rect">
                  <a:avLst/>
                </a:prstGeom>
                <a:noFill/>
              </p:spPr>
              <p:txBody>
                <a:bodyPr wrap="square" lIns="36000" tIns="18000" rIns="36000" bIns="18000" rtlCol="0" anchor="ctr"/>
                <a:lstStyle/>
                <a:p>
                  <a:pPr algn="ctr"/>
                  <a:r>
                    <a:rPr sz="1216" b="1">
                      <a:solidFill>
                        <a:srgbClr val="FFFFFF"/>
                      </a:solidFill>
                      <a:latin typeface="Arial"/>
                    </a:rPr>
                    <a:t>2</a:t>
                  </a:r>
                </a:p>
              </p:txBody>
            </p:sp>
          </p:grpSp>
          <p:sp>
            <p:nvSpPr>
              <p:cNvPr id="232" name="Text 898"/>
              <p:cNvSpPr txBox="1"/>
              <p:nvPr/>
            </p:nvSpPr>
            <p:spPr>
              <a:xfrm>
                <a:off x="5480200" y="2968725"/>
                <a:ext cx="828400" cy="136800"/>
              </a:xfrm>
              <a:prstGeom prst="rect">
                <a:avLst/>
              </a:prstGeom>
              <a:noFill/>
            </p:spPr>
            <p:txBody>
              <a:bodyPr wrap="square" lIns="36000" tIns="18000" rIns="36000" bIns="18000" rtlCol="0" anchor="ctr"/>
              <a:lstStyle/>
              <a:p>
                <a:pPr algn="ctr"/>
                <a:r>
                  <a:rPr sz="1200">
                    <a:solidFill>
                      <a:srgbClr val="000000"/>
                    </a:solidFill>
                    <a:latin typeface="Arial"/>
                  </a:rPr>
                  <a:t>Process Step</a:t>
                </a:r>
              </a:p>
            </p:txBody>
          </p:sp>
        </p:grpSp>
        <p:grpSp>
          <p:nvGrpSpPr>
            <p:cNvPr id="24" name="Sub Topic 4"/>
            <p:cNvGrpSpPr/>
            <p:nvPr/>
          </p:nvGrpSpPr>
          <p:grpSpPr>
            <a:xfrm>
              <a:off x="4043800" y="3375325"/>
              <a:ext cx="1094400" cy="243200"/>
              <a:chOff x="4043800" y="3375325"/>
              <a:chExt cx="1094400" cy="243200"/>
            </a:xfrm>
          </p:grpSpPr>
          <p:sp>
            <p:nvSpPr>
              <p:cNvPr id="220" name="Rectangle balloon"/>
              <p:cNvSpPr/>
              <p:nvPr/>
            </p:nvSpPr>
            <p:spPr>
              <a:xfrm>
                <a:off x="4043800" y="3375325"/>
                <a:ext cx="1094400" cy="243200"/>
              </a:xfrm>
              <a:custGeom>
                <a:avLst/>
                <a:gdLst/>
                <a:ahLst/>
                <a:cxnLst/>
                <a:rect l="0" t="0" r="0" b="0"/>
                <a:pathLst>
                  <a:path w="1094400" h="243200">
                    <a:moveTo>
                      <a:pt x="43776" y="0"/>
                    </a:moveTo>
                    <a:lnTo>
                      <a:pt x="1050624" y="0"/>
                    </a:lnTo>
                    <a:cubicBezTo>
                      <a:pt x="1074800" y="0"/>
                      <a:pt x="1094400" y="19598"/>
                      <a:pt x="1094400" y="43776"/>
                    </a:cubicBezTo>
                    <a:lnTo>
                      <a:pt x="1094400" y="199424"/>
                    </a:lnTo>
                    <a:cubicBezTo>
                      <a:pt x="1094400" y="223601"/>
                      <a:pt x="1074800" y="243200"/>
                      <a:pt x="1050624" y="243200"/>
                    </a:cubicBezTo>
                    <a:lnTo>
                      <a:pt x="43776" y="243200"/>
                    </a:lnTo>
                    <a:cubicBezTo>
                      <a:pt x="19598" y="243200"/>
                      <a:pt x="0" y="223601"/>
                      <a:pt x="0" y="199424"/>
                    </a:cubicBezTo>
                    <a:lnTo>
                      <a:pt x="0" y="43776"/>
                    </a:lnTo>
                    <a:cubicBezTo>
                      <a:pt x="0" y="19598"/>
                      <a:pt x="19598" y="0"/>
                      <a:pt x="43776" y="0"/>
                    </a:cubicBezTo>
                    <a:close/>
                  </a:path>
                </a:pathLst>
              </a:custGeom>
              <a:gradFill>
                <a:gsLst>
                  <a:gs pos="0">
                    <a:srgbClr val="FFE8C6"/>
                  </a:gs>
                  <a:gs pos="100000">
                    <a:srgbClr val="FFDEAD"/>
                  </a:gs>
                </a:gsLst>
                <a:lin ang="5400000" scaled="0"/>
              </a:gradFill>
              <a:ln w="7600" cap="flat">
                <a:solidFill>
                  <a:srgbClr val="FFBC57"/>
                </a:solidFill>
                <a:bevel/>
              </a:ln>
              <a:effectLst>
                <a:outerShdw blurRad="30000" dist="21496" dir="2700000" algn="tl">
                  <a:srgbClr val="000000">
                    <a:alpha val="40000"/>
                  </a:srgbClr>
                </a:outerShdw>
              </a:effectLst>
            </p:spPr>
          </p:sp>
          <p:sp>
            <p:nvSpPr>
              <p:cNvPr id="221" name="Freeform 220"/>
              <p:cNvSpPr/>
              <p:nvPr/>
            </p:nvSpPr>
            <p:spPr>
              <a:xfrm>
                <a:off x="4066600" y="3398125"/>
                <a:ext cx="1048800" cy="121600"/>
              </a:xfrm>
              <a:custGeom>
                <a:avLst/>
                <a:gdLst/>
                <a:ahLst/>
                <a:cxnLst/>
                <a:rect l="0" t="0" r="0" b="0"/>
                <a:pathLst>
                  <a:path w="1048800" h="121600">
                    <a:moveTo>
                      <a:pt x="43776" y="0"/>
                    </a:moveTo>
                    <a:lnTo>
                      <a:pt x="1005024" y="0"/>
                    </a:lnTo>
                    <a:cubicBezTo>
                      <a:pt x="1029200" y="0"/>
                      <a:pt x="1048800" y="19598"/>
                      <a:pt x="1048800" y="43776"/>
                    </a:cubicBezTo>
                    <a:lnTo>
                      <a:pt x="1048800" y="77824"/>
                    </a:lnTo>
                    <a:cubicBezTo>
                      <a:pt x="1048800" y="102001"/>
                      <a:pt x="1029200" y="121600"/>
                      <a:pt x="1005024" y="121600"/>
                    </a:cubicBezTo>
                    <a:lnTo>
                      <a:pt x="43776" y="121600"/>
                    </a:lnTo>
                    <a:cubicBezTo>
                      <a:pt x="19598" y="121600"/>
                      <a:pt x="0" y="102001"/>
                      <a:pt x="0" y="77824"/>
                    </a:cubicBezTo>
                    <a:lnTo>
                      <a:pt x="0" y="43776"/>
                    </a:lnTo>
                    <a:cubicBezTo>
                      <a:pt x="0" y="19598"/>
                      <a:pt x="19598" y="0"/>
                      <a:pt x="43776" y="0"/>
                    </a:cubicBezTo>
                    <a:close/>
                  </a:path>
                </a:pathLst>
              </a:custGeom>
              <a:gradFill>
                <a:gsLst>
                  <a:gs pos="0">
                    <a:srgbClr val="FFFFFF">
                      <a:alpha val="70000"/>
                    </a:srgbClr>
                  </a:gs>
                  <a:gs pos="100000">
                    <a:srgbClr val="FFFFFF">
                      <a:alpha val="10000"/>
                    </a:srgbClr>
                  </a:gs>
                </a:gsLst>
                <a:lin ang="5400000" scaled="0"/>
              </a:gradFill>
              <a:ln w="7600" cap="flat">
                <a:noFill/>
                <a:bevel/>
              </a:ln>
            </p:spPr>
          </p:sp>
          <p:grpSp>
            <p:nvGrpSpPr>
              <p:cNvPr id="222" name="Numbers"/>
              <p:cNvGrpSpPr/>
              <p:nvPr/>
            </p:nvGrpSpPr>
            <p:grpSpPr>
              <a:xfrm>
                <a:off x="4104600" y="3405725"/>
                <a:ext cx="182400" cy="182400"/>
                <a:chOff x="4104600" y="3405725"/>
                <a:chExt cx="182400" cy="182400"/>
              </a:xfrm>
            </p:grpSpPr>
            <p:sp>
              <p:nvSpPr>
                <p:cNvPr id="224" name="Freeform 223"/>
                <p:cNvSpPr/>
                <p:nvPr/>
              </p:nvSpPr>
              <p:spPr>
                <a:xfrm>
                  <a:off x="4104600" y="3405725"/>
                  <a:ext cx="182400" cy="182400"/>
                </a:xfrm>
                <a:custGeom>
                  <a:avLst/>
                  <a:gdLst/>
                  <a:ahLst/>
                  <a:cxnLst/>
                  <a:rect l="0" t="0" r="0" b="0"/>
                  <a:pathLst>
                    <a:path w="182400" h="182400">
                      <a:moveTo>
                        <a:pt x="0" y="91200"/>
                      </a:moveTo>
                      <a:cubicBezTo>
                        <a:pt x="0" y="40788"/>
                        <a:pt x="40825" y="0"/>
                        <a:pt x="91200" y="0"/>
                      </a:cubicBezTo>
                      <a:cubicBezTo>
                        <a:pt x="141561" y="0"/>
                        <a:pt x="182400" y="40788"/>
                        <a:pt x="182400" y="91200"/>
                      </a:cubicBezTo>
                      <a:cubicBezTo>
                        <a:pt x="182400" y="141531"/>
                        <a:pt x="141561" y="182400"/>
                        <a:pt x="91200" y="182400"/>
                      </a:cubicBezTo>
                      <a:cubicBezTo>
                        <a:pt x="40825" y="182400"/>
                        <a:pt x="0" y="141531"/>
                        <a:pt x="0" y="91200"/>
                      </a:cubicBezTo>
                      <a:close/>
                    </a:path>
                  </a:pathLst>
                </a:custGeom>
                <a:solidFill>
                  <a:srgbClr val="00AF54"/>
                </a:solidFill>
                <a:ln w="7600" cap="flat">
                  <a:solidFill>
                    <a:srgbClr val="00AF54"/>
                  </a:solidFill>
                  <a:bevel/>
                </a:ln>
              </p:spPr>
            </p:sp>
            <p:sp>
              <p:nvSpPr>
                <p:cNvPr id="225" name="Freeform 224"/>
                <p:cNvSpPr/>
                <p:nvPr/>
              </p:nvSpPr>
              <p:spPr>
                <a:xfrm>
                  <a:off x="4108906" y="3410081"/>
                  <a:ext cx="173790" cy="173687"/>
                </a:xfrm>
                <a:custGeom>
                  <a:avLst/>
                  <a:gdLst/>
                  <a:ahLst/>
                  <a:cxnLst/>
                  <a:rect l="0" t="0" r="0" b="0"/>
                  <a:pathLst>
                    <a:path w="173790" h="173687">
                      <a:moveTo>
                        <a:pt x="0" y="86844"/>
                      </a:moveTo>
                      <a:cubicBezTo>
                        <a:pt x="0" y="38839"/>
                        <a:pt x="38898" y="0"/>
                        <a:pt x="86895" y="0"/>
                      </a:cubicBezTo>
                      <a:cubicBezTo>
                        <a:pt x="134879" y="0"/>
                        <a:pt x="173790" y="38839"/>
                        <a:pt x="173790" y="86844"/>
                      </a:cubicBezTo>
                      <a:cubicBezTo>
                        <a:pt x="173790" y="134771"/>
                        <a:pt x="134879" y="173687"/>
                        <a:pt x="86895" y="173687"/>
                      </a:cubicBezTo>
                      <a:cubicBezTo>
                        <a:pt x="38898" y="173687"/>
                        <a:pt x="0" y="134771"/>
                        <a:pt x="0" y="86844"/>
                      </a:cubicBezTo>
                      <a:close/>
                    </a:path>
                  </a:pathLst>
                </a:custGeom>
                <a:gradFill>
                  <a:gsLst>
                    <a:gs pos="100000">
                      <a:srgbClr val="FFFFFF">
                        <a:alpha val="0"/>
                      </a:srgbClr>
                    </a:gs>
                    <a:gs pos="69634">
                      <a:srgbClr val="FFFFFF">
                        <a:alpha val="0"/>
                      </a:srgbClr>
                    </a:gs>
                    <a:gs pos="0">
                      <a:srgbClr val="FFFFFF">
                        <a:alpha val="40000"/>
                      </a:srgbClr>
                    </a:gs>
                  </a:gsLst>
                  <a:path path="circle">
                    <a:fillToRect l="50000" t="50000" r="50000" b="50000"/>
                  </a:path>
                </a:gradFill>
                <a:ln w="7600" cap="flat">
                  <a:noFill/>
                  <a:bevel/>
                </a:ln>
              </p:spPr>
            </p:sp>
            <p:sp>
              <p:nvSpPr>
                <p:cNvPr id="226" name="Freeform 225"/>
                <p:cNvSpPr/>
                <p:nvPr/>
              </p:nvSpPr>
              <p:spPr>
                <a:xfrm>
                  <a:off x="4139504" y="3414051"/>
                  <a:ext cx="114844" cy="69314"/>
                </a:xfrm>
                <a:custGeom>
                  <a:avLst/>
                  <a:gdLst/>
                  <a:ahLst/>
                  <a:cxnLst/>
                  <a:rect l="0" t="0" r="0" b="0"/>
                  <a:pathLst>
                    <a:path w="114844" h="69314">
                      <a:moveTo>
                        <a:pt x="0" y="34657"/>
                      </a:moveTo>
                      <a:cubicBezTo>
                        <a:pt x="0" y="15516"/>
                        <a:pt x="25709" y="0"/>
                        <a:pt x="57422" y="0"/>
                      </a:cubicBezTo>
                      <a:cubicBezTo>
                        <a:pt x="89136" y="0"/>
                        <a:pt x="114844" y="15516"/>
                        <a:pt x="114844" y="34657"/>
                      </a:cubicBezTo>
                      <a:cubicBezTo>
                        <a:pt x="114844" y="53798"/>
                        <a:pt x="89136" y="69314"/>
                        <a:pt x="57422" y="69314"/>
                      </a:cubicBezTo>
                      <a:cubicBezTo>
                        <a:pt x="25709" y="69314"/>
                        <a:pt x="0" y="53798"/>
                        <a:pt x="0" y="34657"/>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227" name="Freeform 226"/>
                <p:cNvSpPr/>
                <p:nvPr/>
              </p:nvSpPr>
              <p:spPr>
                <a:xfrm>
                  <a:off x="4165098" y="3413488"/>
                  <a:ext cx="64178" cy="30480"/>
                </a:xfrm>
                <a:custGeom>
                  <a:avLst/>
                  <a:gdLst/>
                  <a:ahLst/>
                  <a:cxnLst/>
                  <a:rect l="0" t="0" r="0" b="0"/>
                  <a:pathLst>
                    <a:path w="64178" h="30480">
                      <a:moveTo>
                        <a:pt x="0" y="15240"/>
                      </a:moveTo>
                      <a:cubicBezTo>
                        <a:pt x="0" y="6823"/>
                        <a:pt x="14367" y="0"/>
                        <a:pt x="32089" y="0"/>
                      </a:cubicBezTo>
                      <a:cubicBezTo>
                        <a:pt x="49811" y="0"/>
                        <a:pt x="64178" y="6823"/>
                        <a:pt x="64178" y="15240"/>
                      </a:cubicBezTo>
                      <a:cubicBezTo>
                        <a:pt x="64178" y="23657"/>
                        <a:pt x="49811" y="30480"/>
                        <a:pt x="32089" y="30480"/>
                      </a:cubicBezTo>
                      <a:cubicBezTo>
                        <a:pt x="14367" y="30480"/>
                        <a:pt x="0" y="23657"/>
                        <a:pt x="0" y="15240"/>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228" name="Text 899"/>
                <p:cNvSpPr txBox="1"/>
                <p:nvPr/>
              </p:nvSpPr>
              <p:spPr>
                <a:xfrm>
                  <a:off x="4066600" y="3405725"/>
                  <a:ext cx="258400" cy="182400"/>
                </a:xfrm>
                <a:prstGeom prst="rect">
                  <a:avLst/>
                </a:prstGeom>
                <a:noFill/>
              </p:spPr>
              <p:txBody>
                <a:bodyPr wrap="square" lIns="36000" tIns="18000" rIns="36000" bIns="18000" rtlCol="0" anchor="ctr"/>
                <a:lstStyle/>
                <a:p>
                  <a:pPr algn="ctr"/>
                  <a:r>
                    <a:rPr sz="1216" b="1">
                      <a:solidFill>
                        <a:srgbClr val="FFFFFF"/>
                      </a:solidFill>
                      <a:latin typeface="Arial"/>
                    </a:rPr>
                    <a:t>1</a:t>
                  </a:r>
                </a:p>
              </p:txBody>
            </p:sp>
          </p:grpSp>
          <p:sp>
            <p:nvSpPr>
              <p:cNvPr id="223" name="Text 900"/>
              <p:cNvSpPr txBox="1"/>
              <p:nvPr/>
            </p:nvSpPr>
            <p:spPr>
              <a:xfrm>
                <a:off x="4317400" y="3428525"/>
                <a:ext cx="828400" cy="136800"/>
              </a:xfrm>
              <a:prstGeom prst="rect">
                <a:avLst/>
              </a:prstGeom>
              <a:noFill/>
            </p:spPr>
            <p:txBody>
              <a:bodyPr wrap="square" lIns="36000" tIns="18000" rIns="36000" bIns="18000" rtlCol="0" anchor="ctr"/>
              <a:lstStyle/>
              <a:p>
                <a:pPr algn="ctr"/>
                <a:r>
                  <a:rPr sz="1200">
                    <a:solidFill>
                      <a:srgbClr val="000000"/>
                    </a:solidFill>
                    <a:latin typeface="Arial"/>
                  </a:rPr>
                  <a:t>Process Step</a:t>
                </a:r>
              </a:p>
            </p:txBody>
          </p:sp>
        </p:grpSp>
        <p:grpSp>
          <p:nvGrpSpPr>
            <p:cNvPr id="25" name="Sub Topic 4"/>
            <p:cNvGrpSpPr/>
            <p:nvPr/>
          </p:nvGrpSpPr>
          <p:grpSpPr>
            <a:xfrm>
              <a:off x="4043800" y="3694525"/>
              <a:ext cx="1094400" cy="243200"/>
              <a:chOff x="4043800" y="3694525"/>
              <a:chExt cx="1094400" cy="243200"/>
            </a:xfrm>
          </p:grpSpPr>
          <p:sp>
            <p:nvSpPr>
              <p:cNvPr id="211" name="Rectangle balloon"/>
              <p:cNvSpPr/>
              <p:nvPr/>
            </p:nvSpPr>
            <p:spPr>
              <a:xfrm>
                <a:off x="4043800" y="3694525"/>
                <a:ext cx="1094400" cy="243200"/>
              </a:xfrm>
              <a:custGeom>
                <a:avLst/>
                <a:gdLst/>
                <a:ahLst/>
                <a:cxnLst/>
                <a:rect l="0" t="0" r="0" b="0"/>
                <a:pathLst>
                  <a:path w="1094400" h="243200">
                    <a:moveTo>
                      <a:pt x="43776" y="0"/>
                    </a:moveTo>
                    <a:lnTo>
                      <a:pt x="1050624" y="0"/>
                    </a:lnTo>
                    <a:cubicBezTo>
                      <a:pt x="1074800" y="0"/>
                      <a:pt x="1094400" y="19598"/>
                      <a:pt x="1094400" y="43776"/>
                    </a:cubicBezTo>
                    <a:lnTo>
                      <a:pt x="1094400" y="199424"/>
                    </a:lnTo>
                    <a:cubicBezTo>
                      <a:pt x="1094400" y="223601"/>
                      <a:pt x="1074800" y="243200"/>
                      <a:pt x="1050624" y="243200"/>
                    </a:cubicBezTo>
                    <a:lnTo>
                      <a:pt x="43776" y="243200"/>
                    </a:lnTo>
                    <a:cubicBezTo>
                      <a:pt x="19598" y="243200"/>
                      <a:pt x="0" y="223601"/>
                      <a:pt x="0" y="199424"/>
                    </a:cubicBezTo>
                    <a:lnTo>
                      <a:pt x="0" y="43776"/>
                    </a:lnTo>
                    <a:cubicBezTo>
                      <a:pt x="0" y="19598"/>
                      <a:pt x="19598" y="0"/>
                      <a:pt x="43776" y="0"/>
                    </a:cubicBezTo>
                    <a:close/>
                  </a:path>
                </a:pathLst>
              </a:custGeom>
              <a:gradFill>
                <a:gsLst>
                  <a:gs pos="0">
                    <a:srgbClr val="FFE8C6"/>
                  </a:gs>
                  <a:gs pos="100000">
                    <a:srgbClr val="FFDEAD"/>
                  </a:gs>
                </a:gsLst>
                <a:lin ang="5400000" scaled="0"/>
              </a:gradFill>
              <a:ln w="7600" cap="flat">
                <a:solidFill>
                  <a:srgbClr val="FFBC57"/>
                </a:solidFill>
                <a:bevel/>
              </a:ln>
              <a:effectLst>
                <a:outerShdw blurRad="30000" dist="21496" dir="2700000" algn="tl">
                  <a:srgbClr val="000000">
                    <a:alpha val="40000"/>
                  </a:srgbClr>
                </a:outerShdw>
              </a:effectLst>
            </p:spPr>
          </p:sp>
          <p:sp>
            <p:nvSpPr>
              <p:cNvPr id="212" name="Freeform 211"/>
              <p:cNvSpPr/>
              <p:nvPr/>
            </p:nvSpPr>
            <p:spPr>
              <a:xfrm>
                <a:off x="4066600" y="3717325"/>
                <a:ext cx="1048800" cy="121600"/>
              </a:xfrm>
              <a:custGeom>
                <a:avLst/>
                <a:gdLst/>
                <a:ahLst/>
                <a:cxnLst/>
                <a:rect l="0" t="0" r="0" b="0"/>
                <a:pathLst>
                  <a:path w="1048800" h="121600">
                    <a:moveTo>
                      <a:pt x="43776" y="0"/>
                    </a:moveTo>
                    <a:lnTo>
                      <a:pt x="1005024" y="0"/>
                    </a:lnTo>
                    <a:cubicBezTo>
                      <a:pt x="1029200" y="0"/>
                      <a:pt x="1048800" y="19598"/>
                      <a:pt x="1048800" y="43776"/>
                    </a:cubicBezTo>
                    <a:lnTo>
                      <a:pt x="1048800" y="77824"/>
                    </a:lnTo>
                    <a:cubicBezTo>
                      <a:pt x="1048800" y="102001"/>
                      <a:pt x="1029200" y="121600"/>
                      <a:pt x="1005024" y="121600"/>
                    </a:cubicBezTo>
                    <a:lnTo>
                      <a:pt x="43776" y="121600"/>
                    </a:lnTo>
                    <a:cubicBezTo>
                      <a:pt x="19598" y="121600"/>
                      <a:pt x="0" y="102001"/>
                      <a:pt x="0" y="77824"/>
                    </a:cubicBezTo>
                    <a:lnTo>
                      <a:pt x="0" y="43776"/>
                    </a:lnTo>
                    <a:cubicBezTo>
                      <a:pt x="0" y="19598"/>
                      <a:pt x="19598" y="0"/>
                      <a:pt x="43776" y="0"/>
                    </a:cubicBezTo>
                    <a:close/>
                  </a:path>
                </a:pathLst>
              </a:custGeom>
              <a:gradFill>
                <a:gsLst>
                  <a:gs pos="0">
                    <a:srgbClr val="FFFFFF">
                      <a:alpha val="70000"/>
                    </a:srgbClr>
                  </a:gs>
                  <a:gs pos="100000">
                    <a:srgbClr val="FFFFFF">
                      <a:alpha val="10000"/>
                    </a:srgbClr>
                  </a:gs>
                </a:gsLst>
                <a:lin ang="5400000" scaled="0"/>
              </a:gradFill>
              <a:ln w="7600" cap="flat">
                <a:noFill/>
                <a:bevel/>
              </a:ln>
            </p:spPr>
          </p:sp>
          <p:grpSp>
            <p:nvGrpSpPr>
              <p:cNvPr id="213" name="Numbers"/>
              <p:cNvGrpSpPr/>
              <p:nvPr/>
            </p:nvGrpSpPr>
            <p:grpSpPr>
              <a:xfrm>
                <a:off x="4104600" y="3724925"/>
                <a:ext cx="182400" cy="182400"/>
                <a:chOff x="4104600" y="3724925"/>
                <a:chExt cx="182400" cy="182400"/>
              </a:xfrm>
            </p:grpSpPr>
            <p:sp>
              <p:nvSpPr>
                <p:cNvPr id="215" name="Freeform 214"/>
                <p:cNvSpPr/>
                <p:nvPr/>
              </p:nvSpPr>
              <p:spPr>
                <a:xfrm>
                  <a:off x="4104600" y="3724925"/>
                  <a:ext cx="182400" cy="182400"/>
                </a:xfrm>
                <a:custGeom>
                  <a:avLst/>
                  <a:gdLst/>
                  <a:ahLst/>
                  <a:cxnLst/>
                  <a:rect l="0" t="0" r="0" b="0"/>
                  <a:pathLst>
                    <a:path w="182400" h="182400">
                      <a:moveTo>
                        <a:pt x="0" y="91200"/>
                      </a:moveTo>
                      <a:cubicBezTo>
                        <a:pt x="0" y="40788"/>
                        <a:pt x="40825" y="0"/>
                        <a:pt x="91200" y="0"/>
                      </a:cubicBezTo>
                      <a:cubicBezTo>
                        <a:pt x="141561" y="0"/>
                        <a:pt x="182400" y="40788"/>
                        <a:pt x="182400" y="91200"/>
                      </a:cubicBezTo>
                      <a:cubicBezTo>
                        <a:pt x="182400" y="141531"/>
                        <a:pt x="141561" y="182400"/>
                        <a:pt x="91200" y="182400"/>
                      </a:cubicBezTo>
                      <a:cubicBezTo>
                        <a:pt x="40825" y="182400"/>
                        <a:pt x="0" y="141531"/>
                        <a:pt x="0" y="91200"/>
                      </a:cubicBezTo>
                      <a:close/>
                    </a:path>
                  </a:pathLst>
                </a:custGeom>
                <a:solidFill>
                  <a:srgbClr val="00AF54"/>
                </a:solidFill>
                <a:ln w="7600" cap="flat">
                  <a:solidFill>
                    <a:srgbClr val="00AF54"/>
                  </a:solidFill>
                  <a:bevel/>
                </a:ln>
              </p:spPr>
            </p:sp>
            <p:sp>
              <p:nvSpPr>
                <p:cNvPr id="216" name="Freeform 215"/>
                <p:cNvSpPr/>
                <p:nvPr/>
              </p:nvSpPr>
              <p:spPr>
                <a:xfrm>
                  <a:off x="4108906" y="3729281"/>
                  <a:ext cx="173790" cy="173687"/>
                </a:xfrm>
                <a:custGeom>
                  <a:avLst/>
                  <a:gdLst/>
                  <a:ahLst/>
                  <a:cxnLst/>
                  <a:rect l="0" t="0" r="0" b="0"/>
                  <a:pathLst>
                    <a:path w="173790" h="173687">
                      <a:moveTo>
                        <a:pt x="0" y="86844"/>
                      </a:moveTo>
                      <a:cubicBezTo>
                        <a:pt x="0" y="38839"/>
                        <a:pt x="38898" y="0"/>
                        <a:pt x="86895" y="0"/>
                      </a:cubicBezTo>
                      <a:cubicBezTo>
                        <a:pt x="134879" y="0"/>
                        <a:pt x="173790" y="38839"/>
                        <a:pt x="173790" y="86844"/>
                      </a:cubicBezTo>
                      <a:cubicBezTo>
                        <a:pt x="173790" y="134771"/>
                        <a:pt x="134879" y="173687"/>
                        <a:pt x="86895" y="173687"/>
                      </a:cubicBezTo>
                      <a:cubicBezTo>
                        <a:pt x="38898" y="173687"/>
                        <a:pt x="0" y="134771"/>
                        <a:pt x="0" y="86844"/>
                      </a:cubicBezTo>
                      <a:close/>
                    </a:path>
                  </a:pathLst>
                </a:custGeom>
                <a:gradFill>
                  <a:gsLst>
                    <a:gs pos="100000">
                      <a:srgbClr val="FFFFFF">
                        <a:alpha val="0"/>
                      </a:srgbClr>
                    </a:gs>
                    <a:gs pos="69634">
                      <a:srgbClr val="FFFFFF">
                        <a:alpha val="0"/>
                      </a:srgbClr>
                    </a:gs>
                    <a:gs pos="0">
                      <a:srgbClr val="FFFFFF">
                        <a:alpha val="40000"/>
                      </a:srgbClr>
                    </a:gs>
                  </a:gsLst>
                  <a:path path="circle">
                    <a:fillToRect l="50000" t="50000" r="50000" b="50000"/>
                  </a:path>
                </a:gradFill>
                <a:ln w="7600" cap="flat">
                  <a:noFill/>
                  <a:bevel/>
                </a:ln>
              </p:spPr>
            </p:sp>
            <p:sp>
              <p:nvSpPr>
                <p:cNvPr id="217" name="Freeform 216"/>
                <p:cNvSpPr/>
                <p:nvPr/>
              </p:nvSpPr>
              <p:spPr>
                <a:xfrm>
                  <a:off x="4139504" y="3733251"/>
                  <a:ext cx="114844" cy="69314"/>
                </a:xfrm>
                <a:custGeom>
                  <a:avLst/>
                  <a:gdLst/>
                  <a:ahLst/>
                  <a:cxnLst/>
                  <a:rect l="0" t="0" r="0" b="0"/>
                  <a:pathLst>
                    <a:path w="114844" h="69314">
                      <a:moveTo>
                        <a:pt x="0" y="34657"/>
                      </a:moveTo>
                      <a:cubicBezTo>
                        <a:pt x="0" y="15516"/>
                        <a:pt x="25709" y="0"/>
                        <a:pt x="57422" y="0"/>
                      </a:cubicBezTo>
                      <a:cubicBezTo>
                        <a:pt x="89136" y="0"/>
                        <a:pt x="114844" y="15516"/>
                        <a:pt x="114844" y="34657"/>
                      </a:cubicBezTo>
                      <a:cubicBezTo>
                        <a:pt x="114844" y="53798"/>
                        <a:pt x="89136" y="69314"/>
                        <a:pt x="57422" y="69314"/>
                      </a:cubicBezTo>
                      <a:cubicBezTo>
                        <a:pt x="25709" y="69314"/>
                        <a:pt x="0" y="53798"/>
                        <a:pt x="0" y="34657"/>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218" name="Freeform 217"/>
                <p:cNvSpPr/>
                <p:nvPr/>
              </p:nvSpPr>
              <p:spPr>
                <a:xfrm>
                  <a:off x="4165098" y="3732688"/>
                  <a:ext cx="64178" cy="30480"/>
                </a:xfrm>
                <a:custGeom>
                  <a:avLst/>
                  <a:gdLst/>
                  <a:ahLst/>
                  <a:cxnLst/>
                  <a:rect l="0" t="0" r="0" b="0"/>
                  <a:pathLst>
                    <a:path w="64178" h="30480">
                      <a:moveTo>
                        <a:pt x="0" y="15240"/>
                      </a:moveTo>
                      <a:cubicBezTo>
                        <a:pt x="0" y="6823"/>
                        <a:pt x="14367" y="0"/>
                        <a:pt x="32089" y="0"/>
                      </a:cubicBezTo>
                      <a:cubicBezTo>
                        <a:pt x="49811" y="0"/>
                        <a:pt x="64178" y="6823"/>
                        <a:pt x="64178" y="15240"/>
                      </a:cubicBezTo>
                      <a:cubicBezTo>
                        <a:pt x="64178" y="23657"/>
                        <a:pt x="49811" y="30480"/>
                        <a:pt x="32089" y="30480"/>
                      </a:cubicBezTo>
                      <a:cubicBezTo>
                        <a:pt x="14367" y="30480"/>
                        <a:pt x="0" y="23657"/>
                        <a:pt x="0" y="15240"/>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219" name="Text 901"/>
                <p:cNvSpPr txBox="1"/>
                <p:nvPr/>
              </p:nvSpPr>
              <p:spPr>
                <a:xfrm>
                  <a:off x="4066600" y="3724925"/>
                  <a:ext cx="258400" cy="182400"/>
                </a:xfrm>
                <a:prstGeom prst="rect">
                  <a:avLst/>
                </a:prstGeom>
                <a:noFill/>
              </p:spPr>
              <p:txBody>
                <a:bodyPr wrap="square" lIns="36000" tIns="18000" rIns="36000" bIns="18000" rtlCol="0" anchor="ctr"/>
                <a:lstStyle/>
                <a:p>
                  <a:pPr algn="ctr"/>
                  <a:r>
                    <a:rPr sz="1216" b="1">
                      <a:solidFill>
                        <a:srgbClr val="FFFFFF"/>
                      </a:solidFill>
                      <a:latin typeface="Arial"/>
                    </a:rPr>
                    <a:t>2</a:t>
                  </a:r>
                </a:p>
              </p:txBody>
            </p:sp>
          </p:grpSp>
          <p:sp>
            <p:nvSpPr>
              <p:cNvPr id="214" name="Text 902"/>
              <p:cNvSpPr txBox="1"/>
              <p:nvPr/>
            </p:nvSpPr>
            <p:spPr>
              <a:xfrm>
                <a:off x="4317400" y="3747725"/>
                <a:ext cx="828400" cy="136800"/>
              </a:xfrm>
              <a:prstGeom prst="rect">
                <a:avLst/>
              </a:prstGeom>
              <a:noFill/>
            </p:spPr>
            <p:txBody>
              <a:bodyPr wrap="square" lIns="36000" tIns="18000" rIns="36000" bIns="18000" rtlCol="0" anchor="ctr"/>
              <a:lstStyle/>
              <a:p>
                <a:pPr algn="ctr"/>
                <a:r>
                  <a:rPr sz="1200">
                    <a:solidFill>
                      <a:srgbClr val="000000"/>
                    </a:solidFill>
                    <a:latin typeface="Arial"/>
                  </a:rPr>
                  <a:t>Process Step</a:t>
                </a:r>
              </a:p>
            </p:txBody>
          </p:sp>
        </p:grpSp>
        <p:grpSp>
          <p:nvGrpSpPr>
            <p:cNvPr id="26" name="Sub Topic 4"/>
            <p:cNvGrpSpPr/>
            <p:nvPr/>
          </p:nvGrpSpPr>
          <p:grpSpPr>
            <a:xfrm>
              <a:off x="4043800" y="4013725"/>
              <a:ext cx="1094400" cy="243200"/>
              <a:chOff x="4043800" y="4013725"/>
              <a:chExt cx="1094400" cy="243200"/>
            </a:xfrm>
          </p:grpSpPr>
          <p:sp>
            <p:nvSpPr>
              <p:cNvPr id="202" name="Rectangle balloon"/>
              <p:cNvSpPr/>
              <p:nvPr/>
            </p:nvSpPr>
            <p:spPr>
              <a:xfrm>
                <a:off x="4043800" y="4013725"/>
                <a:ext cx="1094400" cy="243200"/>
              </a:xfrm>
              <a:custGeom>
                <a:avLst/>
                <a:gdLst/>
                <a:ahLst/>
                <a:cxnLst/>
                <a:rect l="0" t="0" r="0" b="0"/>
                <a:pathLst>
                  <a:path w="1094400" h="243200">
                    <a:moveTo>
                      <a:pt x="43776" y="0"/>
                    </a:moveTo>
                    <a:lnTo>
                      <a:pt x="1050624" y="0"/>
                    </a:lnTo>
                    <a:cubicBezTo>
                      <a:pt x="1074800" y="0"/>
                      <a:pt x="1094400" y="19598"/>
                      <a:pt x="1094400" y="43776"/>
                    </a:cubicBezTo>
                    <a:lnTo>
                      <a:pt x="1094400" y="199424"/>
                    </a:lnTo>
                    <a:cubicBezTo>
                      <a:pt x="1094400" y="223601"/>
                      <a:pt x="1074800" y="243200"/>
                      <a:pt x="1050624" y="243200"/>
                    </a:cubicBezTo>
                    <a:lnTo>
                      <a:pt x="43776" y="243200"/>
                    </a:lnTo>
                    <a:cubicBezTo>
                      <a:pt x="19598" y="243200"/>
                      <a:pt x="0" y="223601"/>
                      <a:pt x="0" y="199424"/>
                    </a:cubicBezTo>
                    <a:lnTo>
                      <a:pt x="0" y="43776"/>
                    </a:lnTo>
                    <a:cubicBezTo>
                      <a:pt x="0" y="19598"/>
                      <a:pt x="19598" y="0"/>
                      <a:pt x="43776" y="0"/>
                    </a:cubicBezTo>
                    <a:close/>
                  </a:path>
                </a:pathLst>
              </a:custGeom>
              <a:gradFill>
                <a:gsLst>
                  <a:gs pos="0">
                    <a:srgbClr val="FFE8C6"/>
                  </a:gs>
                  <a:gs pos="100000">
                    <a:srgbClr val="FFDEAD"/>
                  </a:gs>
                </a:gsLst>
                <a:lin ang="5400000" scaled="0"/>
              </a:gradFill>
              <a:ln w="7600" cap="flat">
                <a:solidFill>
                  <a:srgbClr val="FFBC57"/>
                </a:solidFill>
                <a:bevel/>
              </a:ln>
              <a:effectLst>
                <a:outerShdw blurRad="30000" dist="21496" dir="2700000" algn="tl">
                  <a:srgbClr val="000000">
                    <a:alpha val="40000"/>
                  </a:srgbClr>
                </a:outerShdw>
              </a:effectLst>
            </p:spPr>
          </p:sp>
          <p:sp>
            <p:nvSpPr>
              <p:cNvPr id="203" name="Freeform 202"/>
              <p:cNvSpPr/>
              <p:nvPr/>
            </p:nvSpPr>
            <p:spPr>
              <a:xfrm>
                <a:off x="4066600" y="4036525"/>
                <a:ext cx="1048800" cy="121600"/>
              </a:xfrm>
              <a:custGeom>
                <a:avLst/>
                <a:gdLst/>
                <a:ahLst/>
                <a:cxnLst/>
                <a:rect l="0" t="0" r="0" b="0"/>
                <a:pathLst>
                  <a:path w="1048800" h="121600">
                    <a:moveTo>
                      <a:pt x="43776" y="0"/>
                    </a:moveTo>
                    <a:lnTo>
                      <a:pt x="1005024" y="0"/>
                    </a:lnTo>
                    <a:cubicBezTo>
                      <a:pt x="1029200" y="0"/>
                      <a:pt x="1048800" y="19598"/>
                      <a:pt x="1048800" y="43776"/>
                    </a:cubicBezTo>
                    <a:lnTo>
                      <a:pt x="1048800" y="77824"/>
                    </a:lnTo>
                    <a:cubicBezTo>
                      <a:pt x="1048800" y="102001"/>
                      <a:pt x="1029200" y="121600"/>
                      <a:pt x="1005024" y="121600"/>
                    </a:cubicBezTo>
                    <a:lnTo>
                      <a:pt x="43776" y="121600"/>
                    </a:lnTo>
                    <a:cubicBezTo>
                      <a:pt x="19598" y="121600"/>
                      <a:pt x="0" y="102001"/>
                      <a:pt x="0" y="77824"/>
                    </a:cubicBezTo>
                    <a:lnTo>
                      <a:pt x="0" y="43776"/>
                    </a:lnTo>
                    <a:cubicBezTo>
                      <a:pt x="0" y="19598"/>
                      <a:pt x="19598" y="0"/>
                      <a:pt x="43776" y="0"/>
                    </a:cubicBezTo>
                    <a:close/>
                  </a:path>
                </a:pathLst>
              </a:custGeom>
              <a:gradFill>
                <a:gsLst>
                  <a:gs pos="0">
                    <a:srgbClr val="FFFFFF">
                      <a:alpha val="70000"/>
                    </a:srgbClr>
                  </a:gs>
                  <a:gs pos="100000">
                    <a:srgbClr val="FFFFFF">
                      <a:alpha val="10000"/>
                    </a:srgbClr>
                  </a:gs>
                </a:gsLst>
                <a:lin ang="5400000" scaled="0"/>
              </a:gradFill>
              <a:ln w="7600" cap="flat">
                <a:noFill/>
                <a:bevel/>
              </a:ln>
            </p:spPr>
          </p:sp>
          <p:grpSp>
            <p:nvGrpSpPr>
              <p:cNvPr id="204" name="Numbers"/>
              <p:cNvGrpSpPr/>
              <p:nvPr/>
            </p:nvGrpSpPr>
            <p:grpSpPr>
              <a:xfrm>
                <a:off x="4104600" y="4044125"/>
                <a:ext cx="182400" cy="182400"/>
                <a:chOff x="4104600" y="4044125"/>
                <a:chExt cx="182400" cy="182400"/>
              </a:xfrm>
            </p:grpSpPr>
            <p:sp>
              <p:nvSpPr>
                <p:cNvPr id="206" name="Freeform 205"/>
                <p:cNvSpPr/>
                <p:nvPr/>
              </p:nvSpPr>
              <p:spPr>
                <a:xfrm>
                  <a:off x="4104600" y="4044125"/>
                  <a:ext cx="182400" cy="182400"/>
                </a:xfrm>
                <a:custGeom>
                  <a:avLst/>
                  <a:gdLst/>
                  <a:ahLst/>
                  <a:cxnLst/>
                  <a:rect l="0" t="0" r="0" b="0"/>
                  <a:pathLst>
                    <a:path w="182400" h="182400">
                      <a:moveTo>
                        <a:pt x="0" y="91200"/>
                      </a:moveTo>
                      <a:cubicBezTo>
                        <a:pt x="0" y="40788"/>
                        <a:pt x="40825" y="0"/>
                        <a:pt x="91200" y="0"/>
                      </a:cubicBezTo>
                      <a:cubicBezTo>
                        <a:pt x="141561" y="0"/>
                        <a:pt x="182400" y="40788"/>
                        <a:pt x="182400" y="91200"/>
                      </a:cubicBezTo>
                      <a:cubicBezTo>
                        <a:pt x="182400" y="141531"/>
                        <a:pt x="141561" y="182400"/>
                        <a:pt x="91200" y="182400"/>
                      </a:cubicBezTo>
                      <a:cubicBezTo>
                        <a:pt x="40825" y="182400"/>
                        <a:pt x="0" y="141531"/>
                        <a:pt x="0" y="91200"/>
                      </a:cubicBezTo>
                      <a:close/>
                    </a:path>
                  </a:pathLst>
                </a:custGeom>
                <a:solidFill>
                  <a:srgbClr val="00AF54"/>
                </a:solidFill>
                <a:ln w="7600" cap="flat">
                  <a:solidFill>
                    <a:srgbClr val="00AF54"/>
                  </a:solidFill>
                  <a:bevel/>
                </a:ln>
              </p:spPr>
            </p:sp>
            <p:sp>
              <p:nvSpPr>
                <p:cNvPr id="207" name="Freeform 206"/>
                <p:cNvSpPr/>
                <p:nvPr/>
              </p:nvSpPr>
              <p:spPr>
                <a:xfrm>
                  <a:off x="4108906" y="4048481"/>
                  <a:ext cx="173790" cy="173687"/>
                </a:xfrm>
                <a:custGeom>
                  <a:avLst/>
                  <a:gdLst/>
                  <a:ahLst/>
                  <a:cxnLst/>
                  <a:rect l="0" t="0" r="0" b="0"/>
                  <a:pathLst>
                    <a:path w="173790" h="173687">
                      <a:moveTo>
                        <a:pt x="0" y="86844"/>
                      </a:moveTo>
                      <a:cubicBezTo>
                        <a:pt x="0" y="38839"/>
                        <a:pt x="38898" y="0"/>
                        <a:pt x="86895" y="0"/>
                      </a:cubicBezTo>
                      <a:cubicBezTo>
                        <a:pt x="134879" y="0"/>
                        <a:pt x="173790" y="38839"/>
                        <a:pt x="173790" y="86844"/>
                      </a:cubicBezTo>
                      <a:cubicBezTo>
                        <a:pt x="173790" y="134771"/>
                        <a:pt x="134879" y="173687"/>
                        <a:pt x="86895" y="173687"/>
                      </a:cubicBezTo>
                      <a:cubicBezTo>
                        <a:pt x="38898" y="173687"/>
                        <a:pt x="0" y="134771"/>
                        <a:pt x="0" y="86844"/>
                      </a:cubicBezTo>
                      <a:close/>
                    </a:path>
                  </a:pathLst>
                </a:custGeom>
                <a:gradFill>
                  <a:gsLst>
                    <a:gs pos="100000">
                      <a:srgbClr val="FFFFFF">
                        <a:alpha val="0"/>
                      </a:srgbClr>
                    </a:gs>
                    <a:gs pos="69634">
                      <a:srgbClr val="FFFFFF">
                        <a:alpha val="0"/>
                      </a:srgbClr>
                    </a:gs>
                    <a:gs pos="0">
                      <a:srgbClr val="FFFFFF">
                        <a:alpha val="40000"/>
                      </a:srgbClr>
                    </a:gs>
                  </a:gsLst>
                  <a:path path="circle">
                    <a:fillToRect l="50000" t="50000" r="50000" b="50000"/>
                  </a:path>
                </a:gradFill>
                <a:ln w="7600" cap="flat">
                  <a:noFill/>
                  <a:bevel/>
                </a:ln>
              </p:spPr>
            </p:sp>
            <p:sp>
              <p:nvSpPr>
                <p:cNvPr id="208" name="Freeform 207"/>
                <p:cNvSpPr/>
                <p:nvPr/>
              </p:nvSpPr>
              <p:spPr>
                <a:xfrm>
                  <a:off x="4139504" y="4052451"/>
                  <a:ext cx="114844" cy="69314"/>
                </a:xfrm>
                <a:custGeom>
                  <a:avLst/>
                  <a:gdLst/>
                  <a:ahLst/>
                  <a:cxnLst/>
                  <a:rect l="0" t="0" r="0" b="0"/>
                  <a:pathLst>
                    <a:path w="114844" h="69314">
                      <a:moveTo>
                        <a:pt x="0" y="34657"/>
                      </a:moveTo>
                      <a:cubicBezTo>
                        <a:pt x="0" y="15516"/>
                        <a:pt x="25709" y="0"/>
                        <a:pt x="57422" y="0"/>
                      </a:cubicBezTo>
                      <a:cubicBezTo>
                        <a:pt x="89136" y="0"/>
                        <a:pt x="114844" y="15516"/>
                        <a:pt x="114844" y="34657"/>
                      </a:cubicBezTo>
                      <a:cubicBezTo>
                        <a:pt x="114844" y="53798"/>
                        <a:pt x="89136" y="69314"/>
                        <a:pt x="57422" y="69314"/>
                      </a:cubicBezTo>
                      <a:cubicBezTo>
                        <a:pt x="25709" y="69314"/>
                        <a:pt x="0" y="53798"/>
                        <a:pt x="0" y="34657"/>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209" name="Freeform 208"/>
                <p:cNvSpPr/>
                <p:nvPr/>
              </p:nvSpPr>
              <p:spPr>
                <a:xfrm>
                  <a:off x="4165098" y="4051888"/>
                  <a:ext cx="64178" cy="30480"/>
                </a:xfrm>
                <a:custGeom>
                  <a:avLst/>
                  <a:gdLst/>
                  <a:ahLst/>
                  <a:cxnLst/>
                  <a:rect l="0" t="0" r="0" b="0"/>
                  <a:pathLst>
                    <a:path w="64178" h="30480">
                      <a:moveTo>
                        <a:pt x="0" y="15240"/>
                      </a:moveTo>
                      <a:cubicBezTo>
                        <a:pt x="0" y="6823"/>
                        <a:pt x="14367" y="0"/>
                        <a:pt x="32089" y="0"/>
                      </a:cubicBezTo>
                      <a:cubicBezTo>
                        <a:pt x="49811" y="0"/>
                        <a:pt x="64178" y="6823"/>
                        <a:pt x="64178" y="15240"/>
                      </a:cubicBezTo>
                      <a:cubicBezTo>
                        <a:pt x="64178" y="23657"/>
                        <a:pt x="49811" y="30480"/>
                        <a:pt x="32089" y="30480"/>
                      </a:cubicBezTo>
                      <a:cubicBezTo>
                        <a:pt x="14367" y="30480"/>
                        <a:pt x="0" y="23657"/>
                        <a:pt x="0" y="15240"/>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210" name="Text 903"/>
                <p:cNvSpPr txBox="1"/>
                <p:nvPr/>
              </p:nvSpPr>
              <p:spPr>
                <a:xfrm>
                  <a:off x="4066600" y="4044125"/>
                  <a:ext cx="258400" cy="182400"/>
                </a:xfrm>
                <a:prstGeom prst="rect">
                  <a:avLst/>
                </a:prstGeom>
                <a:noFill/>
              </p:spPr>
              <p:txBody>
                <a:bodyPr wrap="square" lIns="36000" tIns="18000" rIns="36000" bIns="18000" rtlCol="0" anchor="ctr"/>
                <a:lstStyle/>
                <a:p>
                  <a:pPr algn="ctr"/>
                  <a:r>
                    <a:rPr sz="1216" b="1">
                      <a:solidFill>
                        <a:srgbClr val="FFFFFF"/>
                      </a:solidFill>
                      <a:latin typeface="Arial"/>
                    </a:rPr>
                    <a:t>3</a:t>
                  </a:r>
                </a:p>
              </p:txBody>
            </p:sp>
          </p:grpSp>
          <p:sp>
            <p:nvSpPr>
              <p:cNvPr id="205" name="Text 904"/>
              <p:cNvSpPr txBox="1"/>
              <p:nvPr/>
            </p:nvSpPr>
            <p:spPr>
              <a:xfrm>
                <a:off x="4317400" y="4066925"/>
                <a:ext cx="828400" cy="136800"/>
              </a:xfrm>
              <a:prstGeom prst="rect">
                <a:avLst/>
              </a:prstGeom>
              <a:noFill/>
            </p:spPr>
            <p:txBody>
              <a:bodyPr wrap="square" lIns="36000" tIns="18000" rIns="36000" bIns="18000" rtlCol="0" anchor="ctr"/>
              <a:lstStyle/>
              <a:p>
                <a:pPr algn="ctr"/>
                <a:r>
                  <a:rPr sz="1200">
                    <a:solidFill>
                      <a:srgbClr val="000000"/>
                    </a:solidFill>
                    <a:latin typeface="Arial"/>
                  </a:rPr>
                  <a:t>Process Step</a:t>
                </a:r>
              </a:p>
            </p:txBody>
          </p:sp>
        </p:grpSp>
        <p:grpSp>
          <p:nvGrpSpPr>
            <p:cNvPr id="27" name="Sub Topic 4"/>
            <p:cNvGrpSpPr/>
            <p:nvPr/>
          </p:nvGrpSpPr>
          <p:grpSpPr>
            <a:xfrm>
              <a:off x="4043800" y="4595125"/>
              <a:ext cx="1094400" cy="243200"/>
              <a:chOff x="4043800" y="4595125"/>
              <a:chExt cx="1094400" cy="243200"/>
            </a:xfrm>
          </p:grpSpPr>
          <p:sp>
            <p:nvSpPr>
              <p:cNvPr id="192" name="rect">
                <a:hlinkClick r:id="rId2" action="ppaction://hlinksldjump"/>
              </p:cNvPr>
              <p:cNvSpPr/>
              <p:nvPr/>
            </p:nvSpPr>
            <p:spPr>
              <a:xfrm>
                <a:off x="4043800" y="4595125"/>
                <a:ext cx="1094400" cy="243200"/>
              </a:xfrm>
              <a:prstGeom prst="rect">
                <a:avLst/>
              </a:prstGeom>
              <a:noFill/>
              <a:ln>
                <a:noFill/>
              </a:ln>
            </p:spPr>
          </p:sp>
          <p:sp>
            <p:nvSpPr>
              <p:cNvPr id="193" name="Rectangle balloon"/>
              <p:cNvSpPr/>
              <p:nvPr/>
            </p:nvSpPr>
            <p:spPr>
              <a:xfrm>
                <a:off x="4043800" y="4595125"/>
                <a:ext cx="1094400" cy="243200"/>
              </a:xfrm>
              <a:custGeom>
                <a:avLst/>
                <a:gdLst/>
                <a:ahLst/>
                <a:cxnLst/>
                <a:rect l="0" t="0" r="0" b="0"/>
                <a:pathLst>
                  <a:path w="1094400" h="243200">
                    <a:moveTo>
                      <a:pt x="43776" y="0"/>
                    </a:moveTo>
                    <a:lnTo>
                      <a:pt x="1050624" y="0"/>
                    </a:lnTo>
                    <a:cubicBezTo>
                      <a:pt x="1074800" y="0"/>
                      <a:pt x="1094400" y="19598"/>
                      <a:pt x="1094400" y="43776"/>
                    </a:cubicBezTo>
                    <a:lnTo>
                      <a:pt x="1094400" y="199424"/>
                    </a:lnTo>
                    <a:cubicBezTo>
                      <a:pt x="1094400" y="223601"/>
                      <a:pt x="1074800" y="243200"/>
                      <a:pt x="1050624" y="243200"/>
                    </a:cubicBezTo>
                    <a:lnTo>
                      <a:pt x="43776" y="243200"/>
                    </a:lnTo>
                    <a:cubicBezTo>
                      <a:pt x="19598" y="243200"/>
                      <a:pt x="0" y="223601"/>
                      <a:pt x="0" y="199424"/>
                    </a:cubicBezTo>
                    <a:lnTo>
                      <a:pt x="0" y="43776"/>
                    </a:lnTo>
                    <a:cubicBezTo>
                      <a:pt x="0" y="19598"/>
                      <a:pt x="19598" y="0"/>
                      <a:pt x="43776" y="0"/>
                    </a:cubicBezTo>
                    <a:close/>
                  </a:path>
                </a:pathLst>
              </a:custGeom>
              <a:gradFill>
                <a:gsLst>
                  <a:gs pos="0">
                    <a:srgbClr val="FFE8C6"/>
                  </a:gs>
                  <a:gs pos="100000">
                    <a:srgbClr val="FFDEAD"/>
                  </a:gs>
                </a:gsLst>
                <a:lin ang="5400000" scaled="0"/>
              </a:gradFill>
              <a:ln w="7600" cap="flat">
                <a:solidFill>
                  <a:srgbClr val="FFBC57"/>
                </a:solidFill>
                <a:bevel/>
              </a:ln>
              <a:effectLst>
                <a:outerShdw blurRad="30000" dist="21496" dir="2700000" algn="tl">
                  <a:srgbClr val="000000">
                    <a:alpha val="40000"/>
                  </a:srgbClr>
                </a:outerShdw>
              </a:effectLst>
            </p:spPr>
          </p:sp>
          <p:sp>
            <p:nvSpPr>
              <p:cNvPr id="194" name="Freeform 193"/>
              <p:cNvSpPr/>
              <p:nvPr/>
            </p:nvSpPr>
            <p:spPr>
              <a:xfrm>
                <a:off x="4066600" y="4617925"/>
                <a:ext cx="1048800" cy="121600"/>
              </a:xfrm>
              <a:custGeom>
                <a:avLst/>
                <a:gdLst/>
                <a:ahLst/>
                <a:cxnLst/>
                <a:rect l="0" t="0" r="0" b="0"/>
                <a:pathLst>
                  <a:path w="1048800" h="121600">
                    <a:moveTo>
                      <a:pt x="43776" y="0"/>
                    </a:moveTo>
                    <a:lnTo>
                      <a:pt x="1005024" y="0"/>
                    </a:lnTo>
                    <a:cubicBezTo>
                      <a:pt x="1029200" y="0"/>
                      <a:pt x="1048800" y="19598"/>
                      <a:pt x="1048800" y="43776"/>
                    </a:cubicBezTo>
                    <a:lnTo>
                      <a:pt x="1048800" y="77824"/>
                    </a:lnTo>
                    <a:cubicBezTo>
                      <a:pt x="1048800" y="102001"/>
                      <a:pt x="1029200" y="121600"/>
                      <a:pt x="1005024" y="121600"/>
                    </a:cubicBezTo>
                    <a:lnTo>
                      <a:pt x="43776" y="121600"/>
                    </a:lnTo>
                    <a:cubicBezTo>
                      <a:pt x="19598" y="121600"/>
                      <a:pt x="0" y="102001"/>
                      <a:pt x="0" y="77824"/>
                    </a:cubicBezTo>
                    <a:lnTo>
                      <a:pt x="0" y="43776"/>
                    </a:lnTo>
                    <a:cubicBezTo>
                      <a:pt x="0" y="19598"/>
                      <a:pt x="19598" y="0"/>
                      <a:pt x="43776" y="0"/>
                    </a:cubicBezTo>
                    <a:close/>
                  </a:path>
                </a:pathLst>
              </a:custGeom>
              <a:gradFill>
                <a:gsLst>
                  <a:gs pos="0">
                    <a:srgbClr val="FFFFFF">
                      <a:alpha val="70000"/>
                    </a:srgbClr>
                  </a:gs>
                  <a:gs pos="100000">
                    <a:srgbClr val="FFFFFF">
                      <a:alpha val="10000"/>
                    </a:srgbClr>
                  </a:gs>
                </a:gsLst>
                <a:lin ang="5400000" scaled="0"/>
              </a:gradFill>
              <a:ln w="7600" cap="flat">
                <a:noFill/>
                <a:bevel/>
              </a:ln>
            </p:spPr>
          </p:sp>
          <p:grpSp>
            <p:nvGrpSpPr>
              <p:cNvPr id="195" name="Numbers"/>
              <p:cNvGrpSpPr/>
              <p:nvPr/>
            </p:nvGrpSpPr>
            <p:grpSpPr>
              <a:xfrm>
                <a:off x="4104600" y="4625525"/>
                <a:ext cx="182400" cy="182400"/>
                <a:chOff x="4104600" y="4625525"/>
                <a:chExt cx="182400" cy="182400"/>
              </a:xfrm>
            </p:grpSpPr>
            <p:sp>
              <p:nvSpPr>
                <p:cNvPr id="197" name="Freeform 196"/>
                <p:cNvSpPr/>
                <p:nvPr/>
              </p:nvSpPr>
              <p:spPr>
                <a:xfrm>
                  <a:off x="4104600" y="4625525"/>
                  <a:ext cx="182400" cy="182400"/>
                </a:xfrm>
                <a:custGeom>
                  <a:avLst/>
                  <a:gdLst/>
                  <a:ahLst/>
                  <a:cxnLst/>
                  <a:rect l="0" t="0" r="0" b="0"/>
                  <a:pathLst>
                    <a:path w="182400" h="182400">
                      <a:moveTo>
                        <a:pt x="0" y="91200"/>
                      </a:moveTo>
                      <a:cubicBezTo>
                        <a:pt x="0" y="40788"/>
                        <a:pt x="40825" y="0"/>
                        <a:pt x="91200" y="0"/>
                      </a:cubicBezTo>
                      <a:cubicBezTo>
                        <a:pt x="141561" y="0"/>
                        <a:pt x="182400" y="40788"/>
                        <a:pt x="182400" y="91200"/>
                      </a:cubicBezTo>
                      <a:cubicBezTo>
                        <a:pt x="182400" y="141531"/>
                        <a:pt x="141561" y="182400"/>
                        <a:pt x="91200" y="182400"/>
                      </a:cubicBezTo>
                      <a:cubicBezTo>
                        <a:pt x="40825" y="182400"/>
                        <a:pt x="0" y="141531"/>
                        <a:pt x="0" y="91200"/>
                      </a:cubicBezTo>
                      <a:close/>
                    </a:path>
                  </a:pathLst>
                </a:custGeom>
                <a:solidFill>
                  <a:srgbClr val="00AF54"/>
                </a:solidFill>
                <a:ln w="7600" cap="flat">
                  <a:solidFill>
                    <a:srgbClr val="00AF54"/>
                  </a:solidFill>
                  <a:bevel/>
                </a:ln>
              </p:spPr>
            </p:sp>
            <p:sp>
              <p:nvSpPr>
                <p:cNvPr id="198" name="Freeform 197"/>
                <p:cNvSpPr/>
                <p:nvPr/>
              </p:nvSpPr>
              <p:spPr>
                <a:xfrm>
                  <a:off x="4108906" y="4629881"/>
                  <a:ext cx="173790" cy="173687"/>
                </a:xfrm>
                <a:custGeom>
                  <a:avLst/>
                  <a:gdLst/>
                  <a:ahLst/>
                  <a:cxnLst/>
                  <a:rect l="0" t="0" r="0" b="0"/>
                  <a:pathLst>
                    <a:path w="173790" h="173687">
                      <a:moveTo>
                        <a:pt x="0" y="86844"/>
                      </a:moveTo>
                      <a:cubicBezTo>
                        <a:pt x="0" y="38839"/>
                        <a:pt x="38898" y="0"/>
                        <a:pt x="86895" y="0"/>
                      </a:cubicBezTo>
                      <a:cubicBezTo>
                        <a:pt x="134879" y="0"/>
                        <a:pt x="173790" y="38839"/>
                        <a:pt x="173790" y="86844"/>
                      </a:cubicBezTo>
                      <a:cubicBezTo>
                        <a:pt x="173790" y="134771"/>
                        <a:pt x="134879" y="173687"/>
                        <a:pt x="86895" y="173687"/>
                      </a:cubicBezTo>
                      <a:cubicBezTo>
                        <a:pt x="38898" y="173687"/>
                        <a:pt x="0" y="134771"/>
                        <a:pt x="0" y="86844"/>
                      </a:cubicBezTo>
                      <a:close/>
                    </a:path>
                  </a:pathLst>
                </a:custGeom>
                <a:gradFill>
                  <a:gsLst>
                    <a:gs pos="100000">
                      <a:srgbClr val="FFFFFF">
                        <a:alpha val="0"/>
                      </a:srgbClr>
                    </a:gs>
                    <a:gs pos="69634">
                      <a:srgbClr val="FFFFFF">
                        <a:alpha val="0"/>
                      </a:srgbClr>
                    </a:gs>
                    <a:gs pos="0">
                      <a:srgbClr val="FFFFFF">
                        <a:alpha val="40000"/>
                      </a:srgbClr>
                    </a:gs>
                  </a:gsLst>
                  <a:path path="circle">
                    <a:fillToRect l="50000" t="50000" r="50000" b="50000"/>
                  </a:path>
                </a:gradFill>
                <a:ln w="7600" cap="flat">
                  <a:noFill/>
                  <a:bevel/>
                </a:ln>
              </p:spPr>
            </p:sp>
            <p:sp>
              <p:nvSpPr>
                <p:cNvPr id="199" name="Freeform 198"/>
                <p:cNvSpPr/>
                <p:nvPr/>
              </p:nvSpPr>
              <p:spPr>
                <a:xfrm>
                  <a:off x="4139504" y="4633851"/>
                  <a:ext cx="114844" cy="69314"/>
                </a:xfrm>
                <a:custGeom>
                  <a:avLst/>
                  <a:gdLst/>
                  <a:ahLst/>
                  <a:cxnLst/>
                  <a:rect l="0" t="0" r="0" b="0"/>
                  <a:pathLst>
                    <a:path w="114844" h="69314">
                      <a:moveTo>
                        <a:pt x="0" y="34657"/>
                      </a:moveTo>
                      <a:cubicBezTo>
                        <a:pt x="0" y="15516"/>
                        <a:pt x="25709" y="0"/>
                        <a:pt x="57422" y="0"/>
                      </a:cubicBezTo>
                      <a:cubicBezTo>
                        <a:pt x="89136" y="0"/>
                        <a:pt x="114844" y="15516"/>
                        <a:pt x="114844" y="34657"/>
                      </a:cubicBezTo>
                      <a:cubicBezTo>
                        <a:pt x="114844" y="53798"/>
                        <a:pt x="89136" y="69314"/>
                        <a:pt x="57422" y="69314"/>
                      </a:cubicBezTo>
                      <a:cubicBezTo>
                        <a:pt x="25709" y="69314"/>
                        <a:pt x="0" y="53798"/>
                        <a:pt x="0" y="34657"/>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200" name="Freeform 199"/>
                <p:cNvSpPr/>
                <p:nvPr/>
              </p:nvSpPr>
              <p:spPr>
                <a:xfrm>
                  <a:off x="4165098" y="4633288"/>
                  <a:ext cx="64178" cy="30480"/>
                </a:xfrm>
                <a:custGeom>
                  <a:avLst/>
                  <a:gdLst/>
                  <a:ahLst/>
                  <a:cxnLst/>
                  <a:rect l="0" t="0" r="0" b="0"/>
                  <a:pathLst>
                    <a:path w="64178" h="30480">
                      <a:moveTo>
                        <a:pt x="0" y="15240"/>
                      </a:moveTo>
                      <a:cubicBezTo>
                        <a:pt x="0" y="6823"/>
                        <a:pt x="14367" y="0"/>
                        <a:pt x="32089" y="0"/>
                      </a:cubicBezTo>
                      <a:cubicBezTo>
                        <a:pt x="49811" y="0"/>
                        <a:pt x="64178" y="6823"/>
                        <a:pt x="64178" y="15240"/>
                      </a:cubicBezTo>
                      <a:cubicBezTo>
                        <a:pt x="64178" y="23657"/>
                        <a:pt x="49811" y="30480"/>
                        <a:pt x="32089" y="30480"/>
                      </a:cubicBezTo>
                      <a:cubicBezTo>
                        <a:pt x="14367" y="30480"/>
                        <a:pt x="0" y="23657"/>
                        <a:pt x="0" y="15240"/>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201" name="Text 906"/>
                <p:cNvSpPr txBox="1"/>
                <p:nvPr/>
              </p:nvSpPr>
              <p:spPr>
                <a:xfrm>
                  <a:off x="4066600" y="4625525"/>
                  <a:ext cx="258400" cy="182400"/>
                </a:xfrm>
                <a:prstGeom prst="rect">
                  <a:avLst/>
                </a:prstGeom>
                <a:noFill/>
              </p:spPr>
              <p:txBody>
                <a:bodyPr wrap="square" lIns="36000" tIns="18000" rIns="36000" bIns="18000" rtlCol="0" anchor="ctr"/>
                <a:lstStyle/>
                <a:p>
                  <a:pPr algn="ctr"/>
                  <a:r>
                    <a:rPr sz="1216" b="1">
                      <a:solidFill>
                        <a:srgbClr val="FFFFFF"/>
                      </a:solidFill>
                      <a:latin typeface="Arial"/>
                    </a:rPr>
                    <a:t>4</a:t>
                  </a:r>
                </a:p>
              </p:txBody>
            </p:sp>
          </p:grpSp>
          <p:sp>
            <p:nvSpPr>
              <p:cNvPr id="196" name="Text 907"/>
              <p:cNvSpPr txBox="1"/>
              <p:nvPr/>
            </p:nvSpPr>
            <p:spPr>
              <a:xfrm>
                <a:off x="4317400" y="4648325"/>
                <a:ext cx="828400" cy="136800"/>
              </a:xfrm>
              <a:prstGeom prst="rect">
                <a:avLst/>
              </a:prstGeom>
              <a:noFill/>
            </p:spPr>
            <p:txBody>
              <a:bodyPr wrap="square" lIns="36000" tIns="18000" rIns="36000" bIns="18000" rtlCol="0" anchor="ctr"/>
              <a:lstStyle/>
              <a:p>
                <a:pPr algn="ctr"/>
                <a:r>
                  <a:rPr sz="1200">
                    <a:solidFill>
                      <a:srgbClr val="000000"/>
                    </a:solidFill>
                    <a:latin typeface="Arial"/>
                  </a:rPr>
                  <a:t>Process Step</a:t>
                </a:r>
              </a:p>
            </p:txBody>
          </p:sp>
        </p:grpSp>
        <p:grpSp>
          <p:nvGrpSpPr>
            <p:cNvPr id="28" name="Sub Topic 4"/>
            <p:cNvGrpSpPr/>
            <p:nvPr/>
          </p:nvGrpSpPr>
          <p:grpSpPr>
            <a:xfrm>
              <a:off x="5290200" y="4332925"/>
              <a:ext cx="554800" cy="273600"/>
              <a:chOff x="5290200" y="4332925"/>
              <a:chExt cx="554800" cy="273600"/>
            </a:xfrm>
          </p:grpSpPr>
          <p:sp>
            <p:nvSpPr>
              <p:cNvPr id="182" name="Rectangle balloon"/>
              <p:cNvSpPr/>
              <p:nvPr/>
            </p:nvSpPr>
            <p:spPr>
              <a:xfrm>
                <a:off x="5290200" y="4332925"/>
                <a:ext cx="554800" cy="273600"/>
              </a:xfrm>
              <a:custGeom>
                <a:avLst/>
                <a:gdLst/>
                <a:ahLst/>
                <a:cxnLst/>
                <a:rect l="0" t="0" r="0" b="0"/>
                <a:pathLst>
                  <a:path w="554800" h="273600">
                    <a:moveTo>
                      <a:pt x="49248" y="0"/>
                    </a:moveTo>
                    <a:lnTo>
                      <a:pt x="505552" y="0"/>
                    </a:lnTo>
                    <a:cubicBezTo>
                      <a:pt x="532752" y="0"/>
                      <a:pt x="554800" y="22048"/>
                      <a:pt x="554800" y="49248"/>
                    </a:cubicBezTo>
                    <a:lnTo>
                      <a:pt x="554800" y="224352"/>
                    </a:lnTo>
                    <a:cubicBezTo>
                      <a:pt x="554800" y="251552"/>
                      <a:pt x="532752" y="273600"/>
                      <a:pt x="505552" y="273600"/>
                    </a:cubicBezTo>
                    <a:lnTo>
                      <a:pt x="49248" y="273600"/>
                    </a:lnTo>
                    <a:cubicBezTo>
                      <a:pt x="22048" y="273600"/>
                      <a:pt x="0" y="251552"/>
                      <a:pt x="0" y="224352"/>
                    </a:cubicBezTo>
                    <a:lnTo>
                      <a:pt x="0" y="49248"/>
                    </a:lnTo>
                    <a:cubicBezTo>
                      <a:pt x="0" y="22048"/>
                      <a:pt x="22048" y="0"/>
                      <a:pt x="49248" y="0"/>
                    </a:cubicBezTo>
                    <a:close/>
                  </a:path>
                </a:pathLst>
              </a:custGeom>
              <a:gradFill>
                <a:gsLst>
                  <a:gs pos="0">
                    <a:srgbClr val="FFE8C6"/>
                  </a:gs>
                  <a:gs pos="100000">
                    <a:srgbClr val="FFDEAD"/>
                  </a:gs>
                </a:gsLst>
                <a:lin ang="5400000" scaled="0"/>
              </a:gradFill>
              <a:ln w="7600" cap="flat">
                <a:solidFill>
                  <a:srgbClr val="FFBC57"/>
                </a:solidFill>
                <a:bevel/>
              </a:ln>
              <a:effectLst>
                <a:outerShdw blurRad="30000" dist="21496" dir="2700000" algn="tl">
                  <a:srgbClr val="000000">
                    <a:alpha val="40000"/>
                  </a:srgbClr>
                </a:outerShdw>
              </a:effectLst>
            </p:spPr>
          </p:sp>
          <p:sp>
            <p:nvSpPr>
              <p:cNvPr id="183" name="Freeform 182"/>
              <p:cNvSpPr/>
              <p:nvPr/>
            </p:nvSpPr>
            <p:spPr>
              <a:xfrm>
                <a:off x="5313000" y="4355725"/>
                <a:ext cx="509200" cy="136800"/>
              </a:xfrm>
              <a:custGeom>
                <a:avLst/>
                <a:gdLst/>
                <a:ahLst/>
                <a:cxnLst/>
                <a:rect l="0" t="0" r="0" b="0"/>
                <a:pathLst>
                  <a:path w="509200" h="136800">
                    <a:moveTo>
                      <a:pt x="49248" y="0"/>
                    </a:moveTo>
                    <a:lnTo>
                      <a:pt x="459952" y="0"/>
                    </a:lnTo>
                    <a:cubicBezTo>
                      <a:pt x="487152" y="0"/>
                      <a:pt x="509200" y="22048"/>
                      <a:pt x="509200" y="49248"/>
                    </a:cubicBezTo>
                    <a:lnTo>
                      <a:pt x="509200" y="87552"/>
                    </a:lnTo>
                    <a:cubicBezTo>
                      <a:pt x="509200" y="114752"/>
                      <a:pt x="487152" y="136800"/>
                      <a:pt x="459952" y="136800"/>
                    </a:cubicBezTo>
                    <a:lnTo>
                      <a:pt x="49248" y="136800"/>
                    </a:lnTo>
                    <a:cubicBezTo>
                      <a:pt x="22048" y="136800"/>
                      <a:pt x="0" y="114752"/>
                      <a:pt x="0" y="87552"/>
                    </a:cubicBezTo>
                    <a:lnTo>
                      <a:pt x="0" y="49248"/>
                    </a:lnTo>
                    <a:cubicBezTo>
                      <a:pt x="0" y="22048"/>
                      <a:pt x="22048" y="0"/>
                      <a:pt x="49248" y="0"/>
                    </a:cubicBezTo>
                    <a:close/>
                  </a:path>
                </a:pathLst>
              </a:custGeom>
              <a:gradFill>
                <a:gsLst>
                  <a:gs pos="0">
                    <a:srgbClr val="FFFFFF">
                      <a:alpha val="70000"/>
                    </a:srgbClr>
                  </a:gs>
                  <a:gs pos="100000">
                    <a:srgbClr val="FFFFFF">
                      <a:alpha val="10000"/>
                    </a:srgbClr>
                  </a:gs>
                </a:gsLst>
                <a:lin ang="5400000" scaled="0"/>
              </a:gradFill>
              <a:ln w="7600" cap="flat">
                <a:noFill/>
                <a:bevel/>
              </a:ln>
            </p:spPr>
          </p:sp>
          <p:grpSp>
            <p:nvGrpSpPr>
              <p:cNvPr id="184" name="Cancel"/>
              <p:cNvGrpSpPr/>
              <p:nvPr/>
            </p:nvGrpSpPr>
            <p:grpSpPr>
              <a:xfrm>
                <a:off x="5351000" y="4378525"/>
                <a:ext cx="182400" cy="182400"/>
                <a:chOff x="5351000" y="4378525"/>
                <a:chExt cx="182400" cy="182400"/>
              </a:xfrm>
            </p:grpSpPr>
            <p:sp>
              <p:nvSpPr>
                <p:cNvPr id="186" name="Freeform 185"/>
                <p:cNvSpPr/>
                <p:nvPr/>
              </p:nvSpPr>
              <p:spPr>
                <a:xfrm>
                  <a:off x="5353195" y="4378917"/>
                  <a:ext cx="180193" cy="181616"/>
                </a:xfrm>
                <a:custGeom>
                  <a:avLst/>
                  <a:gdLst/>
                  <a:ahLst/>
                  <a:cxnLst/>
                  <a:rect l="0" t="0" r="0" b="0"/>
                  <a:pathLst>
                    <a:path w="180193" h="181616">
                      <a:moveTo>
                        <a:pt x="33266" y="181616"/>
                      </a:moveTo>
                      <a:cubicBezTo>
                        <a:pt x="28801" y="165527"/>
                        <a:pt x="15338" y="154080"/>
                        <a:pt x="0" y="147090"/>
                      </a:cubicBezTo>
                      <a:cubicBezTo>
                        <a:pt x="59239" y="115710"/>
                        <a:pt x="126464" y="24267"/>
                        <a:pt x="161511" y="0"/>
                      </a:cubicBezTo>
                      <a:cubicBezTo>
                        <a:pt x="161917" y="19999"/>
                        <a:pt x="168817" y="35689"/>
                        <a:pt x="180193" y="51779"/>
                      </a:cubicBezTo>
                      <a:cubicBezTo>
                        <a:pt x="163241" y="60941"/>
                        <a:pt x="76690" y="121594"/>
                        <a:pt x="33266" y="181616"/>
                      </a:cubicBezTo>
                      <a:close/>
                    </a:path>
                  </a:pathLst>
                </a:custGeom>
                <a:solidFill>
                  <a:srgbClr val="FF1418"/>
                </a:solidFill>
                <a:ln w="7600" cap="flat">
                  <a:noFill/>
                  <a:bevel/>
                </a:ln>
              </p:spPr>
            </p:sp>
            <p:sp>
              <p:nvSpPr>
                <p:cNvPr id="187" name="Freeform 186"/>
                <p:cNvSpPr/>
                <p:nvPr/>
              </p:nvSpPr>
              <p:spPr>
                <a:xfrm>
                  <a:off x="5458315" y="4390684"/>
                  <a:ext cx="66000" cy="71783"/>
                </a:xfrm>
                <a:custGeom>
                  <a:avLst/>
                  <a:gdLst/>
                  <a:ahLst/>
                  <a:cxnLst/>
                  <a:rect l="0" t="0" r="0" b="0"/>
                  <a:pathLst>
                    <a:path w="66000" h="71783">
                      <a:moveTo>
                        <a:pt x="0" y="56461"/>
                      </a:moveTo>
                      <a:cubicBezTo>
                        <a:pt x="9314" y="41163"/>
                        <a:pt x="28794" y="19589"/>
                        <a:pt x="51116" y="0"/>
                      </a:cubicBezTo>
                      <a:cubicBezTo>
                        <a:pt x="51116" y="9091"/>
                        <a:pt x="59444" y="25531"/>
                        <a:pt x="66000" y="37795"/>
                      </a:cubicBezTo>
                      <a:cubicBezTo>
                        <a:pt x="57609" y="43517"/>
                        <a:pt x="17431" y="71783"/>
                        <a:pt x="17431" y="71783"/>
                      </a:cubicBezTo>
                      <a:lnTo>
                        <a:pt x="0" y="56461"/>
                      </a:lnTo>
                      <a:close/>
                    </a:path>
                  </a:pathLst>
                </a:custGeom>
                <a:gradFill>
                  <a:gsLst>
                    <a:gs pos="0">
                      <a:srgbClr val="FFFFFF"/>
                    </a:gs>
                    <a:gs pos="50000">
                      <a:srgbClr val="FFFFFF">
                        <a:alpha val="40000"/>
                      </a:srgbClr>
                    </a:gs>
                    <a:gs pos="100000">
                      <a:srgbClr val="FFFFFF">
                        <a:alpha val="0"/>
                      </a:srgbClr>
                    </a:gs>
                  </a:gsLst>
                  <a:lin ang="5400000" scaled="0"/>
                </a:gradFill>
                <a:ln w="7600" cap="flat">
                  <a:noFill/>
                  <a:bevel/>
                </a:ln>
              </p:spPr>
            </p:sp>
            <p:sp>
              <p:nvSpPr>
                <p:cNvPr id="188" name="Freeform 187"/>
                <p:cNvSpPr/>
                <p:nvPr/>
              </p:nvSpPr>
              <p:spPr>
                <a:xfrm>
                  <a:off x="5350995" y="4378525"/>
                  <a:ext cx="181791" cy="182400"/>
                </a:xfrm>
                <a:custGeom>
                  <a:avLst/>
                  <a:gdLst/>
                  <a:ahLst/>
                  <a:cxnLst/>
                  <a:rect l="0" t="0" r="0" b="0"/>
                  <a:pathLst>
                    <a:path w="181791" h="182400">
                      <a:moveTo>
                        <a:pt x="17609" y="0"/>
                      </a:moveTo>
                      <a:cubicBezTo>
                        <a:pt x="58599" y="24300"/>
                        <a:pt x="127591" y="119619"/>
                        <a:pt x="181791" y="148781"/>
                      </a:cubicBezTo>
                      <a:cubicBezTo>
                        <a:pt x="168987" y="156491"/>
                        <a:pt x="160870" y="165905"/>
                        <a:pt x="154782" y="182400"/>
                      </a:cubicBezTo>
                      <a:cubicBezTo>
                        <a:pt x="119068" y="134132"/>
                        <a:pt x="59283" y="86338"/>
                        <a:pt x="0" y="52329"/>
                      </a:cubicBezTo>
                      <a:cubicBezTo>
                        <a:pt x="9847" y="37470"/>
                        <a:pt x="14362" y="19200"/>
                        <a:pt x="17609" y="0"/>
                      </a:cubicBezTo>
                      <a:close/>
                    </a:path>
                  </a:pathLst>
                </a:custGeom>
                <a:solidFill>
                  <a:srgbClr val="FF1418"/>
                </a:solidFill>
                <a:ln w="7600" cap="flat">
                  <a:noFill/>
                  <a:bevel/>
                </a:ln>
              </p:spPr>
            </p:sp>
            <p:sp>
              <p:nvSpPr>
                <p:cNvPr id="189" name="Freeform 188"/>
                <p:cNvSpPr/>
                <p:nvPr/>
              </p:nvSpPr>
              <p:spPr>
                <a:xfrm>
                  <a:off x="5360298" y="4388706"/>
                  <a:ext cx="65949" cy="69675"/>
                </a:xfrm>
                <a:custGeom>
                  <a:avLst/>
                  <a:gdLst/>
                  <a:ahLst/>
                  <a:cxnLst/>
                  <a:rect l="0" t="0" r="0" b="0"/>
                  <a:pathLst>
                    <a:path w="65949" h="69675">
                      <a:moveTo>
                        <a:pt x="12364" y="0"/>
                      </a:moveTo>
                      <a:cubicBezTo>
                        <a:pt x="35091" y="14114"/>
                        <a:pt x="65949" y="52555"/>
                        <a:pt x="65949" y="52555"/>
                      </a:cubicBezTo>
                      <a:lnTo>
                        <a:pt x="47156" y="69675"/>
                      </a:lnTo>
                      <a:cubicBezTo>
                        <a:pt x="47156" y="69675"/>
                        <a:pt x="14573" y="47375"/>
                        <a:pt x="0" y="39230"/>
                      </a:cubicBezTo>
                      <a:cubicBezTo>
                        <a:pt x="6469" y="26659"/>
                        <a:pt x="11958" y="15291"/>
                        <a:pt x="12364" y="0"/>
                      </a:cubicBezTo>
                      <a:close/>
                    </a:path>
                  </a:pathLst>
                </a:custGeom>
                <a:gradFill>
                  <a:gsLst>
                    <a:gs pos="0">
                      <a:srgbClr val="FFFFFF"/>
                    </a:gs>
                    <a:gs pos="50000">
                      <a:srgbClr val="FFFFFF">
                        <a:alpha val="40000"/>
                      </a:srgbClr>
                    </a:gs>
                    <a:gs pos="100000">
                      <a:srgbClr val="FFFFFF">
                        <a:alpha val="0"/>
                      </a:srgbClr>
                    </a:gs>
                  </a:gsLst>
                  <a:lin ang="5400000" scaled="0"/>
                </a:gradFill>
                <a:ln w="7600" cap="flat">
                  <a:noFill/>
                  <a:bevel/>
                </a:ln>
              </p:spPr>
            </p:sp>
            <p:sp>
              <p:nvSpPr>
                <p:cNvPr id="190" name="Freeform 189"/>
                <p:cNvSpPr/>
                <p:nvPr/>
              </p:nvSpPr>
              <p:spPr>
                <a:xfrm>
                  <a:off x="5364358" y="4495016"/>
                  <a:ext cx="58644" cy="54132"/>
                </a:xfrm>
                <a:custGeom>
                  <a:avLst/>
                  <a:gdLst/>
                  <a:ahLst/>
                  <a:cxnLst/>
                  <a:rect l="0" t="0" r="0" b="0"/>
                  <a:pathLst>
                    <a:path w="58644" h="54132">
                      <a:moveTo>
                        <a:pt x="0" y="30773"/>
                      </a:moveTo>
                      <a:cubicBezTo>
                        <a:pt x="8176" y="26202"/>
                        <a:pt x="43206" y="0"/>
                        <a:pt x="43206" y="0"/>
                      </a:cubicBezTo>
                      <a:lnTo>
                        <a:pt x="58644" y="14499"/>
                      </a:lnTo>
                      <a:cubicBezTo>
                        <a:pt x="58644" y="14499"/>
                        <a:pt x="33185" y="43260"/>
                        <a:pt x="23726" y="54132"/>
                      </a:cubicBezTo>
                      <a:cubicBezTo>
                        <a:pt x="19667" y="46664"/>
                        <a:pt x="10739" y="35681"/>
                        <a:pt x="0" y="30773"/>
                      </a:cubicBezTo>
                      <a:close/>
                    </a:path>
                  </a:pathLst>
                </a:custGeom>
                <a:gradFill>
                  <a:gsLst>
                    <a:gs pos="0">
                      <a:srgbClr val="FFFFFF"/>
                    </a:gs>
                    <a:gs pos="50000">
                      <a:srgbClr val="FFFFFF">
                        <a:alpha val="40000"/>
                      </a:srgbClr>
                    </a:gs>
                    <a:gs pos="100000">
                      <a:srgbClr val="FFFFFF">
                        <a:alpha val="0"/>
                      </a:srgbClr>
                    </a:gs>
                  </a:gsLst>
                  <a:lin ang="16200000" scaled="0"/>
                </a:gradFill>
                <a:ln w="7600" cap="flat">
                  <a:noFill/>
                  <a:bevel/>
                </a:ln>
              </p:spPr>
            </p:sp>
            <p:sp>
              <p:nvSpPr>
                <p:cNvPr id="191" name="Freeform 190"/>
                <p:cNvSpPr/>
                <p:nvPr/>
              </p:nvSpPr>
              <p:spPr>
                <a:xfrm>
                  <a:off x="5469658" y="4499629"/>
                  <a:ext cx="54383" cy="52268"/>
                </a:xfrm>
                <a:custGeom>
                  <a:avLst/>
                  <a:gdLst/>
                  <a:ahLst/>
                  <a:cxnLst/>
                  <a:rect l="0" t="0" r="0" b="0"/>
                  <a:pathLst>
                    <a:path w="54383" h="52268">
                      <a:moveTo>
                        <a:pt x="34496" y="52268"/>
                      </a:moveTo>
                      <a:cubicBezTo>
                        <a:pt x="24946" y="35399"/>
                        <a:pt x="0" y="13416"/>
                        <a:pt x="0" y="13416"/>
                      </a:cubicBezTo>
                      <a:lnTo>
                        <a:pt x="14749" y="0"/>
                      </a:lnTo>
                      <a:cubicBezTo>
                        <a:pt x="14749" y="0"/>
                        <a:pt x="47079" y="23872"/>
                        <a:pt x="54383" y="28759"/>
                      </a:cubicBezTo>
                      <a:cubicBezTo>
                        <a:pt x="46517" y="33646"/>
                        <a:pt x="38148" y="42836"/>
                        <a:pt x="34496" y="52268"/>
                      </a:cubicBezTo>
                      <a:close/>
                    </a:path>
                  </a:pathLst>
                </a:custGeom>
                <a:gradFill>
                  <a:gsLst>
                    <a:gs pos="0">
                      <a:srgbClr val="FFFFFF"/>
                    </a:gs>
                    <a:gs pos="50000">
                      <a:srgbClr val="FFFFFF">
                        <a:alpha val="40000"/>
                      </a:srgbClr>
                    </a:gs>
                    <a:gs pos="100000">
                      <a:srgbClr val="FFFFFF">
                        <a:alpha val="0"/>
                      </a:srgbClr>
                    </a:gs>
                  </a:gsLst>
                  <a:lin ang="16200000" scaled="0"/>
                </a:gradFill>
                <a:ln w="7600" cap="flat">
                  <a:noFill/>
                  <a:bevel/>
                </a:ln>
              </p:spPr>
            </p:sp>
          </p:grpSp>
          <p:sp>
            <p:nvSpPr>
              <p:cNvPr id="185" name="Text 908"/>
              <p:cNvSpPr txBox="1"/>
              <p:nvPr/>
            </p:nvSpPr>
            <p:spPr>
              <a:xfrm>
                <a:off x="5563800" y="4386125"/>
                <a:ext cx="288800" cy="167200"/>
              </a:xfrm>
              <a:prstGeom prst="rect">
                <a:avLst/>
              </a:prstGeom>
              <a:noFill/>
            </p:spPr>
            <p:txBody>
              <a:bodyPr wrap="square" lIns="36000" tIns="18000" rIns="36000" bIns="18000" rtlCol="0" anchor="ctr"/>
              <a:lstStyle/>
              <a:p>
                <a:pPr algn="ctr"/>
                <a:r>
                  <a:rPr sz="1600">
                    <a:solidFill>
                      <a:srgbClr val="000000"/>
                    </a:solidFill>
                    <a:latin typeface="Arial"/>
                  </a:rPr>
                  <a:t>No</a:t>
                </a:r>
              </a:p>
            </p:txBody>
          </p:sp>
        </p:grpSp>
        <p:grpSp>
          <p:nvGrpSpPr>
            <p:cNvPr id="29" name="Sub Topic 4"/>
            <p:cNvGrpSpPr/>
            <p:nvPr/>
          </p:nvGrpSpPr>
          <p:grpSpPr>
            <a:xfrm>
              <a:off x="5290200" y="4826925"/>
              <a:ext cx="623200" cy="273600"/>
              <a:chOff x="5290200" y="4826925"/>
              <a:chExt cx="623200" cy="273600"/>
            </a:xfrm>
          </p:grpSpPr>
          <p:sp>
            <p:nvSpPr>
              <p:cNvPr id="175" name="Rectangle balloon"/>
              <p:cNvSpPr/>
              <p:nvPr/>
            </p:nvSpPr>
            <p:spPr>
              <a:xfrm>
                <a:off x="5290200" y="4826925"/>
                <a:ext cx="623200" cy="273600"/>
              </a:xfrm>
              <a:custGeom>
                <a:avLst/>
                <a:gdLst/>
                <a:ahLst/>
                <a:cxnLst/>
                <a:rect l="0" t="0" r="0" b="0"/>
                <a:pathLst>
                  <a:path w="623200" h="273600">
                    <a:moveTo>
                      <a:pt x="49248" y="0"/>
                    </a:moveTo>
                    <a:lnTo>
                      <a:pt x="573952" y="0"/>
                    </a:lnTo>
                    <a:cubicBezTo>
                      <a:pt x="601152" y="0"/>
                      <a:pt x="623200" y="22048"/>
                      <a:pt x="623200" y="49248"/>
                    </a:cubicBezTo>
                    <a:lnTo>
                      <a:pt x="623200" y="224352"/>
                    </a:lnTo>
                    <a:cubicBezTo>
                      <a:pt x="623200" y="251552"/>
                      <a:pt x="601152" y="273600"/>
                      <a:pt x="573952" y="273600"/>
                    </a:cubicBezTo>
                    <a:lnTo>
                      <a:pt x="49248" y="273600"/>
                    </a:lnTo>
                    <a:cubicBezTo>
                      <a:pt x="22048" y="273600"/>
                      <a:pt x="0" y="251552"/>
                      <a:pt x="0" y="224352"/>
                    </a:cubicBezTo>
                    <a:lnTo>
                      <a:pt x="0" y="49248"/>
                    </a:lnTo>
                    <a:cubicBezTo>
                      <a:pt x="0" y="22048"/>
                      <a:pt x="22048" y="0"/>
                      <a:pt x="49248" y="0"/>
                    </a:cubicBezTo>
                    <a:close/>
                  </a:path>
                </a:pathLst>
              </a:custGeom>
              <a:gradFill>
                <a:gsLst>
                  <a:gs pos="0">
                    <a:srgbClr val="FFE8C6"/>
                  </a:gs>
                  <a:gs pos="100000">
                    <a:srgbClr val="FFDEAD"/>
                  </a:gs>
                </a:gsLst>
                <a:lin ang="5400000" scaled="0"/>
              </a:gradFill>
              <a:ln w="7600" cap="flat">
                <a:solidFill>
                  <a:srgbClr val="FFBC57"/>
                </a:solidFill>
                <a:bevel/>
              </a:ln>
              <a:effectLst>
                <a:outerShdw blurRad="30000" dist="21496" dir="2700000" algn="tl">
                  <a:srgbClr val="000000">
                    <a:alpha val="40000"/>
                  </a:srgbClr>
                </a:outerShdw>
              </a:effectLst>
            </p:spPr>
          </p:sp>
          <p:sp>
            <p:nvSpPr>
              <p:cNvPr id="176" name="Freeform 175"/>
              <p:cNvSpPr/>
              <p:nvPr/>
            </p:nvSpPr>
            <p:spPr>
              <a:xfrm>
                <a:off x="5313000" y="4849725"/>
                <a:ext cx="577600" cy="136800"/>
              </a:xfrm>
              <a:custGeom>
                <a:avLst/>
                <a:gdLst/>
                <a:ahLst/>
                <a:cxnLst/>
                <a:rect l="0" t="0" r="0" b="0"/>
                <a:pathLst>
                  <a:path w="577600" h="136800">
                    <a:moveTo>
                      <a:pt x="49248" y="0"/>
                    </a:moveTo>
                    <a:lnTo>
                      <a:pt x="528352" y="0"/>
                    </a:lnTo>
                    <a:cubicBezTo>
                      <a:pt x="555552" y="0"/>
                      <a:pt x="577600" y="22048"/>
                      <a:pt x="577600" y="49248"/>
                    </a:cubicBezTo>
                    <a:lnTo>
                      <a:pt x="577600" y="87552"/>
                    </a:lnTo>
                    <a:cubicBezTo>
                      <a:pt x="577600" y="114752"/>
                      <a:pt x="555552" y="136800"/>
                      <a:pt x="528352" y="136800"/>
                    </a:cubicBezTo>
                    <a:lnTo>
                      <a:pt x="49248" y="136800"/>
                    </a:lnTo>
                    <a:cubicBezTo>
                      <a:pt x="22048" y="136800"/>
                      <a:pt x="0" y="114752"/>
                      <a:pt x="0" y="87552"/>
                    </a:cubicBezTo>
                    <a:lnTo>
                      <a:pt x="0" y="49248"/>
                    </a:lnTo>
                    <a:cubicBezTo>
                      <a:pt x="0" y="22048"/>
                      <a:pt x="22048" y="0"/>
                      <a:pt x="49248" y="0"/>
                    </a:cubicBezTo>
                    <a:close/>
                  </a:path>
                </a:pathLst>
              </a:custGeom>
              <a:gradFill>
                <a:gsLst>
                  <a:gs pos="0">
                    <a:srgbClr val="FFFFFF">
                      <a:alpha val="70000"/>
                    </a:srgbClr>
                  </a:gs>
                  <a:gs pos="100000">
                    <a:srgbClr val="FFFFFF">
                      <a:alpha val="10000"/>
                    </a:srgbClr>
                  </a:gs>
                </a:gsLst>
                <a:lin ang="5400000" scaled="0"/>
              </a:gradFill>
              <a:ln w="7600" cap="flat">
                <a:noFill/>
                <a:bevel/>
              </a:ln>
            </p:spPr>
          </p:sp>
          <p:grpSp>
            <p:nvGrpSpPr>
              <p:cNvPr id="177" name="Completed"/>
              <p:cNvGrpSpPr/>
              <p:nvPr/>
            </p:nvGrpSpPr>
            <p:grpSpPr>
              <a:xfrm>
                <a:off x="5351000" y="4872525"/>
                <a:ext cx="182400" cy="182400"/>
                <a:chOff x="5351000" y="4872525"/>
                <a:chExt cx="182400" cy="182400"/>
              </a:xfrm>
            </p:grpSpPr>
            <p:sp>
              <p:nvSpPr>
                <p:cNvPr id="179" name="Freeform 178"/>
                <p:cNvSpPr/>
                <p:nvPr/>
              </p:nvSpPr>
              <p:spPr>
                <a:xfrm>
                  <a:off x="5351000" y="4872525"/>
                  <a:ext cx="182400" cy="182400"/>
                </a:xfrm>
                <a:custGeom>
                  <a:avLst/>
                  <a:gdLst/>
                  <a:ahLst/>
                  <a:cxnLst/>
                  <a:rect l="0" t="0" r="0" b="0"/>
                  <a:pathLst>
                    <a:path w="182400" h="182400">
                      <a:moveTo>
                        <a:pt x="0" y="116296"/>
                      </a:moveTo>
                      <a:cubicBezTo>
                        <a:pt x="23987" y="100480"/>
                        <a:pt x="50638" y="84664"/>
                        <a:pt x="50638" y="84664"/>
                      </a:cubicBezTo>
                      <a:cubicBezTo>
                        <a:pt x="50638" y="84664"/>
                        <a:pt x="66630" y="119087"/>
                        <a:pt x="73737" y="134904"/>
                      </a:cubicBezTo>
                      <a:cubicBezTo>
                        <a:pt x="89728" y="91200"/>
                        <a:pt x="135924" y="18607"/>
                        <a:pt x="175014" y="0"/>
                      </a:cubicBezTo>
                      <a:cubicBezTo>
                        <a:pt x="172349" y="13955"/>
                        <a:pt x="172576" y="49487"/>
                        <a:pt x="182400" y="70885"/>
                      </a:cubicBezTo>
                      <a:cubicBezTo>
                        <a:pt x="161714" y="82968"/>
                        <a:pt x="113715" y="113505"/>
                        <a:pt x="77290" y="182400"/>
                      </a:cubicBezTo>
                      <a:cubicBezTo>
                        <a:pt x="53304" y="150719"/>
                        <a:pt x="21321" y="123739"/>
                        <a:pt x="0" y="116296"/>
                      </a:cubicBezTo>
                      <a:close/>
                    </a:path>
                  </a:pathLst>
                </a:custGeom>
                <a:solidFill>
                  <a:srgbClr val="00AF54"/>
                </a:solidFill>
                <a:ln w="7600" cap="flat">
                  <a:solidFill>
                    <a:srgbClr val="00AF54"/>
                  </a:solidFill>
                  <a:bevel/>
                </a:ln>
              </p:spPr>
            </p:sp>
            <p:sp>
              <p:nvSpPr>
                <p:cNvPr id="180" name="Freeform 179"/>
                <p:cNvSpPr/>
                <p:nvPr/>
              </p:nvSpPr>
              <p:spPr>
                <a:xfrm>
                  <a:off x="5441611" y="4888275"/>
                  <a:ext cx="79393" cy="101213"/>
                </a:xfrm>
                <a:custGeom>
                  <a:avLst/>
                  <a:gdLst/>
                  <a:ahLst/>
                  <a:cxnLst/>
                  <a:rect l="0" t="0" r="0" b="0"/>
                  <a:pathLst>
                    <a:path w="79393" h="101213">
                      <a:moveTo>
                        <a:pt x="0" y="97979"/>
                      </a:moveTo>
                      <a:cubicBezTo>
                        <a:pt x="9030" y="78953"/>
                        <a:pt x="50009" y="17465"/>
                        <a:pt x="74789" y="0"/>
                      </a:cubicBezTo>
                      <a:cubicBezTo>
                        <a:pt x="72634" y="10549"/>
                        <a:pt x="71392" y="33822"/>
                        <a:pt x="79393" y="49997"/>
                      </a:cubicBezTo>
                      <a:cubicBezTo>
                        <a:pt x="68285" y="53799"/>
                        <a:pt x="21055" y="101213"/>
                        <a:pt x="21055" y="101213"/>
                      </a:cubicBezTo>
                      <a:lnTo>
                        <a:pt x="0" y="97979"/>
                      </a:lnTo>
                      <a:close/>
                    </a:path>
                  </a:pathLst>
                </a:custGeom>
                <a:gradFill>
                  <a:gsLst>
                    <a:gs pos="0">
                      <a:srgbClr val="FFFFFF"/>
                    </a:gs>
                    <a:gs pos="50000">
                      <a:srgbClr val="FFFFFF">
                        <a:alpha val="40000"/>
                      </a:srgbClr>
                    </a:gs>
                    <a:gs pos="100000">
                      <a:srgbClr val="FFFFFF">
                        <a:alpha val="0"/>
                      </a:srgbClr>
                    </a:gs>
                  </a:gsLst>
                  <a:lin ang="5400000" scaled="0"/>
                </a:gradFill>
                <a:ln w="7600" cap="flat">
                  <a:noFill/>
                  <a:bevel/>
                </a:ln>
              </p:spPr>
            </p:sp>
            <p:sp>
              <p:nvSpPr>
                <p:cNvPr id="181" name="Freeform 180"/>
                <p:cNvSpPr/>
                <p:nvPr/>
              </p:nvSpPr>
              <p:spPr>
                <a:xfrm>
                  <a:off x="5366499" y="4970122"/>
                  <a:ext cx="51029" cy="44210"/>
                </a:xfrm>
                <a:custGeom>
                  <a:avLst/>
                  <a:gdLst/>
                  <a:ahLst/>
                  <a:cxnLst/>
                  <a:rect l="0" t="0" r="0" b="0"/>
                  <a:pathLst>
                    <a:path w="51029" h="44210">
                      <a:moveTo>
                        <a:pt x="0" y="18365"/>
                      </a:moveTo>
                      <a:cubicBezTo>
                        <a:pt x="19282" y="6409"/>
                        <a:pt x="31228" y="0"/>
                        <a:pt x="31228" y="0"/>
                      </a:cubicBezTo>
                      <a:cubicBezTo>
                        <a:pt x="31228" y="0"/>
                        <a:pt x="41783" y="18314"/>
                        <a:pt x="50498" y="33802"/>
                      </a:cubicBezTo>
                      <a:cubicBezTo>
                        <a:pt x="53610" y="39334"/>
                        <a:pt x="42206" y="49612"/>
                        <a:pt x="32695" y="40751"/>
                      </a:cubicBezTo>
                      <a:cubicBezTo>
                        <a:pt x="20989" y="29844"/>
                        <a:pt x="9449" y="21469"/>
                        <a:pt x="0" y="18365"/>
                      </a:cubicBezTo>
                      <a:close/>
                    </a:path>
                  </a:pathLst>
                </a:custGeom>
                <a:gradFill>
                  <a:gsLst>
                    <a:gs pos="0">
                      <a:srgbClr val="FFFFFF"/>
                    </a:gs>
                    <a:gs pos="50000">
                      <a:srgbClr val="FFFFFF">
                        <a:alpha val="40000"/>
                      </a:srgbClr>
                    </a:gs>
                    <a:gs pos="100000">
                      <a:srgbClr val="FFFFFF">
                        <a:alpha val="0"/>
                      </a:srgbClr>
                    </a:gs>
                  </a:gsLst>
                  <a:lin ang="5400000" scaled="0"/>
                </a:gradFill>
                <a:ln w="7600" cap="flat">
                  <a:noFill/>
                  <a:bevel/>
                </a:ln>
              </p:spPr>
            </p:sp>
          </p:grpSp>
          <p:sp>
            <p:nvSpPr>
              <p:cNvPr id="178" name="Text 909"/>
              <p:cNvSpPr txBox="1"/>
              <p:nvPr/>
            </p:nvSpPr>
            <p:spPr>
              <a:xfrm>
                <a:off x="5563800" y="4880125"/>
                <a:ext cx="357200" cy="167200"/>
              </a:xfrm>
              <a:prstGeom prst="rect">
                <a:avLst/>
              </a:prstGeom>
              <a:noFill/>
            </p:spPr>
            <p:txBody>
              <a:bodyPr wrap="square" lIns="36000" tIns="18000" rIns="36000" bIns="18000" rtlCol="0" anchor="ctr"/>
              <a:lstStyle/>
              <a:p>
                <a:pPr algn="ctr"/>
                <a:r>
                  <a:rPr sz="1600">
                    <a:solidFill>
                      <a:srgbClr val="000000"/>
                    </a:solidFill>
                    <a:latin typeface="Arial"/>
                  </a:rPr>
                  <a:t>Yes</a:t>
                </a:r>
              </a:p>
            </p:txBody>
          </p:sp>
        </p:grpSp>
        <p:grpSp>
          <p:nvGrpSpPr>
            <p:cNvPr id="30" name="Sub Topic 4"/>
            <p:cNvGrpSpPr/>
            <p:nvPr/>
          </p:nvGrpSpPr>
          <p:grpSpPr>
            <a:xfrm>
              <a:off x="5997000" y="4348125"/>
              <a:ext cx="357200" cy="243200"/>
              <a:chOff x="5997000" y="4348125"/>
              <a:chExt cx="357200" cy="243200"/>
            </a:xfrm>
          </p:grpSpPr>
          <p:sp>
            <p:nvSpPr>
              <p:cNvPr id="172" name="Rectangle balloon"/>
              <p:cNvSpPr/>
              <p:nvPr/>
            </p:nvSpPr>
            <p:spPr>
              <a:xfrm>
                <a:off x="5997000" y="4348125"/>
                <a:ext cx="357200" cy="243200"/>
              </a:xfrm>
              <a:custGeom>
                <a:avLst/>
                <a:gdLst/>
                <a:ahLst/>
                <a:cxnLst/>
                <a:rect l="0" t="0" r="0" b="0"/>
                <a:pathLst>
                  <a:path w="357200" h="243200">
                    <a:moveTo>
                      <a:pt x="43776" y="0"/>
                    </a:moveTo>
                    <a:lnTo>
                      <a:pt x="313424" y="0"/>
                    </a:lnTo>
                    <a:cubicBezTo>
                      <a:pt x="337601" y="0"/>
                      <a:pt x="357200" y="19598"/>
                      <a:pt x="357200" y="43776"/>
                    </a:cubicBezTo>
                    <a:lnTo>
                      <a:pt x="357200" y="199424"/>
                    </a:lnTo>
                    <a:cubicBezTo>
                      <a:pt x="357200" y="223601"/>
                      <a:pt x="337601" y="243200"/>
                      <a:pt x="313424" y="243200"/>
                    </a:cubicBezTo>
                    <a:lnTo>
                      <a:pt x="43776" y="243200"/>
                    </a:lnTo>
                    <a:cubicBezTo>
                      <a:pt x="19598" y="243200"/>
                      <a:pt x="0" y="223601"/>
                      <a:pt x="0" y="199424"/>
                    </a:cubicBezTo>
                    <a:lnTo>
                      <a:pt x="0" y="43776"/>
                    </a:lnTo>
                    <a:cubicBezTo>
                      <a:pt x="0" y="19598"/>
                      <a:pt x="19598" y="0"/>
                      <a:pt x="43776" y="0"/>
                    </a:cubicBezTo>
                    <a:close/>
                  </a:path>
                </a:pathLst>
              </a:custGeom>
              <a:gradFill>
                <a:gsLst>
                  <a:gs pos="0">
                    <a:srgbClr val="FFE8C6"/>
                  </a:gs>
                  <a:gs pos="100000">
                    <a:srgbClr val="FFDEAD"/>
                  </a:gs>
                </a:gsLst>
                <a:lin ang="5400000" scaled="0"/>
              </a:gradFill>
              <a:ln w="7600" cap="flat">
                <a:solidFill>
                  <a:srgbClr val="FFBC57"/>
                </a:solidFill>
                <a:bevel/>
              </a:ln>
              <a:effectLst>
                <a:outerShdw blurRad="30000" dist="21496" dir="2700000" algn="tl">
                  <a:srgbClr val="000000">
                    <a:alpha val="40000"/>
                  </a:srgbClr>
                </a:outerShdw>
              </a:effectLst>
            </p:spPr>
          </p:sp>
          <p:sp>
            <p:nvSpPr>
              <p:cNvPr id="173" name="Freeform 172"/>
              <p:cNvSpPr/>
              <p:nvPr/>
            </p:nvSpPr>
            <p:spPr>
              <a:xfrm>
                <a:off x="6019800" y="4370925"/>
                <a:ext cx="311600" cy="121600"/>
              </a:xfrm>
              <a:custGeom>
                <a:avLst/>
                <a:gdLst/>
                <a:ahLst/>
                <a:cxnLst/>
                <a:rect l="0" t="0" r="0" b="0"/>
                <a:pathLst>
                  <a:path w="311600" h="121600">
                    <a:moveTo>
                      <a:pt x="43776" y="0"/>
                    </a:moveTo>
                    <a:lnTo>
                      <a:pt x="267824" y="0"/>
                    </a:lnTo>
                    <a:cubicBezTo>
                      <a:pt x="292001" y="0"/>
                      <a:pt x="311600" y="19598"/>
                      <a:pt x="311600" y="43776"/>
                    </a:cubicBezTo>
                    <a:lnTo>
                      <a:pt x="311600" y="77824"/>
                    </a:lnTo>
                    <a:cubicBezTo>
                      <a:pt x="311600" y="102001"/>
                      <a:pt x="292001" y="121600"/>
                      <a:pt x="267824" y="121600"/>
                    </a:cubicBezTo>
                    <a:lnTo>
                      <a:pt x="43776" y="121600"/>
                    </a:lnTo>
                    <a:cubicBezTo>
                      <a:pt x="19598" y="121600"/>
                      <a:pt x="0" y="102001"/>
                      <a:pt x="0" y="77824"/>
                    </a:cubicBezTo>
                    <a:lnTo>
                      <a:pt x="0" y="43776"/>
                    </a:lnTo>
                    <a:cubicBezTo>
                      <a:pt x="0" y="19598"/>
                      <a:pt x="19598" y="0"/>
                      <a:pt x="43776" y="0"/>
                    </a:cubicBezTo>
                    <a:close/>
                  </a:path>
                </a:pathLst>
              </a:custGeom>
              <a:gradFill>
                <a:gsLst>
                  <a:gs pos="0">
                    <a:srgbClr val="FFFFFF">
                      <a:alpha val="70000"/>
                    </a:srgbClr>
                  </a:gs>
                  <a:gs pos="100000">
                    <a:srgbClr val="FFFFFF">
                      <a:alpha val="10000"/>
                    </a:srgbClr>
                  </a:gs>
                </a:gsLst>
                <a:lin ang="5400000" scaled="0"/>
              </a:gradFill>
              <a:ln w="7600" cap="flat">
                <a:noFill/>
                <a:bevel/>
              </a:ln>
            </p:spPr>
          </p:sp>
          <p:sp>
            <p:nvSpPr>
              <p:cNvPr id="174" name="Text 910"/>
              <p:cNvSpPr txBox="1"/>
              <p:nvPr/>
            </p:nvSpPr>
            <p:spPr>
              <a:xfrm>
                <a:off x="6057800" y="4401325"/>
                <a:ext cx="304000" cy="136800"/>
              </a:xfrm>
              <a:prstGeom prst="rect">
                <a:avLst/>
              </a:prstGeom>
              <a:noFill/>
            </p:spPr>
            <p:txBody>
              <a:bodyPr wrap="square" lIns="36000" tIns="18000" rIns="36000" bIns="18000" rtlCol="0" anchor="ctr"/>
              <a:lstStyle/>
              <a:p>
                <a:pPr algn="ctr"/>
                <a:r>
                  <a:rPr sz="1200">
                    <a:solidFill>
                      <a:srgbClr val="000000"/>
                    </a:solidFill>
                    <a:latin typeface="Arial"/>
                  </a:rPr>
                  <a:t>Fail</a:t>
                </a:r>
              </a:p>
            </p:txBody>
          </p:sp>
        </p:grpSp>
        <p:grpSp>
          <p:nvGrpSpPr>
            <p:cNvPr id="31" name="Sub Topic 4"/>
            <p:cNvGrpSpPr/>
            <p:nvPr/>
          </p:nvGrpSpPr>
          <p:grpSpPr>
            <a:xfrm>
              <a:off x="6065400" y="4682525"/>
              <a:ext cx="881600" cy="243200"/>
              <a:chOff x="6065400" y="4682525"/>
              <a:chExt cx="881600" cy="243200"/>
            </a:xfrm>
          </p:grpSpPr>
          <p:sp>
            <p:nvSpPr>
              <p:cNvPr id="169" name="Rectangle balloon"/>
              <p:cNvSpPr/>
              <p:nvPr/>
            </p:nvSpPr>
            <p:spPr>
              <a:xfrm>
                <a:off x="6065400" y="4682525"/>
                <a:ext cx="881600" cy="243200"/>
              </a:xfrm>
              <a:custGeom>
                <a:avLst/>
                <a:gdLst/>
                <a:ahLst/>
                <a:cxnLst/>
                <a:rect l="0" t="0" r="0" b="0"/>
                <a:pathLst>
                  <a:path w="881600" h="243200">
                    <a:moveTo>
                      <a:pt x="43776" y="0"/>
                    </a:moveTo>
                    <a:lnTo>
                      <a:pt x="837824" y="0"/>
                    </a:lnTo>
                    <a:cubicBezTo>
                      <a:pt x="862000" y="0"/>
                      <a:pt x="881600" y="19598"/>
                      <a:pt x="881600" y="43776"/>
                    </a:cubicBezTo>
                    <a:lnTo>
                      <a:pt x="881600" y="199424"/>
                    </a:lnTo>
                    <a:cubicBezTo>
                      <a:pt x="881600" y="223601"/>
                      <a:pt x="862000" y="243200"/>
                      <a:pt x="837824" y="243200"/>
                    </a:cubicBezTo>
                    <a:lnTo>
                      <a:pt x="43776" y="243200"/>
                    </a:lnTo>
                    <a:cubicBezTo>
                      <a:pt x="19598" y="243200"/>
                      <a:pt x="0" y="223601"/>
                      <a:pt x="0" y="199424"/>
                    </a:cubicBezTo>
                    <a:lnTo>
                      <a:pt x="0" y="43776"/>
                    </a:lnTo>
                    <a:cubicBezTo>
                      <a:pt x="0" y="19598"/>
                      <a:pt x="19598" y="0"/>
                      <a:pt x="43776" y="0"/>
                    </a:cubicBezTo>
                    <a:close/>
                  </a:path>
                </a:pathLst>
              </a:custGeom>
              <a:gradFill>
                <a:gsLst>
                  <a:gs pos="0">
                    <a:srgbClr val="FFE8C6"/>
                  </a:gs>
                  <a:gs pos="100000">
                    <a:srgbClr val="FFDEAD"/>
                  </a:gs>
                </a:gsLst>
                <a:lin ang="5400000" scaled="0"/>
              </a:gradFill>
              <a:ln w="7600" cap="flat">
                <a:solidFill>
                  <a:srgbClr val="FFBC57"/>
                </a:solidFill>
                <a:bevel/>
              </a:ln>
              <a:effectLst>
                <a:outerShdw blurRad="30000" dist="21496" dir="2700000" algn="tl">
                  <a:srgbClr val="000000">
                    <a:alpha val="40000"/>
                  </a:srgbClr>
                </a:outerShdw>
              </a:effectLst>
            </p:spPr>
          </p:sp>
          <p:sp>
            <p:nvSpPr>
              <p:cNvPr id="170" name="Freeform 169"/>
              <p:cNvSpPr/>
              <p:nvPr/>
            </p:nvSpPr>
            <p:spPr>
              <a:xfrm>
                <a:off x="6088200" y="4705325"/>
                <a:ext cx="836000" cy="121600"/>
              </a:xfrm>
              <a:custGeom>
                <a:avLst/>
                <a:gdLst/>
                <a:ahLst/>
                <a:cxnLst/>
                <a:rect l="0" t="0" r="0" b="0"/>
                <a:pathLst>
                  <a:path w="836000" h="121600">
                    <a:moveTo>
                      <a:pt x="43776" y="0"/>
                    </a:moveTo>
                    <a:lnTo>
                      <a:pt x="792224" y="0"/>
                    </a:lnTo>
                    <a:cubicBezTo>
                      <a:pt x="816400" y="0"/>
                      <a:pt x="836000" y="19598"/>
                      <a:pt x="836000" y="43776"/>
                    </a:cubicBezTo>
                    <a:lnTo>
                      <a:pt x="836000" y="77824"/>
                    </a:lnTo>
                    <a:cubicBezTo>
                      <a:pt x="836000" y="102001"/>
                      <a:pt x="816400" y="121600"/>
                      <a:pt x="792224" y="121600"/>
                    </a:cubicBezTo>
                    <a:lnTo>
                      <a:pt x="43776" y="121600"/>
                    </a:lnTo>
                    <a:cubicBezTo>
                      <a:pt x="19598" y="121600"/>
                      <a:pt x="0" y="102001"/>
                      <a:pt x="0" y="77824"/>
                    </a:cubicBezTo>
                    <a:lnTo>
                      <a:pt x="0" y="43776"/>
                    </a:lnTo>
                    <a:cubicBezTo>
                      <a:pt x="0" y="19598"/>
                      <a:pt x="19598" y="0"/>
                      <a:pt x="43776" y="0"/>
                    </a:cubicBezTo>
                    <a:close/>
                  </a:path>
                </a:pathLst>
              </a:custGeom>
              <a:gradFill>
                <a:gsLst>
                  <a:gs pos="0">
                    <a:srgbClr val="FFFFFF">
                      <a:alpha val="70000"/>
                    </a:srgbClr>
                  </a:gs>
                  <a:gs pos="100000">
                    <a:srgbClr val="FFFFFF">
                      <a:alpha val="10000"/>
                    </a:srgbClr>
                  </a:gs>
                </a:gsLst>
                <a:lin ang="5400000" scaled="0"/>
              </a:gradFill>
              <a:ln w="7600" cap="flat">
                <a:noFill/>
                <a:bevel/>
              </a:ln>
            </p:spPr>
          </p:sp>
          <p:sp>
            <p:nvSpPr>
              <p:cNvPr id="171" name="Text 911"/>
              <p:cNvSpPr txBox="1"/>
              <p:nvPr/>
            </p:nvSpPr>
            <p:spPr>
              <a:xfrm>
                <a:off x="6126200" y="4735725"/>
                <a:ext cx="828400" cy="136800"/>
              </a:xfrm>
              <a:prstGeom prst="rect">
                <a:avLst/>
              </a:prstGeom>
              <a:noFill/>
            </p:spPr>
            <p:txBody>
              <a:bodyPr wrap="square" lIns="36000" tIns="18000" rIns="36000" bIns="18000" rtlCol="0" anchor="ctr"/>
              <a:lstStyle/>
              <a:p>
                <a:pPr algn="ctr"/>
                <a:r>
                  <a:rPr sz="1200">
                    <a:solidFill>
                      <a:srgbClr val="000000"/>
                    </a:solidFill>
                    <a:latin typeface="Arial"/>
                  </a:rPr>
                  <a:t>Process Step</a:t>
                </a:r>
              </a:p>
            </p:txBody>
          </p:sp>
        </p:grpSp>
        <p:grpSp>
          <p:nvGrpSpPr>
            <p:cNvPr id="32" name="Sub Topic 4"/>
            <p:cNvGrpSpPr/>
            <p:nvPr/>
          </p:nvGrpSpPr>
          <p:grpSpPr>
            <a:xfrm>
              <a:off x="6065400" y="5001725"/>
              <a:ext cx="881600" cy="243200"/>
              <a:chOff x="6065400" y="5001725"/>
              <a:chExt cx="881600" cy="243200"/>
            </a:xfrm>
          </p:grpSpPr>
          <p:sp>
            <p:nvSpPr>
              <p:cNvPr id="166" name="Rectangle balloon"/>
              <p:cNvSpPr/>
              <p:nvPr/>
            </p:nvSpPr>
            <p:spPr>
              <a:xfrm>
                <a:off x="6065400" y="5001725"/>
                <a:ext cx="881600" cy="243200"/>
              </a:xfrm>
              <a:custGeom>
                <a:avLst/>
                <a:gdLst/>
                <a:ahLst/>
                <a:cxnLst/>
                <a:rect l="0" t="0" r="0" b="0"/>
                <a:pathLst>
                  <a:path w="881600" h="243200">
                    <a:moveTo>
                      <a:pt x="43776" y="0"/>
                    </a:moveTo>
                    <a:lnTo>
                      <a:pt x="837824" y="0"/>
                    </a:lnTo>
                    <a:cubicBezTo>
                      <a:pt x="862000" y="0"/>
                      <a:pt x="881600" y="19598"/>
                      <a:pt x="881600" y="43776"/>
                    </a:cubicBezTo>
                    <a:lnTo>
                      <a:pt x="881600" y="199424"/>
                    </a:lnTo>
                    <a:cubicBezTo>
                      <a:pt x="881600" y="223601"/>
                      <a:pt x="862000" y="243200"/>
                      <a:pt x="837824" y="243200"/>
                    </a:cubicBezTo>
                    <a:lnTo>
                      <a:pt x="43776" y="243200"/>
                    </a:lnTo>
                    <a:cubicBezTo>
                      <a:pt x="19598" y="243200"/>
                      <a:pt x="0" y="223601"/>
                      <a:pt x="0" y="199424"/>
                    </a:cubicBezTo>
                    <a:lnTo>
                      <a:pt x="0" y="43776"/>
                    </a:lnTo>
                    <a:cubicBezTo>
                      <a:pt x="0" y="19598"/>
                      <a:pt x="19598" y="0"/>
                      <a:pt x="43776" y="0"/>
                    </a:cubicBezTo>
                    <a:close/>
                  </a:path>
                </a:pathLst>
              </a:custGeom>
              <a:gradFill>
                <a:gsLst>
                  <a:gs pos="0">
                    <a:srgbClr val="FFE8C6"/>
                  </a:gs>
                  <a:gs pos="100000">
                    <a:srgbClr val="FFDEAD"/>
                  </a:gs>
                </a:gsLst>
                <a:lin ang="5400000" scaled="0"/>
              </a:gradFill>
              <a:ln w="7600" cap="flat">
                <a:solidFill>
                  <a:srgbClr val="FFBC57"/>
                </a:solidFill>
                <a:bevel/>
              </a:ln>
              <a:effectLst>
                <a:outerShdw blurRad="30000" dist="21496" dir="2700000" algn="tl">
                  <a:srgbClr val="000000">
                    <a:alpha val="40000"/>
                  </a:srgbClr>
                </a:outerShdw>
              </a:effectLst>
            </p:spPr>
          </p:sp>
          <p:sp>
            <p:nvSpPr>
              <p:cNvPr id="167" name="Freeform 166"/>
              <p:cNvSpPr/>
              <p:nvPr/>
            </p:nvSpPr>
            <p:spPr>
              <a:xfrm>
                <a:off x="6088200" y="5024525"/>
                <a:ext cx="836000" cy="121600"/>
              </a:xfrm>
              <a:custGeom>
                <a:avLst/>
                <a:gdLst/>
                <a:ahLst/>
                <a:cxnLst/>
                <a:rect l="0" t="0" r="0" b="0"/>
                <a:pathLst>
                  <a:path w="836000" h="121600">
                    <a:moveTo>
                      <a:pt x="43776" y="0"/>
                    </a:moveTo>
                    <a:lnTo>
                      <a:pt x="792224" y="0"/>
                    </a:lnTo>
                    <a:cubicBezTo>
                      <a:pt x="816400" y="0"/>
                      <a:pt x="836000" y="19598"/>
                      <a:pt x="836000" y="43776"/>
                    </a:cubicBezTo>
                    <a:lnTo>
                      <a:pt x="836000" y="77824"/>
                    </a:lnTo>
                    <a:cubicBezTo>
                      <a:pt x="836000" y="102001"/>
                      <a:pt x="816400" y="121600"/>
                      <a:pt x="792224" y="121600"/>
                    </a:cubicBezTo>
                    <a:lnTo>
                      <a:pt x="43776" y="121600"/>
                    </a:lnTo>
                    <a:cubicBezTo>
                      <a:pt x="19598" y="121600"/>
                      <a:pt x="0" y="102001"/>
                      <a:pt x="0" y="77824"/>
                    </a:cubicBezTo>
                    <a:lnTo>
                      <a:pt x="0" y="43776"/>
                    </a:lnTo>
                    <a:cubicBezTo>
                      <a:pt x="0" y="19598"/>
                      <a:pt x="19598" y="0"/>
                      <a:pt x="43776" y="0"/>
                    </a:cubicBezTo>
                    <a:close/>
                  </a:path>
                </a:pathLst>
              </a:custGeom>
              <a:gradFill>
                <a:gsLst>
                  <a:gs pos="0">
                    <a:srgbClr val="FFFFFF">
                      <a:alpha val="70000"/>
                    </a:srgbClr>
                  </a:gs>
                  <a:gs pos="100000">
                    <a:srgbClr val="FFFFFF">
                      <a:alpha val="10000"/>
                    </a:srgbClr>
                  </a:gs>
                </a:gsLst>
                <a:lin ang="5400000" scaled="0"/>
              </a:gradFill>
              <a:ln w="7600" cap="flat">
                <a:noFill/>
                <a:bevel/>
              </a:ln>
            </p:spPr>
          </p:sp>
          <p:sp>
            <p:nvSpPr>
              <p:cNvPr id="168" name="Text 912"/>
              <p:cNvSpPr txBox="1"/>
              <p:nvPr/>
            </p:nvSpPr>
            <p:spPr>
              <a:xfrm>
                <a:off x="6126200" y="5054925"/>
                <a:ext cx="828400" cy="136800"/>
              </a:xfrm>
              <a:prstGeom prst="rect">
                <a:avLst/>
              </a:prstGeom>
              <a:noFill/>
            </p:spPr>
            <p:txBody>
              <a:bodyPr wrap="square" lIns="36000" tIns="18000" rIns="36000" bIns="18000" rtlCol="0" anchor="ctr"/>
              <a:lstStyle/>
              <a:p>
                <a:pPr algn="ctr"/>
                <a:r>
                  <a:rPr sz="1200">
                    <a:solidFill>
                      <a:srgbClr val="000000"/>
                    </a:solidFill>
                    <a:latin typeface="Arial"/>
                  </a:rPr>
                  <a:t>Process Step</a:t>
                </a:r>
              </a:p>
            </p:txBody>
          </p:sp>
        </p:grpSp>
        <p:grpSp>
          <p:nvGrpSpPr>
            <p:cNvPr id="33" name="Sub Topic 4"/>
            <p:cNvGrpSpPr/>
            <p:nvPr/>
          </p:nvGrpSpPr>
          <p:grpSpPr>
            <a:xfrm>
              <a:off x="7099000" y="5001725"/>
              <a:ext cx="813200" cy="243200"/>
              <a:chOff x="7099000" y="5001725"/>
              <a:chExt cx="813200" cy="243200"/>
            </a:xfrm>
          </p:grpSpPr>
          <p:sp>
            <p:nvSpPr>
              <p:cNvPr id="160" name="Rectangle balloon"/>
              <p:cNvSpPr/>
              <p:nvPr/>
            </p:nvSpPr>
            <p:spPr>
              <a:xfrm>
                <a:off x="7099000" y="5001725"/>
                <a:ext cx="813200" cy="243200"/>
              </a:xfrm>
              <a:custGeom>
                <a:avLst/>
                <a:gdLst/>
                <a:ahLst/>
                <a:cxnLst/>
                <a:rect l="0" t="0" r="0" b="0"/>
                <a:pathLst>
                  <a:path w="813200" h="243200">
                    <a:moveTo>
                      <a:pt x="43776" y="0"/>
                    </a:moveTo>
                    <a:lnTo>
                      <a:pt x="769424" y="0"/>
                    </a:lnTo>
                    <a:cubicBezTo>
                      <a:pt x="793600" y="0"/>
                      <a:pt x="813200" y="19598"/>
                      <a:pt x="813200" y="43776"/>
                    </a:cubicBezTo>
                    <a:lnTo>
                      <a:pt x="813200" y="199424"/>
                    </a:lnTo>
                    <a:cubicBezTo>
                      <a:pt x="813200" y="223601"/>
                      <a:pt x="793600" y="243200"/>
                      <a:pt x="769424" y="243200"/>
                    </a:cubicBezTo>
                    <a:lnTo>
                      <a:pt x="43776" y="243200"/>
                    </a:lnTo>
                    <a:cubicBezTo>
                      <a:pt x="19598" y="243200"/>
                      <a:pt x="0" y="223601"/>
                      <a:pt x="0" y="199424"/>
                    </a:cubicBezTo>
                    <a:lnTo>
                      <a:pt x="0" y="43776"/>
                    </a:lnTo>
                    <a:cubicBezTo>
                      <a:pt x="0" y="19598"/>
                      <a:pt x="19598" y="0"/>
                      <a:pt x="43776" y="0"/>
                    </a:cubicBezTo>
                    <a:close/>
                  </a:path>
                </a:pathLst>
              </a:custGeom>
              <a:gradFill>
                <a:gsLst>
                  <a:gs pos="0">
                    <a:srgbClr val="FFE8C6"/>
                  </a:gs>
                  <a:gs pos="100000">
                    <a:srgbClr val="FFDEAD"/>
                  </a:gs>
                </a:gsLst>
                <a:lin ang="5400000" scaled="0"/>
              </a:gradFill>
              <a:ln w="7600" cap="flat">
                <a:solidFill>
                  <a:srgbClr val="FFBC57"/>
                </a:solidFill>
                <a:bevel/>
              </a:ln>
              <a:effectLst>
                <a:outerShdw blurRad="30000" dist="21496" dir="2700000" algn="tl">
                  <a:srgbClr val="000000">
                    <a:alpha val="40000"/>
                  </a:srgbClr>
                </a:outerShdw>
              </a:effectLst>
            </p:spPr>
          </p:sp>
          <p:sp>
            <p:nvSpPr>
              <p:cNvPr id="161" name="Freeform 160"/>
              <p:cNvSpPr/>
              <p:nvPr/>
            </p:nvSpPr>
            <p:spPr>
              <a:xfrm>
                <a:off x="7121800" y="5024525"/>
                <a:ext cx="767600" cy="121600"/>
              </a:xfrm>
              <a:custGeom>
                <a:avLst/>
                <a:gdLst/>
                <a:ahLst/>
                <a:cxnLst/>
                <a:rect l="0" t="0" r="0" b="0"/>
                <a:pathLst>
                  <a:path w="767600" h="121600">
                    <a:moveTo>
                      <a:pt x="43776" y="0"/>
                    </a:moveTo>
                    <a:lnTo>
                      <a:pt x="723824" y="0"/>
                    </a:lnTo>
                    <a:cubicBezTo>
                      <a:pt x="748001" y="0"/>
                      <a:pt x="767600" y="19598"/>
                      <a:pt x="767600" y="43776"/>
                    </a:cubicBezTo>
                    <a:lnTo>
                      <a:pt x="767600" y="77824"/>
                    </a:lnTo>
                    <a:cubicBezTo>
                      <a:pt x="767600" y="102001"/>
                      <a:pt x="748001" y="121600"/>
                      <a:pt x="723824" y="121600"/>
                    </a:cubicBezTo>
                    <a:lnTo>
                      <a:pt x="43776" y="121600"/>
                    </a:lnTo>
                    <a:cubicBezTo>
                      <a:pt x="19598" y="121600"/>
                      <a:pt x="0" y="102001"/>
                      <a:pt x="0" y="77824"/>
                    </a:cubicBezTo>
                    <a:lnTo>
                      <a:pt x="0" y="43776"/>
                    </a:lnTo>
                    <a:cubicBezTo>
                      <a:pt x="0" y="19598"/>
                      <a:pt x="19598" y="0"/>
                      <a:pt x="43776" y="0"/>
                    </a:cubicBezTo>
                    <a:close/>
                  </a:path>
                </a:pathLst>
              </a:custGeom>
              <a:gradFill>
                <a:gsLst>
                  <a:gs pos="0">
                    <a:srgbClr val="FFFFFF">
                      <a:alpha val="70000"/>
                    </a:srgbClr>
                  </a:gs>
                  <a:gs pos="100000">
                    <a:srgbClr val="FFFFFF">
                      <a:alpha val="10000"/>
                    </a:srgbClr>
                  </a:gs>
                </a:gsLst>
                <a:lin ang="5400000" scaled="0"/>
              </a:gradFill>
              <a:ln w="7600" cap="flat">
                <a:noFill/>
                <a:bevel/>
              </a:ln>
            </p:spPr>
          </p:sp>
          <p:grpSp>
            <p:nvGrpSpPr>
              <p:cNvPr id="162" name="Red Flag"/>
              <p:cNvGrpSpPr/>
              <p:nvPr/>
            </p:nvGrpSpPr>
            <p:grpSpPr>
              <a:xfrm>
                <a:off x="7159800" y="5032125"/>
                <a:ext cx="167200" cy="182400"/>
                <a:chOff x="7159800" y="5032125"/>
                <a:chExt cx="167200" cy="182400"/>
              </a:xfrm>
            </p:grpSpPr>
            <p:sp>
              <p:nvSpPr>
                <p:cNvPr id="164" name="Freeform 163"/>
                <p:cNvSpPr/>
                <p:nvPr/>
              </p:nvSpPr>
              <p:spPr>
                <a:xfrm>
                  <a:off x="7173176" y="5032125"/>
                  <a:ext cx="153824" cy="116736"/>
                </a:xfrm>
                <a:custGeom>
                  <a:avLst/>
                  <a:gdLst/>
                  <a:ahLst/>
                  <a:cxnLst/>
                  <a:rect l="0" t="0" r="0" b="0"/>
                  <a:pathLst>
                    <a:path w="153824" h="116736">
                      <a:moveTo>
                        <a:pt x="0" y="9844"/>
                      </a:moveTo>
                      <a:cubicBezTo>
                        <a:pt x="0" y="9844"/>
                        <a:pt x="32384" y="-12384"/>
                        <a:pt x="75978" y="9844"/>
                      </a:cubicBezTo>
                      <a:cubicBezTo>
                        <a:pt x="119572" y="32072"/>
                        <a:pt x="153824" y="9844"/>
                        <a:pt x="153824" y="9844"/>
                      </a:cubicBezTo>
                      <a:lnTo>
                        <a:pt x="153824" y="105741"/>
                      </a:lnTo>
                      <a:cubicBezTo>
                        <a:pt x="153824" y="105741"/>
                        <a:pt x="127045" y="130509"/>
                        <a:pt x="76600" y="105741"/>
                      </a:cubicBezTo>
                      <a:cubicBezTo>
                        <a:pt x="26156" y="80973"/>
                        <a:pt x="0" y="105741"/>
                        <a:pt x="0" y="105741"/>
                      </a:cubicBezTo>
                      <a:lnTo>
                        <a:pt x="0" y="9844"/>
                      </a:lnTo>
                      <a:close/>
                    </a:path>
                  </a:pathLst>
                </a:custGeom>
                <a:gradFill>
                  <a:gsLst>
                    <a:gs pos="4000">
                      <a:srgbClr val="A31900"/>
                    </a:gs>
                    <a:gs pos="23000">
                      <a:srgbClr val="FF6347"/>
                    </a:gs>
                    <a:gs pos="44000">
                      <a:srgbClr val="D42000"/>
                    </a:gs>
                    <a:gs pos="55000">
                      <a:srgbClr val="D42000"/>
                    </a:gs>
                    <a:gs pos="83000">
                      <a:srgbClr val="FF6347"/>
                    </a:gs>
                    <a:gs pos="100000">
                      <a:srgbClr val="C41E00"/>
                    </a:gs>
                  </a:gsLst>
                  <a:lin ang="0" scaled="0"/>
                </a:gradFill>
                <a:ln w="2500" cap="flat">
                  <a:solidFill>
                    <a:srgbClr val="C41E00"/>
                  </a:solidFill>
                  <a:bevel/>
                </a:ln>
              </p:spPr>
            </p:sp>
            <p:sp>
              <p:nvSpPr>
                <p:cNvPr id="165" name="Freeform 164"/>
                <p:cNvSpPr/>
                <p:nvPr/>
              </p:nvSpPr>
              <p:spPr>
                <a:xfrm>
                  <a:off x="7159800" y="5032125"/>
                  <a:ext cx="15200" cy="182400"/>
                </a:xfrm>
                <a:custGeom>
                  <a:avLst/>
                  <a:gdLst/>
                  <a:ahLst/>
                  <a:cxnLst/>
                  <a:rect l="0" t="0" r="0" b="0"/>
                  <a:pathLst>
                    <a:path w="15200" h="182400">
                      <a:moveTo>
                        <a:pt x="0" y="0"/>
                      </a:moveTo>
                      <a:lnTo>
                        <a:pt x="15200" y="0"/>
                      </a:lnTo>
                      <a:lnTo>
                        <a:pt x="15200" y="182400"/>
                      </a:lnTo>
                      <a:lnTo>
                        <a:pt x="0" y="182400"/>
                      </a:lnTo>
                      <a:lnTo>
                        <a:pt x="0" y="0"/>
                      </a:lnTo>
                      <a:close/>
                    </a:path>
                  </a:pathLst>
                </a:custGeom>
                <a:gradFill>
                  <a:gsLst>
                    <a:gs pos="0">
                      <a:srgbClr val="6F370F"/>
                    </a:gs>
                    <a:gs pos="50000">
                      <a:srgbClr val="B98F71"/>
                    </a:gs>
                    <a:gs pos="100000">
                      <a:srgbClr val="6F370F"/>
                    </a:gs>
                  </a:gsLst>
                  <a:lin ang="0" scaled="0"/>
                </a:gradFill>
                <a:ln w="2500" cap="flat">
                  <a:solidFill>
                    <a:srgbClr val="53290B"/>
                  </a:solidFill>
                  <a:bevel/>
                </a:ln>
              </p:spPr>
            </p:sp>
          </p:grpSp>
          <p:sp>
            <p:nvSpPr>
              <p:cNvPr id="163" name="Text 913"/>
              <p:cNvSpPr txBox="1"/>
              <p:nvPr/>
            </p:nvSpPr>
            <p:spPr>
              <a:xfrm>
                <a:off x="7357400" y="5054925"/>
                <a:ext cx="562400" cy="136800"/>
              </a:xfrm>
              <a:prstGeom prst="rect">
                <a:avLst/>
              </a:prstGeom>
              <a:noFill/>
            </p:spPr>
            <p:txBody>
              <a:bodyPr wrap="square" lIns="36000" tIns="18000" rIns="36000" bIns="18000" rtlCol="0" anchor="ctr"/>
              <a:lstStyle/>
              <a:p>
                <a:pPr algn="ctr"/>
                <a:r>
                  <a:rPr sz="1200">
                    <a:solidFill>
                      <a:srgbClr val="000000"/>
                    </a:solidFill>
                    <a:latin typeface="Arial"/>
                  </a:rPr>
                  <a:t>Success</a:t>
                </a:r>
              </a:p>
            </p:txBody>
          </p:sp>
        </p:grpSp>
        <p:sp>
          <p:nvSpPr>
            <p:cNvPr id="34" name="Line"/>
            <p:cNvSpPr/>
            <p:nvPr/>
          </p:nvSpPr>
          <p:spPr>
            <a:xfrm rot="-9104520">
              <a:off x="5055938" y="4142925"/>
              <a:ext cx="1380525" cy="0"/>
            </a:xfrm>
            <a:custGeom>
              <a:avLst/>
              <a:gdLst/>
              <a:ahLst/>
              <a:cxnLst/>
              <a:rect l="0" t="0" r="0" b="0"/>
              <a:pathLst>
                <a:path w="1380525" fill="none">
                  <a:moveTo>
                    <a:pt x="0" y="0"/>
                  </a:moveTo>
                  <a:cubicBezTo>
                    <a:pt x="-350021" y="525399"/>
                    <a:pt x="553365" y="666344"/>
                    <a:pt x="1380525" y="0"/>
                  </a:cubicBezTo>
                </a:path>
              </a:pathLst>
            </a:custGeom>
            <a:solidFill>
              <a:srgbClr val="FFFFFF"/>
            </a:solidFill>
            <a:ln w="15200" cap="flat">
              <a:solidFill>
                <a:srgbClr val="006FBD"/>
              </a:solidFill>
              <a:custDash>
                <a:ds d="250000" sp="250000"/>
              </a:custDash>
              <a:bevel/>
              <a:headEnd type="stealth" w="med" len="med"/>
              <a:tailEnd type="stealth" w="med" len="med"/>
            </a:ln>
          </p:spPr>
        </p:sp>
        <p:grpSp>
          <p:nvGrpSpPr>
            <p:cNvPr id="35" name="Title block"/>
            <p:cNvGrpSpPr/>
            <p:nvPr/>
          </p:nvGrpSpPr>
          <p:grpSpPr>
            <a:xfrm>
              <a:off x="3238200" y="1613075"/>
              <a:ext cx="2827200" cy="760000"/>
              <a:chOff x="3238200" y="1613075"/>
              <a:chExt cx="2827200" cy="760000"/>
            </a:xfrm>
          </p:grpSpPr>
          <p:sp>
            <p:nvSpPr>
              <p:cNvPr id="156" name="Arrow"/>
              <p:cNvSpPr/>
              <p:nvPr/>
            </p:nvSpPr>
            <p:spPr>
              <a:xfrm>
                <a:off x="3238200" y="1613075"/>
                <a:ext cx="2827200" cy="760000"/>
              </a:xfrm>
              <a:custGeom>
                <a:avLst/>
                <a:gdLst/>
                <a:ahLst/>
                <a:cxnLst/>
                <a:rect l="0" t="0" r="0" b="0"/>
                <a:pathLst>
                  <a:path w="2827200" h="760000">
                    <a:moveTo>
                      <a:pt x="0" y="190000"/>
                    </a:moveTo>
                    <a:lnTo>
                      <a:pt x="2371200" y="190000"/>
                    </a:lnTo>
                    <a:lnTo>
                      <a:pt x="2371200" y="0"/>
                    </a:lnTo>
                    <a:lnTo>
                      <a:pt x="2827200" y="380000"/>
                    </a:lnTo>
                    <a:lnTo>
                      <a:pt x="2371200" y="760000"/>
                    </a:lnTo>
                    <a:lnTo>
                      <a:pt x="2371200" y="570000"/>
                    </a:lnTo>
                    <a:lnTo>
                      <a:pt x="0" y="570000"/>
                    </a:lnTo>
                    <a:lnTo>
                      <a:pt x="0" y="190000"/>
                    </a:lnTo>
                    <a:close/>
                  </a:path>
                </a:pathLst>
              </a:custGeom>
              <a:gradFill>
                <a:gsLst>
                  <a:gs pos="0">
                    <a:srgbClr val="D99500"/>
                  </a:gs>
                  <a:gs pos="20000">
                    <a:srgbClr val="D99500"/>
                  </a:gs>
                  <a:gs pos="21000">
                    <a:srgbClr val="B37B00"/>
                  </a:gs>
                  <a:gs pos="24000">
                    <a:srgbClr val="B37B00"/>
                  </a:gs>
                  <a:gs pos="25000">
                    <a:srgbClr val="F2A600"/>
                  </a:gs>
                  <a:gs pos="40000">
                    <a:srgbClr val="F2A600"/>
                  </a:gs>
                  <a:gs pos="41000">
                    <a:srgbClr val="FFBF33"/>
                  </a:gs>
                  <a:gs pos="100000">
                    <a:srgbClr val="FFBF33"/>
                  </a:gs>
                </a:gsLst>
                <a:lin ang="12900000" scaled="0"/>
              </a:gradFill>
              <a:ln w="7600" cap="flat">
                <a:solidFill>
                  <a:srgbClr val="FFDEAD"/>
                </a:solidFill>
                <a:bevel/>
              </a:ln>
            </p:spPr>
          </p:sp>
          <p:sp>
            <p:nvSpPr>
              <p:cNvPr id="157" name="Arrow"/>
              <p:cNvSpPr/>
              <p:nvPr/>
            </p:nvSpPr>
            <p:spPr>
              <a:xfrm>
                <a:off x="3314200" y="1727075"/>
                <a:ext cx="2675200" cy="532000"/>
              </a:xfrm>
              <a:custGeom>
                <a:avLst/>
                <a:gdLst/>
                <a:ahLst/>
                <a:cxnLst/>
                <a:rect l="0" t="0" r="0" b="0"/>
                <a:pathLst>
                  <a:path w="2675200" h="532000">
                    <a:moveTo>
                      <a:pt x="0" y="133000"/>
                    </a:moveTo>
                    <a:lnTo>
                      <a:pt x="2356000" y="133000"/>
                    </a:lnTo>
                    <a:lnTo>
                      <a:pt x="2356000" y="0"/>
                    </a:lnTo>
                    <a:lnTo>
                      <a:pt x="2675200" y="266000"/>
                    </a:lnTo>
                    <a:lnTo>
                      <a:pt x="2356000" y="532000"/>
                    </a:lnTo>
                    <a:lnTo>
                      <a:pt x="2356000" y="399000"/>
                    </a:lnTo>
                    <a:lnTo>
                      <a:pt x="0" y="399000"/>
                    </a:lnTo>
                    <a:lnTo>
                      <a:pt x="0" y="133000"/>
                    </a:lnTo>
                    <a:close/>
                  </a:path>
                </a:pathLst>
              </a:custGeom>
              <a:gradFill>
                <a:gsLst>
                  <a:gs pos="0">
                    <a:srgbClr val="D99500"/>
                  </a:gs>
                  <a:gs pos="20000">
                    <a:srgbClr val="D99500"/>
                  </a:gs>
                  <a:gs pos="21000">
                    <a:srgbClr val="B37B00"/>
                  </a:gs>
                  <a:gs pos="24000">
                    <a:srgbClr val="B37B00"/>
                  </a:gs>
                  <a:gs pos="25000">
                    <a:srgbClr val="F2A600"/>
                  </a:gs>
                  <a:gs pos="40000">
                    <a:srgbClr val="F2A600"/>
                  </a:gs>
                  <a:gs pos="41000">
                    <a:srgbClr val="FFBF33"/>
                  </a:gs>
                  <a:gs pos="100000">
                    <a:srgbClr val="FFBF33"/>
                  </a:gs>
                </a:gsLst>
                <a:lin ang="12900000" scaled="0"/>
              </a:gradFill>
              <a:ln w="7600" cap="flat">
                <a:solidFill>
                  <a:srgbClr val="FFDEAD"/>
                </a:solidFill>
                <a:bevel/>
              </a:ln>
            </p:spPr>
          </p:sp>
          <p:sp>
            <p:nvSpPr>
              <p:cNvPr id="158" name="Triangle Arrow"/>
              <p:cNvSpPr/>
              <p:nvPr/>
            </p:nvSpPr>
            <p:spPr>
              <a:xfrm>
                <a:off x="3390200" y="1890475"/>
                <a:ext cx="139536" cy="205200"/>
              </a:xfrm>
              <a:custGeom>
                <a:avLst/>
                <a:gdLst/>
                <a:ahLst/>
                <a:cxnLst/>
                <a:rect l="0" t="0" r="0" b="0"/>
                <a:pathLst>
                  <a:path w="139536" h="205200">
                    <a:moveTo>
                      <a:pt x="0" y="0"/>
                    </a:moveTo>
                    <a:lnTo>
                      <a:pt x="139536" y="102600"/>
                    </a:lnTo>
                    <a:lnTo>
                      <a:pt x="0" y="205200"/>
                    </a:lnTo>
                    <a:lnTo>
                      <a:pt x="0" y="0"/>
                    </a:lnTo>
                    <a:close/>
                  </a:path>
                </a:pathLst>
              </a:custGeom>
              <a:gradFill>
                <a:gsLst>
                  <a:gs pos="0">
                    <a:srgbClr val="F4FBFA"/>
                  </a:gs>
                  <a:gs pos="50000">
                    <a:srgbClr val="DEF4EF"/>
                  </a:gs>
                  <a:gs pos="100000">
                    <a:srgbClr val="C7EEE5"/>
                  </a:gs>
                </a:gsLst>
                <a:lin ang="2100000" scaled="0"/>
              </a:gradFill>
              <a:ln w="7600" cap="flat">
                <a:solidFill>
                  <a:srgbClr val="FFDEAD"/>
                </a:solidFill>
                <a:bevel/>
              </a:ln>
            </p:spPr>
          </p:sp>
          <p:sp>
            <p:nvSpPr>
              <p:cNvPr id="159" name="Text 914"/>
              <p:cNvSpPr txBox="1"/>
              <p:nvPr/>
            </p:nvSpPr>
            <p:spPr>
              <a:xfrm>
                <a:off x="3690552" y="1841075"/>
                <a:ext cx="1979040" cy="304000"/>
              </a:xfrm>
              <a:prstGeom prst="rect">
                <a:avLst/>
              </a:prstGeom>
              <a:noFill/>
            </p:spPr>
            <p:txBody>
              <a:bodyPr wrap="square" lIns="36000" tIns="18000" rIns="36000" bIns="18000" rtlCol="0" anchor="ctr"/>
              <a:lstStyle/>
              <a:p>
                <a:pPr algn="ctr"/>
                <a:r>
                  <a:rPr sz="1600">
                    <a:solidFill>
                      <a:srgbClr val="000000"/>
                    </a:solidFill>
                    <a:latin typeface="Arial"/>
                  </a:rPr>
                  <a:t>Company Name/Title</a:t>
                </a:r>
              </a:p>
            </p:txBody>
          </p:sp>
        </p:grpSp>
        <p:sp>
          <p:nvSpPr>
            <p:cNvPr id="36" name="lines"/>
            <p:cNvSpPr/>
            <p:nvPr/>
          </p:nvSpPr>
          <p:spPr>
            <a:xfrm>
              <a:off x="1224200" y="1605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7" name="lines"/>
            <p:cNvSpPr/>
            <p:nvPr/>
          </p:nvSpPr>
          <p:spPr>
            <a:xfrm>
              <a:off x="1680200" y="1605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8" name="lines"/>
            <p:cNvSpPr/>
            <p:nvPr/>
          </p:nvSpPr>
          <p:spPr>
            <a:xfrm>
              <a:off x="1224200" y="2061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9" name="lines"/>
            <p:cNvSpPr/>
            <p:nvPr/>
          </p:nvSpPr>
          <p:spPr>
            <a:xfrm>
              <a:off x="2136200" y="1605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0" name="lines"/>
            <p:cNvSpPr/>
            <p:nvPr/>
          </p:nvSpPr>
          <p:spPr>
            <a:xfrm>
              <a:off x="1680200" y="2061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1" name="lines"/>
            <p:cNvSpPr/>
            <p:nvPr/>
          </p:nvSpPr>
          <p:spPr>
            <a:xfrm>
              <a:off x="1224200" y="2517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2" name="lines"/>
            <p:cNvSpPr/>
            <p:nvPr/>
          </p:nvSpPr>
          <p:spPr>
            <a:xfrm>
              <a:off x="2592200" y="1605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3" name="lines"/>
            <p:cNvSpPr/>
            <p:nvPr/>
          </p:nvSpPr>
          <p:spPr>
            <a:xfrm>
              <a:off x="2136200" y="2061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4" name="lines"/>
            <p:cNvSpPr/>
            <p:nvPr/>
          </p:nvSpPr>
          <p:spPr>
            <a:xfrm>
              <a:off x="1680200" y="2517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5" name="lines"/>
            <p:cNvSpPr/>
            <p:nvPr/>
          </p:nvSpPr>
          <p:spPr>
            <a:xfrm>
              <a:off x="1224200" y="2973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6" name="lines"/>
            <p:cNvSpPr/>
            <p:nvPr/>
          </p:nvSpPr>
          <p:spPr>
            <a:xfrm>
              <a:off x="3048200" y="1605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7" name="lines"/>
            <p:cNvSpPr/>
            <p:nvPr/>
          </p:nvSpPr>
          <p:spPr>
            <a:xfrm>
              <a:off x="2592200" y="2061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8" name="lines"/>
            <p:cNvSpPr/>
            <p:nvPr/>
          </p:nvSpPr>
          <p:spPr>
            <a:xfrm>
              <a:off x="2136200" y="2517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9" name="lines"/>
            <p:cNvSpPr/>
            <p:nvPr/>
          </p:nvSpPr>
          <p:spPr>
            <a:xfrm>
              <a:off x="1680200" y="2973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0" name="lines"/>
            <p:cNvSpPr/>
            <p:nvPr/>
          </p:nvSpPr>
          <p:spPr>
            <a:xfrm>
              <a:off x="1224200" y="3429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1" name="lines"/>
            <p:cNvSpPr/>
            <p:nvPr/>
          </p:nvSpPr>
          <p:spPr>
            <a:xfrm>
              <a:off x="3504200" y="1605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2" name="lines"/>
            <p:cNvSpPr/>
            <p:nvPr/>
          </p:nvSpPr>
          <p:spPr>
            <a:xfrm>
              <a:off x="3048200" y="2061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3" name="lines"/>
            <p:cNvSpPr/>
            <p:nvPr/>
          </p:nvSpPr>
          <p:spPr>
            <a:xfrm>
              <a:off x="2592200" y="2517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4" name="lines"/>
            <p:cNvSpPr/>
            <p:nvPr/>
          </p:nvSpPr>
          <p:spPr>
            <a:xfrm>
              <a:off x="2136200" y="2973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5" name="lines"/>
            <p:cNvSpPr/>
            <p:nvPr/>
          </p:nvSpPr>
          <p:spPr>
            <a:xfrm>
              <a:off x="1680200" y="3429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6" name="lines"/>
            <p:cNvSpPr/>
            <p:nvPr/>
          </p:nvSpPr>
          <p:spPr>
            <a:xfrm>
              <a:off x="1224200" y="3885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7" name="lines"/>
            <p:cNvSpPr/>
            <p:nvPr/>
          </p:nvSpPr>
          <p:spPr>
            <a:xfrm>
              <a:off x="3960200" y="1605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8" name="lines"/>
            <p:cNvSpPr/>
            <p:nvPr/>
          </p:nvSpPr>
          <p:spPr>
            <a:xfrm>
              <a:off x="3504200" y="2061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9" name="lines"/>
            <p:cNvSpPr/>
            <p:nvPr/>
          </p:nvSpPr>
          <p:spPr>
            <a:xfrm>
              <a:off x="3048200" y="2517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0" name="lines"/>
            <p:cNvSpPr/>
            <p:nvPr/>
          </p:nvSpPr>
          <p:spPr>
            <a:xfrm>
              <a:off x="2592200" y="2973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1" name="lines"/>
            <p:cNvSpPr/>
            <p:nvPr/>
          </p:nvSpPr>
          <p:spPr>
            <a:xfrm>
              <a:off x="2136200" y="3429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2" name="lines"/>
            <p:cNvSpPr/>
            <p:nvPr/>
          </p:nvSpPr>
          <p:spPr>
            <a:xfrm>
              <a:off x="1680200" y="3885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3" name="lines"/>
            <p:cNvSpPr/>
            <p:nvPr/>
          </p:nvSpPr>
          <p:spPr>
            <a:xfrm>
              <a:off x="1224200" y="4341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4" name="lines"/>
            <p:cNvSpPr/>
            <p:nvPr/>
          </p:nvSpPr>
          <p:spPr>
            <a:xfrm>
              <a:off x="4416200" y="1605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5" name="lines"/>
            <p:cNvSpPr/>
            <p:nvPr/>
          </p:nvSpPr>
          <p:spPr>
            <a:xfrm>
              <a:off x="3960200" y="2061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6" name="lines"/>
            <p:cNvSpPr/>
            <p:nvPr/>
          </p:nvSpPr>
          <p:spPr>
            <a:xfrm>
              <a:off x="3504200" y="2517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7" name="lines"/>
            <p:cNvSpPr/>
            <p:nvPr/>
          </p:nvSpPr>
          <p:spPr>
            <a:xfrm>
              <a:off x="3048200" y="2973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8" name="lines"/>
            <p:cNvSpPr/>
            <p:nvPr/>
          </p:nvSpPr>
          <p:spPr>
            <a:xfrm>
              <a:off x="2592200" y="3429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9" name="lines"/>
            <p:cNvSpPr/>
            <p:nvPr/>
          </p:nvSpPr>
          <p:spPr>
            <a:xfrm>
              <a:off x="2136200" y="3885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0" name="lines"/>
            <p:cNvSpPr/>
            <p:nvPr/>
          </p:nvSpPr>
          <p:spPr>
            <a:xfrm>
              <a:off x="1680200" y="4341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1" name="lines"/>
            <p:cNvSpPr/>
            <p:nvPr/>
          </p:nvSpPr>
          <p:spPr>
            <a:xfrm>
              <a:off x="1225150" y="4797475"/>
              <a:ext cx="455050" cy="455050"/>
            </a:xfrm>
            <a:custGeom>
              <a:avLst/>
              <a:gdLst/>
              <a:ahLst/>
              <a:cxnLst/>
              <a:rect l="0" t="0" r="0" b="0"/>
              <a:pathLst>
                <a:path w="455050" h="455050">
                  <a:moveTo>
                    <a:pt x="455050" y="0"/>
                  </a:moveTo>
                  <a:lnTo>
                    <a:pt x="0" y="455050"/>
                  </a:lnTo>
                  <a:close/>
                </a:path>
              </a:pathLst>
            </a:custGeom>
            <a:noFill/>
            <a:ln w="7600" cap="flat">
              <a:solidFill>
                <a:srgbClr val="26FF3C">
                  <a:alpha val="38000"/>
                </a:srgbClr>
              </a:solidFill>
              <a:bevel/>
            </a:ln>
          </p:spPr>
        </p:sp>
        <p:sp>
          <p:nvSpPr>
            <p:cNvPr id="72" name="lines"/>
            <p:cNvSpPr/>
            <p:nvPr/>
          </p:nvSpPr>
          <p:spPr>
            <a:xfrm>
              <a:off x="4872200" y="1605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3" name="lines"/>
            <p:cNvSpPr/>
            <p:nvPr/>
          </p:nvSpPr>
          <p:spPr>
            <a:xfrm>
              <a:off x="4416200" y="2061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4" name="lines"/>
            <p:cNvSpPr/>
            <p:nvPr/>
          </p:nvSpPr>
          <p:spPr>
            <a:xfrm>
              <a:off x="3960200" y="2517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5" name="lines"/>
            <p:cNvSpPr/>
            <p:nvPr/>
          </p:nvSpPr>
          <p:spPr>
            <a:xfrm>
              <a:off x="3504200" y="2973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6" name="lines"/>
            <p:cNvSpPr/>
            <p:nvPr/>
          </p:nvSpPr>
          <p:spPr>
            <a:xfrm>
              <a:off x="3048200" y="3429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7" name="lines"/>
            <p:cNvSpPr/>
            <p:nvPr/>
          </p:nvSpPr>
          <p:spPr>
            <a:xfrm>
              <a:off x="2592200" y="3885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8" name="lines"/>
            <p:cNvSpPr/>
            <p:nvPr/>
          </p:nvSpPr>
          <p:spPr>
            <a:xfrm>
              <a:off x="2136200" y="4341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9" name="lines"/>
            <p:cNvSpPr/>
            <p:nvPr/>
          </p:nvSpPr>
          <p:spPr>
            <a:xfrm>
              <a:off x="1681150" y="4797475"/>
              <a:ext cx="455050" cy="455050"/>
            </a:xfrm>
            <a:custGeom>
              <a:avLst/>
              <a:gdLst/>
              <a:ahLst/>
              <a:cxnLst/>
              <a:rect l="0" t="0" r="0" b="0"/>
              <a:pathLst>
                <a:path w="455050" h="455050">
                  <a:moveTo>
                    <a:pt x="455050" y="0"/>
                  </a:moveTo>
                  <a:lnTo>
                    <a:pt x="0" y="455050"/>
                  </a:lnTo>
                  <a:close/>
                </a:path>
              </a:pathLst>
            </a:custGeom>
            <a:noFill/>
            <a:ln w="7600" cap="flat">
              <a:solidFill>
                <a:srgbClr val="26FF3C">
                  <a:alpha val="38000"/>
                </a:srgbClr>
              </a:solidFill>
              <a:bevel/>
            </a:ln>
          </p:spPr>
        </p:sp>
        <p:sp>
          <p:nvSpPr>
            <p:cNvPr id="80" name="lines"/>
            <p:cNvSpPr/>
            <p:nvPr/>
          </p:nvSpPr>
          <p:spPr>
            <a:xfrm>
              <a:off x="5328200" y="1605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1" name="lines"/>
            <p:cNvSpPr/>
            <p:nvPr/>
          </p:nvSpPr>
          <p:spPr>
            <a:xfrm>
              <a:off x="4872200" y="2061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2" name="lines"/>
            <p:cNvSpPr/>
            <p:nvPr/>
          </p:nvSpPr>
          <p:spPr>
            <a:xfrm>
              <a:off x="4416200" y="2517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3" name="lines"/>
            <p:cNvSpPr/>
            <p:nvPr/>
          </p:nvSpPr>
          <p:spPr>
            <a:xfrm>
              <a:off x="3960200" y="2973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4" name="lines"/>
            <p:cNvSpPr/>
            <p:nvPr/>
          </p:nvSpPr>
          <p:spPr>
            <a:xfrm>
              <a:off x="3504200" y="3429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5" name="lines"/>
            <p:cNvSpPr/>
            <p:nvPr/>
          </p:nvSpPr>
          <p:spPr>
            <a:xfrm>
              <a:off x="3048200" y="3885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6" name="lines"/>
            <p:cNvSpPr/>
            <p:nvPr/>
          </p:nvSpPr>
          <p:spPr>
            <a:xfrm>
              <a:off x="2592200" y="4341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7" name="lines"/>
            <p:cNvSpPr/>
            <p:nvPr/>
          </p:nvSpPr>
          <p:spPr>
            <a:xfrm>
              <a:off x="2137150" y="4797475"/>
              <a:ext cx="455050" cy="455050"/>
            </a:xfrm>
            <a:custGeom>
              <a:avLst/>
              <a:gdLst/>
              <a:ahLst/>
              <a:cxnLst/>
              <a:rect l="0" t="0" r="0" b="0"/>
              <a:pathLst>
                <a:path w="455050" h="455050">
                  <a:moveTo>
                    <a:pt x="455050" y="0"/>
                  </a:moveTo>
                  <a:lnTo>
                    <a:pt x="0" y="455050"/>
                  </a:lnTo>
                  <a:close/>
                </a:path>
              </a:pathLst>
            </a:custGeom>
            <a:noFill/>
            <a:ln w="7600" cap="flat">
              <a:solidFill>
                <a:srgbClr val="26FF3C">
                  <a:alpha val="38000"/>
                </a:srgbClr>
              </a:solidFill>
              <a:bevel/>
            </a:ln>
          </p:spPr>
        </p:sp>
        <p:sp>
          <p:nvSpPr>
            <p:cNvPr id="88" name="lines"/>
            <p:cNvSpPr/>
            <p:nvPr/>
          </p:nvSpPr>
          <p:spPr>
            <a:xfrm>
              <a:off x="5784200" y="1605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9" name="lines"/>
            <p:cNvSpPr/>
            <p:nvPr/>
          </p:nvSpPr>
          <p:spPr>
            <a:xfrm>
              <a:off x="5328200" y="2061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0" name="lines"/>
            <p:cNvSpPr/>
            <p:nvPr/>
          </p:nvSpPr>
          <p:spPr>
            <a:xfrm>
              <a:off x="4872200" y="2517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1" name="lines"/>
            <p:cNvSpPr/>
            <p:nvPr/>
          </p:nvSpPr>
          <p:spPr>
            <a:xfrm>
              <a:off x="4416200" y="2973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2" name="lines"/>
            <p:cNvSpPr/>
            <p:nvPr/>
          </p:nvSpPr>
          <p:spPr>
            <a:xfrm>
              <a:off x="3960200" y="3429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3" name="lines"/>
            <p:cNvSpPr/>
            <p:nvPr/>
          </p:nvSpPr>
          <p:spPr>
            <a:xfrm>
              <a:off x="3504200" y="3885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4" name="lines"/>
            <p:cNvSpPr/>
            <p:nvPr/>
          </p:nvSpPr>
          <p:spPr>
            <a:xfrm>
              <a:off x="3048200" y="4341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5" name="lines"/>
            <p:cNvSpPr/>
            <p:nvPr/>
          </p:nvSpPr>
          <p:spPr>
            <a:xfrm>
              <a:off x="2593150" y="4797475"/>
              <a:ext cx="455050" cy="455050"/>
            </a:xfrm>
            <a:custGeom>
              <a:avLst/>
              <a:gdLst/>
              <a:ahLst/>
              <a:cxnLst/>
              <a:rect l="0" t="0" r="0" b="0"/>
              <a:pathLst>
                <a:path w="455050" h="455050">
                  <a:moveTo>
                    <a:pt x="455050" y="0"/>
                  </a:moveTo>
                  <a:lnTo>
                    <a:pt x="0" y="455050"/>
                  </a:lnTo>
                  <a:close/>
                </a:path>
              </a:pathLst>
            </a:custGeom>
            <a:noFill/>
            <a:ln w="7600" cap="flat">
              <a:solidFill>
                <a:srgbClr val="26FF3C">
                  <a:alpha val="38000"/>
                </a:srgbClr>
              </a:solidFill>
              <a:bevel/>
            </a:ln>
          </p:spPr>
        </p:sp>
        <p:sp>
          <p:nvSpPr>
            <p:cNvPr id="96" name="lines"/>
            <p:cNvSpPr/>
            <p:nvPr/>
          </p:nvSpPr>
          <p:spPr>
            <a:xfrm>
              <a:off x="6240200" y="1605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7" name="lines"/>
            <p:cNvSpPr/>
            <p:nvPr/>
          </p:nvSpPr>
          <p:spPr>
            <a:xfrm>
              <a:off x="5784200" y="2061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8" name="lines"/>
            <p:cNvSpPr/>
            <p:nvPr/>
          </p:nvSpPr>
          <p:spPr>
            <a:xfrm>
              <a:off x="5328200" y="2517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9" name="lines"/>
            <p:cNvSpPr/>
            <p:nvPr/>
          </p:nvSpPr>
          <p:spPr>
            <a:xfrm>
              <a:off x="4872200" y="2973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0" name="lines"/>
            <p:cNvSpPr/>
            <p:nvPr/>
          </p:nvSpPr>
          <p:spPr>
            <a:xfrm>
              <a:off x="4416200" y="3429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1" name="lines"/>
            <p:cNvSpPr/>
            <p:nvPr/>
          </p:nvSpPr>
          <p:spPr>
            <a:xfrm>
              <a:off x="3960200" y="3885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2" name="lines"/>
            <p:cNvSpPr/>
            <p:nvPr/>
          </p:nvSpPr>
          <p:spPr>
            <a:xfrm>
              <a:off x="3504200" y="4341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3" name="lines"/>
            <p:cNvSpPr/>
            <p:nvPr/>
          </p:nvSpPr>
          <p:spPr>
            <a:xfrm>
              <a:off x="3049150" y="4797475"/>
              <a:ext cx="455050" cy="455050"/>
            </a:xfrm>
            <a:custGeom>
              <a:avLst/>
              <a:gdLst/>
              <a:ahLst/>
              <a:cxnLst/>
              <a:rect l="0" t="0" r="0" b="0"/>
              <a:pathLst>
                <a:path w="455050" h="455050">
                  <a:moveTo>
                    <a:pt x="455050" y="0"/>
                  </a:moveTo>
                  <a:lnTo>
                    <a:pt x="0" y="455050"/>
                  </a:lnTo>
                  <a:close/>
                </a:path>
              </a:pathLst>
            </a:custGeom>
            <a:noFill/>
            <a:ln w="7600" cap="flat">
              <a:solidFill>
                <a:srgbClr val="26FF3C">
                  <a:alpha val="38000"/>
                </a:srgbClr>
              </a:solidFill>
              <a:bevel/>
            </a:ln>
          </p:spPr>
        </p:sp>
        <p:sp>
          <p:nvSpPr>
            <p:cNvPr id="104" name="lines"/>
            <p:cNvSpPr/>
            <p:nvPr/>
          </p:nvSpPr>
          <p:spPr>
            <a:xfrm>
              <a:off x="6696200" y="1605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5" name="lines"/>
            <p:cNvSpPr/>
            <p:nvPr/>
          </p:nvSpPr>
          <p:spPr>
            <a:xfrm>
              <a:off x="6240200" y="2061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6" name="lines"/>
            <p:cNvSpPr/>
            <p:nvPr/>
          </p:nvSpPr>
          <p:spPr>
            <a:xfrm>
              <a:off x="5784200" y="2517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7" name="lines"/>
            <p:cNvSpPr/>
            <p:nvPr/>
          </p:nvSpPr>
          <p:spPr>
            <a:xfrm>
              <a:off x="5328200" y="2973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8" name="lines"/>
            <p:cNvSpPr/>
            <p:nvPr/>
          </p:nvSpPr>
          <p:spPr>
            <a:xfrm>
              <a:off x="4872200" y="3429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9" name="lines"/>
            <p:cNvSpPr/>
            <p:nvPr/>
          </p:nvSpPr>
          <p:spPr>
            <a:xfrm>
              <a:off x="4416200" y="3885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0" name="lines"/>
            <p:cNvSpPr/>
            <p:nvPr/>
          </p:nvSpPr>
          <p:spPr>
            <a:xfrm>
              <a:off x="3960200" y="4341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1" name="lines"/>
            <p:cNvSpPr/>
            <p:nvPr/>
          </p:nvSpPr>
          <p:spPr>
            <a:xfrm>
              <a:off x="3505150" y="4797475"/>
              <a:ext cx="455050" cy="455050"/>
            </a:xfrm>
            <a:custGeom>
              <a:avLst/>
              <a:gdLst/>
              <a:ahLst/>
              <a:cxnLst/>
              <a:rect l="0" t="0" r="0" b="0"/>
              <a:pathLst>
                <a:path w="455050" h="455050">
                  <a:moveTo>
                    <a:pt x="455050" y="0"/>
                  </a:moveTo>
                  <a:lnTo>
                    <a:pt x="0" y="455050"/>
                  </a:lnTo>
                  <a:close/>
                </a:path>
              </a:pathLst>
            </a:custGeom>
            <a:noFill/>
            <a:ln w="7600" cap="flat">
              <a:solidFill>
                <a:srgbClr val="26FF3C">
                  <a:alpha val="38000"/>
                </a:srgbClr>
              </a:solidFill>
              <a:bevel/>
            </a:ln>
          </p:spPr>
        </p:sp>
        <p:sp>
          <p:nvSpPr>
            <p:cNvPr id="112" name="lines"/>
            <p:cNvSpPr/>
            <p:nvPr/>
          </p:nvSpPr>
          <p:spPr>
            <a:xfrm>
              <a:off x="7152200" y="1605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3" name="lines"/>
            <p:cNvSpPr/>
            <p:nvPr/>
          </p:nvSpPr>
          <p:spPr>
            <a:xfrm>
              <a:off x="6696200" y="2061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4" name="lines"/>
            <p:cNvSpPr/>
            <p:nvPr/>
          </p:nvSpPr>
          <p:spPr>
            <a:xfrm>
              <a:off x="6240200" y="2517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5" name="lines"/>
            <p:cNvSpPr/>
            <p:nvPr/>
          </p:nvSpPr>
          <p:spPr>
            <a:xfrm>
              <a:off x="5784200" y="2973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6" name="lines"/>
            <p:cNvSpPr/>
            <p:nvPr/>
          </p:nvSpPr>
          <p:spPr>
            <a:xfrm>
              <a:off x="5328200" y="3429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7" name="lines"/>
            <p:cNvSpPr/>
            <p:nvPr/>
          </p:nvSpPr>
          <p:spPr>
            <a:xfrm>
              <a:off x="4872200" y="3885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8" name="lines"/>
            <p:cNvSpPr/>
            <p:nvPr/>
          </p:nvSpPr>
          <p:spPr>
            <a:xfrm>
              <a:off x="4416200" y="43414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9" name="lines"/>
            <p:cNvSpPr/>
            <p:nvPr/>
          </p:nvSpPr>
          <p:spPr>
            <a:xfrm>
              <a:off x="3961150" y="4797475"/>
              <a:ext cx="455050" cy="455050"/>
            </a:xfrm>
            <a:custGeom>
              <a:avLst/>
              <a:gdLst/>
              <a:ahLst/>
              <a:cxnLst/>
              <a:rect l="0" t="0" r="0" b="0"/>
              <a:pathLst>
                <a:path w="455050" h="455050">
                  <a:moveTo>
                    <a:pt x="455050" y="0"/>
                  </a:moveTo>
                  <a:lnTo>
                    <a:pt x="0" y="455050"/>
                  </a:lnTo>
                  <a:close/>
                </a:path>
              </a:pathLst>
            </a:custGeom>
            <a:noFill/>
            <a:ln w="7600" cap="flat">
              <a:solidFill>
                <a:srgbClr val="26FF3C">
                  <a:alpha val="38000"/>
                </a:srgbClr>
              </a:solidFill>
              <a:bevel/>
            </a:ln>
          </p:spPr>
        </p:sp>
        <p:sp>
          <p:nvSpPr>
            <p:cNvPr id="120" name="lines"/>
            <p:cNvSpPr/>
            <p:nvPr/>
          </p:nvSpPr>
          <p:spPr>
            <a:xfrm>
              <a:off x="7463800" y="1749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1" name="lines"/>
            <p:cNvSpPr/>
            <p:nvPr/>
          </p:nvSpPr>
          <p:spPr>
            <a:xfrm>
              <a:off x="7007800" y="2205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2" name="lines"/>
            <p:cNvSpPr/>
            <p:nvPr/>
          </p:nvSpPr>
          <p:spPr>
            <a:xfrm>
              <a:off x="6551800" y="2661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3" name="lines"/>
            <p:cNvSpPr/>
            <p:nvPr/>
          </p:nvSpPr>
          <p:spPr>
            <a:xfrm>
              <a:off x="6095800" y="3117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4" name="lines"/>
            <p:cNvSpPr/>
            <p:nvPr/>
          </p:nvSpPr>
          <p:spPr>
            <a:xfrm>
              <a:off x="5639800" y="3573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5" name="lines"/>
            <p:cNvSpPr/>
            <p:nvPr/>
          </p:nvSpPr>
          <p:spPr>
            <a:xfrm>
              <a:off x="5183800" y="4029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6" name="lines"/>
            <p:cNvSpPr/>
            <p:nvPr/>
          </p:nvSpPr>
          <p:spPr>
            <a:xfrm>
              <a:off x="4727800" y="4485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7" name="lines"/>
            <p:cNvSpPr/>
            <p:nvPr/>
          </p:nvSpPr>
          <p:spPr>
            <a:xfrm>
              <a:off x="4417150" y="4941875"/>
              <a:ext cx="310650" cy="310650"/>
            </a:xfrm>
            <a:custGeom>
              <a:avLst/>
              <a:gdLst/>
              <a:ahLst/>
              <a:cxnLst/>
              <a:rect l="0" t="0" r="0" b="0"/>
              <a:pathLst>
                <a:path w="310650" h="310650">
                  <a:moveTo>
                    <a:pt x="310650" y="0"/>
                  </a:moveTo>
                  <a:lnTo>
                    <a:pt x="0" y="310650"/>
                  </a:lnTo>
                  <a:close/>
                </a:path>
              </a:pathLst>
            </a:custGeom>
            <a:noFill/>
            <a:ln w="7600" cap="flat">
              <a:solidFill>
                <a:srgbClr val="26FF3C">
                  <a:alpha val="38000"/>
                </a:srgbClr>
              </a:solidFill>
              <a:bevel/>
            </a:ln>
          </p:spPr>
        </p:sp>
        <p:sp>
          <p:nvSpPr>
            <p:cNvPr id="128" name="lines"/>
            <p:cNvSpPr/>
            <p:nvPr/>
          </p:nvSpPr>
          <p:spPr>
            <a:xfrm>
              <a:off x="7463800" y="2205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9" name="lines"/>
            <p:cNvSpPr/>
            <p:nvPr/>
          </p:nvSpPr>
          <p:spPr>
            <a:xfrm>
              <a:off x="7007800" y="2661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0" name="lines"/>
            <p:cNvSpPr/>
            <p:nvPr/>
          </p:nvSpPr>
          <p:spPr>
            <a:xfrm>
              <a:off x="6551800" y="3117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1" name="lines"/>
            <p:cNvSpPr/>
            <p:nvPr/>
          </p:nvSpPr>
          <p:spPr>
            <a:xfrm>
              <a:off x="6095800" y="3573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2" name="lines"/>
            <p:cNvSpPr/>
            <p:nvPr/>
          </p:nvSpPr>
          <p:spPr>
            <a:xfrm>
              <a:off x="5639800" y="4029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3" name="lines"/>
            <p:cNvSpPr/>
            <p:nvPr/>
          </p:nvSpPr>
          <p:spPr>
            <a:xfrm>
              <a:off x="5183800" y="4485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4" name="lines"/>
            <p:cNvSpPr/>
            <p:nvPr/>
          </p:nvSpPr>
          <p:spPr>
            <a:xfrm>
              <a:off x="4873150" y="4941875"/>
              <a:ext cx="310650" cy="310650"/>
            </a:xfrm>
            <a:custGeom>
              <a:avLst/>
              <a:gdLst/>
              <a:ahLst/>
              <a:cxnLst/>
              <a:rect l="0" t="0" r="0" b="0"/>
              <a:pathLst>
                <a:path w="310650" h="310650">
                  <a:moveTo>
                    <a:pt x="310650" y="0"/>
                  </a:moveTo>
                  <a:lnTo>
                    <a:pt x="0" y="310650"/>
                  </a:lnTo>
                  <a:close/>
                </a:path>
              </a:pathLst>
            </a:custGeom>
            <a:noFill/>
            <a:ln w="7600" cap="flat">
              <a:solidFill>
                <a:srgbClr val="26FF3C">
                  <a:alpha val="38000"/>
                </a:srgbClr>
              </a:solidFill>
              <a:bevel/>
            </a:ln>
          </p:spPr>
        </p:sp>
        <p:sp>
          <p:nvSpPr>
            <p:cNvPr id="135" name="lines"/>
            <p:cNvSpPr/>
            <p:nvPr/>
          </p:nvSpPr>
          <p:spPr>
            <a:xfrm>
              <a:off x="7463800" y="2661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6" name="lines"/>
            <p:cNvSpPr/>
            <p:nvPr/>
          </p:nvSpPr>
          <p:spPr>
            <a:xfrm>
              <a:off x="7007800" y="3117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7" name="lines"/>
            <p:cNvSpPr/>
            <p:nvPr/>
          </p:nvSpPr>
          <p:spPr>
            <a:xfrm>
              <a:off x="6551800" y="3573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8" name="lines"/>
            <p:cNvSpPr/>
            <p:nvPr/>
          </p:nvSpPr>
          <p:spPr>
            <a:xfrm>
              <a:off x="6095800" y="4029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9" name="lines"/>
            <p:cNvSpPr/>
            <p:nvPr/>
          </p:nvSpPr>
          <p:spPr>
            <a:xfrm>
              <a:off x="5639800" y="4485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0" name="lines"/>
            <p:cNvSpPr/>
            <p:nvPr/>
          </p:nvSpPr>
          <p:spPr>
            <a:xfrm>
              <a:off x="5329150" y="4941875"/>
              <a:ext cx="310650" cy="310650"/>
            </a:xfrm>
            <a:custGeom>
              <a:avLst/>
              <a:gdLst/>
              <a:ahLst/>
              <a:cxnLst/>
              <a:rect l="0" t="0" r="0" b="0"/>
              <a:pathLst>
                <a:path w="310650" h="310650">
                  <a:moveTo>
                    <a:pt x="310650" y="0"/>
                  </a:moveTo>
                  <a:lnTo>
                    <a:pt x="0" y="310650"/>
                  </a:lnTo>
                  <a:close/>
                </a:path>
              </a:pathLst>
            </a:custGeom>
            <a:noFill/>
            <a:ln w="7600" cap="flat">
              <a:solidFill>
                <a:srgbClr val="26FF3C">
                  <a:alpha val="38000"/>
                </a:srgbClr>
              </a:solidFill>
              <a:bevel/>
            </a:ln>
          </p:spPr>
        </p:sp>
        <p:sp>
          <p:nvSpPr>
            <p:cNvPr id="141" name="lines"/>
            <p:cNvSpPr/>
            <p:nvPr/>
          </p:nvSpPr>
          <p:spPr>
            <a:xfrm>
              <a:off x="7463800" y="3117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2" name="lines"/>
            <p:cNvSpPr/>
            <p:nvPr/>
          </p:nvSpPr>
          <p:spPr>
            <a:xfrm>
              <a:off x="7007800" y="3573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3" name="lines"/>
            <p:cNvSpPr/>
            <p:nvPr/>
          </p:nvSpPr>
          <p:spPr>
            <a:xfrm>
              <a:off x="6551800" y="4029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4" name="lines"/>
            <p:cNvSpPr/>
            <p:nvPr/>
          </p:nvSpPr>
          <p:spPr>
            <a:xfrm>
              <a:off x="6095800" y="4485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5" name="lines"/>
            <p:cNvSpPr/>
            <p:nvPr/>
          </p:nvSpPr>
          <p:spPr>
            <a:xfrm>
              <a:off x="5785150" y="4941875"/>
              <a:ext cx="310650" cy="310650"/>
            </a:xfrm>
            <a:custGeom>
              <a:avLst/>
              <a:gdLst/>
              <a:ahLst/>
              <a:cxnLst/>
              <a:rect l="0" t="0" r="0" b="0"/>
              <a:pathLst>
                <a:path w="310650" h="310650">
                  <a:moveTo>
                    <a:pt x="310650" y="0"/>
                  </a:moveTo>
                  <a:lnTo>
                    <a:pt x="0" y="310650"/>
                  </a:lnTo>
                  <a:close/>
                </a:path>
              </a:pathLst>
            </a:custGeom>
            <a:noFill/>
            <a:ln w="7600" cap="flat">
              <a:solidFill>
                <a:srgbClr val="26FF3C">
                  <a:alpha val="38000"/>
                </a:srgbClr>
              </a:solidFill>
              <a:bevel/>
            </a:ln>
          </p:spPr>
        </p:sp>
        <p:sp>
          <p:nvSpPr>
            <p:cNvPr id="146" name="lines"/>
            <p:cNvSpPr/>
            <p:nvPr/>
          </p:nvSpPr>
          <p:spPr>
            <a:xfrm>
              <a:off x="7463800" y="3573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7" name="lines"/>
            <p:cNvSpPr/>
            <p:nvPr/>
          </p:nvSpPr>
          <p:spPr>
            <a:xfrm>
              <a:off x="7007800" y="4029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8" name="lines"/>
            <p:cNvSpPr/>
            <p:nvPr/>
          </p:nvSpPr>
          <p:spPr>
            <a:xfrm>
              <a:off x="6551800" y="4485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9" name="lines"/>
            <p:cNvSpPr/>
            <p:nvPr/>
          </p:nvSpPr>
          <p:spPr>
            <a:xfrm>
              <a:off x="6241150" y="4941875"/>
              <a:ext cx="310650" cy="310650"/>
            </a:xfrm>
            <a:custGeom>
              <a:avLst/>
              <a:gdLst/>
              <a:ahLst/>
              <a:cxnLst/>
              <a:rect l="0" t="0" r="0" b="0"/>
              <a:pathLst>
                <a:path w="310650" h="310650">
                  <a:moveTo>
                    <a:pt x="310650" y="0"/>
                  </a:moveTo>
                  <a:lnTo>
                    <a:pt x="0" y="310650"/>
                  </a:lnTo>
                  <a:close/>
                </a:path>
              </a:pathLst>
            </a:custGeom>
            <a:noFill/>
            <a:ln w="7600" cap="flat">
              <a:solidFill>
                <a:srgbClr val="26FF3C">
                  <a:alpha val="38000"/>
                </a:srgbClr>
              </a:solidFill>
              <a:bevel/>
            </a:ln>
          </p:spPr>
        </p:sp>
        <p:sp>
          <p:nvSpPr>
            <p:cNvPr id="150" name="lines"/>
            <p:cNvSpPr/>
            <p:nvPr/>
          </p:nvSpPr>
          <p:spPr>
            <a:xfrm>
              <a:off x="7463800" y="4029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1" name="lines"/>
            <p:cNvSpPr/>
            <p:nvPr/>
          </p:nvSpPr>
          <p:spPr>
            <a:xfrm>
              <a:off x="7007800" y="4485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2" name="lines"/>
            <p:cNvSpPr/>
            <p:nvPr/>
          </p:nvSpPr>
          <p:spPr>
            <a:xfrm>
              <a:off x="6697150" y="4941875"/>
              <a:ext cx="310650" cy="310650"/>
            </a:xfrm>
            <a:custGeom>
              <a:avLst/>
              <a:gdLst/>
              <a:ahLst/>
              <a:cxnLst/>
              <a:rect l="0" t="0" r="0" b="0"/>
              <a:pathLst>
                <a:path w="310650" h="310650">
                  <a:moveTo>
                    <a:pt x="310650" y="0"/>
                  </a:moveTo>
                  <a:lnTo>
                    <a:pt x="0" y="310650"/>
                  </a:lnTo>
                  <a:close/>
                </a:path>
              </a:pathLst>
            </a:custGeom>
            <a:noFill/>
            <a:ln w="7600" cap="flat">
              <a:solidFill>
                <a:srgbClr val="26FF3C">
                  <a:alpha val="38000"/>
                </a:srgbClr>
              </a:solidFill>
              <a:bevel/>
            </a:ln>
          </p:spPr>
        </p:sp>
        <p:sp>
          <p:nvSpPr>
            <p:cNvPr id="153" name="lines"/>
            <p:cNvSpPr/>
            <p:nvPr/>
          </p:nvSpPr>
          <p:spPr>
            <a:xfrm>
              <a:off x="7463800" y="44858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4" name="lines"/>
            <p:cNvSpPr/>
            <p:nvPr/>
          </p:nvSpPr>
          <p:spPr>
            <a:xfrm>
              <a:off x="7153150" y="4941875"/>
              <a:ext cx="310650" cy="310650"/>
            </a:xfrm>
            <a:custGeom>
              <a:avLst/>
              <a:gdLst/>
              <a:ahLst/>
              <a:cxnLst/>
              <a:rect l="0" t="0" r="0" b="0"/>
              <a:pathLst>
                <a:path w="310650" h="310650">
                  <a:moveTo>
                    <a:pt x="310650" y="0"/>
                  </a:moveTo>
                  <a:lnTo>
                    <a:pt x="0" y="310650"/>
                  </a:lnTo>
                  <a:close/>
                </a:path>
              </a:pathLst>
            </a:custGeom>
            <a:noFill/>
            <a:ln w="7600" cap="flat">
              <a:solidFill>
                <a:srgbClr val="26FF3C">
                  <a:alpha val="38000"/>
                </a:srgbClr>
              </a:solidFill>
              <a:bevel/>
            </a:ln>
          </p:spPr>
        </p:sp>
        <p:sp>
          <p:nvSpPr>
            <p:cNvPr id="155" name="lines"/>
            <p:cNvSpPr/>
            <p:nvPr/>
          </p:nvSpPr>
          <p:spPr>
            <a:xfrm>
              <a:off x="7609150" y="4941875"/>
              <a:ext cx="310650" cy="310650"/>
            </a:xfrm>
            <a:custGeom>
              <a:avLst/>
              <a:gdLst/>
              <a:ahLst/>
              <a:cxnLst/>
              <a:rect l="0" t="0" r="0" b="0"/>
              <a:pathLst>
                <a:path w="310650" h="310650">
                  <a:moveTo>
                    <a:pt x="310650" y="0"/>
                  </a:moveTo>
                  <a:lnTo>
                    <a:pt x="0" y="310650"/>
                  </a:lnTo>
                  <a:close/>
                </a:path>
              </a:pathLst>
            </a:custGeom>
            <a:noFill/>
            <a:ln w="7600" cap="flat">
              <a:solidFill>
                <a:srgbClr val="26FF3C">
                  <a:alpha val="38000"/>
                </a:srgbClr>
              </a:solidFill>
              <a:bevel/>
            </a:ln>
          </p:spPr>
        </p:sp>
      </p:grpSp>
    </p:spTree>
    <p:extLst>
      <p:ext uri="{BB962C8B-B14F-4D97-AF65-F5344CB8AC3E}">
        <p14:creationId xmlns:p14="http://schemas.microsoft.com/office/powerpoint/2010/main" val="403974427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75"/>
            <a:ext cx="4506214" cy="571500"/>
          </a:xfrm>
        </p:spPr>
        <p:txBody>
          <a:bodyPr>
            <a:normAutofit fontScale="90000"/>
          </a:bodyPr>
          <a:lstStyle/>
          <a:p>
            <a:pPr algn="l"/>
            <a:r>
              <a:rPr lang="en-US" dirty="0" smtClean="0"/>
              <a:t>Problem solving </a:t>
            </a:r>
            <a:endParaRPr lang="en-US" dirty="0"/>
          </a:p>
        </p:txBody>
      </p:sp>
      <p:grpSp>
        <p:nvGrpSpPr>
          <p:cNvPr id="4" name="Group891"/>
          <p:cNvGrpSpPr/>
          <p:nvPr/>
        </p:nvGrpSpPr>
        <p:grpSpPr>
          <a:xfrm>
            <a:off x="76200" y="323924"/>
            <a:ext cx="8915401" cy="6534075"/>
            <a:chOff x="684363" y="323925"/>
            <a:chExt cx="7775275" cy="6210150"/>
          </a:xfrm>
        </p:grpSpPr>
        <p:sp>
          <p:nvSpPr>
            <p:cNvPr id="5" name="FlexibleLine"/>
            <p:cNvSpPr/>
            <p:nvPr/>
          </p:nvSpPr>
          <p:spPr>
            <a:xfrm>
              <a:off x="1178363" y="3889119"/>
              <a:ext cx="790400" cy="2188800"/>
            </a:xfrm>
            <a:custGeom>
              <a:avLst/>
              <a:gdLst/>
              <a:ahLst/>
              <a:cxnLst/>
              <a:rect l="0" t="0" r="0" b="0"/>
              <a:pathLst>
                <a:path w="790400" h="2188800" fill="none">
                  <a:moveTo>
                    <a:pt x="0" y="0"/>
                  </a:moveTo>
                  <a:lnTo>
                    <a:pt x="790400" y="-2188800"/>
                  </a:lnTo>
                </a:path>
              </a:pathLst>
            </a:custGeom>
            <a:noFill/>
            <a:ln w="7600" cap="flat">
              <a:solidFill>
                <a:srgbClr val="1C5298"/>
              </a:solidFill>
              <a:bevel/>
            </a:ln>
          </p:spPr>
        </p:sp>
        <p:sp>
          <p:nvSpPr>
            <p:cNvPr id="6" name="FlexibleLine"/>
            <p:cNvSpPr/>
            <p:nvPr/>
          </p:nvSpPr>
          <p:spPr>
            <a:xfrm>
              <a:off x="1178363" y="3889119"/>
              <a:ext cx="790400" cy="1383200"/>
            </a:xfrm>
            <a:custGeom>
              <a:avLst/>
              <a:gdLst/>
              <a:ahLst/>
              <a:cxnLst/>
              <a:rect l="0" t="0" r="0" b="0"/>
              <a:pathLst>
                <a:path w="790400" h="1383200" fill="none">
                  <a:moveTo>
                    <a:pt x="0" y="0"/>
                  </a:moveTo>
                  <a:lnTo>
                    <a:pt x="790400" y="-1383200"/>
                  </a:lnTo>
                </a:path>
              </a:pathLst>
            </a:custGeom>
            <a:noFill/>
            <a:ln w="7600" cap="flat">
              <a:solidFill>
                <a:srgbClr val="1C5298"/>
              </a:solidFill>
              <a:bevel/>
            </a:ln>
          </p:spPr>
        </p:sp>
        <p:sp>
          <p:nvSpPr>
            <p:cNvPr id="7" name="FlexibleLine"/>
            <p:cNvSpPr/>
            <p:nvPr/>
          </p:nvSpPr>
          <p:spPr>
            <a:xfrm>
              <a:off x="1178363" y="3889119"/>
              <a:ext cx="790400" cy="577600"/>
            </a:xfrm>
            <a:custGeom>
              <a:avLst/>
              <a:gdLst/>
              <a:ahLst/>
              <a:cxnLst/>
              <a:rect l="0" t="0" r="0" b="0"/>
              <a:pathLst>
                <a:path w="790400" h="577600" fill="none">
                  <a:moveTo>
                    <a:pt x="0" y="0"/>
                  </a:moveTo>
                  <a:lnTo>
                    <a:pt x="790400" y="-577600"/>
                  </a:lnTo>
                </a:path>
              </a:pathLst>
            </a:custGeom>
            <a:noFill/>
            <a:ln w="7600" cap="flat">
              <a:solidFill>
                <a:srgbClr val="1C5298"/>
              </a:solidFill>
              <a:bevel/>
            </a:ln>
          </p:spPr>
        </p:sp>
        <p:sp>
          <p:nvSpPr>
            <p:cNvPr id="8" name="FlexibleLine"/>
            <p:cNvSpPr/>
            <p:nvPr/>
          </p:nvSpPr>
          <p:spPr>
            <a:xfrm>
              <a:off x="1178363" y="3889119"/>
              <a:ext cx="790400" cy="228000"/>
            </a:xfrm>
            <a:custGeom>
              <a:avLst/>
              <a:gdLst/>
              <a:ahLst/>
              <a:cxnLst/>
              <a:rect l="0" t="0" r="0" b="0"/>
              <a:pathLst>
                <a:path w="790400" h="228000" fill="none">
                  <a:moveTo>
                    <a:pt x="0" y="0"/>
                  </a:moveTo>
                  <a:lnTo>
                    <a:pt x="790400" y="228000"/>
                  </a:lnTo>
                </a:path>
              </a:pathLst>
            </a:custGeom>
            <a:noFill/>
            <a:ln w="7600" cap="flat">
              <a:solidFill>
                <a:srgbClr val="1C5298"/>
              </a:solidFill>
              <a:bevel/>
            </a:ln>
          </p:spPr>
        </p:sp>
        <p:sp>
          <p:nvSpPr>
            <p:cNvPr id="9" name="FlexibleLine"/>
            <p:cNvSpPr/>
            <p:nvPr/>
          </p:nvSpPr>
          <p:spPr>
            <a:xfrm>
              <a:off x="1178363" y="3889119"/>
              <a:ext cx="790400" cy="1151400"/>
            </a:xfrm>
            <a:custGeom>
              <a:avLst/>
              <a:gdLst/>
              <a:ahLst/>
              <a:cxnLst/>
              <a:rect l="0" t="0" r="0" b="0"/>
              <a:pathLst>
                <a:path w="790400" h="1151400" fill="none">
                  <a:moveTo>
                    <a:pt x="0" y="0"/>
                  </a:moveTo>
                  <a:lnTo>
                    <a:pt x="790400" y="1151400"/>
                  </a:lnTo>
                </a:path>
              </a:pathLst>
            </a:custGeom>
            <a:noFill/>
            <a:ln w="7600" cap="flat">
              <a:solidFill>
                <a:srgbClr val="1C5298"/>
              </a:solidFill>
              <a:bevel/>
            </a:ln>
          </p:spPr>
        </p:sp>
        <p:sp>
          <p:nvSpPr>
            <p:cNvPr id="10" name="FlexibleLine"/>
            <p:cNvSpPr/>
            <p:nvPr/>
          </p:nvSpPr>
          <p:spPr>
            <a:xfrm>
              <a:off x="1178363" y="3889119"/>
              <a:ext cx="790400" cy="2188800"/>
            </a:xfrm>
            <a:custGeom>
              <a:avLst/>
              <a:gdLst/>
              <a:ahLst/>
              <a:cxnLst/>
              <a:rect l="0" t="0" r="0" b="0"/>
              <a:pathLst>
                <a:path w="790400" h="2188800" fill="none">
                  <a:moveTo>
                    <a:pt x="0" y="0"/>
                  </a:moveTo>
                  <a:lnTo>
                    <a:pt x="790400" y="2188800"/>
                  </a:lnTo>
                </a:path>
              </a:pathLst>
            </a:custGeom>
            <a:noFill/>
            <a:ln w="7600" cap="flat">
              <a:solidFill>
                <a:srgbClr val="1C5298"/>
              </a:solidFill>
              <a:bevel/>
            </a:ln>
          </p:spPr>
        </p:sp>
        <p:sp>
          <p:nvSpPr>
            <p:cNvPr id="11" name="FlexibleLine"/>
            <p:cNvSpPr/>
            <p:nvPr/>
          </p:nvSpPr>
          <p:spPr>
            <a:xfrm>
              <a:off x="3716763" y="1700319"/>
              <a:ext cx="152000" cy="159600"/>
            </a:xfrm>
            <a:custGeom>
              <a:avLst/>
              <a:gdLst/>
              <a:ahLst/>
              <a:cxnLst/>
              <a:rect l="0" t="0" r="0" b="0"/>
              <a:pathLst>
                <a:path w="152000" h="159600" fill="none">
                  <a:moveTo>
                    <a:pt x="0" y="0"/>
                  </a:moveTo>
                  <a:lnTo>
                    <a:pt x="60800" y="0"/>
                  </a:lnTo>
                  <a:lnTo>
                    <a:pt x="60800" y="-114000"/>
                  </a:lnTo>
                  <a:cubicBezTo>
                    <a:pt x="60800" y="-141360"/>
                    <a:pt x="79040" y="-159600"/>
                    <a:pt x="106400" y="-159600"/>
                  </a:cubicBezTo>
                  <a:lnTo>
                    <a:pt x="152000" y="-159600"/>
                  </a:lnTo>
                </a:path>
              </a:pathLst>
            </a:custGeom>
            <a:noFill/>
            <a:ln w="7600" cap="flat">
              <a:solidFill>
                <a:srgbClr val="1C5298"/>
              </a:solidFill>
              <a:bevel/>
            </a:ln>
          </p:spPr>
        </p:sp>
        <p:sp>
          <p:nvSpPr>
            <p:cNvPr id="12" name="FlexibleLine"/>
            <p:cNvSpPr/>
            <p:nvPr/>
          </p:nvSpPr>
          <p:spPr>
            <a:xfrm>
              <a:off x="3716763" y="1700319"/>
              <a:ext cx="152000" cy="83600"/>
            </a:xfrm>
            <a:custGeom>
              <a:avLst/>
              <a:gdLst/>
              <a:ahLst/>
              <a:cxnLst/>
              <a:rect l="0" t="0" r="0" b="0"/>
              <a:pathLst>
                <a:path w="152000" h="83600" fill="none">
                  <a:moveTo>
                    <a:pt x="0" y="0"/>
                  </a:moveTo>
                  <a:lnTo>
                    <a:pt x="60800" y="0"/>
                  </a:lnTo>
                  <a:lnTo>
                    <a:pt x="60800" y="38000"/>
                  </a:lnTo>
                  <a:cubicBezTo>
                    <a:pt x="60800" y="65360"/>
                    <a:pt x="79040" y="83600"/>
                    <a:pt x="106400" y="83600"/>
                  </a:cubicBezTo>
                  <a:lnTo>
                    <a:pt x="152000" y="83600"/>
                  </a:lnTo>
                </a:path>
              </a:pathLst>
            </a:custGeom>
            <a:noFill/>
            <a:ln w="7600" cap="flat">
              <a:solidFill>
                <a:srgbClr val="1C5298"/>
              </a:solidFill>
              <a:bevel/>
            </a:ln>
          </p:spPr>
        </p:sp>
        <p:sp>
          <p:nvSpPr>
            <p:cNvPr id="13" name="FlexibleLine"/>
            <p:cNvSpPr/>
            <p:nvPr/>
          </p:nvSpPr>
          <p:spPr>
            <a:xfrm>
              <a:off x="3716763" y="1700319"/>
              <a:ext cx="152000" cy="326800"/>
            </a:xfrm>
            <a:custGeom>
              <a:avLst/>
              <a:gdLst/>
              <a:ahLst/>
              <a:cxnLst/>
              <a:rect l="0" t="0" r="0" b="0"/>
              <a:pathLst>
                <a:path w="152000" h="326800" fill="none">
                  <a:moveTo>
                    <a:pt x="0" y="0"/>
                  </a:moveTo>
                  <a:lnTo>
                    <a:pt x="60800" y="0"/>
                  </a:lnTo>
                  <a:lnTo>
                    <a:pt x="60800" y="281200"/>
                  </a:lnTo>
                  <a:cubicBezTo>
                    <a:pt x="60800" y="308560"/>
                    <a:pt x="79040" y="326800"/>
                    <a:pt x="106400" y="326800"/>
                  </a:cubicBezTo>
                  <a:lnTo>
                    <a:pt x="152000" y="326800"/>
                  </a:lnTo>
                </a:path>
              </a:pathLst>
            </a:custGeom>
            <a:noFill/>
            <a:ln w="7600" cap="flat">
              <a:solidFill>
                <a:srgbClr val="1C5298"/>
              </a:solidFill>
              <a:bevel/>
            </a:ln>
          </p:spPr>
        </p:sp>
        <p:sp>
          <p:nvSpPr>
            <p:cNvPr id="14" name="FlexibleLine"/>
            <p:cNvSpPr/>
            <p:nvPr/>
          </p:nvSpPr>
          <p:spPr>
            <a:xfrm>
              <a:off x="4317163" y="2505919"/>
              <a:ext cx="152000" cy="159600"/>
            </a:xfrm>
            <a:custGeom>
              <a:avLst/>
              <a:gdLst/>
              <a:ahLst/>
              <a:cxnLst/>
              <a:rect l="0" t="0" r="0" b="0"/>
              <a:pathLst>
                <a:path w="152000" h="159600" fill="none">
                  <a:moveTo>
                    <a:pt x="0" y="0"/>
                  </a:moveTo>
                  <a:lnTo>
                    <a:pt x="60800" y="0"/>
                  </a:lnTo>
                  <a:lnTo>
                    <a:pt x="60800" y="-114000"/>
                  </a:lnTo>
                  <a:cubicBezTo>
                    <a:pt x="60800" y="-141360"/>
                    <a:pt x="79040" y="-159600"/>
                    <a:pt x="106400" y="-159600"/>
                  </a:cubicBezTo>
                  <a:lnTo>
                    <a:pt x="152000" y="-159600"/>
                  </a:lnTo>
                </a:path>
              </a:pathLst>
            </a:custGeom>
            <a:noFill/>
            <a:ln w="7600" cap="flat">
              <a:solidFill>
                <a:srgbClr val="1C5298"/>
              </a:solidFill>
              <a:bevel/>
            </a:ln>
          </p:spPr>
        </p:sp>
        <p:sp>
          <p:nvSpPr>
            <p:cNvPr id="15" name="FlexibleLine"/>
            <p:cNvSpPr/>
            <p:nvPr/>
          </p:nvSpPr>
          <p:spPr>
            <a:xfrm>
              <a:off x="4317163" y="2505919"/>
              <a:ext cx="152000" cy="83600"/>
            </a:xfrm>
            <a:custGeom>
              <a:avLst/>
              <a:gdLst/>
              <a:ahLst/>
              <a:cxnLst/>
              <a:rect l="0" t="0" r="0" b="0"/>
              <a:pathLst>
                <a:path w="152000" h="83600" fill="none">
                  <a:moveTo>
                    <a:pt x="0" y="0"/>
                  </a:moveTo>
                  <a:lnTo>
                    <a:pt x="60800" y="0"/>
                  </a:lnTo>
                  <a:lnTo>
                    <a:pt x="60800" y="38000"/>
                  </a:lnTo>
                  <a:cubicBezTo>
                    <a:pt x="60800" y="65360"/>
                    <a:pt x="79040" y="83600"/>
                    <a:pt x="106400" y="83600"/>
                  </a:cubicBezTo>
                  <a:lnTo>
                    <a:pt x="152000" y="83600"/>
                  </a:lnTo>
                </a:path>
              </a:pathLst>
            </a:custGeom>
            <a:noFill/>
            <a:ln w="7600" cap="flat">
              <a:solidFill>
                <a:srgbClr val="1C5298"/>
              </a:solidFill>
              <a:bevel/>
            </a:ln>
          </p:spPr>
        </p:sp>
        <p:sp>
          <p:nvSpPr>
            <p:cNvPr id="16" name="FlexibleLine"/>
            <p:cNvSpPr/>
            <p:nvPr/>
          </p:nvSpPr>
          <p:spPr>
            <a:xfrm>
              <a:off x="4317163" y="2505919"/>
              <a:ext cx="152000" cy="326800"/>
            </a:xfrm>
            <a:custGeom>
              <a:avLst/>
              <a:gdLst/>
              <a:ahLst/>
              <a:cxnLst/>
              <a:rect l="0" t="0" r="0" b="0"/>
              <a:pathLst>
                <a:path w="152000" h="326800" fill="none">
                  <a:moveTo>
                    <a:pt x="0" y="0"/>
                  </a:moveTo>
                  <a:lnTo>
                    <a:pt x="60800" y="0"/>
                  </a:lnTo>
                  <a:lnTo>
                    <a:pt x="60800" y="281200"/>
                  </a:lnTo>
                  <a:cubicBezTo>
                    <a:pt x="60800" y="308560"/>
                    <a:pt x="79040" y="326800"/>
                    <a:pt x="106400" y="326800"/>
                  </a:cubicBezTo>
                  <a:lnTo>
                    <a:pt x="152000" y="326800"/>
                  </a:lnTo>
                </a:path>
              </a:pathLst>
            </a:custGeom>
            <a:noFill/>
            <a:ln w="7600" cap="flat">
              <a:solidFill>
                <a:srgbClr val="1C5298"/>
              </a:solidFill>
              <a:bevel/>
            </a:ln>
          </p:spPr>
        </p:sp>
        <p:sp>
          <p:nvSpPr>
            <p:cNvPr id="17" name="FlexibleLine"/>
            <p:cNvSpPr/>
            <p:nvPr/>
          </p:nvSpPr>
          <p:spPr>
            <a:xfrm>
              <a:off x="3025163" y="3311519"/>
              <a:ext cx="152000" cy="159600"/>
            </a:xfrm>
            <a:custGeom>
              <a:avLst/>
              <a:gdLst/>
              <a:ahLst/>
              <a:cxnLst/>
              <a:rect l="0" t="0" r="0" b="0"/>
              <a:pathLst>
                <a:path w="152000" h="159600" fill="none">
                  <a:moveTo>
                    <a:pt x="0" y="0"/>
                  </a:moveTo>
                  <a:lnTo>
                    <a:pt x="60800" y="0"/>
                  </a:lnTo>
                  <a:lnTo>
                    <a:pt x="60800" y="-114000"/>
                  </a:lnTo>
                  <a:cubicBezTo>
                    <a:pt x="60800" y="-141360"/>
                    <a:pt x="79040" y="-159600"/>
                    <a:pt x="106400" y="-159600"/>
                  </a:cubicBezTo>
                  <a:lnTo>
                    <a:pt x="152000" y="-159600"/>
                  </a:lnTo>
                </a:path>
              </a:pathLst>
            </a:custGeom>
            <a:noFill/>
            <a:ln w="7600" cap="flat">
              <a:solidFill>
                <a:srgbClr val="1C5298"/>
              </a:solidFill>
              <a:bevel/>
            </a:ln>
          </p:spPr>
        </p:sp>
        <p:sp>
          <p:nvSpPr>
            <p:cNvPr id="18" name="FlexibleLine"/>
            <p:cNvSpPr/>
            <p:nvPr/>
          </p:nvSpPr>
          <p:spPr>
            <a:xfrm>
              <a:off x="3025163" y="3311519"/>
              <a:ext cx="152000" cy="83600"/>
            </a:xfrm>
            <a:custGeom>
              <a:avLst/>
              <a:gdLst/>
              <a:ahLst/>
              <a:cxnLst/>
              <a:rect l="0" t="0" r="0" b="0"/>
              <a:pathLst>
                <a:path w="152000" h="83600" fill="none">
                  <a:moveTo>
                    <a:pt x="0" y="0"/>
                  </a:moveTo>
                  <a:lnTo>
                    <a:pt x="60800" y="0"/>
                  </a:lnTo>
                  <a:lnTo>
                    <a:pt x="60800" y="38000"/>
                  </a:lnTo>
                  <a:cubicBezTo>
                    <a:pt x="60800" y="65360"/>
                    <a:pt x="79040" y="83600"/>
                    <a:pt x="106400" y="83600"/>
                  </a:cubicBezTo>
                  <a:lnTo>
                    <a:pt x="152000" y="83600"/>
                  </a:lnTo>
                </a:path>
              </a:pathLst>
            </a:custGeom>
            <a:noFill/>
            <a:ln w="7600" cap="flat">
              <a:solidFill>
                <a:srgbClr val="1C5298"/>
              </a:solidFill>
              <a:bevel/>
            </a:ln>
          </p:spPr>
        </p:sp>
        <p:sp>
          <p:nvSpPr>
            <p:cNvPr id="19" name="FlexibleLine"/>
            <p:cNvSpPr/>
            <p:nvPr/>
          </p:nvSpPr>
          <p:spPr>
            <a:xfrm>
              <a:off x="3815563" y="4117119"/>
              <a:ext cx="152000" cy="159600"/>
            </a:xfrm>
            <a:custGeom>
              <a:avLst/>
              <a:gdLst/>
              <a:ahLst/>
              <a:cxnLst/>
              <a:rect l="0" t="0" r="0" b="0"/>
              <a:pathLst>
                <a:path w="152000" h="159600" fill="none">
                  <a:moveTo>
                    <a:pt x="0" y="0"/>
                  </a:moveTo>
                  <a:lnTo>
                    <a:pt x="60800" y="0"/>
                  </a:lnTo>
                  <a:lnTo>
                    <a:pt x="60800" y="-114000"/>
                  </a:lnTo>
                  <a:cubicBezTo>
                    <a:pt x="60800" y="-141360"/>
                    <a:pt x="79040" y="-159600"/>
                    <a:pt x="106400" y="-159600"/>
                  </a:cubicBezTo>
                  <a:lnTo>
                    <a:pt x="152000" y="-159600"/>
                  </a:lnTo>
                </a:path>
              </a:pathLst>
            </a:custGeom>
            <a:noFill/>
            <a:ln w="7600" cap="flat">
              <a:solidFill>
                <a:srgbClr val="1C5298"/>
              </a:solidFill>
              <a:bevel/>
            </a:ln>
          </p:spPr>
        </p:sp>
        <p:sp>
          <p:nvSpPr>
            <p:cNvPr id="20" name="FlexibleLine"/>
            <p:cNvSpPr/>
            <p:nvPr/>
          </p:nvSpPr>
          <p:spPr>
            <a:xfrm>
              <a:off x="3815563" y="4117119"/>
              <a:ext cx="152000" cy="83600"/>
            </a:xfrm>
            <a:custGeom>
              <a:avLst/>
              <a:gdLst/>
              <a:ahLst/>
              <a:cxnLst/>
              <a:rect l="0" t="0" r="0" b="0"/>
              <a:pathLst>
                <a:path w="152000" h="83600" fill="none">
                  <a:moveTo>
                    <a:pt x="0" y="0"/>
                  </a:moveTo>
                  <a:lnTo>
                    <a:pt x="60800" y="0"/>
                  </a:lnTo>
                  <a:lnTo>
                    <a:pt x="60800" y="38000"/>
                  </a:lnTo>
                  <a:cubicBezTo>
                    <a:pt x="60800" y="65360"/>
                    <a:pt x="79040" y="83600"/>
                    <a:pt x="106400" y="83600"/>
                  </a:cubicBezTo>
                  <a:lnTo>
                    <a:pt x="152000" y="83600"/>
                  </a:lnTo>
                </a:path>
              </a:pathLst>
            </a:custGeom>
            <a:noFill/>
            <a:ln w="7600" cap="flat">
              <a:solidFill>
                <a:srgbClr val="1C5298"/>
              </a:solidFill>
              <a:bevel/>
            </a:ln>
          </p:spPr>
        </p:sp>
        <p:sp>
          <p:nvSpPr>
            <p:cNvPr id="21" name="FlexibleLine"/>
            <p:cNvSpPr/>
            <p:nvPr/>
          </p:nvSpPr>
          <p:spPr>
            <a:xfrm>
              <a:off x="3815563" y="4117119"/>
              <a:ext cx="152000" cy="326800"/>
            </a:xfrm>
            <a:custGeom>
              <a:avLst/>
              <a:gdLst/>
              <a:ahLst/>
              <a:cxnLst/>
              <a:rect l="0" t="0" r="0" b="0"/>
              <a:pathLst>
                <a:path w="152000" h="326800" fill="none">
                  <a:moveTo>
                    <a:pt x="0" y="0"/>
                  </a:moveTo>
                  <a:lnTo>
                    <a:pt x="60800" y="0"/>
                  </a:lnTo>
                  <a:lnTo>
                    <a:pt x="60800" y="281200"/>
                  </a:lnTo>
                  <a:cubicBezTo>
                    <a:pt x="60800" y="308560"/>
                    <a:pt x="79040" y="326800"/>
                    <a:pt x="106400" y="326800"/>
                  </a:cubicBezTo>
                  <a:lnTo>
                    <a:pt x="152000" y="326800"/>
                  </a:lnTo>
                </a:path>
              </a:pathLst>
            </a:custGeom>
            <a:noFill/>
            <a:ln w="7600" cap="flat">
              <a:solidFill>
                <a:srgbClr val="1C5298"/>
              </a:solidFill>
              <a:bevel/>
            </a:ln>
          </p:spPr>
        </p:sp>
        <p:sp>
          <p:nvSpPr>
            <p:cNvPr id="22" name="FlexibleLine"/>
            <p:cNvSpPr/>
            <p:nvPr/>
          </p:nvSpPr>
          <p:spPr>
            <a:xfrm>
              <a:off x="3009963" y="5040519"/>
              <a:ext cx="152000" cy="277400"/>
            </a:xfrm>
            <a:custGeom>
              <a:avLst/>
              <a:gdLst/>
              <a:ahLst/>
              <a:cxnLst/>
              <a:rect l="0" t="0" r="0" b="0"/>
              <a:pathLst>
                <a:path w="152000" h="277400" fill="none">
                  <a:moveTo>
                    <a:pt x="0" y="0"/>
                  </a:moveTo>
                  <a:lnTo>
                    <a:pt x="60800" y="0"/>
                  </a:lnTo>
                  <a:lnTo>
                    <a:pt x="60800" y="-231800"/>
                  </a:lnTo>
                  <a:cubicBezTo>
                    <a:pt x="60800" y="-259160"/>
                    <a:pt x="79040" y="-277400"/>
                    <a:pt x="106400" y="-277400"/>
                  </a:cubicBezTo>
                  <a:lnTo>
                    <a:pt x="152000" y="-277400"/>
                  </a:lnTo>
                </a:path>
              </a:pathLst>
            </a:custGeom>
            <a:noFill/>
            <a:ln w="7600" cap="flat">
              <a:solidFill>
                <a:srgbClr val="1C5298"/>
              </a:solidFill>
              <a:bevel/>
            </a:ln>
          </p:spPr>
        </p:sp>
        <p:sp>
          <p:nvSpPr>
            <p:cNvPr id="23" name="FlexibleLine"/>
            <p:cNvSpPr/>
            <p:nvPr/>
          </p:nvSpPr>
          <p:spPr>
            <a:xfrm>
              <a:off x="3009963" y="5040519"/>
              <a:ext cx="152000" cy="34200"/>
            </a:xfrm>
            <a:custGeom>
              <a:avLst/>
              <a:gdLst/>
              <a:ahLst/>
              <a:cxnLst/>
              <a:rect l="0" t="0" r="0" b="0"/>
              <a:pathLst>
                <a:path w="152000" h="34200" fill="none">
                  <a:moveTo>
                    <a:pt x="0" y="0"/>
                  </a:moveTo>
                  <a:lnTo>
                    <a:pt x="60800" y="0"/>
                  </a:lnTo>
                  <a:lnTo>
                    <a:pt x="60800" y="-3800"/>
                  </a:lnTo>
                  <a:cubicBezTo>
                    <a:pt x="60800" y="-22040"/>
                    <a:pt x="72960" y="-34200"/>
                    <a:pt x="91200" y="-34200"/>
                  </a:cubicBezTo>
                  <a:lnTo>
                    <a:pt x="152000" y="-34200"/>
                  </a:lnTo>
                </a:path>
              </a:pathLst>
            </a:custGeom>
            <a:noFill/>
            <a:ln w="7600" cap="flat">
              <a:solidFill>
                <a:srgbClr val="1C5298"/>
              </a:solidFill>
              <a:bevel/>
            </a:ln>
          </p:spPr>
        </p:sp>
        <p:sp>
          <p:nvSpPr>
            <p:cNvPr id="24" name="FlexibleLine"/>
            <p:cNvSpPr/>
            <p:nvPr/>
          </p:nvSpPr>
          <p:spPr>
            <a:xfrm>
              <a:off x="3009963" y="5040519"/>
              <a:ext cx="152000" cy="209000"/>
            </a:xfrm>
            <a:custGeom>
              <a:avLst/>
              <a:gdLst/>
              <a:ahLst/>
              <a:cxnLst/>
              <a:rect l="0" t="0" r="0" b="0"/>
              <a:pathLst>
                <a:path w="152000" h="209000" fill="none">
                  <a:moveTo>
                    <a:pt x="0" y="0"/>
                  </a:moveTo>
                  <a:lnTo>
                    <a:pt x="60800" y="0"/>
                  </a:lnTo>
                  <a:lnTo>
                    <a:pt x="60800" y="163400"/>
                  </a:lnTo>
                  <a:cubicBezTo>
                    <a:pt x="60800" y="190760"/>
                    <a:pt x="79040" y="209000"/>
                    <a:pt x="106400" y="209000"/>
                  </a:cubicBezTo>
                  <a:lnTo>
                    <a:pt x="152000" y="209000"/>
                  </a:lnTo>
                </a:path>
              </a:pathLst>
            </a:custGeom>
            <a:noFill/>
            <a:ln w="7600" cap="flat">
              <a:solidFill>
                <a:srgbClr val="1C5298"/>
              </a:solidFill>
              <a:bevel/>
            </a:ln>
          </p:spPr>
        </p:sp>
        <p:sp>
          <p:nvSpPr>
            <p:cNvPr id="25" name="FlexibleLine"/>
            <p:cNvSpPr/>
            <p:nvPr/>
          </p:nvSpPr>
          <p:spPr>
            <a:xfrm>
              <a:off x="3070763" y="6077919"/>
              <a:ext cx="152000" cy="281200"/>
            </a:xfrm>
            <a:custGeom>
              <a:avLst/>
              <a:gdLst/>
              <a:ahLst/>
              <a:cxnLst/>
              <a:rect l="0" t="0" r="0" b="0"/>
              <a:pathLst>
                <a:path w="152000" h="281200" fill="none">
                  <a:moveTo>
                    <a:pt x="0" y="0"/>
                  </a:moveTo>
                  <a:lnTo>
                    <a:pt x="60800" y="0"/>
                  </a:lnTo>
                  <a:lnTo>
                    <a:pt x="60800" y="-235600"/>
                  </a:lnTo>
                  <a:cubicBezTo>
                    <a:pt x="60800" y="-262960"/>
                    <a:pt x="79040" y="-281200"/>
                    <a:pt x="106400" y="-281200"/>
                  </a:cubicBezTo>
                  <a:lnTo>
                    <a:pt x="152000" y="-281200"/>
                  </a:lnTo>
                </a:path>
              </a:pathLst>
            </a:custGeom>
            <a:noFill/>
            <a:ln w="7600" cap="flat">
              <a:solidFill>
                <a:srgbClr val="1C5298"/>
              </a:solidFill>
              <a:bevel/>
            </a:ln>
          </p:spPr>
        </p:sp>
        <p:sp>
          <p:nvSpPr>
            <p:cNvPr id="26" name="FlexibleLine"/>
            <p:cNvSpPr/>
            <p:nvPr/>
          </p:nvSpPr>
          <p:spPr>
            <a:xfrm>
              <a:off x="3070763" y="6077919"/>
              <a:ext cx="152000" cy="38000"/>
            </a:xfrm>
            <a:custGeom>
              <a:avLst/>
              <a:gdLst/>
              <a:ahLst/>
              <a:cxnLst/>
              <a:rect l="0" t="0" r="0" b="0"/>
              <a:pathLst>
                <a:path w="152000" h="38000" fill="none">
                  <a:moveTo>
                    <a:pt x="0" y="0"/>
                  </a:moveTo>
                  <a:lnTo>
                    <a:pt x="60800" y="0"/>
                  </a:lnTo>
                  <a:lnTo>
                    <a:pt x="60800" y="-7600"/>
                  </a:lnTo>
                  <a:cubicBezTo>
                    <a:pt x="60800" y="-25840"/>
                    <a:pt x="72960" y="-38000"/>
                    <a:pt x="91200" y="-38000"/>
                  </a:cubicBezTo>
                  <a:lnTo>
                    <a:pt x="152000" y="-38000"/>
                  </a:lnTo>
                </a:path>
              </a:pathLst>
            </a:custGeom>
            <a:noFill/>
            <a:ln w="7600" cap="flat">
              <a:solidFill>
                <a:srgbClr val="1C5298"/>
              </a:solidFill>
              <a:bevel/>
            </a:ln>
          </p:spPr>
        </p:sp>
        <p:sp>
          <p:nvSpPr>
            <p:cNvPr id="27" name="FlexibleLine"/>
            <p:cNvSpPr/>
            <p:nvPr/>
          </p:nvSpPr>
          <p:spPr>
            <a:xfrm>
              <a:off x="3070763" y="6077919"/>
              <a:ext cx="152000" cy="205200"/>
            </a:xfrm>
            <a:custGeom>
              <a:avLst/>
              <a:gdLst/>
              <a:ahLst/>
              <a:cxnLst/>
              <a:rect l="0" t="0" r="0" b="0"/>
              <a:pathLst>
                <a:path w="152000" h="205200" fill="none">
                  <a:moveTo>
                    <a:pt x="0" y="0"/>
                  </a:moveTo>
                  <a:lnTo>
                    <a:pt x="60800" y="0"/>
                  </a:lnTo>
                  <a:lnTo>
                    <a:pt x="60800" y="159600"/>
                  </a:lnTo>
                  <a:cubicBezTo>
                    <a:pt x="60800" y="186960"/>
                    <a:pt x="79040" y="205200"/>
                    <a:pt x="106400" y="205200"/>
                  </a:cubicBezTo>
                  <a:lnTo>
                    <a:pt x="152000" y="205200"/>
                  </a:lnTo>
                </a:path>
              </a:pathLst>
            </a:custGeom>
            <a:noFill/>
            <a:ln w="7600" cap="flat">
              <a:solidFill>
                <a:srgbClr val="1C5298"/>
              </a:solidFill>
              <a:bevel/>
            </a:ln>
          </p:spPr>
        </p:sp>
        <p:sp>
          <p:nvSpPr>
            <p:cNvPr id="28" name="FlexibleLine"/>
            <p:cNvSpPr/>
            <p:nvPr/>
          </p:nvSpPr>
          <p:spPr>
            <a:xfrm>
              <a:off x="3025163" y="3311519"/>
              <a:ext cx="152000" cy="326800"/>
            </a:xfrm>
            <a:custGeom>
              <a:avLst/>
              <a:gdLst/>
              <a:ahLst/>
              <a:cxnLst/>
              <a:rect l="0" t="0" r="0" b="0"/>
              <a:pathLst>
                <a:path w="152000" h="326800" fill="none">
                  <a:moveTo>
                    <a:pt x="0" y="0"/>
                  </a:moveTo>
                  <a:lnTo>
                    <a:pt x="60800" y="0"/>
                  </a:lnTo>
                  <a:lnTo>
                    <a:pt x="60800" y="281200"/>
                  </a:lnTo>
                  <a:cubicBezTo>
                    <a:pt x="60800" y="308560"/>
                    <a:pt x="79040" y="326800"/>
                    <a:pt x="106400" y="326800"/>
                  </a:cubicBezTo>
                  <a:lnTo>
                    <a:pt x="152000" y="326800"/>
                  </a:lnTo>
                </a:path>
              </a:pathLst>
            </a:custGeom>
            <a:noFill/>
            <a:ln w="7600" cap="flat">
              <a:solidFill>
                <a:srgbClr val="1C5298"/>
              </a:solidFill>
              <a:bevel/>
            </a:ln>
          </p:spPr>
        </p:sp>
        <p:sp>
          <p:nvSpPr>
            <p:cNvPr id="29" name="FlexibleLine"/>
            <p:cNvSpPr/>
            <p:nvPr/>
          </p:nvSpPr>
          <p:spPr>
            <a:xfrm>
              <a:off x="3070763" y="6077919"/>
              <a:ext cx="152000" cy="448400"/>
            </a:xfrm>
            <a:custGeom>
              <a:avLst/>
              <a:gdLst/>
              <a:ahLst/>
              <a:cxnLst/>
              <a:rect l="0" t="0" r="0" b="0"/>
              <a:pathLst>
                <a:path w="152000" h="448400" fill="none">
                  <a:moveTo>
                    <a:pt x="0" y="0"/>
                  </a:moveTo>
                  <a:lnTo>
                    <a:pt x="60800" y="0"/>
                  </a:lnTo>
                  <a:lnTo>
                    <a:pt x="60800" y="402800"/>
                  </a:lnTo>
                  <a:cubicBezTo>
                    <a:pt x="60800" y="430160"/>
                    <a:pt x="79040" y="448400"/>
                    <a:pt x="106400" y="448400"/>
                  </a:cubicBezTo>
                  <a:lnTo>
                    <a:pt x="152000" y="448400"/>
                  </a:lnTo>
                </a:path>
              </a:pathLst>
            </a:custGeom>
            <a:noFill/>
            <a:ln w="7600" cap="flat">
              <a:solidFill>
                <a:srgbClr val="1C5298"/>
              </a:solidFill>
              <a:bevel/>
            </a:ln>
          </p:spPr>
        </p:sp>
        <p:sp>
          <p:nvSpPr>
            <p:cNvPr id="30" name="FlexibleLine"/>
            <p:cNvSpPr/>
            <p:nvPr/>
          </p:nvSpPr>
          <p:spPr>
            <a:xfrm>
              <a:off x="3009963" y="5040519"/>
              <a:ext cx="152000" cy="444600"/>
            </a:xfrm>
            <a:custGeom>
              <a:avLst/>
              <a:gdLst/>
              <a:ahLst/>
              <a:cxnLst/>
              <a:rect l="0" t="0" r="0" b="0"/>
              <a:pathLst>
                <a:path w="152000" h="444600" fill="none">
                  <a:moveTo>
                    <a:pt x="0" y="0"/>
                  </a:moveTo>
                  <a:lnTo>
                    <a:pt x="60800" y="0"/>
                  </a:lnTo>
                  <a:lnTo>
                    <a:pt x="60800" y="399000"/>
                  </a:lnTo>
                  <a:cubicBezTo>
                    <a:pt x="60800" y="426360"/>
                    <a:pt x="79040" y="444600"/>
                    <a:pt x="106400" y="444600"/>
                  </a:cubicBezTo>
                  <a:lnTo>
                    <a:pt x="152000" y="444600"/>
                  </a:lnTo>
                </a:path>
              </a:pathLst>
            </a:custGeom>
            <a:noFill/>
            <a:ln w="7600" cap="flat">
              <a:solidFill>
                <a:srgbClr val="1C5298"/>
              </a:solidFill>
              <a:bevel/>
            </a:ln>
          </p:spPr>
        </p:sp>
        <p:grpSp>
          <p:nvGrpSpPr>
            <p:cNvPr id="31" name="Main Idea 3"/>
            <p:cNvGrpSpPr/>
            <p:nvPr/>
          </p:nvGrpSpPr>
          <p:grpSpPr>
            <a:xfrm>
              <a:off x="691963" y="3554719"/>
              <a:ext cx="972800" cy="668800"/>
              <a:chOff x="691963" y="3554719"/>
              <a:chExt cx="972800" cy="668800"/>
            </a:xfrm>
          </p:grpSpPr>
          <p:sp>
            <p:nvSpPr>
              <p:cNvPr id="395" name="Freeform 394"/>
              <p:cNvSpPr/>
              <p:nvPr/>
            </p:nvSpPr>
            <p:spPr>
              <a:xfrm>
                <a:off x="691963" y="3554719"/>
                <a:ext cx="972800" cy="668800"/>
              </a:xfrm>
              <a:custGeom>
                <a:avLst/>
                <a:gdLst/>
                <a:ahLst/>
                <a:cxnLst/>
                <a:rect l="0" t="0" r="0" b="0"/>
                <a:pathLst>
                  <a:path w="972800" h="668800">
                    <a:moveTo>
                      <a:pt x="76000" y="0"/>
                    </a:moveTo>
                    <a:lnTo>
                      <a:pt x="896800" y="0"/>
                    </a:lnTo>
                    <a:cubicBezTo>
                      <a:pt x="938775" y="0"/>
                      <a:pt x="972800" y="34025"/>
                      <a:pt x="972800" y="76000"/>
                    </a:cubicBezTo>
                    <a:lnTo>
                      <a:pt x="972800" y="592800"/>
                    </a:lnTo>
                    <a:cubicBezTo>
                      <a:pt x="972800" y="634775"/>
                      <a:pt x="938775" y="668800"/>
                      <a:pt x="896800" y="668800"/>
                    </a:cubicBezTo>
                    <a:lnTo>
                      <a:pt x="76000" y="668800"/>
                    </a:lnTo>
                    <a:cubicBezTo>
                      <a:pt x="34025" y="668800"/>
                      <a:pt x="0" y="634775"/>
                      <a:pt x="0" y="592800"/>
                    </a:cubicBezTo>
                    <a:lnTo>
                      <a:pt x="0" y="76000"/>
                    </a:lnTo>
                    <a:cubicBezTo>
                      <a:pt x="0" y="34025"/>
                      <a:pt x="34025" y="0"/>
                      <a:pt x="76000" y="0"/>
                    </a:cubicBezTo>
                    <a:close/>
                  </a:path>
                </a:pathLst>
              </a:custGeom>
              <a:solidFill>
                <a:srgbClr val="163C6D"/>
              </a:solidFill>
              <a:ln w="7600" cap="flat">
                <a:solidFill>
                  <a:srgbClr val="163C6D"/>
                </a:solidFill>
                <a:bevel/>
              </a:ln>
            </p:spPr>
          </p:sp>
          <p:sp>
            <p:nvSpPr>
              <p:cNvPr id="396" name="Text 892"/>
              <p:cNvSpPr txBox="1"/>
              <p:nvPr/>
            </p:nvSpPr>
            <p:spPr>
              <a:xfrm>
                <a:off x="783163" y="3645919"/>
                <a:ext cx="858800" cy="486400"/>
              </a:xfrm>
              <a:prstGeom prst="rect">
                <a:avLst/>
              </a:prstGeom>
              <a:noFill/>
            </p:spPr>
            <p:txBody>
              <a:bodyPr wrap="square" lIns="36000" tIns="18000" rIns="36000" bIns="18000" rtlCol="0" anchor="ctr"/>
              <a:lstStyle/>
              <a:p>
                <a:pPr algn="ctr"/>
                <a:r>
                  <a:rPr sz="1520">
                    <a:solidFill>
                      <a:srgbClr val="FFFFFF"/>
                    </a:solidFill>
                    <a:latin typeface="Arial"/>
                  </a:rPr>
                  <a:t>Problem</a:t>
                </a:r>
              </a:p>
              <a:p>
                <a:pPr algn="ctr"/>
                <a:r>
                  <a:rPr sz="1520">
                    <a:solidFill>
                      <a:srgbClr val="FFFFFF"/>
                    </a:solidFill>
                    <a:latin typeface="Arial"/>
                  </a:rPr>
                  <a:t>Solving</a:t>
                </a:r>
              </a:p>
            </p:txBody>
          </p:sp>
        </p:grpSp>
        <p:grpSp>
          <p:nvGrpSpPr>
            <p:cNvPr id="32" name="Main Topic 3"/>
            <p:cNvGrpSpPr/>
            <p:nvPr/>
          </p:nvGrpSpPr>
          <p:grpSpPr>
            <a:xfrm>
              <a:off x="1968763" y="1540719"/>
              <a:ext cx="1748000" cy="319200"/>
              <a:chOff x="1968763" y="1540719"/>
              <a:chExt cx="1748000" cy="319200"/>
            </a:xfrm>
          </p:grpSpPr>
          <p:sp>
            <p:nvSpPr>
              <p:cNvPr id="387" name="Freeform 386"/>
              <p:cNvSpPr/>
              <p:nvPr/>
            </p:nvSpPr>
            <p:spPr>
              <a:xfrm>
                <a:off x="1968763" y="1540719"/>
                <a:ext cx="1748000" cy="319200"/>
              </a:xfrm>
              <a:custGeom>
                <a:avLst/>
                <a:gdLst/>
                <a:ahLst/>
                <a:cxnLst/>
                <a:rect l="0" t="0" r="0" b="0"/>
                <a:pathLst>
                  <a:path w="1748000" h="319200">
                    <a:moveTo>
                      <a:pt x="57456" y="0"/>
                    </a:moveTo>
                    <a:lnTo>
                      <a:pt x="1690544" y="0"/>
                    </a:lnTo>
                    <a:cubicBezTo>
                      <a:pt x="1722274" y="0"/>
                      <a:pt x="1748000" y="25723"/>
                      <a:pt x="1748000" y="57456"/>
                    </a:cubicBezTo>
                    <a:lnTo>
                      <a:pt x="1748000" y="261744"/>
                    </a:lnTo>
                    <a:cubicBezTo>
                      <a:pt x="1748000" y="293477"/>
                      <a:pt x="1722274" y="319200"/>
                      <a:pt x="1690544" y="319200"/>
                    </a:cubicBezTo>
                    <a:lnTo>
                      <a:pt x="57456" y="319200"/>
                    </a:lnTo>
                    <a:cubicBezTo>
                      <a:pt x="25723" y="319200"/>
                      <a:pt x="0" y="293477"/>
                      <a:pt x="0" y="261744"/>
                    </a:cubicBezTo>
                    <a:lnTo>
                      <a:pt x="0" y="57456"/>
                    </a:lnTo>
                    <a:cubicBezTo>
                      <a:pt x="0" y="25723"/>
                      <a:pt x="25723" y="0"/>
                      <a:pt x="57456" y="0"/>
                    </a:cubicBezTo>
                    <a:close/>
                  </a:path>
                </a:pathLst>
              </a:custGeom>
              <a:solidFill>
                <a:srgbClr val="FFFFFF"/>
              </a:solidFill>
              <a:ln w="22800" cap="flat">
                <a:solidFill>
                  <a:srgbClr val="2468BF"/>
                </a:solidFill>
                <a:bevel/>
              </a:ln>
            </p:spPr>
          </p:sp>
          <p:grpSp>
            <p:nvGrpSpPr>
              <p:cNvPr id="388" name="Numbers"/>
              <p:cNvGrpSpPr/>
              <p:nvPr/>
            </p:nvGrpSpPr>
            <p:grpSpPr>
              <a:xfrm>
                <a:off x="2037163" y="1609119"/>
                <a:ext cx="182400" cy="182400"/>
                <a:chOff x="2037163" y="1609119"/>
                <a:chExt cx="182400" cy="182400"/>
              </a:xfrm>
            </p:grpSpPr>
            <p:sp>
              <p:nvSpPr>
                <p:cNvPr id="390" name="Freeform 389"/>
                <p:cNvSpPr/>
                <p:nvPr/>
              </p:nvSpPr>
              <p:spPr>
                <a:xfrm>
                  <a:off x="2037163" y="1609119"/>
                  <a:ext cx="182400" cy="182400"/>
                </a:xfrm>
                <a:custGeom>
                  <a:avLst/>
                  <a:gdLst/>
                  <a:ahLst/>
                  <a:cxnLst/>
                  <a:rect l="0" t="0" r="0" b="0"/>
                  <a:pathLst>
                    <a:path w="182400" h="182400">
                      <a:moveTo>
                        <a:pt x="0" y="91200"/>
                      </a:moveTo>
                      <a:cubicBezTo>
                        <a:pt x="0" y="40788"/>
                        <a:pt x="40825" y="0"/>
                        <a:pt x="91200" y="0"/>
                      </a:cubicBezTo>
                      <a:cubicBezTo>
                        <a:pt x="141561" y="0"/>
                        <a:pt x="182400" y="40788"/>
                        <a:pt x="182400" y="91200"/>
                      </a:cubicBezTo>
                      <a:cubicBezTo>
                        <a:pt x="182400" y="141531"/>
                        <a:pt x="141561" y="182400"/>
                        <a:pt x="91200" y="182400"/>
                      </a:cubicBezTo>
                      <a:cubicBezTo>
                        <a:pt x="40825" y="182400"/>
                        <a:pt x="0" y="141531"/>
                        <a:pt x="0" y="91200"/>
                      </a:cubicBezTo>
                      <a:close/>
                    </a:path>
                  </a:pathLst>
                </a:custGeom>
                <a:solidFill>
                  <a:srgbClr val="FF4500"/>
                </a:solidFill>
                <a:ln w="7600" cap="flat">
                  <a:solidFill>
                    <a:srgbClr val="FF4500"/>
                  </a:solidFill>
                  <a:bevel/>
                </a:ln>
              </p:spPr>
            </p:sp>
            <p:sp>
              <p:nvSpPr>
                <p:cNvPr id="391" name="Freeform 390"/>
                <p:cNvSpPr/>
                <p:nvPr/>
              </p:nvSpPr>
              <p:spPr>
                <a:xfrm>
                  <a:off x="2041468" y="1613476"/>
                  <a:ext cx="173790" cy="173687"/>
                </a:xfrm>
                <a:custGeom>
                  <a:avLst/>
                  <a:gdLst/>
                  <a:ahLst/>
                  <a:cxnLst/>
                  <a:rect l="0" t="0" r="0" b="0"/>
                  <a:pathLst>
                    <a:path w="173790" h="173687">
                      <a:moveTo>
                        <a:pt x="0" y="86844"/>
                      </a:moveTo>
                      <a:cubicBezTo>
                        <a:pt x="0" y="38839"/>
                        <a:pt x="38898" y="0"/>
                        <a:pt x="86895" y="0"/>
                      </a:cubicBezTo>
                      <a:cubicBezTo>
                        <a:pt x="134879" y="0"/>
                        <a:pt x="173790" y="38839"/>
                        <a:pt x="173790" y="86844"/>
                      </a:cubicBezTo>
                      <a:cubicBezTo>
                        <a:pt x="173790" y="134771"/>
                        <a:pt x="134879" y="173687"/>
                        <a:pt x="86895" y="173687"/>
                      </a:cubicBezTo>
                      <a:cubicBezTo>
                        <a:pt x="38898" y="173687"/>
                        <a:pt x="0" y="134771"/>
                        <a:pt x="0" y="86844"/>
                      </a:cubicBezTo>
                      <a:close/>
                    </a:path>
                  </a:pathLst>
                </a:custGeom>
                <a:gradFill>
                  <a:gsLst>
                    <a:gs pos="100000">
                      <a:srgbClr val="FFFFFF">
                        <a:alpha val="0"/>
                      </a:srgbClr>
                    </a:gs>
                    <a:gs pos="69634">
                      <a:srgbClr val="FFFFFF">
                        <a:alpha val="0"/>
                      </a:srgbClr>
                    </a:gs>
                    <a:gs pos="0">
                      <a:srgbClr val="FFFFFF">
                        <a:alpha val="40000"/>
                      </a:srgbClr>
                    </a:gs>
                  </a:gsLst>
                  <a:path path="circle">
                    <a:fillToRect l="50000" t="50000" r="50000" b="50000"/>
                  </a:path>
                </a:gradFill>
                <a:ln w="7600" cap="flat">
                  <a:noFill/>
                  <a:bevel/>
                </a:ln>
              </p:spPr>
            </p:sp>
            <p:sp>
              <p:nvSpPr>
                <p:cNvPr id="392" name="Freeform 391"/>
                <p:cNvSpPr/>
                <p:nvPr/>
              </p:nvSpPr>
              <p:spPr>
                <a:xfrm>
                  <a:off x="2072067" y="1617445"/>
                  <a:ext cx="114844" cy="69314"/>
                </a:xfrm>
                <a:custGeom>
                  <a:avLst/>
                  <a:gdLst/>
                  <a:ahLst/>
                  <a:cxnLst/>
                  <a:rect l="0" t="0" r="0" b="0"/>
                  <a:pathLst>
                    <a:path w="114844" h="69314">
                      <a:moveTo>
                        <a:pt x="0" y="34657"/>
                      </a:moveTo>
                      <a:cubicBezTo>
                        <a:pt x="0" y="15516"/>
                        <a:pt x="25709" y="0"/>
                        <a:pt x="57422" y="0"/>
                      </a:cubicBezTo>
                      <a:cubicBezTo>
                        <a:pt x="89136" y="0"/>
                        <a:pt x="114844" y="15516"/>
                        <a:pt x="114844" y="34657"/>
                      </a:cubicBezTo>
                      <a:cubicBezTo>
                        <a:pt x="114844" y="53798"/>
                        <a:pt x="89136" y="69314"/>
                        <a:pt x="57422" y="69314"/>
                      </a:cubicBezTo>
                      <a:cubicBezTo>
                        <a:pt x="25709" y="69314"/>
                        <a:pt x="0" y="53798"/>
                        <a:pt x="0" y="34657"/>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393" name="Freeform 392"/>
                <p:cNvSpPr/>
                <p:nvPr/>
              </p:nvSpPr>
              <p:spPr>
                <a:xfrm>
                  <a:off x="2097660" y="1616883"/>
                  <a:ext cx="64178" cy="30480"/>
                </a:xfrm>
                <a:custGeom>
                  <a:avLst/>
                  <a:gdLst/>
                  <a:ahLst/>
                  <a:cxnLst/>
                  <a:rect l="0" t="0" r="0" b="0"/>
                  <a:pathLst>
                    <a:path w="64178" h="30480">
                      <a:moveTo>
                        <a:pt x="0" y="15240"/>
                      </a:moveTo>
                      <a:cubicBezTo>
                        <a:pt x="0" y="6823"/>
                        <a:pt x="14367" y="0"/>
                        <a:pt x="32089" y="0"/>
                      </a:cubicBezTo>
                      <a:cubicBezTo>
                        <a:pt x="49811" y="0"/>
                        <a:pt x="64178" y="6823"/>
                        <a:pt x="64178" y="15240"/>
                      </a:cubicBezTo>
                      <a:cubicBezTo>
                        <a:pt x="64178" y="23657"/>
                        <a:pt x="49811" y="30480"/>
                        <a:pt x="32089" y="30480"/>
                      </a:cubicBezTo>
                      <a:cubicBezTo>
                        <a:pt x="14367" y="30480"/>
                        <a:pt x="0" y="23657"/>
                        <a:pt x="0" y="15240"/>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394" name="Text 893"/>
                <p:cNvSpPr txBox="1"/>
                <p:nvPr/>
              </p:nvSpPr>
              <p:spPr>
                <a:xfrm>
                  <a:off x="1999163" y="1609119"/>
                  <a:ext cx="258400" cy="182400"/>
                </a:xfrm>
                <a:prstGeom prst="rect">
                  <a:avLst/>
                </a:prstGeom>
                <a:noFill/>
              </p:spPr>
              <p:txBody>
                <a:bodyPr wrap="square" lIns="36000" tIns="18000" rIns="36000" bIns="18000" rtlCol="0" anchor="ctr"/>
                <a:lstStyle/>
                <a:p>
                  <a:pPr algn="ctr"/>
                  <a:r>
                    <a:rPr sz="1216" b="1">
                      <a:solidFill>
                        <a:srgbClr val="FFFFFF"/>
                      </a:solidFill>
                      <a:latin typeface="Arial"/>
                    </a:rPr>
                    <a:t>1</a:t>
                  </a:r>
                </a:p>
              </p:txBody>
            </p:sp>
          </p:grpSp>
          <p:sp>
            <p:nvSpPr>
              <p:cNvPr id="389" name="Text 894"/>
              <p:cNvSpPr txBox="1"/>
              <p:nvPr/>
            </p:nvSpPr>
            <p:spPr>
              <a:xfrm>
                <a:off x="2249963" y="1609119"/>
                <a:ext cx="1466800" cy="182400"/>
              </a:xfrm>
              <a:prstGeom prst="rect">
                <a:avLst/>
              </a:prstGeom>
              <a:noFill/>
            </p:spPr>
            <p:txBody>
              <a:bodyPr wrap="square" lIns="36000" tIns="18000" rIns="36000" bIns="18000" rtlCol="0" anchor="ctr"/>
              <a:lstStyle/>
              <a:p>
                <a:pPr algn="ctr"/>
                <a:r>
                  <a:rPr sz="1216">
                    <a:solidFill>
                      <a:srgbClr val="000000"/>
                    </a:solidFill>
                    <a:latin typeface="Arial"/>
                  </a:rPr>
                  <a:t>What's the problem</a:t>
                </a:r>
              </a:p>
            </p:txBody>
          </p:sp>
        </p:grpSp>
        <p:grpSp>
          <p:nvGrpSpPr>
            <p:cNvPr id="33" name="Main Topic 3"/>
            <p:cNvGrpSpPr/>
            <p:nvPr/>
          </p:nvGrpSpPr>
          <p:grpSpPr>
            <a:xfrm>
              <a:off x="1968763" y="2346319"/>
              <a:ext cx="2348400" cy="319200"/>
              <a:chOff x="1968763" y="2346319"/>
              <a:chExt cx="2348400" cy="319200"/>
            </a:xfrm>
          </p:grpSpPr>
          <p:sp>
            <p:nvSpPr>
              <p:cNvPr id="379" name="Freeform 378"/>
              <p:cNvSpPr/>
              <p:nvPr/>
            </p:nvSpPr>
            <p:spPr>
              <a:xfrm>
                <a:off x="1968763" y="2346319"/>
                <a:ext cx="2348400" cy="319200"/>
              </a:xfrm>
              <a:custGeom>
                <a:avLst/>
                <a:gdLst/>
                <a:ahLst/>
                <a:cxnLst/>
                <a:rect l="0" t="0" r="0" b="0"/>
                <a:pathLst>
                  <a:path w="2348400" h="319200">
                    <a:moveTo>
                      <a:pt x="57456" y="0"/>
                    </a:moveTo>
                    <a:lnTo>
                      <a:pt x="2290944" y="0"/>
                    </a:lnTo>
                    <a:cubicBezTo>
                      <a:pt x="2322674" y="0"/>
                      <a:pt x="2348400" y="25723"/>
                      <a:pt x="2348400" y="57456"/>
                    </a:cubicBezTo>
                    <a:lnTo>
                      <a:pt x="2348400" y="261744"/>
                    </a:lnTo>
                    <a:cubicBezTo>
                      <a:pt x="2348400" y="293477"/>
                      <a:pt x="2322674" y="319200"/>
                      <a:pt x="2290944" y="319200"/>
                    </a:cubicBezTo>
                    <a:lnTo>
                      <a:pt x="57456" y="319200"/>
                    </a:lnTo>
                    <a:cubicBezTo>
                      <a:pt x="25723" y="319200"/>
                      <a:pt x="0" y="293477"/>
                      <a:pt x="0" y="261744"/>
                    </a:cubicBezTo>
                    <a:lnTo>
                      <a:pt x="0" y="57456"/>
                    </a:lnTo>
                    <a:cubicBezTo>
                      <a:pt x="0" y="25723"/>
                      <a:pt x="25723" y="0"/>
                      <a:pt x="57456" y="0"/>
                    </a:cubicBezTo>
                    <a:close/>
                  </a:path>
                </a:pathLst>
              </a:custGeom>
              <a:solidFill>
                <a:srgbClr val="FFFFFF"/>
              </a:solidFill>
              <a:ln w="22800" cap="flat">
                <a:solidFill>
                  <a:srgbClr val="2468BF"/>
                </a:solidFill>
                <a:bevel/>
              </a:ln>
            </p:spPr>
          </p:sp>
          <p:grpSp>
            <p:nvGrpSpPr>
              <p:cNvPr id="380" name="Numbers"/>
              <p:cNvGrpSpPr/>
              <p:nvPr/>
            </p:nvGrpSpPr>
            <p:grpSpPr>
              <a:xfrm>
                <a:off x="2037163" y="2414719"/>
                <a:ext cx="182400" cy="182400"/>
                <a:chOff x="2037163" y="2414719"/>
                <a:chExt cx="182400" cy="182400"/>
              </a:xfrm>
            </p:grpSpPr>
            <p:sp>
              <p:nvSpPr>
                <p:cNvPr id="382" name="Freeform 381"/>
                <p:cNvSpPr/>
                <p:nvPr/>
              </p:nvSpPr>
              <p:spPr>
                <a:xfrm>
                  <a:off x="2037163" y="2414719"/>
                  <a:ext cx="182400" cy="182400"/>
                </a:xfrm>
                <a:custGeom>
                  <a:avLst/>
                  <a:gdLst/>
                  <a:ahLst/>
                  <a:cxnLst/>
                  <a:rect l="0" t="0" r="0" b="0"/>
                  <a:pathLst>
                    <a:path w="182400" h="182400">
                      <a:moveTo>
                        <a:pt x="0" y="91200"/>
                      </a:moveTo>
                      <a:cubicBezTo>
                        <a:pt x="0" y="40788"/>
                        <a:pt x="40825" y="0"/>
                        <a:pt x="91200" y="0"/>
                      </a:cubicBezTo>
                      <a:cubicBezTo>
                        <a:pt x="141561" y="0"/>
                        <a:pt x="182400" y="40788"/>
                        <a:pt x="182400" y="91200"/>
                      </a:cubicBezTo>
                      <a:cubicBezTo>
                        <a:pt x="182400" y="141531"/>
                        <a:pt x="141561" y="182400"/>
                        <a:pt x="91200" y="182400"/>
                      </a:cubicBezTo>
                      <a:cubicBezTo>
                        <a:pt x="40825" y="182400"/>
                        <a:pt x="0" y="141531"/>
                        <a:pt x="0" y="91200"/>
                      </a:cubicBezTo>
                      <a:close/>
                    </a:path>
                  </a:pathLst>
                </a:custGeom>
                <a:solidFill>
                  <a:srgbClr val="FF4500"/>
                </a:solidFill>
                <a:ln w="7600" cap="flat">
                  <a:solidFill>
                    <a:srgbClr val="FF4500"/>
                  </a:solidFill>
                  <a:bevel/>
                </a:ln>
              </p:spPr>
            </p:sp>
            <p:sp>
              <p:nvSpPr>
                <p:cNvPr id="383" name="Freeform 382"/>
                <p:cNvSpPr/>
                <p:nvPr/>
              </p:nvSpPr>
              <p:spPr>
                <a:xfrm>
                  <a:off x="2041468" y="2419076"/>
                  <a:ext cx="173790" cy="173687"/>
                </a:xfrm>
                <a:custGeom>
                  <a:avLst/>
                  <a:gdLst/>
                  <a:ahLst/>
                  <a:cxnLst/>
                  <a:rect l="0" t="0" r="0" b="0"/>
                  <a:pathLst>
                    <a:path w="173790" h="173687">
                      <a:moveTo>
                        <a:pt x="0" y="86844"/>
                      </a:moveTo>
                      <a:cubicBezTo>
                        <a:pt x="0" y="38839"/>
                        <a:pt x="38898" y="0"/>
                        <a:pt x="86895" y="0"/>
                      </a:cubicBezTo>
                      <a:cubicBezTo>
                        <a:pt x="134879" y="0"/>
                        <a:pt x="173790" y="38839"/>
                        <a:pt x="173790" y="86844"/>
                      </a:cubicBezTo>
                      <a:cubicBezTo>
                        <a:pt x="173790" y="134771"/>
                        <a:pt x="134879" y="173687"/>
                        <a:pt x="86895" y="173687"/>
                      </a:cubicBezTo>
                      <a:cubicBezTo>
                        <a:pt x="38898" y="173687"/>
                        <a:pt x="0" y="134771"/>
                        <a:pt x="0" y="86844"/>
                      </a:cubicBezTo>
                      <a:close/>
                    </a:path>
                  </a:pathLst>
                </a:custGeom>
                <a:gradFill>
                  <a:gsLst>
                    <a:gs pos="100000">
                      <a:srgbClr val="FFFFFF">
                        <a:alpha val="0"/>
                      </a:srgbClr>
                    </a:gs>
                    <a:gs pos="69634">
                      <a:srgbClr val="FFFFFF">
                        <a:alpha val="0"/>
                      </a:srgbClr>
                    </a:gs>
                    <a:gs pos="0">
                      <a:srgbClr val="FFFFFF">
                        <a:alpha val="40000"/>
                      </a:srgbClr>
                    </a:gs>
                  </a:gsLst>
                  <a:path path="circle">
                    <a:fillToRect l="50000" t="50000" r="50000" b="50000"/>
                  </a:path>
                </a:gradFill>
                <a:ln w="7600" cap="flat">
                  <a:noFill/>
                  <a:bevel/>
                </a:ln>
              </p:spPr>
            </p:sp>
            <p:sp>
              <p:nvSpPr>
                <p:cNvPr id="384" name="Freeform 383"/>
                <p:cNvSpPr/>
                <p:nvPr/>
              </p:nvSpPr>
              <p:spPr>
                <a:xfrm>
                  <a:off x="2072067" y="2423045"/>
                  <a:ext cx="114844" cy="69314"/>
                </a:xfrm>
                <a:custGeom>
                  <a:avLst/>
                  <a:gdLst/>
                  <a:ahLst/>
                  <a:cxnLst/>
                  <a:rect l="0" t="0" r="0" b="0"/>
                  <a:pathLst>
                    <a:path w="114844" h="69314">
                      <a:moveTo>
                        <a:pt x="0" y="34657"/>
                      </a:moveTo>
                      <a:cubicBezTo>
                        <a:pt x="0" y="15516"/>
                        <a:pt x="25709" y="0"/>
                        <a:pt x="57422" y="0"/>
                      </a:cubicBezTo>
                      <a:cubicBezTo>
                        <a:pt x="89136" y="0"/>
                        <a:pt x="114844" y="15516"/>
                        <a:pt x="114844" y="34657"/>
                      </a:cubicBezTo>
                      <a:cubicBezTo>
                        <a:pt x="114844" y="53798"/>
                        <a:pt x="89136" y="69314"/>
                        <a:pt x="57422" y="69314"/>
                      </a:cubicBezTo>
                      <a:cubicBezTo>
                        <a:pt x="25709" y="69314"/>
                        <a:pt x="0" y="53798"/>
                        <a:pt x="0" y="34657"/>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385" name="Freeform 384"/>
                <p:cNvSpPr/>
                <p:nvPr/>
              </p:nvSpPr>
              <p:spPr>
                <a:xfrm>
                  <a:off x="2097660" y="2422482"/>
                  <a:ext cx="64178" cy="30480"/>
                </a:xfrm>
                <a:custGeom>
                  <a:avLst/>
                  <a:gdLst/>
                  <a:ahLst/>
                  <a:cxnLst/>
                  <a:rect l="0" t="0" r="0" b="0"/>
                  <a:pathLst>
                    <a:path w="64178" h="30480">
                      <a:moveTo>
                        <a:pt x="0" y="15240"/>
                      </a:moveTo>
                      <a:cubicBezTo>
                        <a:pt x="0" y="6823"/>
                        <a:pt x="14367" y="0"/>
                        <a:pt x="32089" y="0"/>
                      </a:cubicBezTo>
                      <a:cubicBezTo>
                        <a:pt x="49811" y="0"/>
                        <a:pt x="64178" y="6823"/>
                        <a:pt x="64178" y="15240"/>
                      </a:cubicBezTo>
                      <a:cubicBezTo>
                        <a:pt x="64178" y="23657"/>
                        <a:pt x="49811" y="30480"/>
                        <a:pt x="32089" y="30480"/>
                      </a:cubicBezTo>
                      <a:cubicBezTo>
                        <a:pt x="14367" y="30480"/>
                        <a:pt x="0" y="23657"/>
                        <a:pt x="0" y="15240"/>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386" name="Text 895"/>
                <p:cNvSpPr txBox="1"/>
                <p:nvPr/>
              </p:nvSpPr>
              <p:spPr>
                <a:xfrm>
                  <a:off x="1999163" y="2414719"/>
                  <a:ext cx="258400" cy="182400"/>
                </a:xfrm>
                <a:prstGeom prst="rect">
                  <a:avLst/>
                </a:prstGeom>
                <a:noFill/>
              </p:spPr>
              <p:txBody>
                <a:bodyPr wrap="square" lIns="36000" tIns="18000" rIns="36000" bIns="18000" rtlCol="0" anchor="ctr"/>
                <a:lstStyle/>
                <a:p>
                  <a:pPr algn="ctr"/>
                  <a:r>
                    <a:rPr sz="1216" b="1">
                      <a:solidFill>
                        <a:srgbClr val="FFFFFF"/>
                      </a:solidFill>
                      <a:latin typeface="Arial"/>
                    </a:rPr>
                    <a:t>2</a:t>
                  </a:r>
                </a:p>
              </p:txBody>
            </p:sp>
          </p:grpSp>
          <p:sp>
            <p:nvSpPr>
              <p:cNvPr id="381" name="Text 896"/>
              <p:cNvSpPr txBox="1"/>
              <p:nvPr/>
            </p:nvSpPr>
            <p:spPr>
              <a:xfrm>
                <a:off x="2249963" y="2414719"/>
                <a:ext cx="2067200" cy="182400"/>
              </a:xfrm>
              <a:prstGeom prst="rect">
                <a:avLst/>
              </a:prstGeom>
              <a:noFill/>
            </p:spPr>
            <p:txBody>
              <a:bodyPr wrap="square" lIns="36000" tIns="18000" rIns="36000" bIns="18000" rtlCol="0" anchor="ctr"/>
              <a:lstStyle/>
              <a:p>
                <a:pPr algn="ctr"/>
                <a:r>
                  <a:rPr sz="1216">
                    <a:solidFill>
                      <a:srgbClr val="000000"/>
                    </a:solidFill>
                    <a:latin typeface="Arial"/>
                  </a:rPr>
                  <a:t>Analysis of current situation</a:t>
                </a:r>
              </a:p>
            </p:txBody>
          </p:sp>
        </p:grpSp>
        <p:grpSp>
          <p:nvGrpSpPr>
            <p:cNvPr id="34" name="Main Topic 3"/>
            <p:cNvGrpSpPr/>
            <p:nvPr/>
          </p:nvGrpSpPr>
          <p:grpSpPr>
            <a:xfrm>
              <a:off x="1968763" y="3151919"/>
              <a:ext cx="1056400" cy="319200"/>
              <a:chOff x="1968763" y="3151919"/>
              <a:chExt cx="1056400" cy="319200"/>
            </a:xfrm>
          </p:grpSpPr>
          <p:sp>
            <p:nvSpPr>
              <p:cNvPr id="371" name="Freeform 370"/>
              <p:cNvSpPr/>
              <p:nvPr/>
            </p:nvSpPr>
            <p:spPr>
              <a:xfrm>
                <a:off x="1968763" y="3151919"/>
                <a:ext cx="1056400" cy="319200"/>
              </a:xfrm>
              <a:custGeom>
                <a:avLst/>
                <a:gdLst/>
                <a:ahLst/>
                <a:cxnLst/>
                <a:rect l="0" t="0" r="0" b="0"/>
                <a:pathLst>
                  <a:path w="1056400" h="319200">
                    <a:moveTo>
                      <a:pt x="57456" y="0"/>
                    </a:moveTo>
                    <a:lnTo>
                      <a:pt x="998944" y="0"/>
                    </a:lnTo>
                    <a:cubicBezTo>
                      <a:pt x="1030674" y="0"/>
                      <a:pt x="1056400" y="25723"/>
                      <a:pt x="1056400" y="57456"/>
                    </a:cubicBezTo>
                    <a:lnTo>
                      <a:pt x="1056400" y="261744"/>
                    </a:lnTo>
                    <a:cubicBezTo>
                      <a:pt x="1056400" y="293477"/>
                      <a:pt x="1030674" y="319200"/>
                      <a:pt x="998944" y="319200"/>
                    </a:cubicBezTo>
                    <a:lnTo>
                      <a:pt x="57456" y="319200"/>
                    </a:lnTo>
                    <a:cubicBezTo>
                      <a:pt x="25723" y="319200"/>
                      <a:pt x="0" y="293477"/>
                      <a:pt x="0" y="261744"/>
                    </a:cubicBezTo>
                    <a:lnTo>
                      <a:pt x="0" y="57456"/>
                    </a:lnTo>
                    <a:cubicBezTo>
                      <a:pt x="0" y="25723"/>
                      <a:pt x="25723" y="0"/>
                      <a:pt x="57456" y="0"/>
                    </a:cubicBezTo>
                    <a:close/>
                  </a:path>
                </a:pathLst>
              </a:custGeom>
              <a:solidFill>
                <a:srgbClr val="FFFFFF"/>
              </a:solidFill>
              <a:ln w="22800" cap="flat">
                <a:solidFill>
                  <a:srgbClr val="2468BF"/>
                </a:solidFill>
                <a:bevel/>
              </a:ln>
            </p:spPr>
          </p:sp>
          <p:grpSp>
            <p:nvGrpSpPr>
              <p:cNvPr id="372" name="Numbers"/>
              <p:cNvGrpSpPr/>
              <p:nvPr/>
            </p:nvGrpSpPr>
            <p:grpSpPr>
              <a:xfrm>
                <a:off x="2037163" y="3220319"/>
                <a:ext cx="182400" cy="182400"/>
                <a:chOff x="2037163" y="3220319"/>
                <a:chExt cx="182400" cy="182400"/>
              </a:xfrm>
            </p:grpSpPr>
            <p:sp>
              <p:nvSpPr>
                <p:cNvPr id="374" name="Freeform 373"/>
                <p:cNvSpPr/>
                <p:nvPr/>
              </p:nvSpPr>
              <p:spPr>
                <a:xfrm>
                  <a:off x="2037163" y="3220319"/>
                  <a:ext cx="182400" cy="182400"/>
                </a:xfrm>
                <a:custGeom>
                  <a:avLst/>
                  <a:gdLst/>
                  <a:ahLst/>
                  <a:cxnLst/>
                  <a:rect l="0" t="0" r="0" b="0"/>
                  <a:pathLst>
                    <a:path w="182400" h="182400">
                      <a:moveTo>
                        <a:pt x="0" y="91200"/>
                      </a:moveTo>
                      <a:cubicBezTo>
                        <a:pt x="0" y="40788"/>
                        <a:pt x="40825" y="0"/>
                        <a:pt x="91200" y="0"/>
                      </a:cubicBezTo>
                      <a:cubicBezTo>
                        <a:pt x="141561" y="0"/>
                        <a:pt x="182400" y="40788"/>
                        <a:pt x="182400" y="91200"/>
                      </a:cubicBezTo>
                      <a:cubicBezTo>
                        <a:pt x="182400" y="141531"/>
                        <a:pt x="141561" y="182400"/>
                        <a:pt x="91200" y="182400"/>
                      </a:cubicBezTo>
                      <a:cubicBezTo>
                        <a:pt x="40825" y="182400"/>
                        <a:pt x="0" y="141531"/>
                        <a:pt x="0" y="91200"/>
                      </a:cubicBezTo>
                      <a:close/>
                    </a:path>
                  </a:pathLst>
                </a:custGeom>
                <a:solidFill>
                  <a:srgbClr val="FF4500"/>
                </a:solidFill>
                <a:ln w="7600" cap="flat">
                  <a:solidFill>
                    <a:srgbClr val="FF4500"/>
                  </a:solidFill>
                  <a:bevel/>
                </a:ln>
              </p:spPr>
            </p:sp>
            <p:sp>
              <p:nvSpPr>
                <p:cNvPr id="375" name="Freeform 374"/>
                <p:cNvSpPr/>
                <p:nvPr/>
              </p:nvSpPr>
              <p:spPr>
                <a:xfrm>
                  <a:off x="2041468" y="3224676"/>
                  <a:ext cx="173790" cy="173687"/>
                </a:xfrm>
                <a:custGeom>
                  <a:avLst/>
                  <a:gdLst/>
                  <a:ahLst/>
                  <a:cxnLst/>
                  <a:rect l="0" t="0" r="0" b="0"/>
                  <a:pathLst>
                    <a:path w="173790" h="173687">
                      <a:moveTo>
                        <a:pt x="0" y="86844"/>
                      </a:moveTo>
                      <a:cubicBezTo>
                        <a:pt x="0" y="38839"/>
                        <a:pt x="38898" y="0"/>
                        <a:pt x="86895" y="0"/>
                      </a:cubicBezTo>
                      <a:cubicBezTo>
                        <a:pt x="134879" y="0"/>
                        <a:pt x="173790" y="38839"/>
                        <a:pt x="173790" y="86844"/>
                      </a:cubicBezTo>
                      <a:cubicBezTo>
                        <a:pt x="173790" y="134771"/>
                        <a:pt x="134879" y="173687"/>
                        <a:pt x="86895" y="173687"/>
                      </a:cubicBezTo>
                      <a:cubicBezTo>
                        <a:pt x="38898" y="173687"/>
                        <a:pt x="0" y="134771"/>
                        <a:pt x="0" y="86844"/>
                      </a:cubicBezTo>
                      <a:close/>
                    </a:path>
                  </a:pathLst>
                </a:custGeom>
                <a:gradFill>
                  <a:gsLst>
                    <a:gs pos="100000">
                      <a:srgbClr val="FFFFFF">
                        <a:alpha val="0"/>
                      </a:srgbClr>
                    </a:gs>
                    <a:gs pos="69634">
                      <a:srgbClr val="FFFFFF">
                        <a:alpha val="0"/>
                      </a:srgbClr>
                    </a:gs>
                    <a:gs pos="0">
                      <a:srgbClr val="FFFFFF">
                        <a:alpha val="40000"/>
                      </a:srgbClr>
                    </a:gs>
                  </a:gsLst>
                  <a:path path="circle">
                    <a:fillToRect l="50000" t="50000" r="50000" b="50000"/>
                  </a:path>
                </a:gradFill>
                <a:ln w="7600" cap="flat">
                  <a:noFill/>
                  <a:bevel/>
                </a:ln>
              </p:spPr>
            </p:sp>
            <p:sp>
              <p:nvSpPr>
                <p:cNvPr id="376" name="Freeform 375"/>
                <p:cNvSpPr/>
                <p:nvPr/>
              </p:nvSpPr>
              <p:spPr>
                <a:xfrm>
                  <a:off x="2072067" y="3228645"/>
                  <a:ext cx="114844" cy="69314"/>
                </a:xfrm>
                <a:custGeom>
                  <a:avLst/>
                  <a:gdLst/>
                  <a:ahLst/>
                  <a:cxnLst/>
                  <a:rect l="0" t="0" r="0" b="0"/>
                  <a:pathLst>
                    <a:path w="114844" h="69314">
                      <a:moveTo>
                        <a:pt x="0" y="34657"/>
                      </a:moveTo>
                      <a:cubicBezTo>
                        <a:pt x="0" y="15516"/>
                        <a:pt x="25709" y="0"/>
                        <a:pt x="57422" y="0"/>
                      </a:cubicBezTo>
                      <a:cubicBezTo>
                        <a:pt x="89136" y="0"/>
                        <a:pt x="114844" y="15516"/>
                        <a:pt x="114844" y="34657"/>
                      </a:cubicBezTo>
                      <a:cubicBezTo>
                        <a:pt x="114844" y="53798"/>
                        <a:pt x="89136" y="69314"/>
                        <a:pt x="57422" y="69314"/>
                      </a:cubicBezTo>
                      <a:cubicBezTo>
                        <a:pt x="25709" y="69314"/>
                        <a:pt x="0" y="53798"/>
                        <a:pt x="0" y="34657"/>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377" name="Freeform 376"/>
                <p:cNvSpPr/>
                <p:nvPr/>
              </p:nvSpPr>
              <p:spPr>
                <a:xfrm>
                  <a:off x="2097660" y="3228082"/>
                  <a:ext cx="64178" cy="30480"/>
                </a:xfrm>
                <a:custGeom>
                  <a:avLst/>
                  <a:gdLst/>
                  <a:ahLst/>
                  <a:cxnLst/>
                  <a:rect l="0" t="0" r="0" b="0"/>
                  <a:pathLst>
                    <a:path w="64178" h="30480">
                      <a:moveTo>
                        <a:pt x="0" y="15240"/>
                      </a:moveTo>
                      <a:cubicBezTo>
                        <a:pt x="0" y="6823"/>
                        <a:pt x="14367" y="0"/>
                        <a:pt x="32089" y="0"/>
                      </a:cubicBezTo>
                      <a:cubicBezTo>
                        <a:pt x="49811" y="0"/>
                        <a:pt x="64178" y="6823"/>
                        <a:pt x="64178" y="15240"/>
                      </a:cubicBezTo>
                      <a:cubicBezTo>
                        <a:pt x="64178" y="23657"/>
                        <a:pt x="49811" y="30480"/>
                        <a:pt x="32089" y="30480"/>
                      </a:cubicBezTo>
                      <a:cubicBezTo>
                        <a:pt x="14367" y="30480"/>
                        <a:pt x="0" y="23657"/>
                        <a:pt x="0" y="15240"/>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378" name="Text 897"/>
                <p:cNvSpPr txBox="1"/>
                <p:nvPr/>
              </p:nvSpPr>
              <p:spPr>
                <a:xfrm>
                  <a:off x="1999163" y="3220319"/>
                  <a:ext cx="258400" cy="182400"/>
                </a:xfrm>
                <a:prstGeom prst="rect">
                  <a:avLst/>
                </a:prstGeom>
                <a:noFill/>
              </p:spPr>
              <p:txBody>
                <a:bodyPr wrap="square" lIns="36000" tIns="18000" rIns="36000" bIns="18000" rtlCol="0" anchor="ctr"/>
                <a:lstStyle/>
                <a:p>
                  <a:pPr algn="ctr"/>
                  <a:r>
                    <a:rPr sz="1216" b="1">
                      <a:solidFill>
                        <a:srgbClr val="FFFFFF"/>
                      </a:solidFill>
                      <a:latin typeface="Arial"/>
                    </a:rPr>
                    <a:t>3</a:t>
                  </a:r>
                </a:p>
              </p:txBody>
            </p:sp>
          </p:grpSp>
          <p:sp>
            <p:nvSpPr>
              <p:cNvPr id="373" name="Text 898"/>
              <p:cNvSpPr txBox="1"/>
              <p:nvPr/>
            </p:nvSpPr>
            <p:spPr>
              <a:xfrm>
                <a:off x="2249963" y="3220319"/>
                <a:ext cx="775200" cy="182400"/>
              </a:xfrm>
              <a:prstGeom prst="rect">
                <a:avLst/>
              </a:prstGeom>
              <a:noFill/>
            </p:spPr>
            <p:txBody>
              <a:bodyPr wrap="square" lIns="36000" tIns="18000" rIns="36000" bIns="18000" rtlCol="0" anchor="ctr"/>
              <a:lstStyle/>
              <a:p>
                <a:pPr algn="ctr"/>
                <a:r>
                  <a:rPr sz="1216">
                    <a:solidFill>
                      <a:srgbClr val="000000"/>
                    </a:solidFill>
                    <a:latin typeface="Arial"/>
                  </a:rPr>
                  <a:t>Set goals</a:t>
                </a:r>
              </a:p>
            </p:txBody>
          </p:sp>
        </p:grpSp>
        <p:grpSp>
          <p:nvGrpSpPr>
            <p:cNvPr id="35" name="Main Topic 3"/>
            <p:cNvGrpSpPr/>
            <p:nvPr/>
          </p:nvGrpSpPr>
          <p:grpSpPr>
            <a:xfrm>
              <a:off x="1968763" y="3957519"/>
              <a:ext cx="1846800" cy="319200"/>
              <a:chOff x="1968763" y="3957519"/>
              <a:chExt cx="1846800" cy="319200"/>
            </a:xfrm>
          </p:grpSpPr>
          <p:sp>
            <p:nvSpPr>
              <p:cNvPr id="363" name="Freeform 362"/>
              <p:cNvSpPr/>
              <p:nvPr/>
            </p:nvSpPr>
            <p:spPr>
              <a:xfrm>
                <a:off x="1968763" y="3957519"/>
                <a:ext cx="1846800" cy="319200"/>
              </a:xfrm>
              <a:custGeom>
                <a:avLst/>
                <a:gdLst/>
                <a:ahLst/>
                <a:cxnLst/>
                <a:rect l="0" t="0" r="0" b="0"/>
                <a:pathLst>
                  <a:path w="1846800" h="319200">
                    <a:moveTo>
                      <a:pt x="57456" y="0"/>
                    </a:moveTo>
                    <a:lnTo>
                      <a:pt x="1789344" y="0"/>
                    </a:lnTo>
                    <a:cubicBezTo>
                      <a:pt x="1821074" y="0"/>
                      <a:pt x="1846800" y="25723"/>
                      <a:pt x="1846800" y="57456"/>
                    </a:cubicBezTo>
                    <a:lnTo>
                      <a:pt x="1846800" y="261744"/>
                    </a:lnTo>
                    <a:cubicBezTo>
                      <a:pt x="1846800" y="293477"/>
                      <a:pt x="1821074" y="319200"/>
                      <a:pt x="1789344" y="319200"/>
                    </a:cubicBezTo>
                    <a:lnTo>
                      <a:pt x="57456" y="319200"/>
                    </a:lnTo>
                    <a:cubicBezTo>
                      <a:pt x="25723" y="319200"/>
                      <a:pt x="0" y="293477"/>
                      <a:pt x="0" y="261744"/>
                    </a:cubicBezTo>
                    <a:lnTo>
                      <a:pt x="0" y="57456"/>
                    </a:lnTo>
                    <a:cubicBezTo>
                      <a:pt x="0" y="25723"/>
                      <a:pt x="25723" y="0"/>
                      <a:pt x="57456" y="0"/>
                    </a:cubicBezTo>
                    <a:close/>
                  </a:path>
                </a:pathLst>
              </a:custGeom>
              <a:solidFill>
                <a:srgbClr val="FFFFFF"/>
              </a:solidFill>
              <a:ln w="22800" cap="flat">
                <a:solidFill>
                  <a:srgbClr val="2468BF"/>
                </a:solidFill>
                <a:bevel/>
              </a:ln>
            </p:spPr>
          </p:sp>
          <p:grpSp>
            <p:nvGrpSpPr>
              <p:cNvPr id="364" name="Numbers"/>
              <p:cNvGrpSpPr/>
              <p:nvPr/>
            </p:nvGrpSpPr>
            <p:grpSpPr>
              <a:xfrm>
                <a:off x="2037163" y="4025919"/>
                <a:ext cx="182400" cy="182400"/>
                <a:chOff x="2037163" y="4025919"/>
                <a:chExt cx="182400" cy="182400"/>
              </a:xfrm>
            </p:grpSpPr>
            <p:sp>
              <p:nvSpPr>
                <p:cNvPr id="366" name="Freeform 365"/>
                <p:cNvSpPr/>
                <p:nvPr/>
              </p:nvSpPr>
              <p:spPr>
                <a:xfrm>
                  <a:off x="2037163" y="4025919"/>
                  <a:ext cx="182400" cy="182400"/>
                </a:xfrm>
                <a:custGeom>
                  <a:avLst/>
                  <a:gdLst/>
                  <a:ahLst/>
                  <a:cxnLst/>
                  <a:rect l="0" t="0" r="0" b="0"/>
                  <a:pathLst>
                    <a:path w="182400" h="182400">
                      <a:moveTo>
                        <a:pt x="0" y="91200"/>
                      </a:moveTo>
                      <a:cubicBezTo>
                        <a:pt x="0" y="40788"/>
                        <a:pt x="40825" y="0"/>
                        <a:pt x="91200" y="0"/>
                      </a:cubicBezTo>
                      <a:cubicBezTo>
                        <a:pt x="141561" y="0"/>
                        <a:pt x="182400" y="40788"/>
                        <a:pt x="182400" y="91200"/>
                      </a:cubicBezTo>
                      <a:cubicBezTo>
                        <a:pt x="182400" y="141531"/>
                        <a:pt x="141561" y="182400"/>
                        <a:pt x="91200" y="182400"/>
                      </a:cubicBezTo>
                      <a:cubicBezTo>
                        <a:pt x="40825" y="182400"/>
                        <a:pt x="0" y="141531"/>
                        <a:pt x="0" y="91200"/>
                      </a:cubicBezTo>
                      <a:close/>
                    </a:path>
                  </a:pathLst>
                </a:custGeom>
                <a:solidFill>
                  <a:srgbClr val="FF4500"/>
                </a:solidFill>
                <a:ln w="7600" cap="flat">
                  <a:solidFill>
                    <a:srgbClr val="FF4500"/>
                  </a:solidFill>
                  <a:bevel/>
                </a:ln>
              </p:spPr>
            </p:sp>
            <p:sp>
              <p:nvSpPr>
                <p:cNvPr id="367" name="Freeform 366"/>
                <p:cNvSpPr/>
                <p:nvPr/>
              </p:nvSpPr>
              <p:spPr>
                <a:xfrm>
                  <a:off x="2041468" y="4030275"/>
                  <a:ext cx="173790" cy="173687"/>
                </a:xfrm>
                <a:custGeom>
                  <a:avLst/>
                  <a:gdLst/>
                  <a:ahLst/>
                  <a:cxnLst/>
                  <a:rect l="0" t="0" r="0" b="0"/>
                  <a:pathLst>
                    <a:path w="173790" h="173687">
                      <a:moveTo>
                        <a:pt x="0" y="86844"/>
                      </a:moveTo>
                      <a:cubicBezTo>
                        <a:pt x="0" y="38839"/>
                        <a:pt x="38898" y="0"/>
                        <a:pt x="86895" y="0"/>
                      </a:cubicBezTo>
                      <a:cubicBezTo>
                        <a:pt x="134879" y="0"/>
                        <a:pt x="173790" y="38839"/>
                        <a:pt x="173790" y="86844"/>
                      </a:cubicBezTo>
                      <a:cubicBezTo>
                        <a:pt x="173790" y="134771"/>
                        <a:pt x="134879" y="173687"/>
                        <a:pt x="86895" y="173687"/>
                      </a:cubicBezTo>
                      <a:cubicBezTo>
                        <a:pt x="38898" y="173687"/>
                        <a:pt x="0" y="134771"/>
                        <a:pt x="0" y="86844"/>
                      </a:cubicBezTo>
                      <a:close/>
                    </a:path>
                  </a:pathLst>
                </a:custGeom>
                <a:gradFill>
                  <a:gsLst>
                    <a:gs pos="100000">
                      <a:srgbClr val="FFFFFF">
                        <a:alpha val="0"/>
                      </a:srgbClr>
                    </a:gs>
                    <a:gs pos="69634">
                      <a:srgbClr val="FFFFFF">
                        <a:alpha val="0"/>
                      </a:srgbClr>
                    </a:gs>
                    <a:gs pos="0">
                      <a:srgbClr val="FFFFFF">
                        <a:alpha val="40000"/>
                      </a:srgbClr>
                    </a:gs>
                  </a:gsLst>
                  <a:path path="circle">
                    <a:fillToRect l="50000" t="50000" r="50000" b="50000"/>
                  </a:path>
                </a:gradFill>
                <a:ln w="7600" cap="flat">
                  <a:noFill/>
                  <a:bevel/>
                </a:ln>
              </p:spPr>
            </p:sp>
            <p:sp>
              <p:nvSpPr>
                <p:cNvPr id="368" name="Freeform 367"/>
                <p:cNvSpPr/>
                <p:nvPr/>
              </p:nvSpPr>
              <p:spPr>
                <a:xfrm>
                  <a:off x="2072067" y="4034245"/>
                  <a:ext cx="114844" cy="69314"/>
                </a:xfrm>
                <a:custGeom>
                  <a:avLst/>
                  <a:gdLst/>
                  <a:ahLst/>
                  <a:cxnLst/>
                  <a:rect l="0" t="0" r="0" b="0"/>
                  <a:pathLst>
                    <a:path w="114844" h="69314">
                      <a:moveTo>
                        <a:pt x="0" y="34657"/>
                      </a:moveTo>
                      <a:cubicBezTo>
                        <a:pt x="0" y="15516"/>
                        <a:pt x="25709" y="0"/>
                        <a:pt x="57422" y="0"/>
                      </a:cubicBezTo>
                      <a:cubicBezTo>
                        <a:pt x="89136" y="0"/>
                        <a:pt x="114844" y="15516"/>
                        <a:pt x="114844" y="34657"/>
                      </a:cubicBezTo>
                      <a:cubicBezTo>
                        <a:pt x="114844" y="53798"/>
                        <a:pt x="89136" y="69314"/>
                        <a:pt x="57422" y="69314"/>
                      </a:cubicBezTo>
                      <a:cubicBezTo>
                        <a:pt x="25709" y="69314"/>
                        <a:pt x="0" y="53798"/>
                        <a:pt x="0" y="34657"/>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369" name="Freeform 368"/>
                <p:cNvSpPr/>
                <p:nvPr/>
              </p:nvSpPr>
              <p:spPr>
                <a:xfrm>
                  <a:off x="2097660" y="4033682"/>
                  <a:ext cx="64178" cy="30480"/>
                </a:xfrm>
                <a:custGeom>
                  <a:avLst/>
                  <a:gdLst/>
                  <a:ahLst/>
                  <a:cxnLst/>
                  <a:rect l="0" t="0" r="0" b="0"/>
                  <a:pathLst>
                    <a:path w="64178" h="30480">
                      <a:moveTo>
                        <a:pt x="0" y="15240"/>
                      </a:moveTo>
                      <a:cubicBezTo>
                        <a:pt x="0" y="6823"/>
                        <a:pt x="14367" y="0"/>
                        <a:pt x="32089" y="0"/>
                      </a:cubicBezTo>
                      <a:cubicBezTo>
                        <a:pt x="49811" y="0"/>
                        <a:pt x="64178" y="6823"/>
                        <a:pt x="64178" y="15240"/>
                      </a:cubicBezTo>
                      <a:cubicBezTo>
                        <a:pt x="64178" y="23657"/>
                        <a:pt x="49811" y="30480"/>
                        <a:pt x="32089" y="30480"/>
                      </a:cubicBezTo>
                      <a:cubicBezTo>
                        <a:pt x="14367" y="30480"/>
                        <a:pt x="0" y="23657"/>
                        <a:pt x="0" y="15240"/>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370" name="Text 899"/>
                <p:cNvSpPr txBox="1"/>
                <p:nvPr/>
              </p:nvSpPr>
              <p:spPr>
                <a:xfrm>
                  <a:off x="1999163" y="4025919"/>
                  <a:ext cx="258400" cy="182400"/>
                </a:xfrm>
                <a:prstGeom prst="rect">
                  <a:avLst/>
                </a:prstGeom>
                <a:noFill/>
              </p:spPr>
              <p:txBody>
                <a:bodyPr wrap="square" lIns="36000" tIns="18000" rIns="36000" bIns="18000" rtlCol="0" anchor="ctr"/>
                <a:lstStyle/>
                <a:p>
                  <a:pPr algn="ctr"/>
                  <a:r>
                    <a:rPr sz="1216" b="1">
                      <a:solidFill>
                        <a:srgbClr val="FFFFFF"/>
                      </a:solidFill>
                      <a:latin typeface="Arial"/>
                    </a:rPr>
                    <a:t>4</a:t>
                  </a:r>
                </a:p>
              </p:txBody>
            </p:sp>
          </p:grpSp>
          <p:sp>
            <p:nvSpPr>
              <p:cNvPr id="365" name="Text 900"/>
              <p:cNvSpPr txBox="1"/>
              <p:nvPr/>
            </p:nvSpPr>
            <p:spPr>
              <a:xfrm>
                <a:off x="2249963" y="4025919"/>
                <a:ext cx="1565600" cy="182400"/>
              </a:xfrm>
              <a:prstGeom prst="rect">
                <a:avLst/>
              </a:prstGeom>
              <a:noFill/>
            </p:spPr>
            <p:txBody>
              <a:bodyPr wrap="square" lIns="36000" tIns="18000" rIns="36000" bIns="18000" rtlCol="0" anchor="ctr"/>
              <a:lstStyle/>
              <a:p>
                <a:pPr algn="ctr"/>
                <a:r>
                  <a:rPr sz="1216">
                    <a:solidFill>
                      <a:srgbClr val="000000"/>
                    </a:solidFill>
                    <a:latin typeface="Arial"/>
                  </a:rPr>
                  <a:t>Find out the reasons</a:t>
                </a:r>
              </a:p>
            </p:txBody>
          </p:sp>
        </p:grpSp>
        <p:grpSp>
          <p:nvGrpSpPr>
            <p:cNvPr id="36" name="Main Topic 3"/>
            <p:cNvGrpSpPr/>
            <p:nvPr/>
          </p:nvGrpSpPr>
          <p:grpSpPr>
            <a:xfrm>
              <a:off x="1968763" y="4880919"/>
              <a:ext cx="1041200" cy="319200"/>
              <a:chOff x="1968763" y="4880919"/>
              <a:chExt cx="1041200" cy="319200"/>
            </a:xfrm>
          </p:grpSpPr>
          <p:sp>
            <p:nvSpPr>
              <p:cNvPr id="355" name="Freeform 354"/>
              <p:cNvSpPr/>
              <p:nvPr/>
            </p:nvSpPr>
            <p:spPr>
              <a:xfrm>
                <a:off x="1968763" y="4880919"/>
                <a:ext cx="1041200" cy="319200"/>
              </a:xfrm>
              <a:custGeom>
                <a:avLst/>
                <a:gdLst/>
                <a:ahLst/>
                <a:cxnLst/>
                <a:rect l="0" t="0" r="0" b="0"/>
                <a:pathLst>
                  <a:path w="1041200" h="319200">
                    <a:moveTo>
                      <a:pt x="57456" y="0"/>
                    </a:moveTo>
                    <a:lnTo>
                      <a:pt x="983744" y="0"/>
                    </a:lnTo>
                    <a:cubicBezTo>
                      <a:pt x="1015474" y="0"/>
                      <a:pt x="1041200" y="25723"/>
                      <a:pt x="1041200" y="57456"/>
                    </a:cubicBezTo>
                    <a:lnTo>
                      <a:pt x="1041200" y="261744"/>
                    </a:lnTo>
                    <a:cubicBezTo>
                      <a:pt x="1041200" y="293477"/>
                      <a:pt x="1015474" y="319200"/>
                      <a:pt x="983744" y="319200"/>
                    </a:cubicBezTo>
                    <a:lnTo>
                      <a:pt x="57456" y="319200"/>
                    </a:lnTo>
                    <a:cubicBezTo>
                      <a:pt x="25723" y="319200"/>
                      <a:pt x="0" y="293477"/>
                      <a:pt x="0" y="261744"/>
                    </a:cubicBezTo>
                    <a:lnTo>
                      <a:pt x="0" y="57456"/>
                    </a:lnTo>
                    <a:cubicBezTo>
                      <a:pt x="0" y="25723"/>
                      <a:pt x="25723" y="0"/>
                      <a:pt x="57456" y="0"/>
                    </a:cubicBezTo>
                    <a:close/>
                  </a:path>
                </a:pathLst>
              </a:custGeom>
              <a:solidFill>
                <a:srgbClr val="FFFFFF"/>
              </a:solidFill>
              <a:ln w="22800" cap="flat">
                <a:solidFill>
                  <a:srgbClr val="2468BF"/>
                </a:solidFill>
                <a:bevel/>
              </a:ln>
            </p:spPr>
          </p:sp>
          <p:grpSp>
            <p:nvGrpSpPr>
              <p:cNvPr id="356" name="Numbers"/>
              <p:cNvGrpSpPr/>
              <p:nvPr/>
            </p:nvGrpSpPr>
            <p:grpSpPr>
              <a:xfrm>
                <a:off x="2037163" y="4949319"/>
                <a:ext cx="182400" cy="182400"/>
                <a:chOff x="2037163" y="4949319"/>
                <a:chExt cx="182400" cy="182400"/>
              </a:xfrm>
            </p:grpSpPr>
            <p:sp>
              <p:nvSpPr>
                <p:cNvPr id="358" name="Freeform 357"/>
                <p:cNvSpPr/>
                <p:nvPr/>
              </p:nvSpPr>
              <p:spPr>
                <a:xfrm>
                  <a:off x="2037163" y="4949319"/>
                  <a:ext cx="182400" cy="182400"/>
                </a:xfrm>
                <a:custGeom>
                  <a:avLst/>
                  <a:gdLst/>
                  <a:ahLst/>
                  <a:cxnLst/>
                  <a:rect l="0" t="0" r="0" b="0"/>
                  <a:pathLst>
                    <a:path w="182400" h="182400">
                      <a:moveTo>
                        <a:pt x="0" y="91200"/>
                      </a:moveTo>
                      <a:cubicBezTo>
                        <a:pt x="0" y="40788"/>
                        <a:pt x="40825" y="0"/>
                        <a:pt x="91200" y="0"/>
                      </a:cubicBezTo>
                      <a:cubicBezTo>
                        <a:pt x="141561" y="0"/>
                        <a:pt x="182400" y="40788"/>
                        <a:pt x="182400" y="91200"/>
                      </a:cubicBezTo>
                      <a:cubicBezTo>
                        <a:pt x="182400" y="141531"/>
                        <a:pt x="141561" y="182400"/>
                        <a:pt x="91200" y="182400"/>
                      </a:cubicBezTo>
                      <a:cubicBezTo>
                        <a:pt x="40825" y="182400"/>
                        <a:pt x="0" y="141531"/>
                        <a:pt x="0" y="91200"/>
                      </a:cubicBezTo>
                      <a:close/>
                    </a:path>
                  </a:pathLst>
                </a:custGeom>
                <a:solidFill>
                  <a:srgbClr val="FF4500"/>
                </a:solidFill>
                <a:ln w="7600" cap="flat">
                  <a:solidFill>
                    <a:srgbClr val="FF4500"/>
                  </a:solidFill>
                  <a:bevel/>
                </a:ln>
              </p:spPr>
            </p:sp>
            <p:sp>
              <p:nvSpPr>
                <p:cNvPr id="359" name="Freeform 358"/>
                <p:cNvSpPr/>
                <p:nvPr/>
              </p:nvSpPr>
              <p:spPr>
                <a:xfrm>
                  <a:off x="2041468" y="4953675"/>
                  <a:ext cx="173790" cy="173687"/>
                </a:xfrm>
                <a:custGeom>
                  <a:avLst/>
                  <a:gdLst/>
                  <a:ahLst/>
                  <a:cxnLst/>
                  <a:rect l="0" t="0" r="0" b="0"/>
                  <a:pathLst>
                    <a:path w="173790" h="173687">
                      <a:moveTo>
                        <a:pt x="0" y="86844"/>
                      </a:moveTo>
                      <a:cubicBezTo>
                        <a:pt x="0" y="38839"/>
                        <a:pt x="38898" y="0"/>
                        <a:pt x="86895" y="0"/>
                      </a:cubicBezTo>
                      <a:cubicBezTo>
                        <a:pt x="134879" y="0"/>
                        <a:pt x="173790" y="38839"/>
                        <a:pt x="173790" y="86844"/>
                      </a:cubicBezTo>
                      <a:cubicBezTo>
                        <a:pt x="173790" y="134771"/>
                        <a:pt x="134879" y="173687"/>
                        <a:pt x="86895" y="173687"/>
                      </a:cubicBezTo>
                      <a:cubicBezTo>
                        <a:pt x="38898" y="173687"/>
                        <a:pt x="0" y="134771"/>
                        <a:pt x="0" y="86844"/>
                      </a:cubicBezTo>
                      <a:close/>
                    </a:path>
                  </a:pathLst>
                </a:custGeom>
                <a:gradFill>
                  <a:gsLst>
                    <a:gs pos="100000">
                      <a:srgbClr val="FFFFFF">
                        <a:alpha val="0"/>
                      </a:srgbClr>
                    </a:gs>
                    <a:gs pos="69634">
                      <a:srgbClr val="FFFFFF">
                        <a:alpha val="0"/>
                      </a:srgbClr>
                    </a:gs>
                    <a:gs pos="0">
                      <a:srgbClr val="FFFFFF">
                        <a:alpha val="40000"/>
                      </a:srgbClr>
                    </a:gs>
                  </a:gsLst>
                  <a:path path="circle">
                    <a:fillToRect l="50000" t="50000" r="50000" b="50000"/>
                  </a:path>
                </a:gradFill>
                <a:ln w="7600" cap="flat">
                  <a:noFill/>
                  <a:bevel/>
                </a:ln>
              </p:spPr>
            </p:sp>
            <p:sp>
              <p:nvSpPr>
                <p:cNvPr id="360" name="Freeform 359"/>
                <p:cNvSpPr/>
                <p:nvPr/>
              </p:nvSpPr>
              <p:spPr>
                <a:xfrm>
                  <a:off x="2072067" y="4957645"/>
                  <a:ext cx="114844" cy="69314"/>
                </a:xfrm>
                <a:custGeom>
                  <a:avLst/>
                  <a:gdLst/>
                  <a:ahLst/>
                  <a:cxnLst/>
                  <a:rect l="0" t="0" r="0" b="0"/>
                  <a:pathLst>
                    <a:path w="114844" h="69314">
                      <a:moveTo>
                        <a:pt x="0" y="34657"/>
                      </a:moveTo>
                      <a:cubicBezTo>
                        <a:pt x="0" y="15516"/>
                        <a:pt x="25709" y="0"/>
                        <a:pt x="57422" y="0"/>
                      </a:cubicBezTo>
                      <a:cubicBezTo>
                        <a:pt x="89136" y="0"/>
                        <a:pt x="114844" y="15516"/>
                        <a:pt x="114844" y="34657"/>
                      </a:cubicBezTo>
                      <a:cubicBezTo>
                        <a:pt x="114844" y="53798"/>
                        <a:pt x="89136" y="69314"/>
                        <a:pt x="57422" y="69314"/>
                      </a:cubicBezTo>
                      <a:cubicBezTo>
                        <a:pt x="25709" y="69314"/>
                        <a:pt x="0" y="53798"/>
                        <a:pt x="0" y="34657"/>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361" name="Freeform 360"/>
                <p:cNvSpPr/>
                <p:nvPr/>
              </p:nvSpPr>
              <p:spPr>
                <a:xfrm>
                  <a:off x="2097660" y="4957082"/>
                  <a:ext cx="64178" cy="30480"/>
                </a:xfrm>
                <a:custGeom>
                  <a:avLst/>
                  <a:gdLst/>
                  <a:ahLst/>
                  <a:cxnLst/>
                  <a:rect l="0" t="0" r="0" b="0"/>
                  <a:pathLst>
                    <a:path w="64178" h="30480">
                      <a:moveTo>
                        <a:pt x="0" y="15240"/>
                      </a:moveTo>
                      <a:cubicBezTo>
                        <a:pt x="0" y="6823"/>
                        <a:pt x="14367" y="0"/>
                        <a:pt x="32089" y="0"/>
                      </a:cubicBezTo>
                      <a:cubicBezTo>
                        <a:pt x="49811" y="0"/>
                        <a:pt x="64178" y="6823"/>
                        <a:pt x="64178" y="15240"/>
                      </a:cubicBezTo>
                      <a:cubicBezTo>
                        <a:pt x="64178" y="23657"/>
                        <a:pt x="49811" y="30480"/>
                        <a:pt x="32089" y="30480"/>
                      </a:cubicBezTo>
                      <a:cubicBezTo>
                        <a:pt x="14367" y="30480"/>
                        <a:pt x="0" y="23657"/>
                        <a:pt x="0" y="15240"/>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362" name="Text 901"/>
                <p:cNvSpPr txBox="1"/>
                <p:nvPr/>
              </p:nvSpPr>
              <p:spPr>
                <a:xfrm>
                  <a:off x="1999163" y="4949319"/>
                  <a:ext cx="258400" cy="182400"/>
                </a:xfrm>
                <a:prstGeom prst="rect">
                  <a:avLst/>
                </a:prstGeom>
                <a:noFill/>
              </p:spPr>
              <p:txBody>
                <a:bodyPr wrap="square" lIns="36000" tIns="18000" rIns="36000" bIns="18000" rtlCol="0" anchor="ctr"/>
                <a:lstStyle/>
                <a:p>
                  <a:pPr algn="ctr"/>
                  <a:r>
                    <a:rPr sz="1216" b="1">
                      <a:solidFill>
                        <a:srgbClr val="FFFFFF"/>
                      </a:solidFill>
                      <a:latin typeface="Arial"/>
                    </a:rPr>
                    <a:t>5</a:t>
                  </a:r>
                </a:p>
              </p:txBody>
            </p:sp>
          </p:grpSp>
          <p:sp>
            <p:nvSpPr>
              <p:cNvPr id="357" name="Text 902"/>
              <p:cNvSpPr txBox="1"/>
              <p:nvPr/>
            </p:nvSpPr>
            <p:spPr>
              <a:xfrm>
                <a:off x="2249963" y="4949319"/>
                <a:ext cx="760000" cy="182400"/>
              </a:xfrm>
              <a:prstGeom prst="rect">
                <a:avLst/>
              </a:prstGeom>
              <a:noFill/>
            </p:spPr>
            <p:txBody>
              <a:bodyPr wrap="square" lIns="36000" tIns="18000" rIns="36000" bIns="18000" rtlCol="0" anchor="ctr"/>
              <a:lstStyle/>
              <a:p>
                <a:pPr algn="ctr"/>
                <a:r>
                  <a:rPr sz="1216">
                    <a:solidFill>
                      <a:srgbClr val="000000"/>
                    </a:solidFill>
                    <a:latin typeface="Arial"/>
                  </a:rPr>
                  <a:t>Solutions</a:t>
                </a:r>
              </a:p>
            </p:txBody>
          </p:sp>
        </p:grpSp>
        <p:grpSp>
          <p:nvGrpSpPr>
            <p:cNvPr id="37" name="Main Topic 3"/>
            <p:cNvGrpSpPr/>
            <p:nvPr/>
          </p:nvGrpSpPr>
          <p:grpSpPr>
            <a:xfrm>
              <a:off x="1968763" y="5918319"/>
              <a:ext cx="1102000" cy="319200"/>
              <a:chOff x="1968763" y="5918319"/>
              <a:chExt cx="1102000" cy="319200"/>
            </a:xfrm>
          </p:grpSpPr>
          <p:sp>
            <p:nvSpPr>
              <p:cNvPr id="347" name="Freeform 346"/>
              <p:cNvSpPr/>
              <p:nvPr/>
            </p:nvSpPr>
            <p:spPr>
              <a:xfrm>
                <a:off x="1968763" y="5918319"/>
                <a:ext cx="1102000" cy="319200"/>
              </a:xfrm>
              <a:custGeom>
                <a:avLst/>
                <a:gdLst/>
                <a:ahLst/>
                <a:cxnLst/>
                <a:rect l="0" t="0" r="0" b="0"/>
                <a:pathLst>
                  <a:path w="1102000" h="319200">
                    <a:moveTo>
                      <a:pt x="57456" y="0"/>
                    </a:moveTo>
                    <a:lnTo>
                      <a:pt x="1044544" y="0"/>
                    </a:lnTo>
                    <a:cubicBezTo>
                      <a:pt x="1076274" y="0"/>
                      <a:pt x="1102000" y="25723"/>
                      <a:pt x="1102000" y="57456"/>
                    </a:cubicBezTo>
                    <a:lnTo>
                      <a:pt x="1102000" y="261744"/>
                    </a:lnTo>
                    <a:cubicBezTo>
                      <a:pt x="1102000" y="293477"/>
                      <a:pt x="1076274" y="319200"/>
                      <a:pt x="1044544" y="319200"/>
                    </a:cubicBezTo>
                    <a:lnTo>
                      <a:pt x="57456" y="319200"/>
                    </a:lnTo>
                    <a:cubicBezTo>
                      <a:pt x="25723" y="319200"/>
                      <a:pt x="0" y="293477"/>
                      <a:pt x="0" y="261744"/>
                    </a:cubicBezTo>
                    <a:lnTo>
                      <a:pt x="0" y="57456"/>
                    </a:lnTo>
                    <a:cubicBezTo>
                      <a:pt x="0" y="25723"/>
                      <a:pt x="25723" y="0"/>
                      <a:pt x="57456" y="0"/>
                    </a:cubicBezTo>
                    <a:close/>
                  </a:path>
                </a:pathLst>
              </a:custGeom>
              <a:solidFill>
                <a:srgbClr val="FFFFFF"/>
              </a:solidFill>
              <a:ln w="22800" cap="flat">
                <a:solidFill>
                  <a:srgbClr val="2468BF"/>
                </a:solidFill>
                <a:bevel/>
              </a:ln>
            </p:spPr>
          </p:sp>
          <p:grpSp>
            <p:nvGrpSpPr>
              <p:cNvPr id="348" name="Numbers"/>
              <p:cNvGrpSpPr/>
              <p:nvPr/>
            </p:nvGrpSpPr>
            <p:grpSpPr>
              <a:xfrm>
                <a:off x="2037163" y="5986719"/>
                <a:ext cx="182400" cy="182400"/>
                <a:chOff x="2037163" y="5986719"/>
                <a:chExt cx="182400" cy="182400"/>
              </a:xfrm>
            </p:grpSpPr>
            <p:sp>
              <p:nvSpPr>
                <p:cNvPr id="350" name="Freeform 349"/>
                <p:cNvSpPr/>
                <p:nvPr/>
              </p:nvSpPr>
              <p:spPr>
                <a:xfrm>
                  <a:off x="2037163" y="5986719"/>
                  <a:ext cx="182400" cy="182400"/>
                </a:xfrm>
                <a:custGeom>
                  <a:avLst/>
                  <a:gdLst/>
                  <a:ahLst/>
                  <a:cxnLst/>
                  <a:rect l="0" t="0" r="0" b="0"/>
                  <a:pathLst>
                    <a:path w="182400" h="182400">
                      <a:moveTo>
                        <a:pt x="0" y="91200"/>
                      </a:moveTo>
                      <a:cubicBezTo>
                        <a:pt x="0" y="40788"/>
                        <a:pt x="40825" y="0"/>
                        <a:pt x="91200" y="0"/>
                      </a:cubicBezTo>
                      <a:cubicBezTo>
                        <a:pt x="141561" y="0"/>
                        <a:pt x="182400" y="40788"/>
                        <a:pt x="182400" y="91200"/>
                      </a:cubicBezTo>
                      <a:cubicBezTo>
                        <a:pt x="182400" y="141531"/>
                        <a:pt x="141561" y="182400"/>
                        <a:pt x="91200" y="182400"/>
                      </a:cubicBezTo>
                      <a:cubicBezTo>
                        <a:pt x="40825" y="182400"/>
                        <a:pt x="0" y="141531"/>
                        <a:pt x="0" y="91200"/>
                      </a:cubicBezTo>
                      <a:close/>
                    </a:path>
                  </a:pathLst>
                </a:custGeom>
                <a:solidFill>
                  <a:srgbClr val="FF4500"/>
                </a:solidFill>
                <a:ln w="7600" cap="flat">
                  <a:solidFill>
                    <a:srgbClr val="FF4500"/>
                  </a:solidFill>
                  <a:bevel/>
                </a:ln>
              </p:spPr>
            </p:sp>
            <p:sp>
              <p:nvSpPr>
                <p:cNvPr id="351" name="Freeform 350"/>
                <p:cNvSpPr/>
                <p:nvPr/>
              </p:nvSpPr>
              <p:spPr>
                <a:xfrm>
                  <a:off x="2041468" y="5991075"/>
                  <a:ext cx="173790" cy="173687"/>
                </a:xfrm>
                <a:custGeom>
                  <a:avLst/>
                  <a:gdLst/>
                  <a:ahLst/>
                  <a:cxnLst/>
                  <a:rect l="0" t="0" r="0" b="0"/>
                  <a:pathLst>
                    <a:path w="173790" h="173687">
                      <a:moveTo>
                        <a:pt x="0" y="86844"/>
                      </a:moveTo>
                      <a:cubicBezTo>
                        <a:pt x="0" y="38839"/>
                        <a:pt x="38898" y="0"/>
                        <a:pt x="86895" y="0"/>
                      </a:cubicBezTo>
                      <a:cubicBezTo>
                        <a:pt x="134879" y="0"/>
                        <a:pt x="173790" y="38839"/>
                        <a:pt x="173790" y="86844"/>
                      </a:cubicBezTo>
                      <a:cubicBezTo>
                        <a:pt x="173790" y="134771"/>
                        <a:pt x="134879" y="173687"/>
                        <a:pt x="86895" y="173687"/>
                      </a:cubicBezTo>
                      <a:cubicBezTo>
                        <a:pt x="38898" y="173687"/>
                        <a:pt x="0" y="134771"/>
                        <a:pt x="0" y="86844"/>
                      </a:cubicBezTo>
                      <a:close/>
                    </a:path>
                  </a:pathLst>
                </a:custGeom>
                <a:gradFill>
                  <a:gsLst>
                    <a:gs pos="100000">
                      <a:srgbClr val="FFFFFF">
                        <a:alpha val="0"/>
                      </a:srgbClr>
                    </a:gs>
                    <a:gs pos="69634">
                      <a:srgbClr val="FFFFFF">
                        <a:alpha val="0"/>
                      </a:srgbClr>
                    </a:gs>
                    <a:gs pos="0">
                      <a:srgbClr val="FFFFFF">
                        <a:alpha val="40000"/>
                      </a:srgbClr>
                    </a:gs>
                  </a:gsLst>
                  <a:path path="circle">
                    <a:fillToRect l="50000" t="50000" r="50000" b="50000"/>
                  </a:path>
                </a:gradFill>
                <a:ln w="7600" cap="flat">
                  <a:noFill/>
                  <a:bevel/>
                </a:ln>
              </p:spPr>
            </p:sp>
            <p:sp>
              <p:nvSpPr>
                <p:cNvPr id="352" name="Freeform 351"/>
                <p:cNvSpPr/>
                <p:nvPr/>
              </p:nvSpPr>
              <p:spPr>
                <a:xfrm>
                  <a:off x="2072067" y="5995045"/>
                  <a:ext cx="114844" cy="69314"/>
                </a:xfrm>
                <a:custGeom>
                  <a:avLst/>
                  <a:gdLst/>
                  <a:ahLst/>
                  <a:cxnLst/>
                  <a:rect l="0" t="0" r="0" b="0"/>
                  <a:pathLst>
                    <a:path w="114844" h="69314">
                      <a:moveTo>
                        <a:pt x="0" y="34657"/>
                      </a:moveTo>
                      <a:cubicBezTo>
                        <a:pt x="0" y="15516"/>
                        <a:pt x="25709" y="0"/>
                        <a:pt x="57422" y="0"/>
                      </a:cubicBezTo>
                      <a:cubicBezTo>
                        <a:pt x="89136" y="0"/>
                        <a:pt x="114844" y="15516"/>
                        <a:pt x="114844" y="34657"/>
                      </a:cubicBezTo>
                      <a:cubicBezTo>
                        <a:pt x="114844" y="53798"/>
                        <a:pt x="89136" y="69314"/>
                        <a:pt x="57422" y="69314"/>
                      </a:cubicBezTo>
                      <a:cubicBezTo>
                        <a:pt x="25709" y="69314"/>
                        <a:pt x="0" y="53798"/>
                        <a:pt x="0" y="34657"/>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353" name="Freeform 352"/>
                <p:cNvSpPr/>
                <p:nvPr/>
              </p:nvSpPr>
              <p:spPr>
                <a:xfrm>
                  <a:off x="2097660" y="5994482"/>
                  <a:ext cx="64178" cy="30480"/>
                </a:xfrm>
                <a:custGeom>
                  <a:avLst/>
                  <a:gdLst/>
                  <a:ahLst/>
                  <a:cxnLst/>
                  <a:rect l="0" t="0" r="0" b="0"/>
                  <a:pathLst>
                    <a:path w="64178" h="30480">
                      <a:moveTo>
                        <a:pt x="0" y="15240"/>
                      </a:moveTo>
                      <a:cubicBezTo>
                        <a:pt x="0" y="6823"/>
                        <a:pt x="14367" y="0"/>
                        <a:pt x="32089" y="0"/>
                      </a:cubicBezTo>
                      <a:cubicBezTo>
                        <a:pt x="49811" y="0"/>
                        <a:pt x="64178" y="6823"/>
                        <a:pt x="64178" y="15240"/>
                      </a:cubicBezTo>
                      <a:cubicBezTo>
                        <a:pt x="64178" y="23657"/>
                        <a:pt x="49811" y="30480"/>
                        <a:pt x="32089" y="30480"/>
                      </a:cubicBezTo>
                      <a:cubicBezTo>
                        <a:pt x="14367" y="30480"/>
                        <a:pt x="0" y="23657"/>
                        <a:pt x="0" y="15240"/>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354" name="Text 903"/>
                <p:cNvSpPr txBox="1"/>
                <p:nvPr/>
              </p:nvSpPr>
              <p:spPr>
                <a:xfrm>
                  <a:off x="1999163" y="5986719"/>
                  <a:ext cx="258400" cy="182400"/>
                </a:xfrm>
                <a:prstGeom prst="rect">
                  <a:avLst/>
                </a:prstGeom>
                <a:noFill/>
              </p:spPr>
              <p:txBody>
                <a:bodyPr wrap="square" lIns="36000" tIns="18000" rIns="36000" bIns="18000" rtlCol="0" anchor="ctr"/>
                <a:lstStyle/>
                <a:p>
                  <a:pPr algn="ctr"/>
                  <a:r>
                    <a:rPr sz="1216" b="1">
                      <a:solidFill>
                        <a:srgbClr val="FFFFFF"/>
                      </a:solidFill>
                      <a:latin typeface="Arial"/>
                    </a:rPr>
                    <a:t>6</a:t>
                  </a:r>
                </a:p>
              </p:txBody>
            </p:sp>
          </p:grpSp>
          <p:sp>
            <p:nvSpPr>
              <p:cNvPr id="349" name="Text 904"/>
              <p:cNvSpPr txBox="1"/>
              <p:nvPr/>
            </p:nvSpPr>
            <p:spPr>
              <a:xfrm>
                <a:off x="2249963" y="5986719"/>
                <a:ext cx="820800" cy="182400"/>
              </a:xfrm>
              <a:prstGeom prst="rect">
                <a:avLst/>
              </a:prstGeom>
              <a:noFill/>
            </p:spPr>
            <p:txBody>
              <a:bodyPr wrap="square" lIns="36000" tIns="18000" rIns="36000" bIns="18000" rtlCol="0" anchor="ctr"/>
              <a:lstStyle/>
              <a:p>
                <a:pPr algn="ctr"/>
                <a:r>
                  <a:rPr sz="1216">
                    <a:solidFill>
                      <a:srgbClr val="000000"/>
                    </a:solidFill>
                    <a:latin typeface="Arial"/>
                  </a:rPr>
                  <a:t>Implement</a:t>
                </a:r>
              </a:p>
            </p:txBody>
          </p:sp>
        </p:grpSp>
        <p:grpSp>
          <p:nvGrpSpPr>
            <p:cNvPr id="38" name="Sub Topic 3"/>
            <p:cNvGrpSpPr/>
            <p:nvPr/>
          </p:nvGrpSpPr>
          <p:grpSpPr>
            <a:xfrm>
              <a:off x="3868763" y="1373519"/>
              <a:ext cx="1588400" cy="167200"/>
              <a:chOff x="3868763" y="1373519"/>
              <a:chExt cx="1588400" cy="167200"/>
            </a:xfrm>
          </p:grpSpPr>
          <p:sp>
            <p:nvSpPr>
              <p:cNvPr id="345" name="Freeform 344"/>
              <p:cNvSpPr/>
              <p:nvPr/>
            </p:nvSpPr>
            <p:spPr>
              <a:xfrm>
                <a:off x="3868763" y="1373519"/>
                <a:ext cx="1588400" cy="167200"/>
              </a:xfrm>
              <a:custGeom>
                <a:avLst/>
                <a:gdLst/>
                <a:ahLst/>
                <a:cxnLst/>
                <a:rect l="0" t="0" r="0" b="0"/>
                <a:pathLst>
                  <a:path w="1588400" h="167200" fill="none">
                    <a:moveTo>
                      <a:pt x="0" y="167200"/>
                    </a:moveTo>
                    <a:lnTo>
                      <a:pt x="1588400" y="167200"/>
                    </a:lnTo>
                  </a:path>
                </a:pathLst>
              </a:custGeom>
              <a:noFill/>
              <a:ln w="7600" cap="flat">
                <a:solidFill>
                  <a:srgbClr val="1C5298"/>
                </a:solidFill>
                <a:bevel/>
              </a:ln>
            </p:spPr>
          </p:sp>
          <p:sp>
            <p:nvSpPr>
              <p:cNvPr id="346" name="Text 905"/>
              <p:cNvSpPr txBox="1"/>
              <p:nvPr/>
            </p:nvSpPr>
            <p:spPr>
              <a:xfrm>
                <a:off x="3899163" y="1396319"/>
                <a:ext cx="1596000" cy="136800"/>
              </a:xfrm>
              <a:prstGeom prst="rect">
                <a:avLst/>
              </a:prstGeom>
              <a:noFill/>
            </p:spPr>
            <p:txBody>
              <a:bodyPr wrap="square" lIns="36000" tIns="18000" rIns="36000" bIns="18000" rtlCol="0" anchor="ctr"/>
              <a:lstStyle/>
              <a:p>
                <a:pPr algn="ctr"/>
                <a:r>
                  <a:rPr sz="912">
                    <a:solidFill>
                      <a:srgbClr val="000000"/>
                    </a:solidFill>
                    <a:latin typeface="Arial"/>
                  </a:rPr>
                  <a:t>Think about the real purpose</a:t>
                </a:r>
              </a:p>
            </p:txBody>
          </p:sp>
        </p:grpSp>
        <p:grpSp>
          <p:nvGrpSpPr>
            <p:cNvPr id="39" name="Sub Topic 3"/>
            <p:cNvGrpSpPr/>
            <p:nvPr/>
          </p:nvGrpSpPr>
          <p:grpSpPr>
            <a:xfrm>
              <a:off x="3868763" y="1616719"/>
              <a:ext cx="858800" cy="167200"/>
              <a:chOff x="3868763" y="1616719"/>
              <a:chExt cx="858800" cy="167200"/>
            </a:xfrm>
          </p:grpSpPr>
          <p:sp>
            <p:nvSpPr>
              <p:cNvPr id="343" name="Freeform 342"/>
              <p:cNvSpPr/>
              <p:nvPr/>
            </p:nvSpPr>
            <p:spPr>
              <a:xfrm>
                <a:off x="3868763" y="1616719"/>
                <a:ext cx="858800" cy="167200"/>
              </a:xfrm>
              <a:custGeom>
                <a:avLst/>
                <a:gdLst/>
                <a:ahLst/>
                <a:cxnLst/>
                <a:rect l="0" t="0" r="0" b="0"/>
                <a:pathLst>
                  <a:path w="858800" h="167200" fill="none">
                    <a:moveTo>
                      <a:pt x="0" y="167200"/>
                    </a:moveTo>
                    <a:lnTo>
                      <a:pt x="858800" y="167200"/>
                    </a:lnTo>
                  </a:path>
                </a:pathLst>
              </a:custGeom>
              <a:noFill/>
              <a:ln w="7600" cap="flat">
                <a:solidFill>
                  <a:srgbClr val="1C5298"/>
                </a:solidFill>
                <a:bevel/>
              </a:ln>
            </p:spPr>
          </p:sp>
          <p:sp>
            <p:nvSpPr>
              <p:cNvPr id="344" name="Text 906"/>
              <p:cNvSpPr txBox="1"/>
              <p:nvPr/>
            </p:nvSpPr>
            <p:spPr>
              <a:xfrm>
                <a:off x="3899163" y="1639519"/>
                <a:ext cx="866400" cy="136800"/>
              </a:xfrm>
              <a:prstGeom prst="rect">
                <a:avLst/>
              </a:prstGeom>
              <a:noFill/>
            </p:spPr>
            <p:txBody>
              <a:bodyPr wrap="square" lIns="36000" tIns="18000" rIns="36000" bIns="18000" rtlCol="0" anchor="ctr"/>
              <a:lstStyle/>
              <a:p>
                <a:pPr algn="ctr"/>
                <a:r>
                  <a:rPr sz="912">
                    <a:solidFill>
                      <a:srgbClr val="000000"/>
                    </a:solidFill>
                    <a:latin typeface="Arial"/>
                  </a:rPr>
                  <a:t>Ideal condition</a:t>
                </a:r>
              </a:p>
            </p:txBody>
          </p:sp>
        </p:grpSp>
        <p:grpSp>
          <p:nvGrpSpPr>
            <p:cNvPr id="40" name="Sub Topic 3"/>
            <p:cNvGrpSpPr/>
            <p:nvPr/>
          </p:nvGrpSpPr>
          <p:grpSpPr>
            <a:xfrm>
              <a:off x="3868763" y="1859919"/>
              <a:ext cx="950000" cy="167200"/>
              <a:chOff x="3868763" y="1859919"/>
              <a:chExt cx="950000" cy="167200"/>
            </a:xfrm>
          </p:grpSpPr>
          <p:sp>
            <p:nvSpPr>
              <p:cNvPr id="341" name="Freeform 340"/>
              <p:cNvSpPr/>
              <p:nvPr/>
            </p:nvSpPr>
            <p:spPr>
              <a:xfrm>
                <a:off x="3868763" y="1859919"/>
                <a:ext cx="950000" cy="167200"/>
              </a:xfrm>
              <a:custGeom>
                <a:avLst/>
                <a:gdLst/>
                <a:ahLst/>
                <a:cxnLst/>
                <a:rect l="0" t="0" r="0" b="0"/>
                <a:pathLst>
                  <a:path w="950000" h="167200" fill="none">
                    <a:moveTo>
                      <a:pt x="0" y="167200"/>
                    </a:moveTo>
                    <a:lnTo>
                      <a:pt x="950000" y="167200"/>
                    </a:lnTo>
                  </a:path>
                </a:pathLst>
              </a:custGeom>
              <a:noFill/>
              <a:ln w="7600" cap="flat">
                <a:solidFill>
                  <a:srgbClr val="1C5298"/>
                </a:solidFill>
                <a:bevel/>
              </a:ln>
            </p:spPr>
          </p:sp>
          <p:sp>
            <p:nvSpPr>
              <p:cNvPr id="342" name="Text 907"/>
              <p:cNvSpPr txBox="1"/>
              <p:nvPr/>
            </p:nvSpPr>
            <p:spPr>
              <a:xfrm>
                <a:off x="3899163" y="1882719"/>
                <a:ext cx="957600" cy="136800"/>
              </a:xfrm>
              <a:prstGeom prst="rect">
                <a:avLst/>
              </a:prstGeom>
              <a:noFill/>
            </p:spPr>
            <p:txBody>
              <a:bodyPr wrap="square" lIns="36000" tIns="18000" rIns="36000" bIns="18000" rtlCol="0" anchor="ctr"/>
              <a:lstStyle/>
              <a:p>
                <a:pPr algn="ctr"/>
                <a:r>
                  <a:rPr sz="912">
                    <a:solidFill>
                      <a:srgbClr val="000000"/>
                    </a:solidFill>
                    <a:latin typeface="Arial"/>
                  </a:rPr>
                  <a:t>Find out the gap</a:t>
                </a:r>
              </a:p>
            </p:txBody>
          </p:sp>
        </p:grpSp>
        <p:grpSp>
          <p:nvGrpSpPr>
            <p:cNvPr id="41" name="Sub Topic 3"/>
            <p:cNvGrpSpPr/>
            <p:nvPr/>
          </p:nvGrpSpPr>
          <p:grpSpPr>
            <a:xfrm>
              <a:off x="4469163" y="2179119"/>
              <a:ext cx="896800" cy="167200"/>
              <a:chOff x="4469163" y="2179119"/>
              <a:chExt cx="896800" cy="167200"/>
            </a:xfrm>
          </p:grpSpPr>
          <p:sp>
            <p:nvSpPr>
              <p:cNvPr id="339" name="Freeform 338"/>
              <p:cNvSpPr/>
              <p:nvPr/>
            </p:nvSpPr>
            <p:spPr>
              <a:xfrm>
                <a:off x="4469163" y="2179119"/>
                <a:ext cx="896800" cy="167200"/>
              </a:xfrm>
              <a:custGeom>
                <a:avLst/>
                <a:gdLst/>
                <a:ahLst/>
                <a:cxnLst/>
                <a:rect l="0" t="0" r="0" b="0"/>
                <a:pathLst>
                  <a:path w="896800" h="167200" fill="none">
                    <a:moveTo>
                      <a:pt x="0" y="167200"/>
                    </a:moveTo>
                    <a:lnTo>
                      <a:pt x="896800" y="167200"/>
                    </a:lnTo>
                  </a:path>
                </a:pathLst>
              </a:custGeom>
              <a:noFill/>
              <a:ln w="7600" cap="flat">
                <a:solidFill>
                  <a:srgbClr val="1C5298"/>
                </a:solidFill>
                <a:bevel/>
              </a:ln>
            </p:spPr>
          </p:sp>
          <p:sp>
            <p:nvSpPr>
              <p:cNvPr id="340" name="Text 908"/>
              <p:cNvSpPr txBox="1"/>
              <p:nvPr/>
            </p:nvSpPr>
            <p:spPr>
              <a:xfrm>
                <a:off x="4499563" y="2201919"/>
                <a:ext cx="904400" cy="136800"/>
              </a:xfrm>
              <a:prstGeom prst="rect">
                <a:avLst/>
              </a:prstGeom>
              <a:noFill/>
            </p:spPr>
            <p:txBody>
              <a:bodyPr wrap="square" lIns="36000" tIns="18000" rIns="36000" bIns="18000" rtlCol="0" anchor="ctr"/>
              <a:lstStyle/>
              <a:p>
                <a:pPr algn="ctr"/>
                <a:r>
                  <a:rPr sz="912">
                    <a:solidFill>
                      <a:srgbClr val="000000"/>
                    </a:solidFill>
                    <a:latin typeface="Arial"/>
                  </a:rPr>
                  <a:t>Vague concept </a:t>
                </a:r>
              </a:p>
            </p:txBody>
          </p:sp>
        </p:grpSp>
        <p:grpSp>
          <p:nvGrpSpPr>
            <p:cNvPr id="42" name="Sub Topic 3"/>
            <p:cNvGrpSpPr/>
            <p:nvPr/>
          </p:nvGrpSpPr>
          <p:grpSpPr>
            <a:xfrm>
              <a:off x="4469163" y="2422319"/>
              <a:ext cx="820800" cy="167200"/>
              <a:chOff x="4469163" y="2422319"/>
              <a:chExt cx="820800" cy="167200"/>
            </a:xfrm>
          </p:grpSpPr>
          <p:sp>
            <p:nvSpPr>
              <p:cNvPr id="337" name="Freeform 336"/>
              <p:cNvSpPr/>
              <p:nvPr/>
            </p:nvSpPr>
            <p:spPr>
              <a:xfrm>
                <a:off x="4469163" y="2422319"/>
                <a:ext cx="820800" cy="167200"/>
              </a:xfrm>
              <a:custGeom>
                <a:avLst/>
                <a:gdLst/>
                <a:ahLst/>
                <a:cxnLst/>
                <a:rect l="0" t="0" r="0" b="0"/>
                <a:pathLst>
                  <a:path w="820800" h="167200" fill="none">
                    <a:moveTo>
                      <a:pt x="0" y="167200"/>
                    </a:moveTo>
                    <a:lnTo>
                      <a:pt x="820800" y="167200"/>
                    </a:lnTo>
                  </a:path>
                </a:pathLst>
              </a:custGeom>
              <a:noFill/>
              <a:ln w="7600" cap="flat">
                <a:solidFill>
                  <a:srgbClr val="1C5298"/>
                </a:solidFill>
                <a:bevel/>
              </a:ln>
            </p:spPr>
          </p:sp>
          <p:sp>
            <p:nvSpPr>
              <p:cNvPr id="338" name="Text 909"/>
              <p:cNvSpPr txBox="1"/>
              <p:nvPr/>
            </p:nvSpPr>
            <p:spPr>
              <a:xfrm>
                <a:off x="4499563" y="2445119"/>
                <a:ext cx="828400" cy="136800"/>
              </a:xfrm>
              <a:prstGeom prst="rect">
                <a:avLst/>
              </a:prstGeom>
              <a:noFill/>
            </p:spPr>
            <p:txBody>
              <a:bodyPr wrap="square" lIns="36000" tIns="18000" rIns="36000" bIns="18000" rtlCol="0" anchor="ctr"/>
              <a:lstStyle/>
              <a:p>
                <a:pPr algn="ctr"/>
                <a:r>
                  <a:rPr sz="912">
                    <a:solidFill>
                      <a:srgbClr val="000000"/>
                    </a:solidFill>
                    <a:latin typeface="Arial"/>
                  </a:rPr>
                  <a:t>Quantification</a:t>
                </a:r>
              </a:p>
            </p:txBody>
          </p:sp>
        </p:grpSp>
        <p:grpSp>
          <p:nvGrpSpPr>
            <p:cNvPr id="43" name="Sub Topic 3"/>
            <p:cNvGrpSpPr/>
            <p:nvPr/>
          </p:nvGrpSpPr>
          <p:grpSpPr>
            <a:xfrm>
              <a:off x="4469163" y="2665519"/>
              <a:ext cx="471200" cy="167200"/>
              <a:chOff x="4469163" y="2665519"/>
              <a:chExt cx="471200" cy="167200"/>
            </a:xfrm>
          </p:grpSpPr>
          <p:sp>
            <p:nvSpPr>
              <p:cNvPr id="335" name="Freeform 334"/>
              <p:cNvSpPr/>
              <p:nvPr/>
            </p:nvSpPr>
            <p:spPr>
              <a:xfrm>
                <a:off x="4469163" y="2665519"/>
                <a:ext cx="471200" cy="167200"/>
              </a:xfrm>
              <a:custGeom>
                <a:avLst/>
                <a:gdLst/>
                <a:ahLst/>
                <a:cxnLst/>
                <a:rect l="0" t="0" r="0" b="0"/>
                <a:pathLst>
                  <a:path w="471200" h="167200" fill="none">
                    <a:moveTo>
                      <a:pt x="0" y="167200"/>
                    </a:moveTo>
                    <a:lnTo>
                      <a:pt x="471200" y="167200"/>
                    </a:lnTo>
                  </a:path>
                </a:pathLst>
              </a:custGeom>
              <a:noFill/>
              <a:ln w="7600" cap="flat">
                <a:solidFill>
                  <a:srgbClr val="1C5298"/>
                </a:solidFill>
                <a:bevel/>
              </a:ln>
            </p:spPr>
          </p:sp>
          <p:sp>
            <p:nvSpPr>
              <p:cNvPr id="336" name="Text 910"/>
              <p:cNvSpPr txBox="1"/>
              <p:nvPr/>
            </p:nvSpPr>
            <p:spPr>
              <a:xfrm>
                <a:off x="4499563" y="2688319"/>
                <a:ext cx="478800" cy="136800"/>
              </a:xfrm>
              <a:prstGeom prst="rect">
                <a:avLst/>
              </a:prstGeom>
              <a:noFill/>
            </p:spPr>
            <p:txBody>
              <a:bodyPr wrap="square" lIns="36000" tIns="18000" rIns="36000" bIns="18000" rtlCol="0" anchor="ctr"/>
              <a:lstStyle/>
              <a:p>
                <a:pPr algn="ctr"/>
                <a:r>
                  <a:rPr sz="912">
                    <a:solidFill>
                      <a:srgbClr val="000000"/>
                    </a:solidFill>
                    <a:latin typeface="Arial"/>
                  </a:rPr>
                  <a:t>Details</a:t>
                </a:r>
              </a:p>
            </p:txBody>
          </p:sp>
        </p:grpSp>
        <p:grpSp>
          <p:nvGrpSpPr>
            <p:cNvPr id="44" name="Sub Topic 3"/>
            <p:cNvGrpSpPr/>
            <p:nvPr/>
          </p:nvGrpSpPr>
          <p:grpSpPr>
            <a:xfrm>
              <a:off x="3177163" y="2984719"/>
              <a:ext cx="524400" cy="167200"/>
              <a:chOff x="3177163" y="2984719"/>
              <a:chExt cx="524400" cy="167200"/>
            </a:xfrm>
          </p:grpSpPr>
          <p:sp>
            <p:nvSpPr>
              <p:cNvPr id="333" name="Freeform 332"/>
              <p:cNvSpPr/>
              <p:nvPr/>
            </p:nvSpPr>
            <p:spPr>
              <a:xfrm>
                <a:off x="3177163" y="2984719"/>
                <a:ext cx="524400" cy="167200"/>
              </a:xfrm>
              <a:custGeom>
                <a:avLst/>
                <a:gdLst/>
                <a:ahLst/>
                <a:cxnLst/>
                <a:rect l="0" t="0" r="0" b="0"/>
                <a:pathLst>
                  <a:path w="524400" h="167200" fill="none">
                    <a:moveTo>
                      <a:pt x="0" y="167200"/>
                    </a:moveTo>
                    <a:lnTo>
                      <a:pt x="524400" y="167200"/>
                    </a:lnTo>
                  </a:path>
                </a:pathLst>
              </a:custGeom>
              <a:noFill/>
              <a:ln w="7600" cap="flat">
                <a:solidFill>
                  <a:srgbClr val="1C5298"/>
                </a:solidFill>
                <a:bevel/>
              </a:ln>
            </p:spPr>
          </p:sp>
          <p:sp>
            <p:nvSpPr>
              <p:cNvPr id="334" name="Text 911"/>
              <p:cNvSpPr txBox="1"/>
              <p:nvPr/>
            </p:nvSpPr>
            <p:spPr>
              <a:xfrm>
                <a:off x="3207563" y="3007519"/>
                <a:ext cx="532000" cy="136800"/>
              </a:xfrm>
              <a:prstGeom prst="rect">
                <a:avLst/>
              </a:prstGeom>
              <a:noFill/>
            </p:spPr>
            <p:txBody>
              <a:bodyPr wrap="square" lIns="36000" tIns="18000" rIns="36000" bIns="18000" rtlCol="0" anchor="ctr"/>
              <a:lstStyle/>
              <a:p>
                <a:pPr algn="ctr"/>
                <a:r>
                  <a:rPr sz="912">
                    <a:solidFill>
                      <a:srgbClr val="000000"/>
                    </a:solidFill>
                    <a:latin typeface="Arial"/>
                  </a:rPr>
                  <a:t>Discuss</a:t>
                </a:r>
              </a:p>
            </p:txBody>
          </p:sp>
        </p:grpSp>
        <p:grpSp>
          <p:nvGrpSpPr>
            <p:cNvPr id="45" name="Sub Topic 3"/>
            <p:cNvGrpSpPr/>
            <p:nvPr/>
          </p:nvGrpSpPr>
          <p:grpSpPr>
            <a:xfrm>
              <a:off x="3177163" y="3227919"/>
              <a:ext cx="706800" cy="167200"/>
              <a:chOff x="3177163" y="3227919"/>
              <a:chExt cx="706800" cy="167200"/>
            </a:xfrm>
          </p:grpSpPr>
          <p:sp>
            <p:nvSpPr>
              <p:cNvPr id="331" name="Freeform 330"/>
              <p:cNvSpPr/>
              <p:nvPr/>
            </p:nvSpPr>
            <p:spPr>
              <a:xfrm>
                <a:off x="3177163" y="3227919"/>
                <a:ext cx="706800" cy="167200"/>
              </a:xfrm>
              <a:custGeom>
                <a:avLst/>
                <a:gdLst/>
                <a:ahLst/>
                <a:cxnLst/>
                <a:rect l="0" t="0" r="0" b="0"/>
                <a:pathLst>
                  <a:path w="706800" h="167200" fill="none">
                    <a:moveTo>
                      <a:pt x="0" y="167200"/>
                    </a:moveTo>
                    <a:lnTo>
                      <a:pt x="706800" y="167200"/>
                    </a:lnTo>
                  </a:path>
                </a:pathLst>
              </a:custGeom>
              <a:noFill/>
              <a:ln w="7600" cap="flat">
                <a:solidFill>
                  <a:srgbClr val="1C5298"/>
                </a:solidFill>
                <a:bevel/>
              </a:ln>
            </p:spPr>
          </p:sp>
          <p:sp>
            <p:nvSpPr>
              <p:cNvPr id="332" name="Text 912"/>
              <p:cNvSpPr txBox="1"/>
              <p:nvPr/>
            </p:nvSpPr>
            <p:spPr>
              <a:xfrm>
                <a:off x="3207563" y="3250719"/>
                <a:ext cx="714400" cy="136800"/>
              </a:xfrm>
              <a:prstGeom prst="rect">
                <a:avLst/>
              </a:prstGeom>
              <a:noFill/>
            </p:spPr>
            <p:txBody>
              <a:bodyPr wrap="square" lIns="36000" tIns="18000" rIns="36000" bIns="18000" rtlCol="0" anchor="ctr"/>
              <a:lstStyle/>
              <a:p>
                <a:pPr algn="ctr"/>
                <a:r>
                  <a:rPr sz="912">
                    <a:solidFill>
                      <a:srgbClr val="000000"/>
                    </a:solidFill>
                    <a:latin typeface="Arial"/>
                  </a:rPr>
                  <a:t>Sub targets</a:t>
                </a:r>
              </a:p>
            </p:txBody>
          </p:sp>
        </p:grpSp>
        <p:grpSp>
          <p:nvGrpSpPr>
            <p:cNvPr id="46" name="Sub Topic 3"/>
            <p:cNvGrpSpPr/>
            <p:nvPr/>
          </p:nvGrpSpPr>
          <p:grpSpPr>
            <a:xfrm>
              <a:off x="3967563" y="3790319"/>
              <a:ext cx="395200" cy="167200"/>
              <a:chOff x="3967563" y="3790319"/>
              <a:chExt cx="395200" cy="167200"/>
            </a:xfrm>
          </p:grpSpPr>
          <p:sp>
            <p:nvSpPr>
              <p:cNvPr id="329" name="Freeform 328"/>
              <p:cNvSpPr/>
              <p:nvPr/>
            </p:nvSpPr>
            <p:spPr>
              <a:xfrm>
                <a:off x="3967563" y="3790319"/>
                <a:ext cx="395200" cy="167200"/>
              </a:xfrm>
              <a:custGeom>
                <a:avLst/>
                <a:gdLst/>
                <a:ahLst/>
                <a:cxnLst/>
                <a:rect l="0" t="0" r="0" b="0"/>
                <a:pathLst>
                  <a:path w="395200" h="167200" fill="none">
                    <a:moveTo>
                      <a:pt x="0" y="167200"/>
                    </a:moveTo>
                    <a:lnTo>
                      <a:pt x="395200" y="167200"/>
                    </a:lnTo>
                  </a:path>
                </a:pathLst>
              </a:custGeom>
              <a:noFill/>
              <a:ln w="7600" cap="flat">
                <a:solidFill>
                  <a:srgbClr val="1C5298"/>
                </a:solidFill>
                <a:bevel/>
              </a:ln>
            </p:spPr>
          </p:sp>
          <p:sp>
            <p:nvSpPr>
              <p:cNvPr id="330" name="Text 913"/>
              <p:cNvSpPr txBox="1"/>
              <p:nvPr/>
            </p:nvSpPr>
            <p:spPr>
              <a:xfrm>
                <a:off x="3997963" y="3813119"/>
                <a:ext cx="402800" cy="136800"/>
              </a:xfrm>
              <a:prstGeom prst="rect">
                <a:avLst/>
              </a:prstGeom>
              <a:noFill/>
            </p:spPr>
            <p:txBody>
              <a:bodyPr wrap="square" lIns="36000" tIns="18000" rIns="36000" bIns="18000" rtlCol="0" anchor="ctr"/>
              <a:lstStyle/>
              <a:p>
                <a:pPr algn="ctr"/>
                <a:r>
                  <a:rPr sz="912">
                    <a:solidFill>
                      <a:srgbClr val="000000"/>
                    </a:solidFill>
                    <a:latin typeface="Arial"/>
                  </a:rPr>
                  <a:t>Why?</a:t>
                </a:r>
              </a:p>
            </p:txBody>
          </p:sp>
        </p:grpSp>
        <p:grpSp>
          <p:nvGrpSpPr>
            <p:cNvPr id="47" name="Sub Topic 3"/>
            <p:cNvGrpSpPr/>
            <p:nvPr/>
          </p:nvGrpSpPr>
          <p:grpSpPr>
            <a:xfrm>
              <a:off x="3967563" y="4033519"/>
              <a:ext cx="1178000" cy="167200"/>
              <a:chOff x="3967563" y="4033519"/>
              <a:chExt cx="1178000" cy="167200"/>
            </a:xfrm>
          </p:grpSpPr>
          <p:sp>
            <p:nvSpPr>
              <p:cNvPr id="327" name="Freeform 326"/>
              <p:cNvSpPr/>
              <p:nvPr/>
            </p:nvSpPr>
            <p:spPr>
              <a:xfrm>
                <a:off x="3967563" y="4033519"/>
                <a:ext cx="1178000" cy="167200"/>
              </a:xfrm>
              <a:custGeom>
                <a:avLst/>
                <a:gdLst/>
                <a:ahLst/>
                <a:cxnLst/>
                <a:rect l="0" t="0" r="0" b="0"/>
                <a:pathLst>
                  <a:path w="1178000" h="167200" fill="none">
                    <a:moveTo>
                      <a:pt x="0" y="167200"/>
                    </a:moveTo>
                    <a:lnTo>
                      <a:pt x="1178000" y="167200"/>
                    </a:lnTo>
                  </a:path>
                </a:pathLst>
              </a:custGeom>
              <a:noFill/>
              <a:ln w="7600" cap="flat">
                <a:solidFill>
                  <a:srgbClr val="1C5298"/>
                </a:solidFill>
                <a:bevel/>
              </a:ln>
            </p:spPr>
          </p:sp>
          <p:sp>
            <p:nvSpPr>
              <p:cNvPr id="328" name="Text 914"/>
              <p:cNvSpPr txBox="1"/>
              <p:nvPr/>
            </p:nvSpPr>
            <p:spPr>
              <a:xfrm>
                <a:off x="3997963" y="4056319"/>
                <a:ext cx="1185600" cy="136800"/>
              </a:xfrm>
              <a:prstGeom prst="rect">
                <a:avLst/>
              </a:prstGeom>
              <a:noFill/>
            </p:spPr>
            <p:txBody>
              <a:bodyPr wrap="square" lIns="36000" tIns="18000" rIns="36000" bIns="18000" rtlCol="0" anchor="ctr"/>
              <a:lstStyle/>
              <a:p>
                <a:pPr algn="ctr"/>
                <a:r>
                  <a:rPr sz="912" dirty="0">
                    <a:solidFill>
                      <a:srgbClr val="000000"/>
                    </a:solidFill>
                    <a:latin typeface="Arial"/>
                  </a:rPr>
                  <a:t>Use tools to analysis</a:t>
                </a:r>
              </a:p>
            </p:txBody>
          </p:sp>
        </p:grpSp>
        <p:grpSp>
          <p:nvGrpSpPr>
            <p:cNvPr id="48" name="Sub Topic 3"/>
            <p:cNvGrpSpPr/>
            <p:nvPr/>
          </p:nvGrpSpPr>
          <p:grpSpPr>
            <a:xfrm>
              <a:off x="3967563" y="4276719"/>
              <a:ext cx="2280000" cy="167200"/>
              <a:chOff x="3967563" y="4276719"/>
              <a:chExt cx="2280000" cy="167200"/>
            </a:xfrm>
          </p:grpSpPr>
          <p:sp>
            <p:nvSpPr>
              <p:cNvPr id="325" name="Freeform 324"/>
              <p:cNvSpPr/>
              <p:nvPr/>
            </p:nvSpPr>
            <p:spPr>
              <a:xfrm>
                <a:off x="3967563" y="4276719"/>
                <a:ext cx="2280000" cy="167200"/>
              </a:xfrm>
              <a:custGeom>
                <a:avLst/>
                <a:gdLst/>
                <a:ahLst/>
                <a:cxnLst/>
                <a:rect l="0" t="0" r="0" b="0"/>
                <a:pathLst>
                  <a:path w="2280000" h="167200" fill="none">
                    <a:moveTo>
                      <a:pt x="0" y="167200"/>
                    </a:moveTo>
                    <a:lnTo>
                      <a:pt x="2280000" y="167200"/>
                    </a:lnTo>
                  </a:path>
                </a:pathLst>
              </a:custGeom>
              <a:noFill/>
              <a:ln w="7600" cap="flat">
                <a:solidFill>
                  <a:srgbClr val="1C5298"/>
                </a:solidFill>
                <a:bevel/>
              </a:ln>
            </p:spPr>
          </p:sp>
          <p:sp>
            <p:nvSpPr>
              <p:cNvPr id="326" name="Text 915"/>
              <p:cNvSpPr txBox="1"/>
              <p:nvPr/>
            </p:nvSpPr>
            <p:spPr>
              <a:xfrm>
                <a:off x="3997963" y="4299519"/>
                <a:ext cx="2287600" cy="136800"/>
              </a:xfrm>
              <a:prstGeom prst="rect">
                <a:avLst/>
              </a:prstGeom>
              <a:noFill/>
            </p:spPr>
            <p:txBody>
              <a:bodyPr wrap="square" lIns="36000" tIns="18000" rIns="36000" bIns="18000" rtlCol="0" anchor="ctr"/>
              <a:lstStyle/>
              <a:p>
                <a:pPr algn="ctr"/>
                <a:r>
                  <a:rPr sz="912">
                    <a:solidFill>
                      <a:srgbClr val="000000"/>
                    </a:solidFill>
                    <a:latin typeface="Arial"/>
                  </a:rPr>
                  <a:t>Find out the reason from the phenomenon</a:t>
                </a:r>
              </a:p>
            </p:txBody>
          </p:sp>
        </p:grpSp>
        <p:grpSp>
          <p:nvGrpSpPr>
            <p:cNvPr id="49" name="Sub Topic 3"/>
            <p:cNvGrpSpPr/>
            <p:nvPr/>
          </p:nvGrpSpPr>
          <p:grpSpPr>
            <a:xfrm>
              <a:off x="3161963" y="4595919"/>
              <a:ext cx="1026000" cy="167200"/>
              <a:chOff x="3161963" y="4595919"/>
              <a:chExt cx="1026000" cy="167200"/>
            </a:xfrm>
          </p:grpSpPr>
          <p:sp>
            <p:nvSpPr>
              <p:cNvPr id="323" name="Freeform 322"/>
              <p:cNvSpPr/>
              <p:nvPr/>
            </p:nvSpPr>
            <p:spPr>
              <a:xfrm>
                <a:off x="3161963" y="4595919"/>
                <a:ext cx="1026000" cy="167200"/>
              </a:xfrm>
              <a:custGeom>
                <a:avLst/>
                <a:gdLst/>
                <a:ahLst/>
                <a:cxnLst/>
                <a:rect l="0" t="0" r="0" b="0"/>
                <a:pathLst>
                  <a:path w="1026000" h="167200" fill="none">
                    <a:moveTo>
                      <a:pt x="0" y="167200"/>
                    </a:moveTo>
                    <a:lnTo>
                      <a:pt x="1026000" y="167200"/>
                    </a:lnTo>
                  </a:path>
                </a:pathLst>
              </a:custGeom>
              <a:noFill/>
              <a:ln w="7600" cap="flat">
                <a:solidFill>
                  <a:srgbClr val="1C5298"/>
                </a:solidFill>
                <a:bevel/>
              </a:ln>
            </p:spPr>
          </p:sp>
          <p:sp>
            <p:nvSpPr>
              <p:cNvPr id="324" name="Text 916"/>
              <p:cNvSpPr txBox="1"/>
              <p:nvPr/>
            </p:nvSpPr>
            <p:spPr>
              <a:xfrm>
                <a:off x="3192363" y="4618719"/>
                <a:ext cx="1033600" cy="136800"/>
              </a:xfrm>
              <a:prstGeom prst="rect">
                <a:avLst/>
              </a:prstGeom>
              <a:noFill/>
            </p:spPr>
            <p:txBody>
              <a:bodyPr wrap="square" lIns="36000" tIns="18000" rIns="36000" bIns="18000" rtlCol="0" anchor="ctr"/>
              <a:lstStyle/>
              <a:p>
                <a:pPr algn="ctr"/>
                <a:r>
                  <a:rPr sz="912">
                    <a:solidFill>
                      <a:srgbClr val="000000"/>
                    </a:solidFill>
                    <a:latin typeface="Arial"/>
                  </a:rPr>
                  <a:t>Make detail plans</a:t>
                </a:r>
              </a:p>
            </p:txBody>
          </p:sp>
        </p:grpSp>
        <p:grpSp>
          <p:nvGrpSpPr>
            <p:cNvPr id="50" name="Sub Topic 3"/>
            <p:cNvGrpSpPr/>
            <p:nvPr/>
          </p:nvGrpSpPr>
          <p:grpSpPr>
            <a:xfrm>
              <a:off x="3161963" y="4839119"/>
              <a:ext cx="342000" cy="167200"/>
              <a:chOff x="3161963" y="4839119"/>
              <a:chExt cx="342000" cy="167200"/>
            </a:xfrm>
          </p:grpSpPr>
          <p:sp>
            <p:nvSpPr>
              <p:cNvPr id="321" name="Freeform 320"/>
              <p:cNvSpPr/>
              <p:nvPr/>
            </p:nvSpPr>
            <p:spPr>
              <a:xfrm>
                <a:off x="3161963" y="4839119"/>
                <a:ext cx="342000" cy="167200"/>
              </a:xfrm>
              <a:custGeom>
                <a:avLst/>
                <a:gdLst/>
                <a:ahLst/>
                <a:cxnLst/>
                <a:rect l="0" t="0" r="0" b="0"/>
                <a:pathLst>
                  <a:path w="342000" h="167200" fill="none">
                    <a:moveTo>
                      <a:pt x="0" y="167200"/>
                    </a:moveTo>
                    <a:lnTo>
                      <a:pt x="342000" y="167200"/>
                    </a:lnTo>
                  </a:path>
                </a:pathLst>
              </a:custGeom>
              <a:noFill/>
              <a:ln w="7600" cap="flat">
                <a:solidFill>
                  <a:srgbClr val="1C5298"/>
                </a:solidFill>
                <a:bevel/>
              </a:ln>
            </p:spPr>
          </p:sp>
          <p:sp>
            <p:nvSpPr>
              <p:cNvPr id="322" name="Text 917"/>
              <p:cNvSpPr txBox="1"/>
              <p:nvPr/>
            </p:nvSpPr>
            <p:spPr>
              <a:xfrm>
                <a:off x="3192363" y="4861919"/>
                <a:ext cx="349600" cy="136800"/>
              </a:xfrm>
              <a:prstGeom prst="rect">
                <a:avLst/>
              </a:prstGeom>
              <a:noFill/>
            </p:spPr>
            <p:txBody>
              <a:bodyPr wrap="square" lIns="36000" tIns="18000" rIns="36000" bIns="18000" rtlCol="0" anchor="ctr"/>
              <a:lstStyle/>
              <a:p>
                <a:pPr algn="ctr"/>
                <a:r>
                  <a:rPr sz="912">
                    <a:solidFill>
                      <a:srgbClr val="000000"/>
                    </a:solidFill>
                    <a:latin typeface="Arial"/>
                  </a:rPr>
                  <a:t>Who</a:t>
                </a:r>
              </a:p>
            </p:txBody>
          </p:sp>
        </p:grpSp>
        <p:grpSp>
          <p:nvGrpSpPr>
            <p:cNvPr id="51" name="Sub Topic 3"/>
            <p:cNvGrpSpPr/>
            <p:nvPr/>
          </p:nvGrpSpPr>
          <p:grpSpPr>
            <a:xfrm>
              <a:off x="3161963" y="5082319"/>
              <a:ext cx="448400" cy="167200"/>
              <a:chOff x="3161963" y="5082319"/>
              <a:chExt cx="448400" cy="167200"/>
            </a:xfrm>
          </p:grpSpPr>
          <p:sp>
            <p:nvSpPr>
              <p:cNvPr id="319" name="Freeform 318"/>
              <p:cNvSpPr/>
              <p:nvPr/>
            </p:nvSpPr>
            <p:spPr>
              <a:xfrm>
                <a:off x="3161963" y="5082319"/>
                <a:ext cx="448400" cy="167200"/>
              </a:xfrm>
              <a:custGeom>
                <a:avLst/>
                <a:gdLst/>
                <a:ahLst/>
                <a:cxnLst/>
                <a:rect l="0" t="0" r="0" b="0"/>
                <a:pathLst>
                  <a:path w="448400" h="167200" fill="none">
                    <a:moveTo>
                      <a:pt x="0" y="167200"/>
                    </a:moveTo>
                    <a:lnTo>
                      <a:pt x="448400" y="167200"/>
                    </a:lnTo>
                  </a:path>
                </a:pathLst>
              </a:custGeom>
              <a:noFill/>
              <a:ln w="7600" cap="flat">
                <a:solidFill>
                  <a:srgbClr val="1C5298"/>
                </a:solidFill>
                <a:bevel/>
              </a:ln>
            </p:spPr>
          </p:sp>
          <p:sp>
            <p:nvSpPr>
              <p:cNvPr id="320" name="Text 918"/>
              <p:cNvSpPr txBox="1"/>
              <p:nvPr/>
            </p:nvSpPr>
            <p:spPr>
              <a:xfrm>
                <a:off x="3192363" y="5105119"/>
                <a:ext cx="456000" cy="136800"/>
              </a:xfrm>
              <a:prstGeom prst="rect">
                <a:avLst/>
              </a:prstGeom>
              <a:noFill/>
            </p:spPr>
            <p:txBody>
              <a:bodyPr wrap="square" lIns="36000" tIns="18000" rIns="36000" bIns="18000" rtlCol="0" anchor="ctr"/>
              <a:lstStyle/>
              <a:p>
                <a:pPr algn="ctr"/>
                <a:r>
                  <a:rPr sz="912">
                    <a:solidFill>
                      <a:srgbClr val="000000"/>
                    </a:solidFill>
                    <a:latin typeface="Arial"/>
                  </a:rPr>
                  <a:t>Where</a:t>
                </a:r>
              </a:p>
            </p:txBody>
          </p:sp>
        </p:grpSp>
        <p:grpSp>
          <p:nvGrpSpPr>
            <p:cNvPr id="52" name="Sub Topic 3"/>
            <p:cNvGrpSpPr/>
            <p:nvPr/>
          </p:nvGrpSpPr>
          <p:grpSpPr>
            <a:xfrm>
              <a:off x="3222763" y="5629519"/>
              <a:ext cx="805600" cy="167200"/>
              <a:chOff x="3222763" y="5629519"/>
              <a:chExt cx="805600" cy="167200"/>
            </a:xfrm>
          </p:grpSpPr>
          <p:sp>
            <p:nvSpPr>
              <p:cNvPr id="317" name="Freeform 316"/>
              <p:cNvSpPr/>
              <p:nvPr/>
            </p:nvSpPr>
            <p:spPr>
              <a:xfrm>
                <a:off x="3222763" y="5629519"/>
                <a:ext cx="805600" cy="167200"/>
              </a:xfrm>
              <a:custGeom>
                <a:avLst/>
                <a:gdLst/>
                <a:ahLst/>
                <a:cxnLst/>
                <a:rect l="0" t="0" r="0" b="0"/>
                <a:pathLst>
                  <a:path w="805600" h="167200" fill="none">
                    <a:moveTo>
                      <a:pt x="0" y="167200"/>
                    </a:moveTo>
                    <a:lnTo>
                      <a:pt x="805600" y="167200"/>
                    </a:lnTo>
                  </a:path>
                </a:pathLst>
              </a:custGeom>
              <a:noFill/>
              <a:ln w="7600" cap="flat">
                <a:solidFill>
                  <a:srgbClr val="1C5298"/>
                </a:solidFill>
                <a:bevel/>
              </a:ln>
            </p:spPr>
          </p:sp>
          <p:sp>
            <p:nvSpPr>
              <p:cNvPr id="318" name="Text 919"/>
              <p:cNvSpPr txBox="1"/>
              <p:nvPr/>
            </p:nvSpPr>
            <p:spPr>
              <a:xfrm>
                <a:off x="3253163" y="5652319"/>
                <a:ext cx="813200" cy="136800"/>
              </a:xfrm>
              <a:prstGeom prst="rect">
                <a:avLst/>
              </a:prstGeom>
              <a:noFill/>
            </p:spPr>
            <p:txBody>
              <a:bodyPr wrap="square" lIns="36000" tIns="18000" rIns="36000" bIns="18000" rtlCol="0" anchor="ctr"/>
              <a:lstStyle/>
              <a:p>
                <a:pPr algn="ctr"/>
                <a:r>
                  <a:rPr sz="912">
                    <a:solidFill>
                      <a:srgbClr val="000000"/>
                    </a:solidFill>
                    <a:latin typeface="Arial"/>
                  </a:rPr>
                  <a:t>Go with plans</a:t>
                </a:r>
              </a:p>
            </p:txBody>
          </p:sp>
        </p:grpSp>
        <p:grpSp>
          <p:nvGrpSpPr>
            <p:cNvPr id="53" name="Sub Topic 3"/>
            <p:cNvGrpSpPr/>
            <p:nvPr/>
          </p:nvGrpSpPr>
          <p:grpSpPr>
            <a:xfrm>
              <a:off x="3222763" y="5872719"/>
              <a:ext cx="1725200" cy="167200"/>
              <a:chOff x="3222763" y="5872719"/>
              <a:chExt cx="1725200" cy="167200"/>
            </a:xfrm>
          </p:grpSpPr>
          <p:sp>
            <p:nvSpPr>
              <p:cNvPr id="315" name="Freeform 314"/>
              <p:cNvSpPr/>
              <p:nvPr/>
            </p:nvSpPr>
            <p:spPr>
              <a:xfrm>
                <a:off x="3222763" y="5872719"/>
                <a:ext cx="1725200" cy="167200"/>
              </a:xfrm>
              <a:custGeom>
                <a:avLst/>
                <a:gdLst/>
                <a:ahLst/>
                <a:cxnLst/>
                <a:rect l="0" t="0" r="0" b="0"/>
                <a:pathLst>
                  <a:path w="1725200" h="167200" fill="none">
                    <a:moveTo>
                      <a:pt x="0" y="167200"/>
                    </a:moveTo>
                    <a:lnTo>
                      <a:pt x="1725200" y="167200"/>
                    </a:lnTo>
                  </a:path>
                </a:pathLst>
              </a:custGeom>
              <a:noFill/>
              <a:ln w="7600" cap="flat">
                <a:solidFill>
                  <a:srgbClr val="1C5298"/>
                </a:solidFill>
                <a:bevel/>
              </a:ln>
            </p:spPr>
          </p:sp>
          <p:sp>
            <p:nvSpPr>
              <p:cNvPr id="316" name="Text 920"/>
              <p:cNvSpPr txBox="1"/>
              <p:nvPr/>
            </p:nvSpPr>
            <p:spPr>
              <a:xfrm>
                <a:off x="3253163" y="5895519"/>
                <a:ext cx="1732800" cy="136800"/>
              </a:xfrm>
              <a:prstGeom prst="rect">
                <a:avLst/>
              </a:prstGeom>
              <a:noFill/>
            </p:spPr>
            <p:txBody>
              <a:bodyPr wrap="square" lIns="36000" tIns="18000" rIns="36000" bIns="18000" rtlCol="0" anchor="ctr"/>
              <a:lstStyle/>
              <a:p>
                <a:pPr algn="ctr"/>
                <a:r>
                  <a:rPr sz="912">
                    <a:solidFill>
                      <a:srgbClr val="000000"/>
                    </a:solidFill>
                    <a:latin typeface="Arial"/>
                  </a:rPr>
                  <a:t>Check effect of implementation</a:t>
                </a:r>
              </a:p>
            </p:txBody>
          </p:sp>
        </p:grpSp>
        <p:grpSp>
          <p:nvGrpSpPr>
            <p:cNvPr id="54" name="Sub Topic 3"/>
            <p:cNvGrpSpPr/>
            <p:nvPr/>
          </p:nvGrpSpPr>
          <p:grpSpPr>
            <a:xfrm>
              <a:off x="3222763" y="6115919"/>
              <a:ext cx="1216000" cy="167200"/>
              <a:chOff x="3222763" y="6115919"/>
              <a:chExt cx="1216000" cy="167200"/>
            </a:xfrm>
          </p:grpSpPr>
          <p:sp>
            <p:nvSpPr>
              <p:cNvPr id="313" name="Freeform 312"/>
              <p:cNvSpPr/>
              <p:nvPr/>
            </p:nvSpPr>
            <p:spPr>
              <a:xfrm>
                <a:off x="3222763" y="6115919"/>
                <a:ext cx="1216000" cy="167200"/>
              </a:xfrm>
              <a:custGeom>
                <a:avLst/>
                <a:gdLst/>
                <a:ahLst/>
                <a:cxnLst/>
                <a:rect l="0" t="0" r="0" b="0"/>
                <a:pathLst>
                  <a:path w="1216000" h="167200" fill="none">
                    <a:moveTo>
                      <a:pt x="0" y="167200"/>
                    </a:moveTo>
                    <a:lnTo>
                      <a:pt x="1216000" y="167200"/>
                    </a:lnTo>
                  </a:path>
                </a:pathLst>
              </a:custGeom>
              <a:noFill/>
              <a:ln w="7600" cap="flat">
                <a:solidFill>
                  <a:srgbClr val="1C5298"/>
                </a:solidFill>
                <a:bevel/>
              </a:ln>
            </p:spPr>
          </p:sp>
          <p:sp>
            <p:nvSpPr>
              <p:cNvPr id="314" name="Text 921"/>
              <p:cNvSpPr txBox="1"/>
              <p:nvPr/>
            </p:nvSpPr>
            <p:spPr>
              <a:xfrm>
                <a:off x="3253163" y="6138719"/>
                <a:ext cx="1223600" cy="136800"/>
              </a:xfrm>
              <a:prstGeom prst="rect">
                <a:avLst/>
              </a:prstGeom>
              <a:noFill/>
            </p:spPr>
            <p:txBody>
              <a:bodyPr wrap="square" lIns="36000" tIns="18000" rIns="36000" bIns="18000" rtlCol="0" anchor="ctr"/>
              <a:lstStyle/>
              <a:p>
                <a:pPr algn="ctr"/>
                <a:r>
                  <a:rPr sz="912">
                    <a:solidFill>
                      <a:srgbClr val="000000"/>
                    </a:solidFill>
                    <a:latin typeface="Arial"/>
                  </a:rPr>
                  <a:t>Stop useless solution</a:t>
                </a:r>
              </a:p>
            </p:txBody>
          </p:sp>
        </p:grpSp>
        <p:grpSp>
          <p:nvGrpSpPr>
            <p:cNvPr id="55" name="Sub Topic 3"/>
            <p:cNvGrpSpPr/>
            <p:nvPr/>
          </p:nvGrpSpPr>
          <p:grpSpPr>
            <a:xfrm>
              <a:off x="3177163" y="3471119"/>
              <a:ext cx="1124800" cy="167200"/>
              <a:chOff x="3177163" y="3471119"/>
              <a:chExt cx="1124800" cy="167200"/>
            </a:xfrm>
          </p:grpSpPr>
          <p:sp>
            <p:nvSpPr>
              <p:cNvPr id="311" name="Freeform 310"/>
              <p:cNvSpPr/>
              <p:nvPr/>
            </p:nvSpPr>
            <p:spPr>
              <a:xfrm>
                <a:off x="3177163" y="3471119"/>
                <a:ext cx="1124800" cy="167200"/>
              </a:xfrm>
              <a:custGeom>
                <a:avLst/>
                <a:gdLst/>
                <a:ahLst/>
                <a:cxnLst/>
                <a:rect l="0" t="0" r="0" b="0"/>
                <a:pathLst>
                  <a:path w="1124800" h="167200" fill="none">
                    <a:moveTo>
                      <a:pt x="0" y="167200"/>
                    </a:moveTo>
                    <a:lnTo>
                      <a:pt x="1124800" y="167200"/>
                    </a:lnTo>
                  </a:path>
                </a:pathLst>
              </a:custGeom>
              <a:noFill/>
              <a:ln w="7600" cap="flat">
                <a:solidFill>
                  <a:srgbClr val="1C5298"/>
                </a:solidFill>
                <a:bevel/>
              </a:ln>
            </p:spPr>
          </p:sp>
          <p:sp>
            <p:nvSpPr>
              <p:cNvPr id="312" name="Text 922"/>
              <p:cNvSpPr txBox="1"/>
              <p:nvPr/>
            </p:nvSpPr>
            <p:spPr>
              <a:xfrm>
                <a:off x="3207563" y="3493919"/>
                <a:ext cx="1132400" cy="136800"/>
              </a:xfrm>
              <a:prstGeom prst="rect">
                <a:avLst/>
              </a:prstGeom>
              <a:noFill/>
            </p:spPr>
            <p:txBody>
              <a:bodyPr wrap="square" lIns="36000" tIns="18000" rIns="36000" bIns="18000" rtlCol="0" anchor="ctr"/>
              <a:lstStyle/>
              <a:p>
                <a:pPr algn="ctr"/>
                <a:r>
                  <a:rPr sz="912">
                    <a:solidFill>
                      <a:srgbClr val="000000"/>
                    </a:solidFill>
                    <a:latin typeface="Arial"/>
                  </a:rPr>
                  <a:t>Quantificate targets</a:t>
                </a:r>
              </a:p>
            </p:txBody>
          </p:sp>
        </p:grpSp>
        <p:grpSp>
          <p:nvGrpSpPr>
            <p:cNvPr id="56" name="Sub Topic 3"/>
            <p:cNvGrpSpPr/>
            <p:nvPr/>
          </p:nvGrpSpPr>
          <p:grpSpPr>
            <a:xfrm>
              <a:off x="3222763" y="6359119"/>
              <a:ext cx="418000" cy="167200"/>
              <a:chOff x="3222763" y="6359119"/>
              <a:chExt cx="418000" cy="167200"/>
            </a:xfrm>
          </p:grpSpPr>
          <p:sp>
            <p:nvSpPr>
              <p:cNvPr id="309" name="Freeform 308"/>
              <p:cNvSpPr/>
              <p:nvPr/>
            </p:nvSpPr>
            <p:spPr>
              <a:xfrm>
                <a:off x="3222763" y="6359119"/>
                <a:ext cx="418000" cy="167200"/>
              </a:xfrm>
              <a:custGeom>
                <a:avLst/>
                <a:gdLst/>
                <a:ahLst/>
                <a:cxnLst/>
                <a:rect l="0" t="0" r="0" b="0"/>
                <a:pathLst>
                  <a:path w="418000" h="167200" fill="none">
                    <a:moveTo>
                      <a:pt x="0" y="167200"/>
                    </a:moveTo>
                    <a:lnTo>
                      <a:pt x="418000" y="167200"/>
                    </a:lnTo>
                  </a:path>
                </a:pathLst>
              </a:custGeom>
              <a:noFill/>
              <a:ln w="7600" cap="flat">
                <a:solidFill>
                  <a:srgbClr val="1C5298"/>
                </a:solidFill>
                <a:bevel/>
              </a:ln>
            </p:spPr>
          </p:sp>
          <p:sp>
            <p:nvSpPr>
              <p:cNvPr id="310" name="Text 923"/>
              <p:cNvSpPr txBox="1"/>
              <p:nvPr/>
            </p:nvSpPr>
            <p:spPr>
              <a:xfrm>
                <a:off x="3253163" y="6381919"/>
                <a:ext cx="425600" cy="136800"/>
              </a:xfrm>
              <a:prstGeom prst="rect">
                <a:avLst/>
              </a:prstGeom>
              <a:noFill/>
            </p:spPr>
            <p:txBody>
              <a:bodyPr wrap="square" lIns="36000" tIns="18000" rIns="36000" bIns="18000" rtlCol="0" anchor="ctr"/>
              <a:lstStyle/>
              <a:p>
                <a:pPr algn="ctr"/>
                <a:r>
                  <a:rPr sz="912">
                    <a:solidFill>
                      <a:srgbClr val="000000"/>
                    </a:solidFill>
                    <a:latin typeface="Arial"/>
                  </a:rPr>
                  <a:t>Finish</a:t>
                </a:r>
              </a:p>
            </p:txBody>
          </p:sp>
        </p:grpSp>
        <p:grpSp>
          <p:nvGrpSpPr>
            <p:cNvPr id="57" name="Sub Topic 3"/>
            <p:cNvGrpSpPr/>
            <p:nvPr/>
          </p:nvGrpSpPr>
          <p:grpSpPr>
            <a:xfrm>
              <a:off x="3161963" y="5317919"/>
              <a:ext cx="402800" cy="167200"/>
              <a:chOff x="3161963" y="5317919"/>
              <a:chExt cx="402800" cy="167200"/>
            </a:xfrm>
          </p:grpSpPr>
          <p:sp>
            <p:nvSpPr>
              <p:cNvPr id="307" name="Freeform 306"/>
              <p:cNvSpPr/>
              <p:nvPr/>
            </p:nvSpPr>
            <p:spPr>
              <a:xfrm>
                <a:off x="3161963" y="5317919"/>
                <a:ext cx="402800" cy="167200"/>
              </a:xfrm>
              <a:custGeom>
                <a:avLst/>
                <a:gdLst/>
                <a:ahLst/>
                <a:cxnLst/>
                <a:rect l="0" t="0" r="0" b="0"/>
                <a:pathLst>
                  <a:path w="402800" h="167200" fill="none">
                    <a:moveTo>
                      <a:pt x="0" y="167200"/>
                    </a:moveTo>
                    <a:lnTo>
                      <a:pt x="402800" y="167200"/>
                    </a:lnTo>
                  </a:path>
                </a:pathLst>
              </a:custGeom>
              <a:noFill/>
              <a:ln w="7600" cap="flat">
                <a:solidFill>
                  <a:srgbClr val="1C5298"/>
                </a:solidFill>
                <a:bevel/>
              </a:ln>
            </p:spPr>
          </p:sp>
          <p:sp>
            <p:nvSpPr>
              <p:cNvPr id="308" name="Text 924"/>
              <p:cNvSpPr txBox="1"/>
              <p:nvPr/>
            </p:nvSpPr>
            <p:spPr>
              <a:xfrm>
                <a:off x="3192363" y="5340719"/>
                <a:ext cx="410400" cy="136800"/>
              </a:xfrm>
              <a:prstGeom prst="rect">
                <a:avLst/>
              </a:prstGeom>
              <a:noFill/>
            </p:spPr>
            <p:txBody>
              <a:bodyPr wrap="square" lIns="36000" tIns="18000" rIns="36000" bIns="18000" rtlCol="0" anchor="ctr"/>
              <a:lstStyle/>
              <a:p>
                <a:pPr algn="ctr"/>
                <a:r>
                  <a:rPr sz="912">
                    <a:solidFill>
                      <a:srgbClr val="000000"/>
                    </a:solidFill>
                    <a:latin typeface="Arial"/>
                  </a:rPr>
                  <a:t>When</a:t>
                </a:r>
              </a:p>
            </p:txBody>
          </p:sp>
        </p:grpSp>
        <p:grpSp>
          <p:nvGrpSpPr>
            <p:cNvPr id="58" name="Man"/>
            <p:cNvGrpSpPr/>
            <p:nvPr/>
          </p:nvGrpSpPr>
          <p:grpSpPr>
            <a:xfrm>
              <a:off x="7653563" y="3365646"/>
              <a:ext cx="798000" cy="3114146"/>
              <a:chOff x="7653563" y="3365646"/>
              <a:chExt cx="798000" cy="3114146"/>
            </a:xfrm>
          </p:grpSpPr>
          <p:sp>
            <p:nvSpPr>
              <p:cNvPr id="302" name="Freeform 301"/>
              <p:cNvSpPr/>
              <p:nvPr/>
            </p:nvSpPr>
            <p:spPr>
              <a:xfrm>
                <a:off x="7653564" y="3728980"/>
                <a:ext cx="794223" cy="2750744"/>
              </a:xfrm>
              <a:custGeom>
                <a:avLst/>
                <a:gdLst/>
                <a:ahLst/>
                <a:cxnLst/>
                <a:rect l="0" t="0" r="0" b="0"/>
                <a:pathLst>
                  <a:path w="794223" h="2750744">
                    <a:moveTo>
                      <a:pt x="287702" y="97065"/>
                    </a:moveTo>
                    <a:cubicBezTo>
                      <a:pt x="287700" y="97065"/>
                      <a:pt x="150740" y="127802"/>
                      <a:pt x="126554" y="143365"/>
                    </a:cubicBezTo>
                    <a:cubicBezTo>
                      <a:pt x="102364" y="158926"/>
                      <a:pt x="105602" y="197823"/>
                      <a:pt x="105603" y="197821"/>
                    </a:cubicBezTo>
                    <a:cubicBezTo>
                      <a:pt x="105602" y="197823"/>
                      <a:pt x="-9654" y="704524"/>
                      <a:pt x="161086" y="700819"/>
                    </a:cubicBezTo>
                    <a:cubicBezTo>
                      <a:pt x="141733" y="750613"/>
                      <a:pt x="113122" y="974920"/>
                      <a:pt x="113126" y="974913"/>
                    </a:cubicBezTo>
                    <a:cubicBezTo>
                      <a:pt x="113122" y="974920"/>
                      <a:pt x="138065" y="984177"/>
                      <a:pt x="147657" y="1006400"/>
                    </a:cubicBezTo>
                    <a:cubicBezTo>
                      <a:pt x="139984" y="1065664"/>
                      <a:pt x="130405" y="1158263"/>
                      <a:pt x="130392" y="1158263"/>
                    </a:cubicBezTo>
                    <a:cubicBezTo>
                      <a:pt x="130394" y="1158263"/>
                      <a:pt x="159168" y="1169374"/>
                      <a:pt x="174516" y="1199006"/>
                    </a:cubicBezTo>
                    <a:cubicBezTo>
                      <a:pt x="136147" y="1319390"/>
                      <a:pt x="218225" y="1829198"/>
                      <a:pt x="241659" y="1860176"/>
                    </a:cubicBezTo>
                    <a:cubicBezTo>
                      <a:pt x="233589" y="2046885"/>
                      <a:pt x="241659" y="2382440"/>
                      <a:pt x="241659" y="2382440"/>
                    </a:cubicBezTo>
                    <a:lnTo>
                      <a:pt x="201368" y="2432220"/>
                    </a:lnTo>
                    <a:cubicBezTo>
                      <a:pt x="201368" y="2432220"/>
                      <a:pt x="144969" y="2502239"/>
                      <a:pt x="91771" y="2483574"/>
                    </a:cubicBezTo>
                    <a:cubicBezTo>
                      <a:pt x="38575" y="2464900"/>
                      <a:pt x="4739" y="2527137"/>
                      <a:pt x="4739" y="2527137"/>
                    </a:cubicBezTo>
                    <a:lnTo>
                      <a:pt x="0" y="2561375"/>
                    </a:lnTo>
                    <a:cubicBezTo>
                      <a:pt x="0" y="2561375"/>
                      <a:pt x="321984" y="2598242"/>
                      <a:pt x="420073" y="2554672"/>
                    </a:cubicBezTo>
                    <a:cubicBezTo>
                      <a:pt x="425827" y="2623201"/>
                      <a:pt x="352411" y="2685460"/>
                      <a:pt x="341925" y="2697118"/>
                    </a:cubicBezTo>
                    <a:cubicBezTo>
                      <a:pt x="331437" y="2708792"/>
                      <a:pt x="341925" y="2741662"/>
                      <a:pt x="341925" y="2741662"/>
                    </a:cubicBezTo>
                    <a:cubicBezTo>
                      <a:pt x="341925" y="2741662"/>
                      <a:pt x="561933" y="2775672"/>
                      <a:pt x="636061" y="2711908"/>
                    </a:cubicBezTo>
                    <a:cubicBezTo>
                      <a:pt x="637659" y="2704126"/>
                      <a:pt x="636061" y="2685452"/>
                      <a:pt x="636061" y="2685452"/>
                    </a:cubicBezTo>
                    <a:lnTo>
                      <a:pt x="646533" y="2675337"/>
                    </a:lnTo>
                    <a:cubicBezTo>
                      <a:pt x="646533" y="2675337"/>
                      <a:pt x="639283" y="2595210"/>
                      <a:pt x="650553" y="2574986"/>
                    </a:cubicBezTo>
                    <a:cubicBezTo>
                      <a:pt x="661825" y="2554763"/>
                      <a:pt x="684412" y="2489403"/>
                      <a:pt x="684412" y="2489403"/>
                    </a:cubicBezTo>
                    <a:cubicBezTo>
                      <a:pt x="684412" y="2489403"/>
                      <a:pt x="721490" y="2356897"/>
                      <a:pt x="692488" y="2271313"/>
                    </a:cubicBezTo>
                    <a:cubicBezTo>
                      <a:pt x="719345" y="2078706"/>
                      <a:pt x="638772" y="1710160"/>
                      <a:pt x="638772" y="1710160"/>
                    </a:cubicBezTo>
                    <a:cubicBezTo>
                      <a:pt x="638772" y="1710160"/>
                      <a:pt x="665629" y="1361981"/>
                      <a:pt x="671385" y="1302716"/>
                    </a:cubicBezTo>
                    <a:cubicBezTo>
                      <a:pt x="675775" y="1257519"/>
                      <a:pt x="663711" y="1184194"/>
                      <a:pt x="663711" y="1184194"/>
                    </a:cubicBezTo>
                    <a:cubicBezTo>
                      <a:pt x="663711" y="1184194"/>
                      <a:pt x="705916" y="1182340"/>
                      <a:pt x="717426" y="1158263"/>
                    </a:cubicBezTo>
                    <a:cubicBezTo>
                      <a:pt x="705916" y="1124929"/>
                      <a:pt x="672031" y="876622"/>
                      <a:pt x="684813" y="778605"/>
                    </a:cubicBezTo>
                    <a:cubicBezTo>
                      <a:pt x="697598" y="680579"/>
                      <a:pt x="696335" y="480429"/>
                      <a:pt x="696323" y="480429"/>
                    </a:cubicBezTo>
                    <a:cubicBezTo>
                      <a:pt x="696335" y="480429"/>
                      <a:pt x="857470" y="208185"/>
                      <a:pt x="767304" y="134105"/>
                    </a:cubicBezTo>
                    <a:cubicBezTo>
                      <a:pt x="737328" y="109476"/>
                      <a:pt x="615748" y="82249"/>
                      <a:pt x="615748" y="82249"/>
                    </a:cubicBezTo>
                    <a:lnTo>
                      <a:pt x="522264" y="0"/>
                    </a:lnTo>
                    <a:lnTo>
                      <a:pt x="351422" y="94699"/>
                    </a:lnTo>
                    <a:lnTo>
                      <a:pt x="287702" y="97065"/>
                    </a:lnTo>
                    <a:close/>
                  </a:path>
                </a:pathLst>
              </a:custGeom>
              <a:solidFill>
                <a:srgbClr val="000000"/>
              </a:solidFill>
              <a:ln w="7600" cap="flat">
                <a:solidFill>
                  <a:srgbClr val="000000"/>
                </a:solidFill>
                <a:bevel/>
              </a:ln>
            </p:spPr>
          </p:sp>
          <p:sp>
            <p:nvSpPr>
              <p:cNvPr id="303" name="Freeform 302"/>
              <p:cNvSpPr/>
              <p:nvPr/>
            </p:nvSpPr>
            <p:spPr>
              <a:xfrm>
                <a:off x="8208883" y="4217162"/>
                <a:ext cx="242799" cy="156263"/>
              </a:xfrm>
              <a:custGeom>
                <a:avLst/>
                <a:gdLst/>
                <a:ahLst/>
                <a:cxnLst/>
                <a:rect l="0" t="0" r="0" b="0"/>
                <a:pathLst>
                  <a:path w="242799" h="156263">
                    <a:moveTo>
                      <a:pt x="111269" y="2431"/>
                    </a:moveTo>
                    <a:cubicBezTo>
                      <a:pt x="111269" y="2431"/>
                      <a:pt x="200474" y="-3125"/>
                      <a:pt x="225414" y="2431"/>
                    </a:cubicBezTo>
                    <a:cubicBezTo>
                      <a:pt x="250355" y="7986"/>
                      <a:pt x="245558" y="24655"/>
                      <a:pt x="228291" y="32062"/>
                    </a:cubicBezTo>
                    <a:cubicBezTo>
                      <a:pt x="246517" y="40397"/>
                      <a:pt x="236925" y="59842"/>
                      <a:pt x="228291" y="61695"/>
                    </a:cubicBezTo>
                    <a:cubicBezTo>
                      <a:pt x="224455" y="63547"/>
                      <a:pt x="215822" y="69102"/>
                      <a:pt x="203352" y="71881"/>
                    </a:cubicBezTo>
                    <a:cubicBezTo>
                      <a:pt x="242799" y="81141"/>
                      <a:pt x="223495" y="106143"/>
                      <a:pt x="189923" y="110773"/>
                    </a:cubicBezTo>
                    <a:cubicBezTo>
                      <a:pt x="206230" y="114477"/>
                      <a:pt x="200475" y="133923"/>
                      <a:pt x="187045" y="139478"/>
                    </a:cubicBezTo>
                    <a:cubicBezTo>
                      <a:pt x="174330" y="144740"/>
                      <a:pt x="147718" y="156263"/>
                      <a:pt x="122779" y="156263"/>
                    </a:cubicBezTo>
                    <a:cubicBezTo>
                      <a:pt x="97839" y="156263"/>
                      <a:pt x="0" y="149665"/>
                      <a:pt x="0" y="149665"/>
                    </a:cubicBezTo>
                    <a:lnTo>
                      <a:pt x="111269" y="2431"/>
                    </a:lnTo>
                    <a:close/>
                  </a:path>
                </a:pathLst>
              </a:custGeom>
              <a:solidFill>
                <a:srgbClr val="FFFFFF"/>
              </a:solidFill>
              <a:ln w="7600" cap="flat">
                <a:solidFill>
                  <a:srgbClr val="000000"/>
                </a:solidFill>
                <a:bevel/>
              </a:ln>
            </p:spPr>
          </p:sp>
          <p:sp>
            <p:nvSpPr>
              <p:cNvPr id="304" name="Freeform 303"/>
              <p:cNvSpPr/>
              <p:nvPr/>
            </p:nvSpPr>
            <p:spPr>
              <a:xfrm>
                <a:off x="7931785" y="3365579"/>
                <a:ext cx="325057" cy="345931"/>
              </a:xfrm>
              <a:custGeom>
                <a:avLst/>
                <a:gdLst/>
                <a:ahLst/>
                <a:cxnLst/>
                <a:rect l="0" t="0" r="0" b="0"/>
                <a:pathLst>
                  <a:path w="325057" h="345931">
                    <a:moveTo>
                      <a:pt x="27810" y="31654"/>
                    </a:moveTo>
                    <a:cubicBezTo>
                      <a:pt x="-1910" y="44406"/>
                      <a:pt x="0" y="103381"/>
                      <a:pt x="0" y="103381"/>
                    </a:cubicBezTo>
                    <a:cubicBezTo>
                      <a:pt x="0" y="103381"/>
                      <a:pt x="11299" y="38030"/>
                      <a:pt x="44319" y="57157"/>
                    </a:cubicBezTo>
                    <a:cubicBezTo>
                      <a:pt x="72389" y="38030"/>
                      <a:pt x="70736" y="141636"/>
                      <a:pt x="143385" y="157575"/>
                    </a:cubicBezTo>
                    <a:cubicBezTo>
                      <a:pt x="178058" y="216550"/>
                      <a:pt x="166501" y="253210"/>
                      <a:pt x="166501" y="253210"/>
                    </a:cubicBezTo>
                    <a:cubicBezTo>
                      <a:pt x="166501" y="253210"/>
                      <a:pt x="207779" y="251616"/>
                      <a:pt x="234195" y="235677"/>
                    </a:cubicBezTo>
                    <a:cubicBezTo>
                      <a:pt x="194570" y="299434"/>
                      <a:pt x="234195" y="345931"/>
                      <a:pt x="234195" y="345931"/>
                    </a:cubicBezTo>
                    <a:lnTo>
                      <a:pt x="249055" y="315373"/>
                    </a:lnTo>
                    <a:cubicBezTo>
                      <a:pt x="249055" y="315373"/>
                      <a:pt x="262263" y="302622"/>
                      <a:pt x="273821" y="302622"/>
                    </a:cubicBezTo>
                    <a:cubicBezTo>
                      <a:pt x="285379" y="302622"/>
                      <a:pt x="300601" y="267556"/>
                      <a:pt x="316929" y="242052"/>
                    </a:cubicBezTo>
                    <a:cubicBezTo>
                      <a:pt x="333261" y="216550"/>
                      <a:pt x="321704" y="186265"/>
                      <a:pt x="310145" y="111351"/>
                    </a:cubicBezTo>
                    <a:cubicBezTo>
                      <a:pt x="298587" y="36436"/>
                      <a:pt x="229243" y="1370"/>
                      <a:pt x="159895" y="0"/>
                    </a:cubicBezTo>
                    <a:cubicBezTo>
                      <a:pt x="136781" y="14121"/>
                      <a:pt x="96329" y="10136"/>
                      <a:pt x="96329" y="10136"/>
                    </a:cubicBezTo>
                    <a:cubicBezTo>
                      <a:pt x="96329" y="10136"/>
                      <a:pt x="80644" y="14121"/>
                      <a:pt x="74865" y="27669"/>
                    </a:cubicBezTo>
                    <a:cubicBezTo>
                      <a:pt x="69087" y="41218"/>
                      <a:pt x="50925" y="6152"/>
                      <a:pt x="27810" y="31654"/>
                    </a:cubicBezTo>
                    <a:close/>
                  </a:path>
                </a:pathLst>
              </a:custGeom>
              <a:solidFill>
                <a:srgbClr val="000000"/>
              </a:solidFill>
              <a:ln w="7600" cap="flat">
                <a:solidFill>
                  <a:srgbClr val="000000"/>
                </a:solidFill>
                <a:bevel/>
              </a:ln>
            </p:spPr>
          </p:sp>
          <p:sp>
            <p:nvSpPr>
              <p:cNvPr id="305" name="Freeform 304"/>
              <p:cNvSpPr/>
              <p:nvPr/>
            </p:nvSpPr>
            <p:spPr>
              <a:xfrm>
                <a:off x="7892632" y="3419373"/>
                <a:ext cx="314020" cy="604565"/>
              </a:xfrm>
              <a:custGeom>
                <a:avLst/>
                <a:gdLst/>
                <a:ahLst/>
                <a:cxnLst/>
                <a:rect l="0" t="0" r="0" b="0"/>
                <a:pathLst>
                  <a:path w="314020" h="604565">
                    <a:moveTo>
                      <a:pt x="24023" y="84653"/>
                    </a:moveTo>
                    <a:cubicBezTo>
                      <a:pt x="29447" y="70662"/>
                      <a:pt x="39140" y="49586"/>
                      <a:pt x="39140" y="49586"/>
                    </a:cubicBezTo>
                    <a:cubicBezTo>
                      <a:pt x="39140" y="49586"/>
                      <a:pt x="50436" y="-15765"/>
                      <a:pt x="83459" y="3362"/>
                    </a:cubicBezTo>
                    <a:cubicBezTo>
                      <a:pt x="111528" y="-15765"/>
                      <a:pt x="109874" y="87840"/>
                      <a:pt x="182525" y="103779"/>
                    </a:cubicBezTo>
                    <a:cubicBezTo>
                      <a:pt x="217200" y="162755"/>
                      <a:pt x="205637" y="199415"/>
                      <a:pt x="205637" y="199415"/>
                    </a:cubicBezTo>
                    <a:cubicBezTo>
                      <a:pt x="205637" y="199415"/>
                      <a:pt x="246918" y="197821"/>
                      <a:pt x="273333" y="181882"/>
                    </a:cubicBezTo>
                    <a:cubicBezTo>
                      <a:pt x="233708" y="245639"/>
                      <a:pt x="273333" y="292137"/>
                      <a:pt x="273333" y="292137"/>
                    </a:cubicBezTo>
                    <a:lnTo>
                      <a:pt x="288196" y="330118"/>
                    </a:lnTo>
                    <a:cubicBezTo>
                      <a:pt x="288196" y="330118"/>
                      <a:pt x="319795" y="337059"/>
                      <a:pt x="312962" y="346057"/>
                    </a:cubicBezTo>
                    <a:cubicBezTo>
                      <a:pt x="294802" y="369965"/>
                      <a:pt x="174273" y="452850"/>
                      <a:pt x="179226" y="604565"/>
                    </a:cubicBezTo>
                    <a:cubicBezTo>
                      <a:pt x="162713" y="569207"/>
                      <a:pt x="60456" y="520924"/>
                      <a:pt x="87000" y="405032"/>
                    </a:cubicBezTo>
                    <a:cubicBezTo>
                      <a:pt x="96867" y="361957"/>
                      <a:pt x="116599" y="327827"/>
                      <a:pt x="64354" y="300586"/>
                    </a:cubicBezTo>
                    <a:cubicBezTo>
                      <a:pt x="59868" y="294490"/>
                      <a:pt x="34381" y="304015"/>
                      <a:pt x="24026" y="295051"/>
                    </a:cubicBezTo>
                    <a:cubicBezTo>
                      <a:pt x="6000" y="279447"/>
                      <a:pt x="14648" y="247661"/>
                      <a:pt x="22048" y="190514"/>
                    </a:cubicBezTo>
                    <a:cubicBezTo>
                      <a:pt x="14648" y="184164"/>
                      <a:pt x="0" y="177020"/>
                      <a:pt x="0" y="169083"/>
                    </a:cubicBezTo>
                    <a:cubicBezTo>
                      <a:pt x="0" y="161146"/>
                      <a:pt x="29544" y="125709"/>
                      <a:pt x="37232" y="113343"/>
                    </a:cubicBezTo>
                    <a:cubicBezTo>
                      <a:pt x="42186" y="105374"/>
                      <a:pt x="22870" y="94473"/>
                      <a:pt x="24023" y="84653"/>
                    </a:cubicBezTo>
                    <a:close/>
                  </a:path>
                </a:pathLst>
              </a:custGeom>
              <a:solidFill>
                <a:srgbClr val="FFFFFF"/>
              </a:solidFill>
              <a:ln w="7600" cap="flat">
                <a:solidFill>
                  <a:srgbClr val="000000"/>
                </a:solidFill>
                <a:bevel/>
              </a:ln>
            </p:spPr>
          </p:sp>
          <p:sp>
            <p:nvSpPr>
              <p:cNvPr id="306" name="Freeform 305"/>
              <p:cNvSpPr/>
              <p:nvPr/>
            </p:nvSpPr>
            <p:spPr>
              <a:xfrm>
                <a:off x="7833295" y="3702190"/>
                <a:ext cx="194059" cy="268425"/>
              </a:xfrm>
              <a:custGeom>
                <a:avLst/>
                <a:gdLst/>
                <a:ahLst/>
                <a:cxnLst/>
                <a:rect l="0" t="0" r="0" b="0"/>
                <a:pathLst>
                  <a:path w="194059" h="268425">
                    <a:moveTo>
                      <a:pt x="71517" y="268425"/>
                    </a:moveTo>
                    <a:cubicBezTo>
                      <a:pt x="71517" y="268425"/>
                      <a:pt x="6292" y="172005"/>
                      <a:pt x="535" y="159041"/>
                    </a:cubicBezTo>
                    <a:cubicBezTo>
                      <a:pt x="-5219" y="146077"/>
                      <a:pt x="44660" y="64589"/>
                      <a:pt x="50416" y="59033"/>
                    </a:cubicBezTo>
                    <a:cubicBezTo>
                      <a:pt x="56172" y="53477"/>
                      <a:pt x="65762" y="55328"/>
                      <a:pt x="65762" y="55328"/>
                    </a:cubicBezTo>
                    <a:cubicBezTo>
                      <a:pt x="65762" y="55328"/>
                      <a:pt x="56652" y="33567"/>
                      <a:pt x="51856" y="24307"/>
                    </a:cubicBezTo>
                    <a:cubicBezTo>
                      <a:pt x="47061" y="15047"/>
                      <a:pt x="46790" y="-2289"/>
                      <a:pt x="68851" y="0"/>
                    </a:cubicBezTo>
                    <a:cubicBezTo>
                      <a:pt x="84200" y="6046"/>
                      <a:pt x="136741" y="98850"/>
                      <a:pt x="146335" y="94221"/>
                    </a:cubicBezTo>
                    <a:cubicBezTo>
                      <a:pt x="148255" y="77553"/>
                      <a:pt x="159766" y="60884"/>
                      <a:pt x="167440" y="46068"/>
                    </a:cubicBezTo>
                    <a:cubicBezTo>
                      <a:pt x="186625" y="29401"/>
                      <a:pt x="205810" y="27549"/>
                      <a:pt x="185785" y="71997"/>
                    </a:cubicBezTo>
                    <a:cubicBezTo>
                      <a:pt x="173196" y="89591"/>
                      <a:pt x="179911" y="156263"/>
                      <a:pt x="179911" y="156263"/>
                    </a:cubicBezTo>
                    <a:lnTo>
                      <a:pt x="164563" y="227565"/>
                    </a:lnTo>
                    <a:lnTo>
                      <a:pt x="71517" y="268425"/>
                    </a:lnTo>
                    <a:close/>
                  </a:path>
                </a:pathLst>
              </a:custGeom>
              <a:solidFill>
                <a:srgbClr val="FFFFFF"/>
              </a:solidFill>
              <a:ln w="7600" cap="flat">
                <a:solidFill>
                  <a:srgbClr val="000000"/>
                </a:solidFill>
                <a:bevel/>
              </a:ln>
            </p:spPr>
          </p:sp>
        </p:grpSp>
        <p:grpSp>
          <p:nvGrpSpPr>
            <p:cNvPr id="59" name="Title bar"/>
            <p:cNvGrpSpPr/>
            <p:nvPr/>
          </p:nvGrpSpPr>
          <p:grpSpPr>
            <a:xfrm>
              <a:off x="1070359" y="331367"/>
              <a:ext cx="6235215" cy="1034550"/>
              <a:chOff x="1070359" y="331367"/>
              <a:chExt cx="6235215" cy="1034550"/>
            </a:xfrm>
          </p:grpSpPr>
          <p:sp>
            <p:nvSpPr>
              <p:cNvPr id="298" name="Ellipse"/>
              <p:cNvSpPr/>
              <p:nvPr/>
            </p:nvSpPr>
            <p:spPr>
              <a:xfrm>
                <a:off x="1181268" y="331367"/>
                <a:ext cx="1368114" cy="1034550"/>
              </a:xfrm>
              <a:custGeom>
                <a:avLst/>
                <a:gdLst/>
                <a:ahLst/>
                <a:cxnLst/>
                <a:rect l="0" t="0" r="0" b="0"/>
                <a:pathLst>
                  <a:path w="1368114" h="1034550" fill="none">
                    <a:moveTo>
                      <a:pt x="0" y="517275"/>
                    </a:moveTo>
                    <a:cubicBezTo>
                      <a:pt x="0" y="231592"/>
                      <a:pt x="306264" y="0"/>
                      <a:pt x="684059" y="0"/>
                    </a:cubicBezTo>
                    <a:cubicBezTo>
                      <a:pt x="1061853" y="0"/>
                      <a:pt x="1368117" y="231592"/>
                      <a:pt x="1368117" y="517275"/>
                    </a:cubicBezTo>
                    <a:cubicBezTo>
                      <a:pt x="1368117" y="802958"/>
                      <a:pt x="1061853" y="1034550"/>
                      <a:pt x="684059" y="1034550"/>
                    </a:cubicBezTo>
                    <a:cubicBezTo>
                      <a:pt x="306264" y="1034550"/>
                      <a:pt x="0" y="802958"/>
                      <a:pt x="0" y="517275"/>
                    </a:cubicBezTo>
                    <a:close/>
                  </a:path>
                </a:pathLst>
              </a:custGeom>
              <a:solidFill>
                <a:srgbClr val="FFEC00"/>
              </a:solidFill>
              <a:ln w="7600" cap="flat">
                <a:solidFill>
                  <a:srgbClr val="B8860B"/>
                </a:solidFill>
                <a:miter lim="800000"/>
              </a:ln>
            </p:spPr>
          </p:sp>
          <p:sp>
            <p:nvSpPr>
              <p:cNvPr id="299" name="Rectangle"/>
              <p:cNvSpPr/>
              <p:nvPr/>
            </p:nvSpPr>
            <p:spPr>
              <a:xfrm>
                <a:off x="1070359" y="681386"/>
                <a:ext cx="6235215" cy="336614"/>
              </a:xfrm>
              <a:custGeom>
                <a:avLst/>
                <a:gdLst>
                  <a:gd name="rtl" fmla="*/ 764172 w 6235215"/>
                  <a:gd name="rtr" fmla="*/ 5786481 w 6235215"/>
                </a:gdLst>
                <a:ahLst/>
                <a:cxnLst/>
                <a:rect l="rtl" t="t" r="rtr" b="b"/>
                <a:pathLst>
                  <a:path w="6235215" h="336614">
                    <a:moveTo>
                      <a:pt x="0" y="0"/>
                    </a:moveTo>
                    <a:lnTo>
                      <a:pt x="6235215" y="0"/>
                    </a:lnTo>
                    <a:lnTo>
                      <a:pt x="6235215" y="336614"/>
                    </a:lnTo>
                    <a:lnTo>
                      <a:pt x="0" y="336614"/>
                    </a:lnTo>
                    <a:lnTo>
                      <a:pt x="0" y="0"/>
                    </a:lnTo>
                    <a:close/>
                  </a:path>
                </a:pathLst>
              </a:custGeom>
              <a:gradFill>
                <a:gsLst>
                  <a:gs pos="0">
                    <a:srgbClr val="348AC5"/>
                  </a:gs>
                  <a:gs pos="25000">
                    <a:srgbClr val="348AC5"/>
                  </a:gs>
                  <a:gs pos="26000">
                    <a:srgbClr val="5BA2D4"/>
                  </a:gs>
                  <a:gs pos="30000">
                    <a:srgbClr val="5BA2D4"/>
                  </a:gs>
                  <a:gs pos="31000">
                    <a:srgbClr val="2C76A9"/>
                  </a:gs>
                  <a:gs pos="75000">
                    <a:srgbClr val="348AC5"/>
                  </a:gs>
                  <a:gs pos="76000">
                    <a:srgbClr val="25628D"/>
                  </a:gs>
                  <a:gs pos="100000">
                    <a:srgbClr val="25628D"/>
                  </a:gs>
                </a:gsLst>
                <a:lin ang="1800000" scaled="0"/>
              </a:gradFill>
              <a:ln w="7600" cap="flat">
                <a:solidFill>
                  <a:srgbClr val="25628D"/>
                </a:solidFill>
                <a:bevel/>
              </a:ln>
            </p:spPr>
            <p:txBody>
              <a:bodyPr wrap="square" lIns="36000" tIns="18000" rIns="36000" bIns="18000" rtlCol="0" anchor="ctr"/>
              <a:lstStyle/>
              <a:p>
                <a:pPr algn="ctr"/>
                <a:r>
                  <a:rPr sz="1520">
                    <a:solidFill>
                      <a:srgbClr val="FFFFFF"/>
                    </a:solidFill>
                    <a:latin typeface="Arial"/>
                  </a:rPr>
                  <a:t>Insert your title here!</a:t>
                </a:r>
              </a:p>
            </p:txBody>
          </p:sp>
          <p:sp>
            <p:nvSpPr>
              <p:cNvPr id="300" name="Freeform 299"/>
              <p:cNvSpPr/>
              <p:nvPr/>
            </p:nvSpPr>
            <p:spPr>
              <a:xfrm flipH="1">
                <a:off x="7015170" y="599113"/>
                <a:ext cx="136800" cy="499058"/>
              </a:xfrm>
              <a:custGeom>
                <a:avLst/>
                <a:gdLst/>
                <a:ahLst/>
                <a:cxnLst/>
                <a:rect l="0" t="0" r="0" b="0"/>
                <a:pathLst>
                  <a:path w="136800" h="499058">
                    <a:moveTo>
                      <a:pt x="0" y="0"/>
                    </a:moveTo>
                    <a:lnTo>
                      <a:pt x="136800" y="0"/>
                    </a:lnTo>
                    <a:lnTo>
                      <a:pt x="136800" y="49906"/>
                    </a:lnTo>
                    <a:lnTo>
                      <a:pt x="54720" y="49906"/>
                    </a:lnTo>
                    <a:lnTo>
                      <a:pt x="54720" y="449152"/>
                    </a:lnTo>
                    <a:lnTo>
                      <a:pt x="136800" y="449152"/>
                    </a:lnTo>
                    <a:lnTo>
                      <a:pt x="136800" y="499058"/>
                    </a:lnTo>
                    <a:lnTo>
                      <a:pt x="0" y="499058"/>
                    </a:lnTo>
                    <a:lnTo>
                      <a:pt x="0" y="0"/>
                    </a:lnTo>
                    <a:close/>
                  </a:path>
                </a:pathLst>
              </a:custGeom>
              <a:solidFill>
                <a:srgbClr val="FF7F50"/>
              </a:solidFill>
              <a:ln w="7600" cap="flat">
                <a:solidFill>
                  <a:srgbClr val="FFEC00"/>
                </a:solidFill>
                <a:miter lim="800000"/>
              </a:ln>
            </p:spPr>
          </p:sp>
          <p:sp>
            <p:nvSpPr>
              <p:cNvPr id="301" name="Freeform 300"/>
              <p:cNvSpPr/>
              <p:nvPr/>
            </p:nvSpPr>
            <p:spPr>
              <a:xfrm>
                <a:off x="1400962" y="600164"/>
                <a:ext cx="136800" cy="499058"/>
              </a:xfrm>
              <a:custGeom>
                <a:avLst/>
                <a:gdLst/>
                <a:ahLst/>
                <a:cxnLst/>
                <a:rect l="0" t="0" r="0" b="0"/>
                <a:pathLst>
                  <a:path w="136800" h="499058">
                    <a:moveTo>
                      <a:pt x="0" y="0"/>
                    </a:moveTo>
                    <a:lnTo>
                      <a:pt x="136800" y="0"/>
                    </a:lnTo>
                    <a:lnTo>
                      <a:pt x="136800" y="49906"/>
                    </a:lnTo>
                    <a:lnTo>
                      <a:pt x="54720" y="49906"/>
                    </a:lnTo>
                    <a:lnTo>
                      <a:pt x="54720" y="449152"/>
                    </a:lnTo>
                    <a:lnTo>
                      <a:pt x="136800" y="449152"/>
                    </a:lnTo>
                    <a:lnTo>
                      <a:pt x="136800" y="499058"/>
                    </a:lnTo>
                    <a:lnTo>
                      <a:pt x="0" y="499058"/>
                    </a:lnTo>
                    <a:lnTo>
                      <a:pt x="0" y="0"/>
                    </a:lnTo>
                    <a:close/>
                  </a:path>
                </a:pathLst>
              </a:custGeom>
              <a:solidFill>
                <a:srgbClr val="FF7F50"/>
              </a:solidFill>
              <a:ln w="7600" cap="flat">
                <a:solidFill>
                  <a:srgbClr val="FFEC00"/>
                </a:solidFill>
                <a:miter lim="800000"/>
              </a:ln>
            </p:spPr>
          </p:sp>
        </p:grpSp>
        <p:sp>
          <p:nvSpPr>
            <p:cNvPr id="60" name="lines"/>
            <p:cNvSpPr/>
            <p:nvPr/>
          </p:nvSpPr>
          <p:spPr>
            <a:xfrm>
              <a:off x="684363" y="32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1" name="lines"/>
            <p:cNvSpPr/>
            <p:nvPr/>
          </p:nvSpPr>
          <p:spPr>
            <a:xfrm>
              <a:off x="1140363" y="32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2" name="lines"/>
            <p:cNvSpPr/>
            <p:nvPr/>
          </p:nvSpPr>
          <p:spPr>
            <a:xfrm>
              <a:off x="684363" y="77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3" name="lines"/>
            <p:cNvSpPr/>
            <p:nvPr/>
          </p:nvSpPr>
          <p:spPr>
            <a:xfrm>
              <a:off x="1596363" y="32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4" name="lines"/>
            <p:cNvSpPr/>
            <p:nvPr/>
          </p:nvSpPr>
          <p:spPr>
            <a:xfrm>
              <a:off x="1140363" y="77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5" name="lines"/>
            <p:cNvSpPr/>
            <p:nvPr/>
          </p:nvSpPr>
          <p:spPr>
            <a:xfrm>
              <a:off x="684363" y="123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6" name="lines"/>
            <p:cNvSpPr/>
            <p:nvPr/>
          </p:nvSpPr>
          <p:spPr>
            <a:xfrm>
              <a:off x="2052363" y="32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7" name="lines"/>
            <p:cNvSpPr/>
            <p:nvPr/>
          </p:nvSpPr>
          <p:spPr>
            <a:xfrm>
              <a:off x="1596363" y="77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8" name="lines"/>
            <p:cNvSpPr/>
            <p:nvPr/>
          </p:nvSpPr>
          <p:spPr>
            <a:xfrm>
              <a:off x="1140363" y="123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9" name="lines"/>
            <p:cNvSpPr/>
            <p:nvPr/>
          </p:nvSpPr>
          <p:spPr>
            <a:xfrm>
              <a:off x="684363" y="1691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0" name="lines"/>
            <p:cNvSpPr/>
            <p:nvPr/>
          </p:nvSpPr>
          <p:spPr>
            <a:xfrm>
              <a:off x="2508363" y="32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1" name="lines"/>
            <p:cNvSpPr/>
            <p:nvPr/>
          </p:nvSpPr>
          <p:spPr>
            <a:xfrm>
              <a:off x="2052363" y="77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2" name="lines"/>
            <p:cNvSpPr/>
            <p:nvPr/>
          </p:nvSpPr>
          <p:spPr>
            <a:xfrm>
              <a:off x="1596363" y="123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3" name="lines"/>
            <p:cNvSpPr/>
            <p:nvPr/>
          </p:nvSpPr>
          <p:spPr>
            <a:xfrm>
              <a:off x="1140363" y="1691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4" name="lines"/>
            <p:cNvSpPr/>
            <p:nvPr/>
          </p:nvSpPr>
          <p:spPr>
            <a:xfrm>
              <a:off x="684363" y="2147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5" name="lines"/>
            <p:cNvSpPr/>
            <p:nvPr/>
          </p:nvSpPr>
          <p:spPr>
            <a:xfrm>
              <a:off x="2964363" y="32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6" name="lines"/>
            <p:cNvSpPr/>
            <p:nvPr/>
          </p:nvSpPr>
          <p:spPr>
            <a:xfrm>
              <a:off x="2508363" y="77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7" name="lines"/>
            <p:cNvSpPr/>
            <p:nvPr/>
          </p:nvSpPr>
          <p:spPr>
            <a:xfrm>
              <a:off x="2052363" y="123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8" name="lines"/>
            <p:cNvSpPr/>
            <p:nvPr/>
          </p:nvSpPr>
          <p:spPr>
            <a:xfrm>
              <a:off x="1596363" y="1691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9" name="lines"/>
            <p:cNvSpPr/>
            <p:nvPr/>
          </p:nvSpPr>
          <p:spPr>
            <a:xfrm>
              <a:off x="1140363" y="2147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0" name="lines"/>
            <p:cNvSpPr/>
            <p:nvPr/>
          </p:nvSpPr>
          <p:spPr>
            <a:xfrm>
              <a:off x="684363" y="260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1" name="lines"/>
            <p:cNvSpPr/>
            <p:nvPr/>
          </p:nvSpPr>
          <p:spPr>
            <a:xfrm>
              <a:off x="3420363" y="32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2" name="lines"/>
            <p:cNvSpPr/>
            <p:nvPr/>
          </p:nvSpPr>
          <p:spPr>
            <a:xfrm>
              <a:off x="2964363" y="77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3" name="lines"/>
            <p:cNvSpPr/>
            <p:nvPr/>
          </p:nvSpPr>
          <p:spPr>
            <a:xfrm>
              <a:off x="2508363" y="123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4" name="lines"/>
            <p:cNvSpPr/>
            <p:nvPr/>
          </p:nvSpPr>
          <p:spPr>
            <a:xfrm>
              <a:off x="2052363" y="1691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5" name="lines"/>
            <p:cNvSpPr/>
            <p:nvPr/>
          </p:nvSpPr>
          <p:spPr>
            <a:xfrm>
              <a:off x="1596363" y="2147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6" name="lines"/>
            <p:cNvSpPr/>
            <p:nvPr/>
          </p:nvSpPr>
          <p:spPr>
            <a:xfrm>
              <a:off x="1140363" y="260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7" name="lines"/>
            <p:cNvSpPr/>
            <p:nvPr/>
          </p:nvSpPr>
          <p:spPr>
            <a:xfrm>
              <a:off x="684363" y="305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8" name="lines"/>
            <p:cNvSpPr/>
            <p:nvPr/>
          </p:nvSpPr>
          <p:spPr>
            <a:xfrm>
              <a:off x="3876363" y="32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9" name="lines"/>
            <p:cNvSpPr/>
            <p:nvPr/>
          </p:nvSpPr>
          <p:spPr>
            <a:xfrm>
              <a:off x="3420363" y="77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0" name="lines"/>
            <p:cNvSpPr/>
            <p:nvPr/>
          </p:nvSpPr>
          <p:spPr>
            <a:xfrm>
              <a:off x="2964363" y="123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1" name="lines"/>
            <p:cNvSpPr/>
            <p:nvPr/>
          </p:nvSpPr>
          <p:spPr>
            <a:xfrm>
              <a:off x="2508363" y="1691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2" name="lines"/>
            <p:cNvSpPr/>
            <p:nvPr/>
          </p:nvSpPr>
          <p:spPr>
            <a:xfrm>
              <a:off x="2052363" y="2147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3" name="lines"/>
            <p:cNvSpPr/>
            <p:nvPr/>
          </p:nvSpPr>
          <p:spPr>
            <a:xfrm>
              <a:off x="1596363" y="260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4" name="lines"/>
            <p:cNvSpPr/>
            <p:nvPr/>
          </p:nvSpPr>
          <p:spPr>
            <a:xfrm>
              <a:off x="1140363" y="305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5" name="lines"/>
            <p:cNvSpPr/>
            <p:nvPr/>
          </p:nvSpPr>
          <p:spPr>
            <a:xfrm>
              <a:off x="684363" y="351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6" name="lines"/>
            <p:cNvSpPr/>
            <p:nvPr/>
          </p:nvSpPr>
          <p:spPr>
            <a:xfrm>
              <a:off x="4332363" y="32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7" name="lines"/>
            <p:cNvSpPr/>
            <p:nvPr/>
          </p:nvSpPr>
          <p:spPr>
            <a:xfrm>
              <a:off x="3876363" y="77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8" name="lines"/>
            <p:cNvSpPr/>
            <p:nvPr/>
          </p:nvSpPr>
          <p:spPr>
            <a:xfrm>
              <a:off x="3420363" y="123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9" name="lines"/>
            <p:cNvSpPr/>
            <p:nvPr/>
          </p:nvSpPr>
          <p:spPr>
            <a:xfrm>
              <a:off x="2964363" y="1691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0" name="lines"/>
            <p:cNvSpPr/>
            <p:nvPr/>
          </p:nvSpPr>
          <p:spPr>
            <a:xfrm>
              <a:off x="2508363" y="2147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1" name="lines"/>
            <p:cNvSpPr/>
            <p:nvPr/>
          </p:nvSpPr>
          <p:spPr>
            <a:xfrm>
              <a:off x="2052363" y="260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2" name="lines"/>
            <p:cNvSpPr/>
            <p:nvPr/>
          </p:nvSpPr>
          <p:spPr>
            <a:xfrm>
              <a:off x="1596363" y="305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3" name="lines"/>
            <p:cNvSpPr/>
            <p:nvPr/>
          </p:nvSpPr>
          <p:spPr>
            <a:xfrm>
              <a:off x="1140363" y="351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4" name="lines"/>
            <p:cNvSpPr/>
            <p:nvPr/>
          </p:nvSpPr>
          <p:spPr>
            <a:xfrm>
              <a:off x="684363" y="3971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5" name="lines"/>
            <p:cNvSpPr/>
            <p:nvPr/>
          </p:nvSpPr>
          <p:spPr>
            <a:xfrm>
              <a:off x="4788363" y="32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6" name="lines"/>
            <p:cNvSpPr/>
            <p:nvPr/>
          </p:nvSpPr>
          <p:spPr>
            <a:xfrm>
              <a:off x="4332363" y="77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7" name="lines"/>
            <p:cNvSpPr/>
            <p:nvPr/>
          </p:nvSpPr>
          <p:spPr>
            <a:xfrm>
              <a:off x="3876363" y="123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8" name="lines"/>
            <p:cNvSpPr/>
            <p:nvPr/>
          </p:nvSpPr>
          <p:spPr>
            <a:xfrm>
              <a:off x="3420363" y="1691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9" name="lines"/>
            <p:cNvSpPr/>
            <p:nvPr/>
          </p:nvSpPr>
          <p:spPr>
            <a:xfrm>
              <a:off x="2964363" y="2147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0" name="lines"/>
            <p:cNvSpPr/>
            <p:nvPr/>
          </p:nvSpPr>
          <p:spPr>
            <a:xfrm>
              <a:off x="2508363" y="260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1" name="lines"/>
            <p:cNvSpPr/>
            <p:nvPr/>
          </p:nvSpPr>
          <p:spPr>
            <a:xfrm>
              <a:off x="2052363" y="305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2" name="lines"/>
            <p:cNvSpPr/>
            <p:nvPr/>
          </p:nvSpPr>
          <p:spPr>
            <a:xfrm>
              <a:off x="1596363" y="351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3" name="lines"/>
            <p:cNvSpPr/>
            <p:nvPr/>
          </p:nvSpPr>
          <p:spPr>
            <a:xfrm>
              <a:off x="1140363" y="3971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4" name="lines"/>
            <p:cNvSpPr/>
            <p:nvPr/>
          </p:nvSpPr>
          <p:spPr>
            <a:xfrm>
              <a:off x="684363" y="4427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5" name="lines"/>
            <p:cNvSpPr/>
            <p:nvPr/>
          </p:nvSpPr>
          <p:spPr>
            <a:xfrm>
              <a:off x="5244363" y="32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6" name="lines"/>
            <p:cNvSpPr/>
            <p:nvPr/>
          </p:nvSpPr>
          <p:spPr>
            <a:xfrm>
              <a:off x="4788363" y="77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7" name="lines"/>
            <p:cNvSpPr/>
            <p:nvPr/>
          </p:nvSpPr>
          <p:spPr>
            <a:xfrm>
              <a:off x="4332363" y="123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8" name="lines"/>
            <p:cNvSpPr/>
            <p:nvPr/>
          </p:nvSpPr>
          <p:spPr>
            <a:xfrm>
              <a:off x="3876363" y="1691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9" name="lines"/>
            <p:cNvSpPr/>
            <p:nvPr/>
          </p:nvSpPr>
          <p:spPr>
            <a:xfrm>
              <a:off x="3420363" y="2147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0" name="lines"/>
            <p:cNvSpPr/>
            <p:nvPr/>
          </p:nvSpPr>
          <p:spPr>
            <a:xfrm>
              <a:off x="2964363" y="260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1" name="lines"/>
            <p:cNvSpPr/>
            <p:nvPr/>
          </p:nvSpPr>
          <p:spPr>
            <a:xfrm>
              <a:off x="2508363" y="305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2" name="lines"/>
            <p:cNvSpPr/>
            <p:nvPr/>
          </p:nvSpPr>
          <p:spPr>
            <a:xfrm>
              <a:off x="2052363" y="351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3" name="lines"/>
            <p:cNvSpPr/>
            <p:nvPr/>
          </p:nvSpPr>
          <p:spPr>
            <a:xfrm>
              <a:off x="1596363" y="3971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4" name="lines"/>
            <p:cNvSpPr/>
            <p:nvPr/>
          </p:nvSpPr>
          <p:spPr>
            <a:xfrm>
              <a:off x="1140363" y="4427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5" name="lines"/>
            <p:cNvSpPr/>
            <p:nvPr/>
          </p:nvSpPr>
          <p:spPr>
            <a:xfrm>
              <a:off x="684363" y="488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6" name="lines"/>
            <p:cNvSpPr/>
            <p:nvPr/>
          </p:nvSpPr>
          <p:spPr>
            <a:xfrm>
              <a:off x="5700363" y="32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7" name="lines"/>
            <p:cNvSpPr/>
            <p:nvPr/>
          </p:nvSpPr>
          <p:spPr>
            <a:xfrm>
              <a:off x="5244363" y="77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8" name="lines"/>
            <p:cNvSpPr/>
            <p:nvPr/>
          </p:nvSpPr>
          <p:spPr>
            <a:xfrm>
              <a:off x="4788363" y="123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9" name="lines"/>
            <p:cNvSpPr/>
            <p:nvPr/>
          </p:nvSpPr>
          <p:spPr>
            <a:xfrm>
              <a:off x="4332363" y="1691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0" name="lines"/>
            <p:cNvSpPr/>
            <p:nvPr/>
          </p:nvSpPr>
          <p:spPr>
            <a:xfrm>
              <a:off x="3876363" y="2147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1" name="lines"/>
            <p:cNvSpPr/>
            <p:nvPr/>
          </p:nvSpPr>
          <p:spPr>
            <a:xfrm>
              <a:off x="3420363" y="260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2" name="lines"/>
            <p:cNvSpPr/>
            <p:nvPr/>
          </p:nvSpPr>
          <p:spPr>
            <a:xfrm>
              <a:off x="2964363" y="305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3" name="lines"/>
            <p:cNvSpPr/>
            <p:nvPr/>
          </p:nvSpPr>
          <p:spPr>
            <a:xfrm>
              <a:off x="2508363" y="351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4" name="lines"/>
            <p:cNvSpPr/>
            <p:nvPr/>
          </p:nvSpPr>
          <p:spPr>
            <a:xfrm>
              <a:off x="2052363" y="3971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5" name="lines"/>
            <p:cNvSpPr/>
            <p:nvPr/>
          </p:nvSpPr>
          <p:spPr>
            <a:xfrm>
              <a:off x="1596363" y="4427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6" name="lines"/>
            <p:cNvSpPr/>
            <p:nvPr/>
          </p:nvSpPr>
          <p:spPr>
            <a:xfrm>
              <a:off x="1140363" y="488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7" name="lines"/>
            <p:cNvSpPr/>
            <p:nvPr/>
          </p:nvSpPr>
          <p:spPr>
            <a:xfrm>
              <a:off x="684363" y="533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8" name="lines"/>
            <p:cNvSpPr/>
            <p:nvPr/>
          </p:nvSpPr>
          <p:spPr>
            <a:xfrm>
              <a:off x="6156363" y="32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9" name="lines"/>
            <p:cNvSpPr/>
            <p:nvPr/>
          </p:nvSpPr>
          <p:spPr>
            <a:xfrm>
              <a:off x="5700363" y="77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0" name="lines"/>
            <p:cNvSpPr/>
            <p:nvPr/>
          </p:nvSpPr>
          <p:spPr>
            <a:xfrm>
              <a:off x="5244363" y="123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1" name="lines"/>
            <p:cNvSpPr/>
            <p:nvPr/>
          </p:nvSpPr>
          <p:spPr>
            <a:xfrm>
              <a:off x="4788363" y="1691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2" name="lines"/>
            <p:cNvSpPr/>
            <p:nvPr/>
          </p:nvSpPr>
          <p:spPr>
            <a:xfrm>
              <a:off x="4332363" y="2147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3" name="lines"/>
            <p:cNvSpPr/>
            <p:nvPr/>
          </p:nvSpPr>
          <p:spPr>
            <a:xfrm>
              <a:off x="3876363" y="260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4" name="lines"/>
            <p:cNvSpPr/>
            <p:nvPr/>
          </p:nvSpPr>
          <p:spPr>
            <a:xfrm>
              <a:off x="3420363" y="305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5" name="lines"/>
            <p:cNvSpPr/>
            <p:nvPr/>
          </p:nvSpPr>
          <p:spPr>
            <a:xfrm>
              <a:off x="2964363" y="351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6" name="lines"/>
            <p:cNvSpPr/>
            <p:nvPr/>
          </p:nvSpPr>
          <p:spPr>
            <a:xfrm>
              <a:off x="2508363" y="3971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7" name="lines"/>
            <p:cNvSpPr/>
            <p:nvPr/>
          </p:nvSpPr>
          <p:spPr>
            <a:xfrm>
              <a:off x="2052363" y="4427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8" name="lines"/>
            <p:cNvSpPr/>
            <p:nvPr/>
          </p:nvSpPr>
          <p:spPr>
            <a:xfrm>
              <a:off x="1596363" y="488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9" name="lines"/>
            <p:cNvSpPr/>
            <p:nvPr/>
          </p:nvSpPr>
          <p:spPr>
            <a:xfrm>
              <a:off x="1140363" y="533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0" name="lines"/>
            <p:cNvSpPr/>
            <p:nvPr/>
          </p:nvSpPr>
          <p:spPr>
            <a:xfrm>
              <a:off x="684363" y="579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1" name="lines"/>
            <p:cNvSpPr/>
            <p:nvPr/>
          </p:nvSpPr>
          <p:spPr>
            <a:xfrm>
              <a:off x="6612363" y="32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2" name="lines"/>
            <p:cNvSpPr/>
            <p:nvPr/>
          </p:nvSpPr>
          <p:spPr>
            <a:xfrm>
              <a:off x="6156363" y="77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3" name="lines"/>
            <p:cNvSpPr/>
            <p:nvPr/>
          </p:nvSpPr>
          <p:spPr>
            <a:xfrm>
              <a:off x="5700363" y="123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4" name="lines"/>
            <p:cNvSpPr/>
            <p:nvPr/>
          </p:nvSpPr>
          <p:spPr>
            <a:xfrm>
              <a:off x="5244363" y="1691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5" name="lines"/>
            <p:cNvSpPr/>
            <p:nvPr/>
          </p:nvSpPr>
          <p:spPr>
            <a:xfrm>
              <a:off x="4788363" y="2147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6" name="lines"/>
            <p:cNvSpPr/>
            <p:nvPr/>
          </p:nvSpPr>
          <p:spPr>
            <a:xfrm>
              <a:off x="4332363" y="260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7" name="lines"/>
            <p:cNvSpPr/>
            <p:nvPr/>
          </p:nvSpPr>
          <p:spPr>
            <a:xfrm>
              <a:off x="3876363" y="305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8" name="lines"/>
            <p:cNvSpPr/>
            <p:nvPr/>
          </p:nvSpPr>
          <p:spPr>
            <a:xfrm>
              <a:off x="3420363" y="351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9" name="lines"/>
            <p:cNvSpPr/>
            <p:nvPr/>
          </p:nvSpPr>
          <p:spPr>
            <a:xfrm>
              <a:off x="2964363" y="3971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0" name="lines"/>
            <p:cNvSpPr/>
            <p:nvPr/>
          </p:nvSpPr>
          <p:spPr>
            <a:xfrm>
              <a:off x="2508363" y="4427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1" name="lines"/>
            <p:cNvSpPr/>
            <p:nvPr/>
          </p:nvSpPr>
          <p:spPr>
            <a:xfrm>
              <a:off x="2052363" y="488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2" name="lines"/>
            <p:cNvSpPr/>
            <p:nvPr/>
          </p:nvSpPr>
          <p:spPr>
            <a:xfrm>
              <a:off x="1596363" y="533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3" name="lines"/>
            <p:cNvSpPr/>
            <p:nvPr/>
          </p:nvSpPr>
          <p:spPr>
            <a:xfrm>
              <a:off x="1140363" y="579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4" name="lines"/>
            <p:cNvSpPr/>
            <p:nvPr/>
          </p:nvSpPr>
          <p:spPr>
            <a:xfrm>
              <a:off x="858213" y="6251925"/>
              <a:ext cx="282150" cy="282150"/>
            </a:xfrm>
            <a:custGeom>
              <a:avLst/>
              <a:gdLst/>
              <a:ahLst/>
              <a:cxnLst/>
              <a:rect l="0" t="0" r="0" b="0"/>
              <a:pathLst>
                <a:path w="282150" h="282150">
                  <a:moveTo>
                    <a:pt x="282150" y="0"/>
                  </a:moveTo>
                  <a:lnTo>
                    <a:pt x="0" y="282150"/>
                  </a:lnTo>
                  <a:close/>
                </a:path>
              </a:pathLst>
            </a:custGeom>
            <a:noFill/>
            <a:ln w="7600" cap="flat">
              <a:solidFill>
                <a:srgbClr val="26FF3C">
                  <a:alpha val="38000"/>
                </a:srgbClr>
              </a:solidFill>
              <a:bevel/>
            </a:ln>
          </p:spPr>
        </p:sp>
        <p:sp>
          <p:nvSpPr>
            <p:cNvPr id="165" name="lines"/>
            <p:cNvSpPr/>
            <p:nvPr/>
          </p:nvSpPr>
          <p:spPr>
            <a:xfrm>
              <a:off x="7068363" y="32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6" name="lines"/>
            <p:cNvSpPr/>
            <p:nvPr/>
          </p:nvSpPr>
          <p:spPr>
            <a:xfrm>
              <a:off x="6612363" y="77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7" name="lines"/>
            <p:cNvSpPr/>
            <p:nvPr/>
          </p:nvSpPr>
          <p:spPr>
            <a:xfrm>
              <a:off x="6156363" y="123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8" name="lines"/>
            <p:cNvSpPr/>
            <p:nvPr/>
          </p:nvSpPr>
          <p:spPr>
            <a:xfrm>
              <a:off x="5700363" y="1691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9" name="lines"/>
            <p:cNvSpPr/>
            <p:nvPr/>
          </p:nvSpPr>
          <p:spPr>
            <a:xfrm>
              <a:off x="5244363" y="2147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0" name="lines"/>
            <p:cNvSpPr/>
            <p:nvPr/>
          </p:nvSpPr>
          <p:spPr>
            <a:xfrm>
              <a:off x="4788363" y="260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1" name="lines"/>
            <p:cNvSpPr/>
            <p:nvPr/>
          </p:nvSpPr>
          <p:spPr>
            <a:xfrm>
              <a:off x="4332363" y="305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2" name="lines"/>
            <p:cNvSpPr/>
            <p:nvPr/>
          </p:nvSpPr>
          <p:spPr>
            <a:xfrm>
              <a:off x="3876363" y="351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3" name="lines"/>
            <p:cNvSpPr/>
            <p:nvPr/>
          </p:nvSpPr>
          <p:spPr>
            <a:xfrm>
              <a:off x="3420363" y="3971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4" name="lines"/>
            <p:cNvSpPr/>
            <p:nvPr/>
          </p:nvSpPr>
          <p:spPr>
            <a:xfrm>
              <a:off x="2964363" y="4427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5" name="lines"/>
            <p:cNvSpPr/>
            <p:nvPr/>
          </p:nvSpPr>
          <p:spPr>
            <a:xfrm>
              <a:off x="2508363" y="488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6" name="lines"/>
            <p:cNvSpPr/>
            <p:nvPr/>
          </p:nvSpPr>
          <p:spPr>
            <a:xfrm>
              <a:off x="2052363" y="533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7" name="lines"/>
            <p:cNvSpPr/>
            <p:nvPr/>
          </p:nvSpPr>
          <p:spPr>
            <a:xfrm>
              <a:off x="1596363" y="579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8" name="lines"/>
            <p:cNvSpPr/>
            <p:nvPr/>
          </p:nvSpPr>
          <p:spPr>
            <a:xfrm>
              <a:off x="1314213" y="6251925"/>
              <a:ext cx="282150" cy="282150"/>
            </a:xfrm>
            <a:custGeom>
              <a:avLst/>
              <a:gdLst/>
              <a:ahLst/>
              <a:cxnLst/>
              <a:rect l="0" t="0" r="0" b="0"/>
              <a:pathLst>
                <a:path w="282150" h="282150">
                  <a:moveTo>
                    <a:pt x="282150" y="0"/>
                  </a:moveTo>
                  <a:lnTo>
                    <a:pt x="0" y="282150"/>
                  </a:lnTo>
                  <a:close/>
                </a:path>
              </a:pathLst>
            </a:custGeom>
            <a:noFill/>
            <a:ln w="7600" cap="flat">
              <a:solidFill>
                <a:srgbClr val="26FF3C">
                  <a:alpha val="38000"/>
                </a:srgbClr>
              </a:solidFill>
              <a:bevel/>
            </a:ln>
          </p:spPr>
        </p:sp>
        <p:sp>
          <p:nvSpPr>
            <p:cNvPr id="179" name="lines"/>
            <p:cNvSpPr/>
            <p:nvPr/>
          </p:nvSpPr>
          <p:spPr>
            <a:xfrm>
              <a:off x="7524363" y="32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0" name="lines"/>
            <p:cNvSpPr/>
            <p:nvPr/>
          </p:nvSpPr>
          <p:spPr>
            <a:xfrm>
              <a:off x="7068363" y="77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1" name="lines"/>
            <p:cNvSpPr/>
            <p:nvPr/>
          </p:nvSpPr>
          <p:spPr>
            <a:xfrm>
              <a:off x="6612363" y="123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2" name="lines"/>
            <p:cNvSpPr/>
            <p:nvPr/>
          </p:nvSpPr>
          <p:spPr>
            <a:xfrm>
              <a:off x="6156363" y="1691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3" name="lines"/>
            <p:cNvSpPr/>
            <p:nvPr/>
          </p:nvSpPr>
          <p:spPr>
            <a:xfrm>
              <a:off x="5700363" y="2147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4" name="lines"/>
            <p:cNvSpPr/>
            <p:nvPr/>
          </p:nvSpPr>
          <p:spPr>
            <a:xfrm>
              <a:off x="5244363" y="260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5" name="lines"/>
            <p:cNvSpPr/>
            <p:nvPr/>
          </p:nvSpPr>
          <p:spPr>
            <a:xfrm>
              <a:off x="4788363" y="305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6" name="lines"/>
            <p:cNvSpPr/>
            <p:nvPr/>
          </p:nvSpPr>
          <p:spPr>
            <a:xfrm>
              <a:off x="4332363" y="351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7" name="lines"/>
            <p:cNvSpPr/>
            <p:nvPr/>
          </p:nvSpPr>
          <p:spPr>
            <a:xfrm>
              <a:off x="3876363" y="3971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8" name="lines"/>
            <p:cNvSpPr/>
            <p:nvPr/>
          </p:nvSpPr>
          <p:spPr>
            <a:xfrm>
              <a:off x="3420363" y="4427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9" name="lines"/>
            <p:cNvSpPr/>
            <p:nvPr/>
          </p:nvSpPr>
          <p:spPr>
            <a:xfrm>
              <a:off x="2964363" y="488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0" name="lines"/>
            <p:cNvSpPr/>
            <p:nvPr/>
          </p:nvSpPr>
          <p:spPr>
            <a:xfrm>
              <a:off x="2508363" y="533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1" name="lines"/>
            <p:cNvSpPr/>
            <p:nvPr/>
          </p:nvSpPr>
          <p:spPr>
            <a:xfrm>
              <a:off x="2052363" y="579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2" name="lines"/>
            <p:cNvSpPr/>
            <p:nvPr/>
          </p:nvSpPr>
          <p:spPr>
            <a:xfrm>
              <a:off x="1770213" y="6251925"/>
              <a:ext cx="282150" cy="282150"/>
            </a:xfrm>
            <a:custGeom>
              <a:avLst/>
              <a:gdLst/>
              <a:ahLst/>
              <a:cxnLst/>
              <a:rect l="0" t="0" r="0" b="0"/>
              <a:pathLst>
                <a:path w="282150" h="282150">
                  <a:moveTo>
                    <a:pt x="282150" y="0"/>
                  </a:moveTo>
                  <a:lnTo>
                    <a:pt x="0" y="282150"/>
                  </a:lnTo>
                  <a:close/>
                </a:path>
              </a:pathLst>
            </a:custGeom>
            <a:noFill/>
            <a:ln w="7600" cap="flat">
              <a:solidFill>
                <a:srgbClr val="26FF3C">
                  <a:alpha val="38000"/>
                </a:srgbClr>
              </a:solidFill>
              <a:bevel/>
            </a:ln>
          </p:spPr>
        </p:sp>
        <p:sp>
          <p:nvSpPr>
            <p:cNvPr id="193" name="lines"/>
            <p:cNvSpPr/>
            <p:nvPr/>
          </p:nvSpPr>
          <p:spPr>
            <a:xfrm>
              <a:off x="7980363" y="32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4" name="lines"/>
            <p:cNvSpPr/>
            <p:nvPr/>
          </p:nvSpPr>
          <p:spPr>
            <a:xfrm>
              <a:off x="7524363" y="77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5" name="lines"/>
            <p:cNvSpPr/>
            <p:nvPr/>
          </p:nvSpPr>
          <p:spPr>
            <a:xfrm>
              <a:off x="7068363" y="123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6" name="lines"/>
            <p:cNvSpPr/>
            <p:nvPr/>
          </p:nvSpPr>
          <p:spPr>
            <a:xfrm>
              <a:off x="6612363" y="1691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7" name="lines"/>
            <p:cNvSpPr/>
            <p:nvPr/>
          </p:nvSpPr>
          <p:spPr>
            <a:xfrm>
              <a:off x="6156363" y="2147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8" name="lines"/>
            <p:cNvSpPr/>
            <p:nvPr/>
          </p:nvSpPr>
          <p:spPr>
            <a:xfrm>
              <a:off x="5700363" y="260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9" name="lines"/>
            <p:cNvSpPr/>
            <p:nvPr/>
          </p:nvSpPr>
          <p:spPr>
            <a:xfrm>
              <a:off x="5244363" y="305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0" name="lines"/>
            <p:cNvSpPr/>
            <p:nvPr/>
          </p:nvSpPr>
          <p:spPr>
            <a:xfrm>
              <a:off x="4788363" y="351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1" name="lines"/>
            <p:cNvSpPr/>
            <p:nvPr/>
          </p:nvSpPr>
          <p:spPr>
            <a:xfrm>
              <a:off x="4332363" y="3971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2" name="lines"/>
            <p:cNvSpPr/>
            <p:nvPr/>
          </p:nvSpPr>
          <p:spPr>
            <a:xfrm>
              <a:off x="3876363" y="4427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3" name="lines"/>
            <p:cNvSpPr/>
            <p:nvPr/>
          </p:nvSpPr>
          <p:spPr>
            <a:xfrm>
              <a:off x="3420363" y="4883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4" name="lines"/>
            <p:cNvSpPr/>
            <p:nvPr/>
          </p:nvSpPr>
          <p:spPr>
            <a:xfrm>
              <a:off x="2964363" y="5339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5" name="lines"/>
            <p:cNvSpPr/>
            <p:nvPr/>
          </p:nvSpPr>
          <p:spPr>
            <a:xfrm>
              <a:off x="2508363" y="579592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6" name="lines"/>
            <p:cNvSpPr/>
            <p:nvPr/>
          </p:nvSpPr>
          <p:spPr>
            <a:xfrm>
              <a:off x="2226213" y="6251925"/>
              <a:ext cx="282150" cy="282150"/>
            </a:xfrm>
            <a:custGeom>
              <a:avLst/>
              <a:gdLst/>
              <a:ahLst/>
              <a:cxnLst/>
              <a:rect l="0" t="0" r="0" b="0"/>
              <a:pathLst>
                <a:path w="282150" h="282150">
                  <a:moveTo>
                    <a:pt x="282150" y="0"/>
                  </a:moveTo>
                  <a:lnTo>
                    <a:pt x="0" y="282150"/>
                  </a:lnTo>
                  <a:close/>
                </a:path>
              </a:pathLst>
            </a:custGeom>
            <a:noFill/>
            <a:ln w="7600" cap="flat">
              <a:solidFill>
                <a:srgbClr val="26FF3C">
                  <a:alpha val="38000"/>
                </a:srgbClr>
              </a:solidFill>
              <a:bevel/>
            </a:ln>
          </p:spPr>
        </p:sp>
        <p:sp>
          <p:nvSpPr>
            <p:cNvPr id="207" name="lines"/>
            <p:cNvSpPr/>
            <p:nvPr/>
          </p:nvSpPr>
          <p:spPr>
            <a:xfrm>
              <a:off x="8003638" y="756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8" name="lines"/>
            <p:cNvSpPr/>
            <p:nvPr/>
          </p:nvSpPr>
          <p:spPr>
            <a:xfrm>
              <a:off x="7547638" y="1212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9" name="lines"/>
            <p:cNvSpPr/>
            <p:nvPr/>
          </p:nvSpPr>
          <p:spPr>
            <a:xfrm>
              <a:off x="7091638" y="1668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0" name="lines"/>
            <p:cNvSpPr/>
            <p:nvPr/>
          </p:nvSpPr>
          <p:spPr>
            <a:xfrm>
              <a:off x="6635638" y="2124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1" name="lines"/>
            <p:cNvSpPr/>
            <p:nvPr/>
          </p:nvSpPr>
          <p:spPr>
            <a:xfrm>
              <a:off x="6179638" y="2580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2" name="lines"/>
            <p:cNvSpPr/>
            <p:nvPr/>
          </p:nvSpPr>
          <p:spPr>
            <a:xfrm>
              <a:off x="5723638" y="3036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3" name="lines"/>
            <p:cNvSpPr/>
            <p:nvPr/>
          </p:nvSpPr>
          <p:spPr>
            <a:xfrm>
              <a:off x="5267638" y="3492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4" name="lines"/>
            <p:cNvSpPr/>
            <p:nvPr/>
          </p:nvSpPr>
          <p:spPr>
            <a:xfrm>
              <a:off x="4811638" y="3948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5" name="lines"/>
            <p:cNvSpPr/>
            <p:nvPr/>
          </p:nvSpPr>
          <p:spPr>
            <a:xfrm>
              <a:off x="4355638" y="4404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6" name="lines"/>
            <p:cNvSpPr/>
            <p:nvPr/>
          </p:nvSpPr>
          <p:spPr>
            <a:xfrm>
              <a:off x="3899638" y="4860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7" name="lines"/>
            <p:cNvSpPr/>
            <p:nvPr/>
          </p:nvSpPr>
          <p:spPr>
            <a:xfrm>
              <a:off x="3443638" y="5316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8" name="lines"/>
            <p:cNvSpPr/>
            <p:nvPr/>
          </p:nvSpPr>
          <p:spPr>
            <a:xfrm>
              <a:off x="2987638" y="5772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9" name="lines"/>
            <p:cNvSpPr/>
            <p:nvPr/>
          </p:nvSpPr>
          <p:spPr>
            <a:xfrm>
              <a:off x="2682213" y="6228650"/>
              <a:ext cx="305425" cy="305425"/>
            </a:xfrm>
            <a:custGeom>
              <a:avLst/>
              <a:gdLst/>
              <a:ahLst/>
              <a:cxnLst/>
              <a:rect l="0" t="0" r="0" b="0"/>
              <a:pathLst>
                <a:path w="305425" h="305425">
                  <a:moveTo>
                    <a:pt x="305425" y="0"/>
                  </a:moveTo>
                  <a:lnTo>
                    <a:pt x="0" y="305425"/>
                  </a:lnTo>
                  <a:close/>
                </a:path>
              </a:pathLst>
            </a:custGeom>
            <a:noFill/>
            <a:ln w="7600" cap="flat">
              <a:solidFill>
                <a:srgbClr val="26FF3C">
                  <a:alpha val="38000"/>
                </a:srgbClr>
              </a:solidFill>
              <a:bevel/>
            </a:ln>
          </p:spPr>
        </p:sp>
        <p:sp>
          <p:nvSpPr>
            <p:cNvPr id="220" name="lines"/>
            <p:cNvSpPr/>
            <p:nvPr/>
          </p:nvSpPr>
          <p:spPr>
            <a:xfrm>
              <a:off x="8003638" y="1212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1" name="lines"/>
            <p:cNvSpPr/>
            <p:nvPr/>
          </p:nvSpPr>
          <p:spPr>
            <a:xfrm>
              <a:off x="7547638" y="1668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2" name="lines"/>
            <p:cNvSpPr/>
            <p:nvPr/>
          </p:nvSpPr>
          <p:spPr>
            <a:xfrm>
              <a:off x="7091638" y="2124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3" name="lines"/>
            <p:cNvSpPr/>
            <p:nvPr/>
          </p:nvSpPr>
          <p:spPr>
            <a:xfrm>
              <a:off x="6635638" y="2580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4" name="lines"/>
            <p:cNvSpPr/>
            <p:nvPr/>
          </p:nvSpPr>
          <p:spPr>
            <a:xfrm>
              <a:off x="6179638" y="3036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5" name="lines"/>
            <p:cNvSpPr/>
            <p:nvPr/>
          </p:nvSpPr>
          <p:spPr>
            <a:xfrm>
              <a:off x="5723638" y="3492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6" name="lines"/>
            <p:cNvSpPr/>
            <p:nvPr/>
          </p:nvSpPr>
          <p:spPr>
            <a:xfrm>
              <a:off x="5267638" y="3948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7" name="lines"/>
            <p:cNvSpPr/>
            <p:nvPr/>
          </p:nvSpPr>
          <p:spPr>
            <a:xfrm>
              <a:off x="4811638" y="4404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8" name="lines"/>
            <p:cNvSpPr/>
            <p:nvPr/>
          </p:nvSpPr>
          <p:spPr>
            <a:xfrm>
              <a:off x="4355638" y="4860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9" name="lines"/>
            <p:cNvSpPr/>
            <p:nvPr/>
          </p:nvSpPr>
          <p:spPr>
            <a:xfrm>
              <a:off x="3899638" y="5316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0" name="lines"/>
            <p:cNvSpPr/>
            <p:nvPr/>
          </p:nvSpPr>
          <p:spPr>
            <a:xfrm>
              <a:off x="3443638" y="5772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1" name="lines"/>
            <p:cNvSpPr/>
            <p:nvPr/>
          </p:nvSpPr>
          <p:spPr>
            <a:xfrm>
              <a:off x="3138213" y="6228650"/>
              <a:ext cx="305425" cy="305425"/>
            </a:xfrm>
            <a:custGeom>
              <a:avLst/>
              <a:gdLst/>
              <a:ahLst/>
              <a:cxnLst/>
              <a:rect l="0" t="0" r="0" b="0"/>
              <a:pathLst>
                <a:path w="305425" h="305425">
                  <a:moveTo>
                    <a:pt x="305425" y="0"/>
                  </a:moveTo>
                  <a:lnTo>
                    <a:pt x="0" y="305425"/>
                  </a:lnTo>
                  <a:close/>
                </a:path>
              </a:pathLst>
            </a:custGeom>
            <a:noFill/>
            <a:ln w="7600" cap="flat">
              <a:solidFill>
                <a:srgbClr val="26FF3C">
                  <a:alpha val="38000"/>
                </a:srgbClr>
              </a:solidFill>
              <a:bevel/>
            </a:ln>
          </p:spPr>
        </p:sp>
        <p:sp>
          <p:nvSpPr>
            <p:cNvPr id="232" name="lines"/>
            <p:cNvSpPr/>
            <p:nvPr/>
          </p:nvSpPr>
          <p:spPr>
            <a:xfrm>
              <a:off x="8003638" y="1668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3" name="lines"/>
            <p:cNvSpPr/>
            <p:nvPr/>
          </p:nvSpPr>
          <p:spPr>
            <a:xfrm>
              <a:off x="7547638" y="2124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4" name="lines"/>
            <p:cNvSpPr/>
            <p:nvPr/>
          </p:nvSpPr>
          <p:spPr>
            <a:xfrm>
              <a:off x="7091638" y="2580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5" name="lines"/>
            <p:cNvSpPr/>
            <p:nvPr/>
          </p:nvSpPr>
          <p:spPr>
            <a:xfrm>
              <a:off x="6635638" y="3036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6" name="lines"/>
            <p:cNvSpPr/>
            <p:nvPr/>
          </p:nvSpPr>
          <p:spPr>
            <a:xfrm>
              <a:off x="6179638" y="3492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7" name="lines"/>
            <p:cNvSpPr/>
            <p:nvPr/>
          </p:nvSpPr>
          <p:spPr>
            <a:xfrm>
              <a:off x="5723638" y="3948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8" name="lines"/>
            <p:cNvSpPr/>
            <p:nvPr/>
          </p:nvSpPr>
          <p:spPr>
            <a:xfrm>
              <a:off x="5267638" y="4404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9" name="lines"/>
            <p:cNvSpPr/>
            <p:nvPr/>
          </p:nvSpPr>
          <p:spPr>
            <a:xfrm>
              <a:off x="4811638" y="4860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0" name="lines"/>
            <p:cNvSpPr/>
            <p:nvPr/>
          </p:nvSpPr>
          <p:spPr>
            <a:xfrm>
              <a:off x="4355638" y="5316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1" name="lines"/>
            <p:cNvSpPr/>
            <p:nvPr/>
          </p:nvSpPr>
          <p:spPr>
            <a:xfrm>
              <a:off x="3899638" y="5772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2" name="lines"/>
            <p:cNvSpPr/>
            <p:nvPr/>
          </p:nvSpPr>
          <p:spPr>
            <a:xfrm>
              <a:off x="3594213" y="6228650"/>
              <a:ext cx="305425" cy="305425"/>
            </a:xfrm>
            <a:custGeom>
              <a:avLst/>
              <a:gdLst/>
              <a:ahLst/>
              <a:cxnLst/>
              <a:rect l="0" t="0" r="0" b="0"/>
              <a:pathLst>
                <a:path w="305425" h="305425">
                  <a:moveTo>
                    <a:pt x="305425" y="0"/>
                  </a:moveTo>
                  <a:lnTo>
                    <a:pt x="0" y="305425"/>
                  </a:lnTo>
                  <a:close/>
                </a:path>
              </a:pathLst>
            </a:custGeom>
            <a:noFill/>
            <a:ln w="7600" cap="flat">
              <a:solidFill>
                <a:srgbClr val="26FF3C">
                  <a:alpha val="38000"/>
                </a:srgbClr>
              </a:solidFill>
              <a:bevel/>
            </a:ln>
          </p:spPr>
        </p:sp>
        <p:sp>
          <p:nvSpPr>
            <p:cNvPr id="243" name="lines"/>
            <p:cNvSpPr/>
            <p:nvPr/>
          </p:nvSpPr>
          <p:spPr>
            <a:xfrm>
              <a:off x="8003638" y="2124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4" name="lines"/>
            <p:cNvSpPr/>
            <p:nvPr/>
          </p:nvSpPr>
          <p:spPr>
            <a:xfrm>
              <a:off x="7547638" y="2580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5" name="lines"/>
            <p:cNvSpPr/>
            <p:nvPr/>
          </p:nvSpPr>
          <p:spPr>
            <a:xfrm>
              <a:off x="7091638" y="3036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6" name="lines"/>
            <p:cNvSpPr/>
            <p:nvPr/>
          </p:nvSpPr>
          <p:spPr>
            <a:xfrm>
              <a:off x="6635638" y="3492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7" name="lines"/>
            <p:cNvSpPr/>
            <p:nvPr/>
          </p:nvSpPr>
          <p:spPr>
            <a:xfrm>
              <a:off x="6179638" y="3948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8" name="lines"/>
            <p:cNvSpPr/>
            <p:nvPr/>
          </p:nvSpPr>
          <p:spPr>
            <a:xfrm>
              <a:off x="5723638" y="4404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9" name="lines"/>
            <p:cNvSpPr/>
            <p:nvPr/>
          </p:nvSpPr>
          <p:spPr>
            <a:xfrm>
              <a:off x="5267638" y="4860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0" name="lines"/>
            <p:cNvSpPr/>
            <p:nvPr/>
          </p:nvSpPr>
          <p:spPr>
            <a:xfrm>
              <a:off x="4811638" y="5316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1" name="lines"/>
            <p:cNvSpPr/>
            <p:nvPr/>
          </p:nvSpPr>
          <p:spPr>
            <a:xfrm>
              <a:off x="4355638" y="5772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2" name="lines"/>
            <p:cNvSpPr/>
            <p:nvPr/>
          </p:nvSpPr>
          <p:spPr>
            <a:xfrm>
              <a:off x="4050213" y="6228650"/>
              <a:ext cx="305425" cy="305425"/>
            </a:xfrm>
            <a:custGeom>
              <a:avLst/>
              <a:gdLst/>
              <a:ahLst/>
              <a:cxnLst/>
              <a:rect l="0" t="0" r="0" b="0"/>
              <a:pathLst>
                <a:path w="305425" h="305425">
                  <a:moveTo>
                    <a:pt x="305425" y="0"/>
                  </a:moveTo>
                  <a:lnTo>
                    <a:pt x="0" y="305425"/>
                  </a:lnTo>
                  <a:close/>
                </a:path>
              </a:pathLst>
            </a:custGeom>
            <a:noFill/>
            <a:ln w="7600" cap="flat">
              <a:solidFill>
                <a:srgbClr val="26FF3C">
                  <a:alpha val="38000"/>
                </a:srgbClr>
              </a:solidFill>
              <a:bevel/>
            </a:ln>
          </p:spPr>
        </p:sp>
        <p:sp>
          <p:nvSpPr>
            <p:cNvPr id="253" name="lines"/>
            <p:cNvSpPr/>
            <p:nvPr/>
          </p:nvSpPr>
          <p:spPr>
            <a:xfrm>
              <a:off x="8003638" y="2580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4" name="lines"/>
            <p:cNvSpPr/>
            <p:nvPr/>
          </p:nvSpPr>
          <p:spPr>
            <a:xfrm>
              <a:off x="7547638" y="3036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5" name="lines"/>
            <p:cNvSpPr/>
            <p:nvPr/>
          </p:nvSpPr>
          <p:spPr>
            <a:xfrm>
              <a:off x="7091638" y="3492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6" name="lines"/>
            <p:cNvSpPr/>
            <p:nvPr/>
          </p:nvSpPr>
          <p:spPr>
            <a:xfrm>
              <a:off x="6635638" y="3948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7" name="lines"/>
            <p:cNvSpPr/>
            <p:nvPr/>
          </p:nvSpPr>
          <p:spPr>
            <a:xfrm>
              <a:off x="6179638" y="4404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8" name="lines"/>
            <p:cNvSpPr/>
            <p:nvPr/>
          </p:nvSpPr>
          <p:spPr>
            <a:xfrm>
              <a:off x="5723638" y="4860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9" name="lines"/>
            <p:cNvSpPr/>
            <p:nvPr/>
          </p:nvSpPr>
          <p:spPr>
            <a:xfrm>
              <a:off x="5267638" y="5316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0" name="lines"/>
            <p:cNvSpPr/>
            <p:nvPr/>
          </p:nvSpPr>
          <p:spPr>
            <a:xfrm>
              <a:off x="4811638" y="5772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1" name="lines"/>
            <p:cNvSpPr/>
            <p:nvPr/>
          </p:nvSpPr>
          <p:spPr>
            <a:xfrm>
              <a:off x="4506213" y="6228650"/>
              <a:ext cx="305425" cy="305425"/>
            </a:xfrm>
            <a:custGeom>
              <a:avLst/>
              <a:gdLst/>
              <a:ahLst/>
              <a:cxnLst/>
              <a:rect l="0" t="0" r="0" b="0"/>
              <a:pathLst>
                <a:path w="305425" h="305425">
                  <a:moveTo>
                    <a:pt x="305425" y="0"/>
                  </a:moveTo>
                  <a:lnTo>
                    <a:pt x="0" y="305425"/>
                  </a:lnTo>
                  <a:close/>
                </a:path>
              </a:pathLst>
            </a:custGeom>
            <a:noFill/>
            <a:ln w="7600" cap="flat">
              <a:solidFill>
                <a:srgbClr val="26FF3C">
                  <a:alpha val="38000"/>
                </a:srgbClr>
              </a:solidFill>
              <a:bevel/>
            </a:ln>
          </p:spPr>
        </p:sp>
        <p:sp>
          <p:nvSpPr>
            <p:cNvPr id="262" name="lines"/>
            <p:cNvSpPr/>
            <p:nvPr/>
          </p:nvSpPr>
          <p:spPr>
            <a:xfrm>
              <a:off x="8003638" y="3036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3" name="lines"/>
            <p:cNvSpPr/>
            <p:nvPr/>
          </p:nvSpPr>
          <p:spPr>
            <a:xfrm>
              <a:off x="7547638" y="3492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4" name="lines"/>
            <p:cNvSpPr/>
            <p:nvPr/>
          </p:nvSpPr>
          <p:spPr>
            <a:xfrm>
              <a:off x="7091638" y="3948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5" name="lines"/>
            <p:cNvSpPr/>
            <p:nvPr/>
          </p:nvSpPr>
          <p:spPr>
            <a:xfrm>
              <a:off x="6635638" y="4404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6" name="lines"/>
            <p:cNvSpPr/>
            <p:nvPr/>
          </p:nvSpPr>
          <p:spPr>
            <a:xfrm>
              <a:off x="6179638" y="4860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7" name="lines"/>
            <p:cNvSpPr/>
            <p:nvPr/>
          </p:nvSpPr>
          <p:spPr>
            <a:xfrm>
              <a:off x="5723638" y="5316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8" name="lines"/>
            <p:cNvSpPr/>
            <p:nvPr/>
          </p:nvSpPr>
          <p:spPr>
            <a:xfrm>
              <a:off x="5267638" y="5772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9" name="lines"/>
            <p:cNvSpPr/>
            <p:nvPr/>
          </p:nvSpPr>
          <p:spPr>
            <a:xfrm>
              <a:off x="4962213" y="6228650"/>
              <a:ext cx="305425" cy="305425"/>
            </a:xfrm>
            <a:custGeom>
              <a:avLst/>
              <a:gdLst/>
              <a:ahLst/>
              <a:cxnLst/>
              <a:rect l="0" t="0" r="0" b="0"/>
              <a:pathLst>
                <a:path w="305425" h="305425">
                  <a:moveTo>
                    <a:pt x="305425" y="0"/>
                  </a:moveTo>
                  <a:lnTo>
                    <a:pt x="0" y="305425"/>
                  </a:lnTo>
                  <a:close/>
                </a:path>
              </a:pathLst>
            </a:custGeom>
            <a:noFill/>
            <a:ln w="7600" cap="flat">
              <a:solidFill>
                <a:srgbClr val="26FF3C">
                  <a:alpha val="38000"/>
                </a:srgbClr>
              </a:solidFill>
              <a:bevel/>
            </a:ln>
          </p:spPr>
        </p:sp>
        <p:sp>
          <p:nvSpPr>
            <p:cNvPr id="270" name="lines"/>
            <p:cNvSpPr/>
            <p:nvPr/>
          </p:nvSpPr>
          <p:spPr>
            <a:xfrm>
              <a:off x="8003638" y="3492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1" name="lines"/>
            <p:cNvSpPr/>
            <p:nvPr/>
          </p:nvSpPr>
          <p:spPr>
            <a:xfrm>
              <a:off x="7547638" y="3948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2" name="lines"/>
            <p:cNvSpPr/>
            <p:nvPr/>
          </p:nvSpPr>
          <p:spPr>
            <a:xfrm>
              <a:off x="7091638" y="4404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3" name="lines"/>
            <p:cNvSpPr/>
            <p:nvPr/>
          </p:nvSpPr>
          <p:spPr>
            <a:xfrm>
              <a:off x="6635638" y="4860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4" name="lines"/>
            <p:cNvSpPr/>
            <p:nvPr/>
          </p:nvSpPr>
          <p:spPr>
            <a:xfrm>
              <a:off x="6179638" y="5316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5" name="lines"/>
            <p:cNvSpPr/>
            <p:nvPr/>
          </p:nvSpPr>
          <p:spPr>
            <a:xfrm>
              <a:off x="5723638" y="5772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6" name="lines"/>
            <p:cNvSpPr/>
            <p:nvPr/>
          </p:nvSpPr>
          <p:spPr>
            <a:xfrm>
              <a:off x="5418213" y="6228650"/>
              <a:ext cx="305425" cy="305425"/>
            </a:xfrm>
            <a:custGeom>
              <a:avLst/>
              <a:gdLst/>
              <a:ahLst/>
              <a:cxnLst/>
              <a:rect l="0" t="0" r="0" b="0"/>
              <a:pathLst>
                <a:path w="305425" h="305425">
                  <a:moveTo>
                    <a:pt x="305425" y="0"/>
                  </a:moveTo>
                  <a:lnTo>
                    <a:pt x="0" y="305425"/>
                  </a:lnTo>
                  <a:close/>
                </a:path>
              </a:pathLst>
            </a:custGeom>
            <a:noFill/>
            <a:ln w="7600" cap="flat">
              <a:solidFill>
                <a:srgbClr val="26FF3C">
                  <a:alpha val="38000"/>
                </a:srgbClr>
              </a:solidFill>
              <a:bevel/>
            </a:ln>
          </p:spPr>
        </p:sp>
        <p:sp>
          <p:nvSpPr>
            <p:cNvPr id="277" name="lines"/>
            <p:cNvSpPr/>
            <p:nvPr/>
          </p:nvSpPr>
          <p:spPr>
            <a:xfrm>
              <a:off x="8003638" y="3948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8" name="lines"/>
            <p:cNvSpPr/>
            <p:nvPr/>
          </p:nvSpPr>
          <p:spPr>
            <a:xfrm>
              <a:off x="7547638" y="4404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9" name="lines"/>
            <p:cNvSpPr/>
            <p:nvPr/>
          </p:nvSpPr>
          <p:spPr>
            <a:xfrm>
              <a:off x="7091638" y="4860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0" name="lines"/>
            <p:cNvSpPr/>
            <p:nvPr/>
          </p:nvSpPr>
          <p:spPr>
            <a:xfrm>
              <a:off x="6635638" y="5316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1" name="lines"/>
            <p:cNvSpPr/>
            <p:nvPr/>
          </p:nvSpPr>
          <p:spPr>
            <a:xfrm>
              <a:off x="6179638" y="5772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2" name="lines"/>
            <p:cNvSpPr/>
            <p:nvPr/>
          </p:nvSpPr>
          <p:spPr>
            <a:xfrm>
              <a:off x="5874213" y="6228650"/>
              <a:ext cx="305425" cy="305425"/>
            </a:xfrm>
            <a:custGeom>
              <a:avLst/>
              <a:gdLst/>
              <a:ahLst/>
              <a:cxnLst/>
              <a:rect l="0" t="0" r="0" b="0"/>
              <a:pathLst>
                <a:path w="305425" h="305425">
                  <a:moveTo>
                    <a:pt x="305425" y="0"/>
                  </a:moveTo>
                  <a:lnTo>
                    <a:pt x="0" y="305425"/>
                  </a:lnTo>
                  <a:close/>
                </a:path>
              </a:pathLst>
            </a:custGeom>
            <a:noFill/>
            <a:ln w="7600" cap="flat">
              <a:solidFill>
                <a:srgbClr val="26FF3C">
                  <a:alpha val="38000"/>
                </a:srgbClr>
              </a:solidFill>
              <a:bevel/>
            </a:ln>
          </p:spPr>
        </p:sp>
        <p:sp>
          <p:nvSpPr>
            <p:cNvPr id="283" name="lines"/>
            <p:cNvSpPr/>
            <p:nvPr/>
          </p:nvSpPr>
          <p:spPr>
            <a:xfrm>
              <a:off x="8003638" y="4404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4" name="lines"/>
            <p:cNvSpPr/>
            <p:nvPr/>
          </p:nvSpPr>
          <p:spPr>
            <a:xfrm>
              <a:off x="7547638" y="4860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5" name="lines"/>
            <p:cNvSpPr/>
            <p:nvPr/>
          </p:nvSpPr>
          <p:spPr>
            <a:xfrm>
              <a:off x="7091638" y="5316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6" name="lines"/>
            <p:cNvSpPr/>
            <p:nvPr/>
          </p:nvSpPr>
          <p:spPr>
            <a:xfrm>
              <a:off x="6635638" y="5772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7" name="lines"/>
            <p:cNvSpPr/>
            <p:nvPr/>
          </p:nvSpPr>
          <p:spPr>
            <a:xfrm>
              <a:off x="6330213" y="6228650"/>
              <a:ext cx="305425" cy="305425"/>
            </a:xfrm>
            <a:custGeom>
              <a:avLst/>
              <a:gdLst/>
              <a:ahLst/>
              <a:cxnLst/>
              <a:rect l="0" t="0" r="0" b="0"/>
              <a:pathLst>
                <a:path w="305425" h="305425">
                  <a:moveTo>
                    <a:pt x="305425" y="0"/>
                  </a:moveTo>
                  <a:lnTo>
                    <a:pt x="0" y="305425"/>
                  </a:lnTo>
                  <a:close/>
                </a:path>
              </a:pathLst>
            </a:custGeom>
            <a:noFill/>
            <a:ln w="7600" cap="flat">
              <a:solidFill>
                <a:srgbClr val="26FF3C">
                  <a:alpha val="38000"/>
                </a:srgbClr>
              </a:solidFill>
              <a:bevel/>
            </a:ln>
          </p:spPr>
        </p:sp>
        <p:sp>
          <p:nvSpPr>
            <p:cNvPr id="288" name="lines"/>
            <p:cNvSpPr/>
            <p:nvPr/>
          </p:nvSpPr>
          <p:spPr>
            <a:xfrm>
              <a:off x="8003638" y="4860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9" name="lines"/>
            <p:cNvSpPr/>
            <p:nvPr/>
          </p:nvSpPr>
          <p:spPr>
            <a:xfrm>
              <a:off x="7547638" y="5316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90" name="lines"/>
            <p:cNvSpPr/>
            <p:nvPr/>
          </p:nvSpPr>
          <p:spPr>
            <a:xfrm>
              <a:off x="7091638" y="5772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91" name="lines"/>
            <p:cNvSpPr/>
            <p:nvPr/>
          </p:nvSpPr>
          <p:spPr>
            <a:xfrm>
              <a:off x="6786213" y="6228650"/>
              <a:ext cx="305425" cy="305425"/>
            </a:xfrm>
            <a:custGeom>
              <a:avLst/>
              <a:gdLst/>
              <a:ahLst/>
              <a:cxnLst/>
              <a:rect l="0" t="0" r="0" b="0"/>
              <a:pathLst>
                <a:path w="305425" h="305425">
                  <a:moveTo>
                    <a:pt x="305425" y="0"/>
                  </a:moveTo>
                  <a:lnTo>
                    <a:pt x="0" y="305425"/>
                  </a:lnTo>
                  <a:close/>
                </a:path>
              </a:pathLst>
            </a:custGeom>
            <a:noFill/>
            <a:ln w="7600" cap="flat">
              <a:solidFill>
                <a:srgbClr val="26FF3C">
                  <a:alpha val="38000"/>
                </a:srgbClr>
              </a:solidFill>
              <a:bevel/>
            </a:ln>
          </p:spPr>
        </p:sp>
        <p:sp>
          <p:nvSpPr>
            <p:cNvPr id="292" name="lines"/>
            <p:cNvSpPr/>
            <p:nvPr/>
          </p:nvSpPr>
          <p:spPr>
            <a:xfrm>
              <a:off x="8003638" y="5316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93" name="lines"/>
            <p:cNvSpPr/>
            <p:nvPr/>
          </p:nvSpPr>
          <p:spPr>
            <a:xfrm>
              <a:off x="7547638" y="5772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94" name="lines"/>
            <p:cNvSpPr/>
            <p:nvPr/>
          </p:nvSpPr>
          <p:spPr>
            <a:xfrm>
              <a:off x="7242213" y="6228650"/>
              <a:ext cx="305425" cy="305425"/>
            </a:xfrm>
            <a:custGeom>
              <a:avLst/>
              <a:gdLst/>
              <a:ahLst/>
              <a:cxnLst/>
              <a:rect l="0" t="0" r="0" b="0"/>
              <a:pathLst>
                <a:path w="305425" h="305425">
                  <a:moveTo>
                    <a:pt x="305425" y="0"/>
                  </a:moveTo>
                  <a:lnTo>
                    <a:pt x="0" y="305425"/>
                  </a:lnTo>
                  <a:close/>
                </a:path>
              </a:pathLst>
            </a:custGeom>
            <a:noFill/>
            <a:ln w="7600" cap="flat">
              <a:solidFill>
                <a:srgbClr val="26FF3C">
                  <a:alpha val="38000"/>
                </a:srgbClr>
              </a:solidFill>
              <a:bevel/>
            </a:ln>
          </p:spPr>
        </p:sp>
        <p:sp>
          <p:nvSpPr>
            <p:cNvPr id="295" name="lines"/>
            <p:cNvSpPr/>
            <p:nvPr/>
          </p:nvSpPr>
          <p:spPr>
            <a:xfrm>
              <a:off x="8003638" y="577265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96" name="lines"/>
            <p:cNvSpPr/>
            <p:nvPr/>
          </p:nvSpPr>
          <p:spPr>
            <a:xfrm>
              <a:off x="7698213" y="6228650"/>
              <a:ext cx="305425" cy="305425"/>
            </a:xfrm>
            <a:custGeom>
              <a:avLst/>
              <a:gdLst/>
              <a:ahLst/>
              <a:cxnLst/>
              <a:rect l="0" t="0" r="0" b="0"/>
              <a:pathLst>
                <a:path w="305425" h="305425">
                  <a:moveTo>
                    <a:pt x="305425" y="0"/>
                  </a:moveTo>
                  <a:lnTo>
                    <a:pt x="0" y="305425"/>
                  </a:lnTo>
                  <a:close/>
                </a:path>
              </a:pathLst>
            </a:custGeom>
            <a:noFill/>
            <a:ln w="7600" cap="flat">
              <a:solidFill>
                <a:srgbClr val="26FF3C">
                  <a:alpha val="38000"/>
                </a:srgbClr>
              </a:solidFill>
              <a:bevel/>
            </a:ln>
          </p:spPr>
        </p:sp>
        <p:sp>
          <p:nvSpPr>
            <p:cNvPr id="297" name="lines"/>
            <p:cNvSpPr/>
            <p:nvPr/>
          </p:nvSpPr>
          <p:spPr>
            <a:xfrm>
              <a:off x="8154213" y="6228650"/>
              <a:ext cx="305425" cy="305425"/>
            </a:xfrm>
            <a:custGeom>
              <a:avLst/>
              <a:gdLst/>
              <a:ahLst/>
              <a:cxnLst/>
              <a:rect l="0" t="0" r="0" b="0"/>
              <a:pathLst>
                <a:path w="305425" h="305425">
                  <a:moveTo>
                    <a:pt x="305425" y="0"/>
                  </a:moveTo>
                  <a:lnTo>
                    <a:pt x="0" y="305425"/>
                  </a:lnTo>
                  <a:close/>
                </a:path>
              </a:pathLst>
            </a:custGeom>
            <a:noFill/>
            <a:ln w="7600" cap="flat">
              <a:solidFill>
                <a:srgbClr val="26FF3C">
                  <a:alpha val="38000"/>
                </a:srgbClr>
              </a:solidFill>
              <a:bevel/>
            </a:ln>
          </p:spPr>
        </p:sp>
      </p:grpSp>
    </p:spTree>
    <p:extLst>
      <p:ext uri="{BB962C8B-B14F-4D97-AF65-F5344CB8AC3E}">
        <p14:creationId xmlns:p14="http://schemas.microsoft.com/office/powerpoint/2010/main" val="367598584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7" name="Group1022"/>
          <p:cNvGrpSpPr/>
          <p:nvPr/>
        </p:nvGrpSpPr>
        <p:grpSpPr>
          <a:xfrm>
            <a:off x="346400" y="554775"/>
            <a:ext cx="8451200" cy="5748450"/>
            <a:chOff x="346400" y="554775"/>
            <a:chExt cx="8451200" cy="5748450"/>
          </a:xfrm>
        </p:grpSpPr>
        <p:cxnSp>
          <p:nvCxnSpPr>
            <p:cNvPr id="398" name="Line"/>
            <p:cNvCxnSpPr/>
            <p:nvPr/>
          </p:nvCxnSpPr>
          <p:spPr>
            <a:xfrm rot="7142880">
              <a:off x="3999145" y="2126341"/>
              <a:ext cx="1456776" cy="0"/>
            </a:xfrm>
            <a:prstGeom prst="line">
              <a:avLst/>
            </a:prstGeom>
            <a:ln w="7600" cap="flat">
              <a:solidFill>
                <a:srgbClr val="000000"/>
              </a:solidFill>
              <a:miter lim="800000"/>
            </a:ln>
          </p:spPr>
        </p:cxnSp>
        <p:cxnSp>
          <p:nvCxnSpPr>
            <p:cNvPr id="399" name="Line"/>
            <p:cNvCxnSpPr/>
            <p:nvPr/>
          </p:nvCxnSpPr>
          <p:spPr>
            <a:xfrm rot="5400000">
              <a:off x="7048042" y="1449675"/>
              <a:ext cx="285000" cy="0"/>
            </a:xfrm>
            <a:prstGeom prst="line">
              <a:avLst/>
            </a:prstGeom>
            <a:ln w="7600" cap="flat">
              <a:solidFill>
                <a:srgbClr val="000000"/>
              </a:solidFill>
              <a:miter lim="800000"/>
            </a:ln>
          </p:spPr>
        </p:cxnSp>
        <p:cxnSp>
          <p:nvCxnSpPr>
            <p:cNvPr id="400" name="Line"/>
            <p:cNvCxnSpPr/>
            <p:nvPr/>
          </p:nvCxnSpPr>
          <p:spPr>
            <a:xfrm rot="5399994">
              <a:off x="7048042" y="2441475"/>
              <a:ext cx="285000" cy="0"/>
            </a:xfrm>
            <a:prstGeom prst="line">
              <a:avLst/>
            </a:prstGeom>
            <a:ln w="7600" cap="flat">
              <a:solidFill>
                <a:srgbClr val="000000"/>
              </a:solidFill>
              <a:miter lim="800000"/>
            </a:ln>
          </p:spPr>
        </p:cxnSp>
        <p:cxnSp>
          <p:nvCxnSpPr>
            <p:cNvPr id="401" name="Line"/>
            <p:cNvCxnSpPr/>
            <p:nvPr/>
          </p:nvCxnSpPr>
          <p:spPr>
            <a:xfrm rot="1640514">
              <a:off x="7112882" y="2264775"/>
              <a:ext cx="1389941" cy="0"/>
            </a:xfrm>
            <a:prstGeom prst="line">
              <a:avLst/>
            </a:prstGeom>
            <a:ln w="7600" cap="flat">
              <a:solidFill>
                <a:srgbClr val="000000"/>
              </a:solidFill>
              <a:miter lim="800000"/>
            </a:ln>
          </p:spPr>
        </p:cxnSp>
        <p:cxnSp>
          <p:nvCxnSpPr>
            <p:cNvPr id="402" name="Line"/>
            <p:cNvCxnSpPr/>
            <p:nvPr/>
          </p:nvCxnSpPr>
          <p:spPr>
            <a:xfrm rot="9521460">
              <a:off x="6138594" y="3066871"/>
              <a:ext cx="1089171" cy="0"/>
            </a:xfrm>
            <a:prstGeom prst="line">
              <a:avLst/>
            </a:prstGeom>
            <a:ln w="7600" cap="flat">
              <a:solidFill>
                <a:srgbClr val="000000"/>
              </a:solidFill>
              <a:miter lim="800000"/>
            </a:ln>
          </p:spPr>
        </p:cxnSp>
        <p:cxnSp>
          <p:nvCxnSpPr>
            <p:cNvPr id="403" name="Line"/>
            <p:cNvCxnSpPr/>
            <p:nvPr/>
          </p:nvCxnSpPr>
          <p:spPr>
            <a:xfrm rot="933438">
              <a:off x="4339599" y="3013945"/>
              <a:ext cx="1870489" cy="0"/>
            </a:xfrm>
            <a:prstGeom prst="line">
              <a:avLst/>
            </a:prstGeom>
            <a:ln w="7600" cap="flat">
              <a:solidFill>
                <a:srgbClr val="000000"/>
              </a:solidFill>
              <a:miter lim="800000"/>
            </a:ln>
          </p:spPr>
        </p:cxnSp>
        <p:cxnSp>
          <p:nvCxnSpPr>
            <p:cNvPr id="404" name="Line"/>
            <p:cNvCxnSpPr/>
            <p:nvPr/>
          </p:nvCxnSpPr>
          <p:spPr>
            <a:xfrm rot="3409854">
              <a:off x="3873378" y="3688141"/>
              <a:ext cx="2210202" cy="0"/>
            </a:xfrm>
            <a:prstGeom prst="line">
              <a:avLst/>
            </a:prstGeom>
            <a:ln w="7600" cap="flat">
              <a:solidFill>
                <a:srgbClr val="000000"/>
              </a:solidFill>
              <a:miter lim="800000"/>
            </a:ln>
          </p:spPr>
        </p:cxnSp>
        <p:cxnSp>
          <p:nvCxnSpPr>
            <p:cNvPr id="405" name="Line"/>
            <p:cNvCxnSpPr/>
            <p:nvPr/>
          </p:nvCxnSpPr>
          <p:spPr>
            <a:xfrm rot="8647080">
              <a:off x="4277419" y="5035925"/>
              <a:ext cx="1442548" cy="0"/>
            </a:xfrm>
            <a:prstGeom prst="line">
              <a:avLst/>
            </a:prstGeom>
            <a:ln w="7600" cap="flat">
              <a:solidFill>
                <a:srgbClr val="000000"/>
              </a:solidFill>
              <a:miter lim="800000"/>
            </a:ln>
          </p:spPr>
        </p:cxnSp>
        <p:cxnSp>
          <p:nvCxnSpPr>
            <p:cNvPr id="406" name="Line"/>
            <p:cNvCxnSpPr/>
            <p:nvPr/>
          </p:nvCxnSpPr>
          <p:spPr>
            <a:xfrm rot="4450692">
              <a:off x="5088487" y="5267429"/>
              <a:ext cx="1360028" cy="0"/>
            </a:xfrm>
            <a:prstGeom prst="line">
              <a:avLst/>
            </a:prstGeom>
            <a:ln w="7600" cap="flat">
              <a:solidFill>
                <a:srgbClr val="000000"/>
              </a:solidFill>
              <a:miter lim="800000"/>
            </a:ln>
          </p:spPr>
        </p:cxnSp>
        <p:cxnSp>
          <p:nvCxnSpPr>
            <p:cNvPr id="407" name="Line"/>
            <p:cNvCxnSpPr/>
            <p:nvPr/>
          </p:nvCxnSpPr>
          <p:spPr>
            <a:xfrm rot="1529688">
              <a:off x="5499276" y="4983675"/>
              <a:ext cx="1721537" cy="0"/>
            </a:xfrm>
            <a:prstGeom prst="line">
              <a:avLst/>
            </a:prstGeom>
            <a:ln w="7600" cap="flat">
              <a:solidFill>
                <a:srgbClr val="000000"/>
              </a:solidFill>
              <a:miter lim="800000"/>
            </a:ln>
          </p:spPr>
        </p:cxnSp>
        <p:cxnSp>
          <p:nvCxnSpPr>
            <p:cNvPr id="408" name="Line"/>
            <p:cNvCxnSpPr/>
            <p:nvPr/>
          </p:nvCxnSpPr>
          <p:spPr>
            <a:xfrm rot="9411660">
              <a:off x="2264298" y="2979175"/>
              <a:ext cx="2011348" cy="0"/>
            </a:xfrm>
            <a:prstGeom prst="line">
              <a:avLst/>
            </a:prstGeom>
            <a:ln w="7600" cap="flat">
              <a:solidFill>
                <a:srgbClr val="000000"/>
              </a:solidFill>
              <a:miter lim="800000"/>
            </a:ln>
          </p:spPr>
        </p:cxnSp>
        <p:cxnSp>
          <p:nvCxnSpPr>
            <p:cNvPr id="409" name="Line"/>
            <p:cNvCxnSpPr/>
            <p:nvPr/>
          </p:nvCxnSpPr>
          <p:spPr>
            <a:xfrm rot="-9405720">
              <a:off x="1399406" y="4324937"/>
              <a:ext cx="1461062" cy="0"/>
            </a:xfrm>
            <a:prstGeom prst="line">
              <a:avLst/>
            </a:prstGeom>
            <a:ln w="7600" cap="flat">
              <a:solidFill>
                <a:srgbClr val="000000"/>
              </a:solidFill>
              <a:miter lim="800000"/>
            </a:ln>
          </p:spPr>
        </p:cxnSp>
        <p:cxnSp>
          <p:nvCxnSpPr>
            <p:cNvPr id="410" name="Line"/>
            <p:cNvCxnSpPr/>
            <p:nvPr/>
          </p:nvCxnSpPr>
          <p:spPr>
            <a:xfrm rot="2675976">
              <a:off x="502941" y="3644737"/>
              <a:ext cx="1116478" cy="0"/>
            </a:xfrm>
            <a:prstGeom prst="line">
              <a:avLst/>
            </a:prstGeom>
            <a:ln w="7600" cap="flat">
              <a:solidFill>
                <a:srgbClr val="000000"/>
              </a:solidFill>
              <a:miter lim="800000"/>
            </a:ln>
          </p:spPr>
        </p:cxnSp>
        <p:cxnSp>
          <p:nvCxnSpPr>
            <p:cNvPr id="411" name="Line"/>
            <p:cNvCxnSpPr/>
            <p:nvPr/>
          </p:nvCxnSpPr>
          <p:spPr>
            <a:xfrm rot="8594160">
              <a:off x="1348624" y="3705537"/>
              <a:ext cx="1106628" cy="0"/>
            </a:xfrm>
            <a:prstGeom prst="line">
              <a:avLst/>
            </a:prstGeom>
            <a:ln w="7600" cap="flat">
              <a:solidFill>
                <a:srgbClr val="000000"/>
              </a:solidFill>
              <a:miter lim="800000"/>
            </a:ln>
          </p:spPr>
        </p:cxnSp>
        <p:cxnSp>
          <p:nvCxnSpPr>
            <p:cNvPr id="412" name="Line"/>
            <p:cNvCxnSpPr/>
            <p:nvPr/>
          </p:nvCxnSpPr>
          <p:spPr>
            <a:xfrm rot="5400000">
              <a:off x="1240350" y="4563957"/>
              <a:ext cx="436635" cy="0"/>
            </a:xfrm>
            <a:prstGeom prst="line">
              <a:avLst/>
            </a:prstGeom>
            <a:ln w="7600" cap="flat">
              <a:solidFill>
                <a:srgbClr val="000000"/>
              </a:solidFill>
              <a:miter lim="800000"/>
            </a:ln>
          </p:spPr>
        </p:cxnSp>
        <p:cxnSp>
          <p:nvCxnSpPr>
            <p:cNvPr id="413" name="Line"/>
            <p:cNvCxnSpPr/>
            <p:nvPr/>
          </p:nvCxnSpPr>
          <p:spPr>
            <a:xfrm rot="4032906">
              <a:off x="1318855" y="2692275"/>
              <a:ext cx="1479667" cy="0"/>
            </a:xfrm>
            <a:prstGeom prst="line">
              <a:avLst/>
            </a:prstGeom>
            <a:ln w="7600" cap="flat">
              <a:solidFill>
                <a:srgbClr val="000000"/>
              </a:solidFill>
              <a:miter lim="800000"/>
            </a:ln>
          </p:spPr>
        </p:cxnSp>
        <p:sp>
          <p:nvSpPr>
            <p:cNvPr id="414" name="Rectangle"/>
            <p:cNvSpPr/>
            <p:nvPr/>
          </p:nvSpPr>
          <p:spPr>
            <a:xfrm>
              <a:off x="354000" y="562375"/>
              <a:ext cx="3982400" cy="927200"/>
            </a:xfrm>
            <a:custGeom>
              <a:avLst/>
              <a:gdLst/>
              <a:ahLst/>
              <a:cxnLst/>
              <a:rect l="l" t="t" r="r" b="b"/>
              <a:pathLst>
                <a:path w="3982400" h="927200">
                  <a:moveTo>
                    <a:pt x="0" y="0"/>
                  </a:moveTo>
                  <a:lnTo>
                    <a:pt x="3982400" y="0"/>
                  </a:lnTo>
                  <a:lnTo>
                    <a:pt x="3982400" y="927200"/>
                  </a:lnTo>
                  <a:lnTo>
                    <a:pt x="0" y="927200"/>
                  </a:lnTo>
                  <a:lnTo>
                    <a:pt x="0" y="0"/>
                  </a:lnTo>
                  <a:close/>
                </a:path>
              </a:pathLst>
            </a:custGeom>
            <a:noFill/>
            <a:ln w="7600" cap="flat">
              <a:noFill/>
              <a:miter lim="800000"/>
            </a:ln>
          </p:spPr>
          <p:txBody>
            <a:bodyPr wrap="square" lIns="36000" tIns="18000" rIns="36000" bIns="18000" rtlCol="0" anchor="ctr"/>
            <a:lstStyle/>
            <a:p>
              <a:pPr algn="ctr"/>
              <a:endParaRPr sz="2400" dirty="0">
                <a:solidFill>
                  <a:srgbClr val="4BACC6"/>
                </a:solidFill>
                <a:latin typeface="Bodoni MT Black"/>
              </a:endParaRPr>
            </a:p>
          </p:txBody>
        </p:sp>
        <p:grpSp>
          <p:nvGrpSpPr>
            <p:cNvPr id="415" name="Blue bubble"/>
            <p:cNvGrpSpPr/>
            <p:nvPr/>
          </p:nvGrpSpPr>
          <p:grpSpPr>
            <a:xfrm>
              <a:off x="3909735" y="2298974"/>
              <a:ext cx="928264" cy="928264"/>
              <a:chOff x="3909735" y="2298974"/>
              <a:chExt cx="928264" cy="928264"/>
            </a:xfrm>
          </p:grpSpPr>
          <p:sp>
            <p:nvSpPr>
              <p:cNvPr id="775" name="Freeform 774"/>
              <p:cNvSpPr/>
              <p:nvPr/>
            </p:nvSpPr>
            <p:spPr>
              <a:xfrm>
                <a:off x="3909735" y="2298974"/>
                <a:ext cx="928264" cy="928264"/>
              </a:xfrm>
              <a:custGeom>
                <a:avLst/>
                <a:gdLst/>
                <a:ahLst/>
                <a:cxnLst/>
                <a:rect l="0" t="0" r="0" b="0"/>
                <a:pathLst>
                  <a:path w="928264" h="928264">
                    <a:moveTo>
                      <a:pt x="0" y="464133"/>
                    </a:moveTo>
                    <a:cubicBezTo>
                      <a:pt x="0" y="207799"/>
                      <a:pt x="207799" y="0"/>
                      <a:pt x="464133" y="0"/>
                    </a:cubicBezTo>
                    <a:cubicBezTo>
                      <a:pt x="720466" y="0"/>
                      <a:pt x="928264" y="207799"/>
                      <a:pt x="928264" y="464133"/>
                    </a:cubicBezTo>
                    <a:cubicBezTo>
                      <a:pt x="928264" y="720466"/>
                      <a:pt x="720466" y="928264"/>
                      <a:pt x="464133" y="928264"/>
                    </a:cubicBezTo>
                    <a:cubicBezTo>
                      <a:pt x="207799" y="928264"/>
                      <a:pt x="0" y="720466"/>
                      <a:pt x="0" y="464133"/>
                    </a:cubicBezTo>
                    <a:close/>
                  </a:path>
                </a:pathLst>
              </a:custGeom>
              <a:solidFill>
                <a:srgbClr val="AFC97A"/>
              </a:solidFill>
              <a:ln w="7600" cap="flat">
                <a:noFill/>
                <a:bevel/>
              </a:ln>
            </p:spPr>
          </p:sp>
          <p:sp>
            <p:nvSpPr>
              <p:cNvPr id="776" name="Freeform 775"/>
              <p:cNvSpPr/>
              <p:nvPr/>
            </p:nvSpPr>
            <p:spPr>
              <a:xfrm>
                <a:off x="3909735" y="2298974"/>
                <a:ext cx="928264" cy="928264"/>
              </a:xfrm>
              <a:custGeom>
                <a:avLst/>
                <a:gdLst/>
                <a:ahLst/>
                <a:cxnLst/>
                <a:rect l="0" t="0" r="0" b="0"/>
                <a:pathLst>
                  <a:path w="928264" h="928264">
                    <a:moveTo>
                      <a:pt x="0" y="464133"/>
                    </a:moveTo>
                    <a:cubicBezTo>
                      <a:pt x="0" y="207799"/>
                      <a:pt x="207799" y="0"/>
                      <a:pt x="464133" y="0"/>
                    </a:cubicBezTo>
                    <a:cubicBezTo>
                      <a:pt x="720466" y="0"/>
                      <a:pt x="928264" y="207799"/>
                      <a:pt x="928264" y="464133"/>
                    </a:cubicBezTo>
                    <a:cubicBezTo>
                      <a:pt x="928264" y="720466"/>
                      <a:pt x="720466" y="928264"/>
                      <a:pt x="464133" y="928264"/>
                    </a:cubicBezTo>
                    <a:cubicBezTo>
                      <a:pt x="207799" y="928264"/>
                      <a:pt x="0" y="720466"/>
                      <a:pt x="0" y="464133"/>
                    </a:cubicBezTo>
                    <a:close/>
                  </a:path>
                </a:pathLst>
              </a:custGeom>
              <a:solidFill>
                <a:srgbClr val="AFC97A"/>
              </a:solidFill>
              <a:ln w="7600" cap="flat">
                <a:noFill/>
                <a:bevel/>
              </a:ln>
            </p:spPr>
          </p:sp>
          <p:sp>
            <p:nvSpPr>
              <p:cNvPr id="777" name="Freeform 776"/>
              <p:cNvSpPr/>
              <p:nvPr/>
            </p:nvSpPr>
            <p:spPr>
              <a:xfrm>
                <a:off x="3933802" y="2306279"/>
                <a:ext cx="880133" cy="529027"/>
              </a:xfrm>
              <a:custGeom>
                <a:avLst/>
                <a:gdLst/>
                <a:ahLst/>
                <a:cxnLst/>
                <a:rect l="0" t="0" r="0" b="0"/>
                <a:pathLst>
                  <a:path w="880133" h="529027">
                    <a:moveTo>
                      <a:pt x="0" y="352398"/>
                    </a:moveTo>
                    <a:cubicBezTo>
                      <a:pt x="82512" y="53289"/>
                      <a:pt x="326612" y="-8595"/>
                      <a:pt x="440067" y="859"/>
                    </a:cubicBezTo>
                    <a:cubicBezTo>
                      <a:pt x="732298" y="-5157"/>
                      <a:pt x="845751" y="238942"/>
                      <a:pt x="880133" y="352398"/>
                    </a:cubicBezTo>
                    <a:cubicBezTo>
                      <a:pt x="785589" y="446944"/>
                      <a:pt x="536331" y="541486"/>
                      <a:pt x="440067" y="527737"/>
                    </a:cubicBezTo>
                    <a:cubicBezTo>
                      <a:pt x="195967" y="513985"/>
                      <a:pt x="89389" y="414282"/>
                      <a:pt x="0" y="352398"/>
                    </a:cubicBezTo>
                    <a:close/>
                  </a:path>
                </a:pathLst>
              </a:custGeom>
              <a:gradFill>
                <a:gsLst>
                  <a:gs pos="0">
                    <a:srgbClr val="FFFFFF"/>
                  </a:gs>
                  <a:gs pos="1000">
                    <a:srgbClr val="FFFFFF">
                      <a:alpha val="29000"/>
                    </a:srgbClr>
                  </a:gs>
                </a:gsLst>
                <a:lin ang="5400000" scaled="0"/>
              </a:gradFill>
              <a:ln w="7600" cap="flat">
                <a:noFill/>
                <a:bevel/>
              </a:ln>
            </p:spPr>
          </p:sp>
          <p:sp>
            <p:nvSpPr>
              <p:cNvPr id="778" name="Freeform 777"/>
              <p:cNvSpPr/>
              <p:nvPr/>
            </p:nvSpPr>
            <p:spPr>
              <a:xfrm>
                <a:off x="4148355" y="2319602"/>
                <a:ext cx="451026" cy="296599"/>
              </a:xfrm>
              <a:custGeom>
                <a:avLst/>
                <a:gdLst/>
                <a:ahLst/>
                <a:cxnLst/>
                <a:rect l="0" t="0" r="0" b="0"/>
                <a:pathLst>
                  <a:path w="451026" h="296599">
                    <a:moveTo>
                      <a:pt x="0" y="145649"/>
                    </a:moveTo>
                    <a:cubicBezTo>
                      <a:pt x="6830" y="70424"/>
                      <a:pt x="87421" y="-1601"/>
                      <a:pt x="226751" y="0"/>
                    </a:cubicBezTo>
                    <a:cubicBezTo>
                      <a:pt x="381105" y="1601"/>
                      <a:pt x="456235" y="86429"/>
                      <a:pt x="451026" y="145649"/>
                    </a:cubicBezTo>
                    <a:cubicBezTo>
                      <a:pt x="454868" y="278494"/>
                      <a:pt x="249972" y="291297"/>
                      <a:pt x="226751" y="296099"/>
                    </a:cubicBezTo>
                    <a:cubicBezTo>
                      <a:pt x="131133" y="304103"/>
                      <a:pt x="0" y="228877"/>
                      <a:pt x="0" y="145649"/>
                    </a:cubicBezTo>
                    <a:close/>
                  </a:path>
                </a:pathLst>
              </a:custGeom>
              <a:gradFill>
                <a:gsLst>
                  <a:gs pos="0">
                    <a:srgbClr val="FFFFFF"/>
                  </a:gs>
                  <a:gs pos="100000">
                    <a:srgbClr val="FFFFFF">
                      <a:alpha val="0"/>
                    </a:srgbClr>
                  </a:gs>
                </a:gsLst>
                <a:lin ang="5400000" scaled="0"/>
              </a:gradFill>
              <a:ln w="7600" cap="flat">
                <a:noFill/>
                <a:bevel/>
              </a:ln>
            </p:spPr>
          </p:sp>
          <p:sp>
            <p:nvSpPr>
              <p:cNvPr id="779" name="Freeform 778"/>
              <p:cNvSpPr/>
              <p:nvPr/>
            </p:nvSpPr>
            <p:spPr>
              <a:xfrm>
                <a:off x="4148355" y="2930641"/>
                <a:ext cx="451026" cy="296598"/>
              </a:xfrm>
              <a:custGeom>
                <a:avLst/>
                <a:gdLst/>
                <a:ahLst/>
                <a:cxnLst/>
                <a:rect l="0" t="0" r="0" b="0"/>
                <a:pathLst>
                  <a:path w="451026" h="296598">
                    <a:moveTo>
                      <a:pt x="0" y="145648"/>
                    </a:moveTo>
                    <a:cubicBezTo>
                      <a:pt x="6830" y="70423"/>
                      <a:pt x="87421" y="-1601"/>
                      <a:pt x="226751" y="0"/>
                    </a:cubicBezTo>
                    <a:cubicBezTo>
                      <a:pt x="381105" y="1601"/>
                      <a:pt x="456235" y="86429"/>
                      <a:pt x="451026" y="145648"/>
                    </a:cubicBezTo>
                    <a:cubicBezTo>
                      <a:pt x="454868" y="278492"/>
                      <a:pt x="249972" y="291297"/>
                      <a:pt x="226751" y="296098"/>
                    </a:cubicBezTo>
                    <a:cubicBezTo>
                      <a:pt x="131133" y="304103"/>
                      <a:pt x="0" y="228876"/>
                      <a:pt x="0" y="145648"/>
                    </a:cubicBezTo>
                    <a:close/>
                  </a:path>
                </a:pathLst>
              </a:custGeom>
              <a:gradFill>
                <a:gsLst>
                  <a:gs pos="0">
                    <a:srgbClr val="FFFFFF"/>
                  </a:gs>
                  <a:gs pos="100000">
                    <a:srgbClr val="FFFFFF">
                      <a:alpha val="0"/>
                    </a:srgbClr>
                  </a:gs>
                </a:gsLst>
                <a:lin ang="16200000" scaled="0"/>
              </a:gradFill>
              <a:ln w="7600" cap="flat">
                <a:noFill/>
                <a:bevel/>
              </a:ln>
            </p:spPr>
          </p:sp>
          <p:sp>
            <p:nvSpPr>
              <p:cNvPr id="780" name="Text 1023"/>
              <p:cNvSpPr txBox="1"/>
              <p:nvPr/>
            </p:nvSpPr>
            <p:spPr>
              <a:xfrm>
                <a:off x="3909735" y="2298974"/>
                <a:ext cx="928264" cy="928264"/>
              </a:xfrm>
              <a:prstGeom prst="rect">
                <a:avLst/>
              </a:prstGeom>
              <a:noFill/>
            </p:spPr>
            <p:txBody>
              <a:bodyPr wrap="square" lIns="36000" tIns="18000" rIns="36000" bIns="18000" rtlCol="0" anchor="ctr"/>
              <a:lstStyle/>
              <a:p>
                <a:pPr algn="ctr"/>
                <a:r>
                  <a:rPr sz="1000">
                    <a:solidFill>
                      <a:srgbClr val="000000"/>
                    </a:solidFill>
                    <a:latin typeface="Arial"/>
                  </a:rPr>
                  <a:t>RISK</a:t>
                </a:r>
              </a:p>
              <a:p>
                <a:pPr algn="ctr"/>
                <a:r>
                  <a:rPr sz="1000">
                    <a:solidFill>
                      <a:srgbClr val="000000"/>
                    </a:solidFill>
                    <a:latin typeface="Arial"/>
                  </a:rPr>
                  <a:t>MANAGEMENT</a:t>
                </a:r>
              </a:p>
            </p:txBody>
          </p:sp>
        </p:grpSp>
        <p:grpSp>
          <p:nvGrpSpPr>
            <p:cNvPr id="416" name="Blue bubble"/>
            <p:cNvGrpSpPr/>
            <p:nvPr/>
          </p:nvGrpSpPr>
          <p:grpSpPr>
            <a:xfrm>
              <a:off x="5762229" y="2851176"/>
              <a:ext cx="827199" cy="827199"/>
              <a:chOff x="5762229" y="2851176"/>
              <a:chExt cx="827199" cy="827199"/>
            </a:xfrm>
          </p:grpSpPr>
          <p:sp>
            <p:nvSpPr>
              <p:cNvPr id="769" name="Freeform 768"/>
              <p:cNvSpPr/>
              <p:nvPr/>
            </p:nvSpPr>
            <p:spPr>
              <a:xfrm>
                <a:off x="5762229" y="2851176"/>
                <a:ext cx="827199" cy="827199"/>
              </a:xfrm>
              <a:custGeom>
                <a:avLst/>
                <a:gdLst/>
                <a:ahLst/>
                <a:cxnLst/>
                <a:rect l="0" t="0" r="0" b="0"/>
                <a:pathLst>
                  <a:path w="827199" h="827199">
                    <a:moveTo>
                      <a:pt x="0" y="413600"/>
                    </a:moveTo>
                    <a:cubicBezTo>
                      <a:pt x="0" y="185176"/>
                      <a:pt x="185176" y="0"/>
                      <a:pt x="413600" y="0"/>
                    </a:cubicBezTo>
                    <a:cubicBezTo>
                      <a:pt x="642024" y="0"/>
                      <a:pt x="827199" y="185176"/>
                      <a:pt x="827199" y="413600"/>
                    </a:cubicBezTo>
                    <a:cubicBezTo>
                      <a:pt x="827199" y="642024"/>
                      <a:pt x="642024" y="827199"/>
                      <a:pt x="413600" y="827199"/>
                    </a:cubicBezTo>
                    <a:cubicBezTo>
                      <a:pt x="185176" y="827199"/>
                      <a:pt x="0" y="642024"/>
                      <a:pt x="0" y="413600"/>
                    </a:cubicBezTo>
                    <a:close/>
                  </a:path>
                </a:pathLst>
              </a:custGeom>
              <a:solidFill>
                <a:srgbClr val="AFC97A"/>
              </a:solidFill>
              <a:ln w="7600" cap="flat">
                <a:noFill/>
                <a:bevel/>
              </a:ln>
            </p:spPr>
          </p:sp>
          <p:sp>
            <p:nvSpPr>
              <p:cNvPr id="770" name="Freeform 769"/>
              <p:cNvSpPr/>
              <p:nvPr/>
            </p:nvSpPr>
            <p:spPr>
              <a:xfrm>
                <a:off x="5762229" y="2851176"/>
                <a:ext cx="827199" cy="827199"/>
              </a:xfrm>
              <a:custGeom>
                <a:avLst/>
                <a:gdLst/>
                <a:ahLst/>
                <a:cxnLst/>
                <a:rect l="0" t="0" r="0" b="0"/>
                <a:pathLst>
                  <a:path w="827199" h="827199">
                    <a:moveTo>
                      <a:pt x="0" y="413600"/>
                    </a:moveTo>
                    <a:cubicBezTo>
                      <a:pt x="0" y="185176"/>
                      <a:pt x="185176" y="0"/>
                      <a:pt x="413600" y="0"/>
                    </a:cubicBezTo>
                    <a:cubicBezTo>
                      <a:pt x="642024" y="0"/>
                      <a:pt x="827199" y="185176"/>
                      <a:pt x="827199" y="413600"/>
                    </a:cubicBezTo>
                    <a:cubicBezTo>
                      <a:pt x="827199" y="642024"/>
                      <a:pt x="642024" y="827199"/>
                      <a:pt x="413600" y="827199"/>
                    </a:cubicBezTo>
                    <a:cubicBezTo>
                      <a:pt x="185176" y="827199"/>
                      <a:pt x="0" y="642024"/>
                      <a:pt x="0" y="413600"/>
                    </a:cubicBezTo>
                    <a:close/>
                  </a:path>
                </a:pathLst>
              </a:custGeom>
              <a:solidFill>
                <a:srgbClr val="AFC97A"/>
              </a:solidFill>
              <a:ln w="7600" cap="flat">
                <a:noFill/>
                <a:bevel/>
              </a:ln>
            </p:spPr>
          </p:sp>
          <p:sp>
            <p:nvSpPr>
              <p:cNvPr id="771" name="Freeform 770"/>
              <p:cNvSpPr/>
              <p:nvPr/>
            </p:nvSpPr>
            <p:spPr>
              <a:xfrm>
                <a:off x="5783674" y="2857686"/>
                <a:ext cx="784305" cy="471429"/>
              </a:xfrm>
              <a:custGeom>
                <a:avLst/>
                <a:gdLst/>
                <a:ahLst/>
                <a:cxnLst/>
                <a:rect l="0" t="0" r="0" b="0"/>
                <a:pathLst>
                  <a:path w="784305" h="471429">
                    <a:moveTo>
                      <a:pt x="0" y="314030"/>
                    </a:moveTo>
                    <a:cubicBezTo>
                      <a:pt x="73529" y="47487"/>
                      <a:pt x="291052" y="-7659"/>
                      <a:pt x="392154" y="766"/>
                    </a:cubicBezTo>
                    <a:cubicBezTo>
                      <a:pt x="652569" y="-4596"/>
                      <a:pt x="753671" y="212928"/>
                      <a:pt x="784305" y="314030"/>
                    </a:cubicBezTo>
                    <a:cubicBezTo>
                      <a:pt x="700057" y="398283"/>
                      <a:pt x="477938" y="482531"/>
                      <a:pt x="392154" y="470280"/>
                    </a:cubicBezTo>
                    <a:cubicBezTo>
                      <a:pt x="174631" y="458025"/>
                      <a:pt x="79656" y="369177"/>
                      <a:pt x="0" y="314030"/>
                    </a:cubicBezTo>
                    <a:close/>
                  </a:path>
                </a:pathLst>
              </a:custGeom>
              <a:gradFill>
                <a:gsLst>
                  <a:gs pos="0">
                    <a:srgbClr val="FFFFFF"/>
                  </a:gs>
                  <a:gs pos="1000">
                    <a:srgbClr val="FFFFFF">
                      <a:alpha val="29000"/>
                    </a:srgbClr>
                  </a:gs>
                </a:gsLst>
                <a:lin ang="5400000" scaled="0"/>
              </a:gradFill>
              <a:ln w="7600" cap="flat">
                <a:noFill/>
                <a:bevel/>
              </a:ln>
            </p:spPr>
          </p:sp>
          <p:sp>
            <p:nvSpPr>
              <p:cNvPr id="772" name="Freeform 771"/>
              <p:cNvSpPr/>
              <p:nvPr/>
            </p:nvSpPr>
            <p:spPr>
              <a:xfrm>
                <a:off x="5974868" y="2869558"/>
                <a:ext cx="401920" cy="264307"/>
              </a:xfrm>
              <a:custGeom>
                <a:avLst/>
                <a:gdLst/>
                <a:ahLst/>
                <a:cxnLst/>
                <a:rect l="0" t="0" r="0" b="0"/>
                <a:pathLst>
                  <a:path w="401920" h="264307">
                    <a:moveTo>
                      <a:pt x="0" y="129791"/>
                    </a:moveTo>
                    <a:cubicBezTo>
                      <a:pt x="6086" y="62756"/>
                      <a:pt x="77903" y="-1426"/>
                      <a:pt x="202063" y="0"/>
                    </a:cubicBezTo>
                    <a:cubicBezTo>
                      <a:pt x="339611" y="1426"/>
                      <a:pt x="406562" y="77019"/>
                      <a:pt x="401920" y="129791"/>
                    </a:cubicBezTo>
                    <a:cubicBezTo>
                      <a:pt x="405344" y="248172"/>
                      <a:pt x="222756" y="259583"/>
                      <a:pt x="202063" y="263861"/>
                    </a:cubicBezTo>
                    <a:cubicBezTo>
                      <a:pt x="116856" y="270994"/>
                      <a:pt x="0" y="203957"/>
                      <a:pt x="0" y="129791"/>
                    </a:cubicBezTo>
                    <a:close/>
                  </a:path>
                </a:pathLst>
              </a:custGeom>
              <a:gradFill>
                <a:gsLst>
                  <a:gs pos="0">
                    <a:srgbClr val="FFFFFF"/>
                  </a:gs>
                  <a:gs pos="100000">
                    <a:srgbClr val="FFFFFF">
                      <a:alpha val="0"/>
                    </a:srgbClr>
                  </a:gs>
                </a:gsLst>
                <a:lin ang="5400000" scaled="0"/>
              </a:gradFill>
              <a:ln w="7600" cap="flat">
                <a:noFill/>
                <a:bevel/>
              </a:ln>
            </p:spPr>
          </p:sp>
          <p:sp>
            <p:nvSpPr>
              <p:cNvPr id="773" name="Freeform 772"/>
              <p:cNvSpPr/>
              <p:nvPr/>
            </p:nvSpPr>
            <p:spPr>
              <a:xfrm>
                <a:off x="5974868" y="3414070"/>
                <a:ext cx="401920" cy="264306"/>
              </a:xfrm>
              <a:custGeom>
                <a:avLst/>
                <a:gdLst/>
                <a:ahLst/>
                <a:cxnLst/>
                <a:rect l="0" t="0" r="0" b="0"/>
                <a:pathLst>
                  <a:path w="401920" h="264306">
                    <a:moveTo>
                      <a:pt x="0" y="129791"/>
                    </a:moveTo>
                    <a:cubicBezTo>
                      <a:pt x="6086" y="62756"/>
                      <a:pt x="77903" y="-1426"/>
                      <a:pt x="202063" y="0"/>
                    </a:cubicBezTo>
                    <a:cubicBezTo>
                      <a:pt x="339611" y="1426"/>
                      <a:pt x="406562" y="77018"/>
                      <a:pt x="401920" y="129791"/>
                    </a:cubicBezTo>
                    <a:cubicBezTo>
                      <a:pt x="405344" y="248171"/>
                      <a:pt x="222756" y="259582"/>
                      <a:pt x="202063" y="263861"/>
                    </a:cubicBezTo>
                    <a:cubicBezTo>
                      <a:pt x="116856" y="270993"/>
                      <a:pt x="0" y="203957"/>
                      <a:pt x="0" y="129791"/>
                    </a:cubicBezTo>
                    <a:close/>
                  </a:path>
                </a:pathLst>
              </a:custGeom>
              <a:gradFill>
                <a:gsLst>
                  <a:gs pos="0">
                    <a:srgbClr val="FFFFFF"/>
                  </a:gs>
                  <a:gs pos="100000">
                    <a:srgbClr val="FFFFFF">
                      <a:alpha val="0"/>
                    </a:srgbClr>
                  </a:gs>
                </a:gsLst>
                <a:lin ang="16200000" scaled="0"/>
              </a:gradFill>
              <a:ln w="7600" cap="flat">
                <a:noFill/>
                <a:bevel/>
              </a:ln>
            </p:spPr>
          </p:sp>
          <p:sp>
            <p:nvSpPr>
              <p:cNvPr id="774" name="Text 1024"/>
              <p:cNvSpPr txBox="1"/>
              <p:nvPr/>
            </p:nvSpPr>
            <p:spPr>
              <a:xfrm>
                <a:off x="5762229" y="2851176"/>
                <a:ext cx="827199" cy="827199"/>
              </a:xfrm>
              <a:prstGeom prst="rect">
                <a:avLst/>
              </a:prstGeom>
              <a:noFill/>
            </p:spPr>
            <p:txBody>
              <a:bodyPr wrap="square" lIns="36000" tIns="18000" rIns="36000" bIns="18000" rtlCol="0" anchor="ctr"/>
              <a:lstStyle/>
              <a:p>
                <a:pPr algn="ctr"/>
                <a:r>
                  <a:rPr sz="1000">
                    <a:solidFill>
                      <a:srgbClr val="000000"/>
                    </a:solidFill>
                    <a:latin typeface="Arial"/>
                  </a:rPr>
                  <a:t>Who </a:t>
                </a:r>
              </a:p>
              <a:p>
                <a:pPr algn="ctr"/>
                <a:r>
                  <a:rPr sz="1000">
                    <a:solidFill>
                      <a:srgbClr val="000000"/>
                    </a:solidFill>
                    <a:latin typeface="Arial"/>
                  </a:rPr>
                  <a:t>    does it?</a:t>
                </a:r>
              </a:p>
            </p:txBody>
          </p:sp>
        </p:grpSp>
        <p:grpSp>
          <p:nvGrpSpPr>
            <p:cNvPr id="417" name="Iridescence bubble"/>
            <p:cNvGrpSpPr/>
            <p:nvPr/>
          </p:nvGrpSpPr>
          <p:grpSpPr>
            <a:xfrm>
              <a:off x="6905542" y="2583975"/>
              <a:ext cx="570000" cy="570000"/>
              <a:chOff x="6905542" y="2583975"/>
              <a:chExt cx="570000" cy="570000"/>
            </a:xfrm>
          </p:grpSpPr>
          <p:sp>
            <p:nvSpPr>
              <p:cNvPr id="763" name="Freeform 762"/>
              <p:cNvSpPr/>
              <p:nvPr/>
            </p:nvSpPr>
            <p:spPr>
              <a:xfrm>
                <a:off x="6905542" y="2583975"/>
                <a:ext cx="570000" cy="570000"/>
              </a:xfrm>
              <a:custGeom>
                <a:avLst/>
                <a:gdLst/>
                <a:ahLst/>
                <a:cxnLst/>
                <a:rect l="0" t="0" r="0" b="0"/>
                <a:pathLst>
                  <a:path w="570000" h="570000">
                    <a:moveTo>
                      <a:pt x="0" y="285000"/>
                    </a:moveTo>
                    <a:cubicBezTo>
                      <a:pt x="0" y="127599"/>
                      <a:pt x="127599" y="0"/>
                      <a:pt x="285000" y="0"/>
                    </a:cubicBezTo>
                    <a:cubicBezTo>
                      <a:pt x="442401" y="0"/>
                      <a:pt x="570000" y="127599"/>
                      <a:pt x="570000" y="285000"/>
                    </a:cubicBezTo>
                    <a:cubicBezTo>
                      <a:pt x="570000" y="442401"/>
                      <a:pt x="442401" y="570000"/>
                      <a:pt x="285000" y="570000"/>
                    </a:cubicBezTo>
                    <a:cubicBezTo>
                      <a:pt x="127599" y="570000"/>
                      <a:pt x="0" y="442401"/>
                      <a:pt x="0" y="285000"/>
                    </a:cubicBezTo>
                    <a:close/>
                  </a:path>
                </a:pathLst>
              </a:custGeom>
              <a:gradFill>
                <a:gsLst>
                  <a:gs pos="100000">
                    <a:srgbClr val="FF3333"/>
                  </a:gs>
                  <a:gs pos="70379">
                    <a:srgbClr val="FF3333"/>
                  </a:gs>
                  <a:gs pos="0">
                    <a:srgbClr val="FFFF00"/>
                  </a:gs>
                </a:gsLst>
                <a:path path="circle">
                  <a:fillToRect l="50000" t="50000" r="50000" b="50000"/>
                </a:path>
              </a:gradFill>
              <a:ln w="7600" cap="flat">
                <a:noFill/>
                <a:bevel/>
              </a:ln>
            </p:spPr>
          </p:sp>
          <p:sp>
            <p:nvSpPr>
              <p:cNvPr id="764" name="Freeform 763"/>
              <p:cNvSpPr/>
              <p:nvPr/>
            </p:nvSpPr>
            <p:spPr>
              <a:xfrm>
                <a:off x="6905542" y="2583975"/>
                <a:ext cx="570000" cy="570000"/>
              </a:xfrm>
              <a:custGeom>
                <a:avLst/>
                <a:gdLst/>
                <a:ahLst/>
                <a:cxnLst/>
                <a:rect l="0" t="0" r="0" b="0"/>
                <a:pathLst>
                  <a:path w="570000" h="570000">
                    <a:moveTo>
                      <a:pt x="0" y="285000"/>
                    </a:moveTo>
                    <a:cubicBezTo>
                      <a:pt x="0" y="127599"/>
                      <a:pt x="127599" y="0"/>
                      <a:pt x="285000" y="0"/>
                    </a:cubicBezTo>
                    <a:cubicBezTo>
                      <a:pt x="442401" y="0"/>
                      <a:pt x="570000" y="127599"/>
                      <a:pt x="570000" y="285000"/>
                    </a:cubicBezTo>
                    <a:cubicBezTo>
                      <a:pt x="570000" y="442401"/>
                      <a:pt x="442401" y="570000"/>
                      <a:pt x="285000" y="570000"/>
                    </a:cubicBezTo>
                    <a:cubicBezTo>
                      <a:pt x="127599" y="570000"/>
                      <a:pt x="0" y="442401"/>
                      <a:pt x="0" y="285000"/>
                    </a:cubicBezTo>
                    <a:close/>
                  </a:path>
                </a:pathLst>
              </a:custGeom>
              <a:gradFill>
                <a:gsLst>
                  <a:gs pos="100000">
                    <a:srgbClr val="FF3333"/>
                  </a:gs>
                  <a:gs pos="70379">
                    <a:srgbClr val="FF3333"/>
                  </a:gs>
                  <a:gs pos="0">
                    <a:srgbClr val="FFFF00"/>
                  </a:gs>
                </a:gsLst>
                <a:path path="circle">
                  <a:fillToRect l="50000" t="50000" r="50000" b="50000"/>
                </a:path>
              </a:gradFill>
              <a:ln w="7600" cap="flat">
                <a:noFill/>
                <a:bevel/>
              </a:ln>
            </p:spPr>
          </p:sp>
          <p:sp>
            <p:nvSpPr>
              <p:cNvPr id="765" name="Freeform 764"/>
              <p:cNvSpPr/>
              <p:nvPr/>
            </p:nvSpPr>
            <p:spPr>
              <a:xfrm>
                <a:off x="6920319" y="2588461"/>
                <a:ext cx="540445" cy="324848"/>
              </a:xfrm>
              <a:custGeom>
                <a:avLst/>
                <a:gdLst/>
                <a:ahLst/>
                <a:cxnLst/>
                <a:rect l="0" t="0" r="0" b="0"/>
                <a:pathLst>
                  <a:path w="540445" h="324848">
                    <a:moveTo>
                      <a:pt x="0" y="216389"/>
                    </a:moveTo>
                    <a:cubicBezTo>
                      <a:pt x="50667" y="32722"/>
                      <a:pt x="200556" y="-5278"/>
                      <a:pt x="270223" y="528"/>
                    </a:cubicBezTo>
                    <a:cubicBezTo>
                      <a:pt x="449667" y="-3167"/>
                      <a:pt x="519334" y="146723"/>
                      <a:pt x="540445" y="216389"/>
                    </a:cubicBezTo>
                    <a:cubicBezTo>
                      <a:pt x="482389" y="274445"/>
                      <a:pt x="329334" y="332498"/>
                      <a:pt x="270223" y="324056"/>
                    </a:cubicBezTo>
                    <a:cubicBezTo>
                      <a:pt x="120333" y="315612"/>
                      <a:pt x="54889" y="254389"/>
                      <a:pt x="0" y="216389"/>
                    </a:cubicBezTo>
                    <a:close/>
                  </a:path>
                </a:pathLst>
              </a:custGeom>
              <a:gradFill>
                <a:gsLst>
                  <a:gs pos="0">
                    <a:srgbClr val="FFFFFF"/>
                  </a:gs>
                  <a:gs pos="1000">
                    <a:srgbClr val="FFFFFF">
                      <a:alpha val="29000"/>
                    </a:srgbClr>
                  </a:gs>
                </a:gsLst>
                <a:lin ang="5400000" scaled="0"/>
              </a:gradFill>
              <a:ln w="7600" cap="flat">
                <a:noFill/>
                <a:bevel/>
              </a:ln>
            </p:spPr>
          </p:sp>
          <p:sp>
            <p:nvSpPr>
              <p:cNvPr id="766" name="Freeform 765"/>
              <p:cNvSpPr/>
              <p:nvPr/>
            </p:nvSpPr>
            <p:spPr>
              <a:xfrm>
                <a:off x="7052066" y="2596642"/>
                <a:ext cx="276952" cy="182126"/>
              </a:xfrm>
              <a:custGeom>
                <a:avLst/>
                <a:gdLst/>
                <a:ahLst/>
                <a:cxnLst/>
                <a:rect l="0" t="0" r="0" b="0"/>
                <a:pathLst>
                  <a:path w="276952" h="182126">
                    <a:moveTo>
                      <a:pt x="0" y="89435"/>
                    </a:moveTo>
                    <a:cubicBezTo>
                      <a:pt x="4194" y="43244"/>
                      <a:pt x="53681" y="-983"/>
                      <a:pt x="139236" y="0"/>
                    </a:cubicBezTo>
                    <a:cubicBezTo>
                      <a:pt x="234017" y="983"/>
                      <a:pt x="280150" y="53072"/>
                      <a:pt x="276952" y="89435"/>
                    </a:cubicBezTo>
                    <a:cubicBezTo>
                      <a:pt x="279311" y="171008"/>
                      <a:pt x="153495" y="178871"/>
                      <a:pt x="139236" y="181819"/>
                    </a:cubicBezTo>
                    <a:cubicBezTo>
                      <a:pt x="80522" y="186734"/>
                      <a:pt x="0" y="140541"/>
                      <a:pt x="0" y="89435"/>
                    </a:cubicBezTo>
                    <a:close/>
                  </a:path>
                </a:pathLst>
              </a:custGeom>
              <a:gradFill>
                <a:gsLst>
                  <a:gs pos="0">
                    <a:srgbClr val="FFFFFF"/>
                  </a:gs>
                  <a:gs pos="100000">
                    <a:srgbClr val="FFFFFF">
                      <a:alpha val="0"/>
                    </a:srgbClr>
                  </a:gs>
                </a:gsLst>
                <a:lin ang="5400000" scaled="0"/>
              </a:gradFill>
              <a:ln w="7600" cap="flat">
                <a:noFill/>
                <a:bevel/>
              </a:ln>
            </p:spPr>
          </p:sp>
          <p:sp>
            <p:nvSpPr>
              <p:cNvPr id="767" name="Freeform 766"/>
              <p:cNvSpPr/>
              <p:nvPr/>
            </p:nvSpPr>
            <p:spPr>
              <a:xfrm>
                <a:off x="7052066" y="2971849"/>
                <a:ext cx="276952" cy="182126"/>
              </a:xfrm>
              <a:custGeom>
                <a:avLst/>
                <a:gdLst/>
                <a:ahLst/>
                <a:cxnLst/>
                <a:rect l="0" t="0" r="0" b="0"/>
                <a:pathLst>
                  <a:path w="276952" h="182126">
                    <a:moveTo>
                      <a:pt x="0" y="89435"/>
                    </a:moveTo>
                    <a:cubicBezTo>
                      <a:pt x="4194" y="43243"/>
                      <a:pt x="53681" y="-983"/>
                      <a:pt x="139236" y="0"/>
                    </a:cubicBezTo>
                    <a:cubicBezTo>
                      <a:pt x="234017" y="983"/>
                      <a:pt x="280150" y="53071"/>
                      <a:pt x="276952" y="89435"/>
                    </a:cubicBezTo>
                    <a:cubicBezTo>
                      <a:pt x="279311" y="171008"/>
                      <a:pt x="153495" y="178871"/>
                      <a:pt x="139236" y="181819"/>
                    </a:cubicBezTo>
                    <a:cubicBezTo>
                      <a:pt x="80522" y="186734"/>
                      <a:pt x="0" y="140541"/>
                      <a:pt x="0" y="89435"/>
                    </a:cubicBezTo>
                    <a:close/>
                  </a:path>
                </a:pathLst>
              </a:custGeom>
              <a:gradFill>
                <a:gsLst>
                  <a:gs pos="0">
                    <a:srgbClr val="FFFFFF"/>
                  </a:gs>
                  <a:gs pos="100000">
                    <a:srgbClr val="FFFFFF">
                      <a:alpha val="0"/>
                    </a:srgbClr>
                  </a:gs>
                </a:gsLst>
                <a:lin ang="16200000" scaled="0"/>
              </a:gradFill>
              <a:ln w="7600" cap="flat">
                <a:noFill/>
                <a:bevel/>
              </a:ln>
            </p:spPr>
          </p:sp>
          <p:sp>
            <p:nvSpPr>
              <p:cNvPr id="768" name="Text 1025"/>
              <p:cNvSpPr txBox="1"/>
              <p:nvPr/>
            </p:nvSpPr>
            <p:spPr>
              <a:xfrm>
                <a:off x="6905542" y="2583975"/>
                <a:ext cx="570000" cy="570000"/>
              </a:xfrm>
              <a:prstGeom prst="rect">
                <a:avLst/>
              </a:prstGeom>
              <a:noFill/>
            </p:spPr>
            <p:txBody>
              <a:bodyPr wrap="square" lIns="36000" tIns="18000" rIns="36000" bIns="18000" rtlCol="0" anchor="ctr"/>
              <a:lstStyle/>
              <a:p>
                <a:pPr algn="ctr"/>
                <a:r>
                  <a:rPr sz="1000">
                    <a:solidFill>
                      <a:srgbClr val="000000"/>
                    </a:solidFill>
                    <a:latin typeface="Arial"/>
                  </a:rPr>
                  <a:t>Safety</a:t>
                </a:r>
              </a:p>
              <a:p>
                <a:pPr algn="ctr"/>
                <a:r>
                  <a:rPr sz="1000">
                    <a:solidFill>
                      <a:srgbClr val="000000"/>
                    </a:solidFill>
                    <a:latin typeface="Arial"/>
                  </a:rPr>
                  <a:t>  officer/s</a:t>
                </a:r>
              </a:p>
            </p:txBody>
          </p:sp>
        </p:grpSp>
        <p:grpSp>
          <p:nvGrpSpPr>
            <p:cNvPr id="418" name="Highlight ellipse"/>
            <p:cNvGrpSpPr/>
            <p:nvPr/>
          </p:nvGrpSpPr>
          <p:grpSpPr>
            <a:xfrm>
              <a:off x="6658542" y="683975"/>
              <a:ext cx="1064000" cy="623200"/>
              <a:chOff x="6658542" y="683975"/>
              <a:chExt cx="1064000" cy="623200"/>
            </a:xfrm>
          </p:grpSpPr>
          <p:sp>
            <p:nvSpPr>
              <p:cNvPr id="757" name="Freeform 756"/>
              <p:cNvSpPr/>
              <p:nvPr/>
            </p:nvSpPr>
            <p:spPr>
              <a:xfrm>
                <a:off x="6658542" y="683975"/>
                <a:ext cx="1064000" cy="623200"/>
              </a:xfrm>
              <a:custGeom>
                <a:avLst/>
                <a:gdLst/>
                <a:ahLst/>
                <a:cxnLst/>
                <a:rect l="0" t="0" r="0" b="0"/>
                <a:pathLst>
                  <a:path w="1064000" h="623200">
                    <a:moveTo>
                      <a:pt x="0" y="311600"/>
                    </a:moveTo>
                    <a:cubicBezTo>
                      <a:pt x="0" y="139357"/>
                      <a:pt x="238144" y="0"/>
                      <a:pt x="532000" y="0"/>
                    </a:cubicBezTo>
                    <a:cubicBezTo>
                      <a:pt x="825778" y="0"/>
                      <a:pt x="1064000" y="139357"/>
                      <a:pt x="1064000" y="311600"/>
                    </a:cubicBezTo>
                    <a:cubicBezTo>
                      <a:pt x="1064000" y="483564"/>
                      <a:pt x="825778" y="623200"/>
                      <a:pt x="532000" y="623200"/>
                    </a:cubicBezTo>
                    <a:cubicBezTo>
                      <a:pt x="238144" y="623200"/>
                      <a:pt x="0" y="483564"/>
                      <a:pt x="0" y="311600"/>
                    </a:cubicBezTo>
                    <a:close/>
                  </a:path>
                </a:pathLst>
              </a:custGeom>
              <a:solidFill>
                <a:srgbClr val="F79646"/>
              </a:solidFill>
              <a:ln w="7600" cap="flat">
                <a:noFill/>
                <a:bevel/>
              </a:ln>
            </p:spPr>
          </p:sp>
          <p:sp>
            <p:nvSpPr>
              <p:cNvPr id="758" name="Freeform 757"/>
              <p:cNvSpPr/>
              <p:nvPr/>
            </p:nvSpPr>
            <p:spPr>
              <a:xfrm>
                <a:off x="6683656" y="698775"/>
                <a:ext cx="1013772" cy="593601"/>
              </a:xfrm>
              <a:custGeom>
                <a:avLst/>
                <a:gdLst/>
                <a:ahLst/>
                <a:cxnLst/>
                <a:rect l="0" t="0" r="0" b="0"/>
                <a:pathLst>
                  <a:path w="1013772" h="593601">
                    <a:moveTo>
                      <a:pt x="0" y="296801"/>
                    </a:moveTo>
                    <a:cubicBezTo>
                      <a:pt x="0" y="132739"/>
                      <a:pt x="226903" y="0"/>
                      <a:pt x="506886" y="0"/>
                    </a:cubicBezTo>
                    <a:cubicBezTo>
                      <a:pt x="786790" y="0"/>
                      <a:pt x="1013772" y="132739"/>
                      <a:pt x="1013772" y="296801"/>
                    </a:cubicBezTo>
                    <a:cubicBezTo>
                      <a:pt x="1013772" y="460596"/>
                      <a:pt x="786790" y="593601"/>
                      <a:pt x="506886" y="593601"/>
                    </a:cubicBezTo>
                    <a:cubicBezTo>
                      <a:pt x="226903" y="593601"/>
                      <a:pt x="0" y="460596"/>
                      <a:pt x="0" y="296801"/>
                    </a:cubicBezTo>
                    <a:close/>
                  </a:path>
                </a:pathLst>
              </a:custGeom>
              <a:gradFill>
                <a:gsLst>
                  <a:gs pos="100000">
                    <a:srgbClr val="FFFFFF">
                      <a:alpha val="0"/>
                    </a:srgbClr>
                  </a:gs>
                  <a:gs pos="86019">
                    <a:srgbClr val="FFFFFF">
                      <a:alpha val="0"/>
                    </a:srgbClr>
                  </a:gs>
                  <a:gs pos="0">
                    <a:srgbClr val="FFFFFF">
                      <a:alpha val="40000"/>
                    </a:srgbClr>
                  </a:gs>
                </a:gsLst>
                <a:path path="circle">
                  <a:fillToRect l="50000" t="50000" r="50000" b="50000"/>
                </a:path>
              </a:gradFill>
              <a:ln w="7600" cap="flat">
                <a:noFill/>
                <a:bevel/>
              </a:ln>
            </p:spPr>
          </p:sp>
          <p:sp>
            <p:nvSpPr>
              <p:cNvPr id="759" name="Freeform 758"/>
              <p:cNvSpPr/>
              <p:nvPr/>
            </p:nvSpPr>
            <p:spPr>
              <a:xfrm>
                <a:off x="6795231" y="706799"/>
                <a:ext cx="790620" cy="233942"/>
              </a:xfrm>
              <a:custGeom>
                <a:avLst/>
                <a:gdLst/>
                <a:ahLst/>
                <a:cxnLst/>
                <a:rect l="0" t="0" r="0" b="0"/>
                <a:pathLst>
                  <a:path w="790620" h="233942">
                    <a:moveTo>
                      <a:pt x="0" y="131070"/>
                    </a:moveTo>
                    <a:cubicBezTo>
                      <a:pt x="0" y="74142"/>
                      <a:pt x="176894" y="0"/>
                      <a:pt x="395310" y="0"/>
                    </a:cubicBezTo>
                    <a:cubicBezTo>
                      <a:pt x="613607" y="0"/>
                      <a:pt x="790620" y="74142"/>
                      <a:pt x="790620" y="131070"/>
                    </a:cubicBezTo>
                    <a:cubicBezTo>
                      <a:pt x="790620" y="187820"/>
                      <a:pt x="613607" y="233942"/>
                      <a:pt x="395310" y="233942"/>
                    </a:cubicBezTo>
                    <a:cubicBezTo>
                      <a:pt x="176894" y="233942"/>
                      <a:pt x="0" y="187820"/>
                      <a:pt x="0" y="131070"/>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760" name="Freeform 759"/>
              <p:cNvSpPr/>
              <p:nvPr/>
            </p:nvSpPr>
            <p:spPr>
              <a:xfrm>
                <a:off x="6990347" y="706798"/>
                <a:ext cx="400389" cy="107173"/>
              </a:xfrm>
              <a:custGeom>
                <a:avLst/>
                <a:gdLst/>
                <a:ahLst/>
                <a:cxnLst/>
                <a:rect l="0" t="0" r="0" b="0"/>
                <a:pathLst>
                  <a:path w="400389" h="107173">
                    <a:moveTo>
                      <a:pt x="0" y="53586"/>
                    </a:moveTo>
                    <a:cubicBezTo>
                      <a:pt x="0" y="23824"/>
                      <a:pt x="89544" y="0"/>
                      <a:pt x="200195" y="0"/>
                    </a:cubicBezTo>
                    <a:cubicBezTo>
                      <a:pt x="310734" y="0"/>
                      <a:pt x="400389" y="23824"/>
                      <a:pt x="400389" y="53586"/>
                    </a:cubicBezTo>
                    <a:cubicBezTo>
                      <a:pt x="400389" y="83014"/>
                      <a:pt x="310734" y="107173"/>
                      <a:pt x="200195" y="107173"/>
                    </a:cubicBezTo>
                    <a:cubicBezTo>
                      <a:pt x="89544" y="107173"/>
                      <a:pt x="0" y="83014"/>
                      <a:pt x="0" y="53586"/>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761" name="Freeform 760"/>
              <p:cNvSpPr/>
              <p:nvPr/>
            </p:nvSpPr>
            <p:spPr>
              <a:xfrm>
                <a:off x="6980030" y="1194766"/>
                <a:ext cx="397786" cy="96993"/>
              </a:xfrm>
              <a:custGeom>
                <a:avLst/>
                <a:gdLst/>
                <a:ahLst/>
                <a:cxnLst/>
                <a:rect l="0" t="0" r="0" b="0"/>
                <a:pathLst>
                  <a:path w="397786" h="96993">
                    <a:moveTo>
                      <a:pt x="0" y="48497"/>
                    </a:moveTo>
                    <a:cubicBezTo>
                      <a:pt x="0" y="21571"/>
                      <a:pt x="88955" y="0"/>
                      <a:pt x="198893" y="0"/>
                    </a:cubicBezTo>
                    <a:cubicBezTo>
                      <a:pt x="308712" y="0"/>
                      <a:pt x="397786" y="21571"/>
                      <a:pt x="397786" y="48497"/>
                    </a:cubicBezTo>
                    <a:cubicBezTo>
                      <a:pt x="397786" y="75183"/>
                      <a:pt x="308712" y="96993"/>
                      <a:pt x="198893" y="96993"/>
                    </a:cubicBezTo>
                    <a:cubicBezTo>
                      <a:pt x="88955" y="96993"/>
                      <a:pt x="0" y="75183"/>
                      <a:pt x="0" y="48497"/>
                    </a:cubicBezTo>
                    <a:close/>
                  </a:path>
                </a:pathLst>
              </a:custGeom>
              <a:gradFill>
                <a:gsLst>
                  <a:gs pos="0">
                    <a:srgbClr val="FFFFFF">
                      <a:alpha val="0"/>
                    </a:srgbClr>
                  </a:gs>
                  <a:gs pos="100000">
                    <a:srgbClr val="FFFFFF">
                      <a:alpha val="89000"/>
                    </a:srgbClr>
                  </a:gs>
                </a:gsLst>
                <a:lin ang="5400000" scaled="0"/>
              </a:gradFill>
              <a:ln w="7600" cap="flat">
                <a:noFill/>
                <a:bevel/>
              </a:ln>
            </p:spPr>
          </p:sp>
          <p:sp>
            <p:nvSpPr>
              <p:cNvPr id="762" name="Text 1026"/>
              <p:cNvSpPr txBox="1"/>
              <p:nvPr/>
            </p:nvSpPr>
            <p:spPr>
              <a:xfrm>
                <a:off x="6658542" y="683975"/>
                <a:ext cx="1064000" cy="623200"/>
              </a:xfrm>
              <a:prstGeom prst="rect">
                <a:avLst/>
              </a:prstGeom>
              <a:noFill/>
            </p:spPr>
            <p:txBody>
              <a:bodyPr wrap="square" lIns="36000" tIns="18000" rIns="36000" bIns="18000" rtlCol="0" anchor="ctr"/>
              <a:lstStyle/>
              <a:p>
                <a:pPr algn="ctr"/>
                <a:r>
                  <a:rPr sz="1000">
                    <a:solidFill>
                      <a:srgbClr val="000000"/>
                    </a:solidFill>
                    <a:latin typeface="Arial"/>
                  </a:rPr>
                  <a:t>Management</a:t>
                </a:r>
              </a:p>
            </p:txBody>
          </p:sp>
        </p:grpSp>
        <p:grpSp>
          <p:nvGrpSpPr>
            <p:cNvPr id="419" name="Highlight circle"/>
            <p:cNvGrpSpPr/>
            <p:nvPr/>
          </p:nvGrpSpPr>
          <p:grpSpPr>
            <a:xfrm>
              <a:off x="5218296" y="4248375"/>
              <a:ext cx="729600" cy="729600"/>
              <a:chOff x="5218296" y="4248375"/>
              <a:chExt cx="729600" cy="729600"/>
            </a:xfrm>
          </p:grpSpPr>
          <p:sp>
            <p:nvSpPr>
              <p:cNvPr id="751" name="Freeform 750"/>
              <p:cNvSpPr/>
              <p:nvPr/>
            </p:nvSpPr>
            <p:spPr>
              <a:xfrm>
                <a:off x="5218296" y="4248375"/>
                <a:ext cx="729600" cy="729600"/>
              </a:xfrm>
              <a:custGeom>
                <a:avLst/>
                <a:gdLst/>
                <a:ahLst/>
                <a:cxnLst/>
                <a:rect l="0" t="0" r="0" b="0"/>
                <a:pathLst>
                  <a:path w="729600" h="729600">
                    <a:moveTo>
                      <a:pt x="0" y="364800"/>
                    </a:moveTo>
                    <a:cubicBezTo>
                      <a:pt x="0" y="163150"/>
                      <a:pt x="163299" y="0"/>
                      <a:pt x="364800" y="0"/>
                    </a:cubicBezTo>
                    <a:cubicBezTo>
                      <a:pt x="566246" y="0"/>
                      <a:pt x="729600" y="163150"/>
                      <a:pt x="729600" y="364800"/>
                    </a:cubicBezTo>
                    <a:cubicBezTo>
                      <a:pt x="729600" y="566123"/>
                      <a:pt x="566246" y="729600"/>
                      <a:pt x="364800" y="729600"/>
                    </a:cubicBezTo>
                    <a:cubicBezTo>
                      <a:pt x="163299" y="729600"/>
                      <a:pt x="0" y="566123"/>
                      <a:pt x="0" y="364800"/>
                    </a:cubicBezTo>
                    <a:close/>
                  </a:path>
                </a:pathLst>
              </a:custGeom>
              <a:solidFill>
                <a:srgbClr val="00AEEE"/>
              </a:solidFill>
              <a:ln w="7600" cap="flat">
                <a:noFill/>
                <a:bevel/>
              </a:ln>
            </p:spPr>
          </p:sp>
          <p:sp>
            <p:nvSpPr>
              <p:cNvPr id="752" name="Freeform 751"/>
              <p:cNvSpPr/>
              <p:nvPr/>
            </p:nvSpPr>
            <p:spPr>
              <a:xfrm>
                <a:off x="5235516" y="4265800"/>
                <a:ext cx="695159" cy="694751"/>
              </a:xfrm>
              <a:custGeom>
                <a:avLst/>
                <a:gdLst/>
                <a:ahLst/>
                <a:cxnLst/>
                <a:rect l="0" t="0" r="0" b="0"/>
                <a:pathLst>
                  <a:path w="695159" h="694751">
                    <a:moveTo>
                      <a:pt x="0" y="347375"/>
                    </a:moveTo>
                    <a:cubicBezTo>
                      <a:pt x="0" y="155358"/>
                      <a:pt x="155590" y="0"/>
                      <a:pt x="347580" y="0"/>
                    </a:cubicBezTo>
                    <a:cubicBezTo>
                      <a:pt x="539516" y="0"/>
                      <a:pt x="695159" y="155358"/>
                      <a:pt x="695159" y="347375"/>
                    </a:cubicBezTo>
                    <a:cubicBezTo>
                      <a:pt x="695159" y="539082"/>
                      <a:pt x="539516" y="694751"/>
                      <a:pt x="347580" y="694751"/>
                    </a:cubicBezTo>
                    <a:cubicBezTo>
                      <a:pt x="155590" y="694751"/>
                      <a:pt x="0" y="539082"/>
                      <a:pt x="0" y="347375"/>
                    </a:cubicBezTo>
                    <a:close/>
                  </a:path>
                </a:pathLst>
              </a:custGeom>
              <a:gradFill>
                <a:gsLst>
                  <a:gs pos="100000">
                    <a:srgbClr val="FFFFFF">
                      <a:alpha val="0"/>
                    </a:srgbClr>
                  </a:gs>
                  <a:gs pos="70463">
                    <a:srgbClr val="FFFFFF">
                      <a:alpha val="0"/>
                    </a:srgbClr>
                  </a:gs>
                  <a:gs pos="0">
                    <a:srgbClr val="FFFFFF">
                      <a:alpha val="40000"/>
                    </a:srgbClr>
                  </a:gs>
                </a:gsLst>
                <a:path path="circle">
                  <a:fillToRect l="50000" t="50000" r="50000" b="50000"/>
                </a:path>
              </a:gradFill>
              <a:ln w="7600" cap="flat">
                <a:noFill/>
                <a:bevel/>
              </a:ln>
            </p:spPr>
          </p:sp>
          <p:sp>
            <p:nvSpPr>
              <p:cNvPr id="753" name="Freeform 752"/>
              <p:cNvSpPr/>
              <p:nvPr/>
            </p:nvSpPr>
            <p:spPr>
              <a:xfrm>
                <a:off x="5438746" y="4846096"/>
                <a:ext cx="272768" cy="113520"/>
              </a:xfrm>
              <a:custGeom>
                <a:avLst/>
                <a:gdLst/>
                <a:ahLst/>
                <a:cxnLst/>
                <a:rect l="0" t="0" r="0" b="0"/>
                <a:pathLst>
                  <a:path w="272768" h="113520">
                    <a:moveTo>
                      <a:pt x="0" y="56760"/>
                    </a:moveTo>
                    <a:cubicBezTo>
                      <a:pt x="0" y="25247"/>
                      <a:pt x="60998" y="0"/>
                      <a:pt x="136384" y="0"/>
                    </a:cubicBezTo>
                    <a:cubicBezTo>
                      <a:pt x="211688" y="0"/>
                      <a:pt x="272768" y="25247"/>
                      <a:pt x="272768" y="56760"/>
                    </a:cubicBezTo>
                    <a:cubicBezTo>
                      <a:pt x="272768" y="87994"/>
                      <a:pt x="211688" y="113520"/>
                      <a:pt x="136384" y="113520"/>
                    </a:cubicBezTo>
                    <a:cubicBezTo>
                      <a:pt x="60998" y="113520"/>
                      <a:pt x="0" y="87994"/>
                      <a:pt x="0" y="56760"/>
                    </a:cubicBezTo>
                    <a:close/>
                  </a:path>
                </a:pathLst>
              </a:custGeom>
              <a:gradFill>
                <a:gsLst>
                  <a:gs pos="0">
                    <a:srgbClr val="FFFFFF">
                      <a:alpha val="0"/>
                    </a:srgbClr>
                  </a:gs>
                  <a:gs pos="100000">
                    <a:srgbClr val="FFFFFF">
                      <a:alpha val="89000"/>
                    </a:srgbClr>
                  </a:gs>
                </a:gsLst>
                <a:lin ang="5400000" scaled="0"/>
              </a:gradFill>
              <a:ln w="7600" cap="flat">
                <a:noFill/>
                <a:bevel/>
              </a:ln>
            </p:spPr>
          </p:sp>
          <p:sp>
            <p:nvSpPr>
              <p:cNvPr id="754" name="Freeform 753"/>
              <p:cNvSpPr/>
              <p:nvPr/>
            </p:nvSpPr>
            <p:spPr>
              <a:xfrm>
                <a:off x="5357911" y="4281679"/>
                <a:ext cx="459378" cy="277256"/>
              </a:xfrm>
              <a:custGeom>
                <a:avLst/>
                <a:gdLst/>
                <a:ahLst/>
                <a:cxnLst/>
                <a:rect l="0" t="0" r="0" b="0"/>
                <a:pathLst>
                  <a:path w="459378" h="277256">
                    <a:moveTo>
                      <a:pt x="0" y="138628"/>
                    </a:moveTo>
                    <a:cubicBezTo>
                      <a:pt x="0" y="62066"/>
                      <a:pt x="102836" y="0"/>
                      <a:pt x="229689" y="0"/>
                    </a:cubicBezTo>
                    <a:cubicBezTo>
                      <a:pt x="356543" y="0"/>
                      <a:pt x="459378" y="62066"/>
                      <a:pt x="459378" y="138628"/>
                    </a:cubicBezTo>
                    <a:cubicBezTo>
                      <a:pt x="459378" y="215190"/>
                      <a:pt x="356543" y="277256"/>
                      <a:pt x="229689" y="277256"/>
                    </a:cubicBezTo>
                    <a:cubicBezTo>
                      <a:pt x="102836" y="277256"/>
                      <a:pt x="0" y="215190"/>
                      <a:pt x="0" y="138628"/>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755" name="Freeform 754"/>
              <p:cNvSpPr/>
              <p:nvPr/>
            </p:nvSpPr>
            <p:spPr>
              <a:xfrm>
                <a:off x="5460285" y="4279428"/>
                <a:ext cx="256711" cy="121922"/>
              </a:xfrm>
              <a:custGeom>
                <a:avLst/>
                <a:gdLst/>
                <a:ahLst/>
                <a:cxnLst/>
                <a:rect l="0" t="0" r="0" b="0"/>
                <a:pathLst>
                  <a:path w="256711" h="121922">
                    <a:moveTo>
                      <a:pt x="0" y="60961"/>
                    </a:moveTo>
                    <a:cubicBezTo>
                      <a:pt x="0" y="27293"/>
                      <a:pt x="57467" y="0"/>
                      <a:pt x="128356" y="0"/>
                    </a:cubicBezTo>
                    <a:cubicBezTo>
                      <a:pt x="199245" y="0"/>
                      <a:pt x="256711" y="27293"/>
                      <a:pt x="256711" y="60961"/>
                    </a:cubicBezTo>
                    <a:cubicBezTo>
                      <a:pt x="256711" y="94629"/>
                      <a:pt x="199245" y="121922"/>
                      <a:pt x="128356" y="121922"/>
                    </a:cubicBezTo>
                    <a:cubicBezTo>
                      <a:pt x="57467" y="121922"/>
                      <a:pt x="0" y="94629"/>
                      <a:pt x="0" y="60961"/>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756" name="Text 1027"/>
              <p:cNvSpPr txBox="1"/>
              <p:nvPr/>
            </p:nvSpPr>
            <p:spPr>
              <a:xfrm>
                <a:off x="5218296" y="4248375"/>
                <a:ext cx="729600" cy="729600"/>
              </a:xfrm>
              <a:prstGeom prst="rect">
                <a:avLst/>
              </a:prstGeom>
              <a:noFill/>
            </p:spPr>
            <p:txBody>
              <a:bodyPr wrap="square" lIns="36000" tIns="18000" rIns="36000" bIns="18000" rtlCol="0" anchor="ctr"/>
              <a:lstStyle/>
              <a:p>
                <a:pPr algn="ctr"/>
                <a:r>
                  <a:rPr sz="1000">
                    <a:solidFill>
                      <a:srgbClr val="000000"/>
                    </a:solidFill>
                    <a:latin typeface="Arial"/>
                  </a:rPr>
                  <a:t>Where does</a:t>
                </a:r>
              </a:p>
              <a:p>
                <a:pPr algn="ctr"/>
                <a:r>
                  <a:rPr sz="1000">
                    <a:solidFill>
                      <a:srgbClr val="000000"/>
                    </a:solidFill>
                    <a:latin typeface="Arial"/>
                  </a:rPr>
                  <a:t>it occur?</a:t>
                </a:r>
              </a:p>
            </p:txBody>
          </p:sp>
        </p:grpSp>
        <p:grpSp>
          <p:nvGrpSpPr>
            <p:cNvPr id="420" name="Highlight circle"/>
            <p:cNvGrpSpPr/>
            <p:nvPr/>
          </p:nvGrpSpPr>
          <p:grpSpPr>
            <a:xfrm>
              <a:off x="1980400" y="3009575"/>
              <a:ext cx="729600" cy="729600"/>
              <a:chOff x="1980400" y="3009575"/>
              <a:chExt cx="729600" cy="729600"/>
            </a:xfrm>
          </p:grpSpPr>
          <p:sp>
            <p:nvSpPr>
              <p:cNvPr id="745" name="Freeform 744"/>
              <p:cNvSpPr/>
              <p:nvPr/>
            </p:nvSpPr>
            <p:spPr>
              <a:xfrm>
                <a:off x="1980400" y="3009575"/>
                <a:ext cx="729600" cy="729600"/>
              </a:xfrm>
              <a:custGeom>
                <a:avLst/>
                <a:gdLst/>
                <a:ahLst/>
                <a:cxnLst/>
                <a:rect l="0" t="0" r="0" b="0"/>
                <a:pathLst>
                  <a:path w="729600" h="729600">
                    <a:moveTo>
                      <a:pt x="0" y="364800"/>
                    </a:moveTo>
                    <a:cubicBezTo>
                      <a:pt x="0" y="163150"/>
                      <a:pt x="163299" y="0"/>
                      <a:pt x="364800" y="0"/>
                    </a:cubicBezTo>
                    <a:cubicBezTo>
                      <a:pt x="566246" y="0"/>
                      <a:pt x="729600" y="163150"/>
                      <a:pt x="729600" y="364800"/>
                    </a:cubicBezTo>
                    <a:cubicBezTo>
                      <a:pt x="729600" y="566123"/>
                      <a:pt x="566246" y="729600"/>
                      <a:pt x="364800" y="729600"/>
                    </a:cubicBezTo>
                    <a:cubicBezTo>
                      <a:pt x="163299" y="729600"/>
                      <a:pt x="0" y="566123"/>
                      <a:pt x="0" y="364800"/>
                    </a:cubicBezTo>
                    <a:close/>
                  </a:path>
                </a:pathLst>
              </a:custGeom>
              <a:solidFill>
                <a:srgbClr val="00AEEE"/>
              </a:solidFill>
              <a:ln w="7600" cap="flat">
                <a:noFill/>
                <a:bevel/>
              </a:ln>
            </p:spPr>
          </p:sp>
          <p:sp>
            <p:nvSpPr>
              <p:cNvPr id="746" name="Freeform 745"/>
              <p:cNvSpPr/>
              <p:nvPr/>
            </p:nvSpPr>
            <p:spPr>
              <a:xfrm>
                <a:off x="1997620" y="3026999"/>
                <a:ext cx="695159" cy="694751"/>
              </a:xfrm>
              <a:custGeom>
                <a:avLst/>
                <a:gdLst/>
                <a:ahLst/>
                <a:cxnLst/>
                <a:rect l="0" t="0" r="0" b="0"/>
                <a:pathLst>
                  <a:path w="695159" h="694751">
                    <a:moveTo>
                      <a:pt x="0" y="347375"/>
                    </a:moveTo>
                    <a:cubicBezTo>
                      <a:pt x="0" y="155358"/>
                      <a:pt x="155590" y="0"/>
                      <a:pt x="347580" y="0"/>
                    </a:cubicBezTo>
                    <a:cubicBezTo>
                      <a:pt x="539516" y="0"/>
                      <a:pt x="695159" y="155358"/>
                      <a:pt x="695159" y="347375"/>
                    </a:cubicBezTo>
                    <a:cubicBezTo>
                      <a:pt x="695159" y="539082"/>
                      <a:pt x="539516" y="694751"/>
                      <a:pt x="347580" y="694751"/>
                    </a:cubicBezTo>
                    <a:cubicBezTo>
                      <a:pt x="155590" y="694751"/>
                      <a:pt x="0" y="539082"/>
                      <a:pt x="0" y="347375"/>
                    </a:cubicBezTo>
                    <a:close/>
                  </a:path>
                </a:pathLst>
              </a:custGeom>
              <a:gradFill>
                <a:gsLst>
                  <a:gs pos="100000">
                    <a:srgbClr val="FFFFFF">
                      <a:alpha val="0"/>
                    </a:srgbClr>
                  </a:gs>
                  <a:gs pos="70463">
                    <a:srgbClr val="FFFFFF">
                      <a:alpha val="0"/>
                    </a:srgbClr>
                  </a:gs>
                  <a:gs pos="0">
                    <a:srgbClr val="FFFFFF">
                      <a:alpha val="40000"/>
                    </a:srgbClr>
                  </a:gs>
                </a:gsLst>
                <a:path path="circle">
                  <a:fillToRect l="50000" t="50000" r="50000" b="50000"/>
                </a:path>
              </a:gradFill>
              <a:ln w="7600" cap="flat">
                <a:noFill/>
                <a:bevel/>
              </a:ln>
            </p:spPr>
          </p:sp>
          <p:sp>
            <p:nvSpPr>
              <p:cNvPr id="747" name="Freeform 746"/>
              <p:cNvSpPr/>
              <p:nvPr/>
            </p:nvSpPr>
            <p:spPr>
              <a:xfrm>
                <a:off x="2200850" y="3607295"/>
                <a:ext cx="272768" cy="113520"/>
              </a:xfrm>
              <a:custGeom>
                <a:avLst/>
                <a:gdLst/>
                <a:ahLst/>
                <a:cxnLst/>
                <a:rect l="0" t="0" r="0" b="0"/>
                <a:pathLst>
                  <a:path w="272768" h="113520">
                    <a:moveTo>
                      <a:pt x="0" y="56760"/>
                    </a:moveTo>
                    <a:cubicBezTo>
                      <a:pt x="0" y="25247"/>
                      <a:pt x="60998" y="0"/>
                      <a:pt x="136384" y="0"/>
                    </a:cubicBezTo>
                    <a:cubicBezTo>
                      <a:pt x="211688" y="0"/>
                      <a:pt x="272768" y="25247"/>
                      <a:pt x="272768" y="56760"/>
                    </a:cubicBezTo>
                    <a:cubicBezTo>
                      <a:pt x="272768" y="87994"/>
                      <a:pt x="211688" y="113520"/>
                      <a:pt x="136384" y="113520"/>
                    </a:cubicBezTo>
                    <a:cubicBezTo>
                      <a:pt x="60998" y="113520"/>
                      <a:pt x="0" y="87994"/>
                      <a:pt x="0" y="56760"/>
                    </a:cubicBezTo>
                    <a:close/>
                  </a:path>
                </a:pathLst>
              </a:custGeom>
              <a:gradFill>
                <a:gsLst>
                  <a:gs pos="0">
                    <a:srgbClr val="FFFFFF">
                      <a:alpha val="0"/>
                    </a:srgbClr>
                  </a:gs>
                  <a:gs pos="100000">
                    <a:srgbClr val="FFFFFF">
                      <a:alpha val="89000"/>
                    </a:srgbClr>
                  </a:gs>
                </a:gsLst>
                <a:lin ang="5400000" scaled="0"/>
              </a:gradFill>
              <a:ln w="7600" cap="flat">
                <a:noFill/>
                <a:bevel/>
              </a:ln>
            </p:spPr>
          </p:sp>
          <p:sp>
            <p:nvSpPr>
              <p:cNvPr id="748" name="Freeform 747"/>
              <p:cNvSpPr/>
              <p:nvPr/>
            </p:nvSpPr>
            <p:spPr>
              <a:xfrm>
                <a:off x="2120015" y="3042879"/>
                <a:ext cx="459378" cy="277256"/>
              </a:xfrm>
              <a:custGeom>
                <a:avLst/>
                <a:gdLst/>
                <a:ahLst/>
                <a:cxnLst/>
                <a:rect l="0" t="0" r="0" b="0"/>
                <a:pathLst>
                  <a:path w="459378" h="277256">
                    <a:moveTo>
                      <a:pt x="0" y="138628"/>
                    </a:moveTo>
                    <a:cubicBezTo>
                      <a:pt x="0" y="62066"/>
                      <a:pt x="102836" y="0"/>
                      <a:pt x="229689" y="0"/>
                    </a:cubicBezTo>
                    <a:cubicBezTo>
                      <a:pt x="356543" y="0"/>
                      <a:pt x="459378" y="62066"/>
                      <a:pt x="459378" y="138628"/>
                    </a:cubicBezTo>
                    <a:cubicBezTo>
                      <a:pt x="459378" y="215190"/>
                      <a:pt x="356543" y="277256"/>
                      <a:pt x="229689" y="277256"/>
                    </a:cubicBezTo>
                    <a:cubicBezTo>
                      <a:pt x="102836" y="277256"/>
                      <a:pt x="0" y="215190"/>
                      <a:pt x="0" y="138628"/>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749" name="Freeform 748"/>
              <p:cNvSpPr/>
              <p:nvPr/>
            </p:nvSpPr>
            <p:spPr>
              <a:xfrm>
                <a:off x="2222389" y="3040628"/>
                <a:ext cx="256711" cy="121922"/>
              </a:xfrm>
              <a:custGeom>
                <a:avLst/>
                <a:gdLst/>
                <a:ahLst/>
                <a:cxnLst/>
                <a:rect l="0" t="0" r="0" b="0"/>
                <a:pathLst>
                  <a:path w="256711" h="121922">
                    <a:moveTo>
                      <a:pt x="0" y="60961"/>
                    </a:moveTo>
                    <a:cubicBezTo>
                      <a:pt x="0" y="27293"/>
                      <a:pt x="57467" y="0"/>
                      <a:pt x="128356" y="0"/>
                    </a:cubicBezTo>
                    <a:cubicBezTo>
                      <a:pt x="199245" y="0"/>
                      <a:pt x="256711" y="27293"/>
                      <a:pt x="256711" y="60961"/>
                    </a:cubicBezTo>
                    <a:cubicBezTo>
                      <a:pt x="256711" y="94629"/>
                      <a:pt x="199245" y="121922"/>
                      <a:pt x="128356" y="121922"/>
                    </a:cubicBezTo>
                    <a:cubicBezTo>
                      <a:pt x="57467" y="121922"/>
                      <a:pt x="0" y="94629"/>
                      <a:pt x="0" y="60961"/>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750" name="Text 1028"/>
              <p:cNvSpPr txBox="1"/>
              <p:nvPr/>
            </p:nvSpPr>
            <p:spPr>
              <a:xfrm>
                <a:off x="1980400" y="3009575"/>
                <a:ext cx="729600" cy="729600"/>
              </a:xfrm>
              <a:prstGeom prst="rect">
                <a:avLst/>
              </a:prstGeom>
              <a:noFill/>
            </p:spPr>
            <p:txBody>
              <a:bodyPr wrap="square" lIns="36000" tIns="18000" rIns="36000" bIns="18000" rtlCol="0" anchor="ctr"/>
              <a:lstStyle/>
              <a:p>
                <a:pPr algn="ctr"/>
                <a:r>
                  <a:rPr sz="1000">
                    <a:solidFill>
                      <a:srgbClr val="000000"/>
                    </a:solidFill>
                    <a:latin typeface="Arial"/>
                  </a:rPr>
                  <a:t>Tools</a:t>
                </a:r>
              </a:p>
              <a:p>
                <a:pPr algn="ctr"/>
                <a:r>
                  <a:rPr sz="1000">
                    <a:solidFill>
                      <a:srgbClr val="000000"/>
                    </a:solidFill>
                    <a:latin typeface="Arial"/>
                  </a:rPr>
                  <a:t>     methods</a:t>
                </a:r>
              </a:p>
              <a:p>
                <a:pPr algn="ctr"/>
                <a:r>
                  <a:rPr sz="1000">
                    <a:solidFill>
                      <a:srgbClr val="000000"/>
                    </a:solidFill>
                    <a:latin typeface="Arial"/>
                  </a:rPr>
                  <a:t> used?</a:t>
                </a:r>
              </a:p>
            </p:txBody>
          </p:sp>
        </p:grpSp>
        <p:grpSp>
          <p:nvGrpSpPr>
            <p:cNvPr id="421" name="Pink bubble"/>
            <p:cNvGrpSpPr/>
            <p:nvPr/>
          </p:nvGrpSpPr>
          <p:grpSpPr>
            <a:xfrm>
              <a:off x="354000" y="2943075"/>
              <a:ext cx="619400" cy="619400"/>
              <a:chOff x="354000" y="2943075"/>
              <a:chExt cx="619400" cy="619400"/>
            </a:xfrm>
          </p:grpSpPr>
          <p:sp>
            <p:nvSpPr>
              <p:cNvPr id="739" name="Freeform 738"/>
              <p:cNvSpPr/>
              <p:nvPr/>
            </p:nvSpPr>
            <p:spPr>
              <a:xfrm>
                <a:off x="354000" y="2943075"/>
                <a:ext cx="619400" cy="619400"/>
              </a:xfrm>
              <a:custGeom>
                <a:avLst/>
                <a:gdLst/>
                <a:ahLst/>
                <a:cxnLst/>
                <a:rect l="0" t="0" r="0" b="0"/>
                <a:pathLst>
                  <a:path w="619400" h="619400">
                    <a:moveTo>
                      <a:pt x="0" y="309700"/>
                    </a:moveTo>
                    <a:cubicBezTo>
                      <a:pt x="0" y="138657"/>
                      <a:pt x="138657" y="0"/>
                      <a:pt x="309700" y="0"/>
                    </a:cubicBezTo>
                    <a:cubicBezTo>
                      <a:pt x="480743" y="0"/>
                      <a:pt x="619400" y="138657"/>
                      <a:pt x="619400" y="309700"/>
                    </a:cubicBezTo>
                    <a:cubicBezTo>
                      <a:pt x="619400" y="480743"/>
                      <a:pt x="480743" y="619400"/>
                      <a:pt x="309700" y="619400"/>
                    </a:cubicBezTo>
                    <a:cubicBezTo>
                      <a:pt x="138657" y="619400"/>
                      <a:pt x="0" y="480743"/>
                      <a:pt x="0" y="309700"/>
                    </a:cubicBezTo>
                    <a:close/>
                  </a:path>
                </a:pathLst>
              </a:custGeom>
              <a:gradFill>
                <a:gsLst>
                  <a:gs pos="0">
                    <a:srgbClr val="FCDEEC"/>
                  </a:gs>
                  <a:gs pos="100000">
                    <a:srgbClr val="F37AB3"/>
                  </a:gs>
                </a:gsLst>
                <a:lin ang="5400000" scaled="0"/>
              </a:gradFill>
              <a:ln w="7600" cap="flat">
                <a:noFill/>
                <a:bevel/>
              </a:ln>
            </p:spPr>
          </p:sp>
          <p:sp>
            <p:nvSpPr>
              <p:cNvPr id="740" name="Freeform 739"/>
              <p:cNvSpPr/>
              <p:nvPr/>
            </p:nvSpPr>
            <p:spPr>
              <a:xfrm>
                <a:off x="354000" y="2943075"/>
                <a:ext cx="619400" cy="619400"/>
              </a:xfrm>
              <a:custGeom>
                <a:avLst/>
                <a:gdLst/>
                <a:ahLst/>
                <a:cxnLst/>
                <a:rect l="0" t="0" r="0" b="0"/>
                <a:pathLst>
                  <a:path w="619400" h="619400">
                    <a:moveTo>
                      <a:pt x="0" y="309700"/>
                    </a:moveTo>
                    <a:cubicBezTo>
                      <a:pt x="0" y="138657"/>
                      <a:pt x="138657" y="0"/>
                      <a:pt x="309700" y="0"/>
                    </a:cubicBezTo>
                    <a:cubicBezTo>
                      <a:pt x="480743" y="0"/>
                      <a:pt x="619400" y="138657"/>
                      <a:pt x="619400" y="309700"/>
                    </a:cubicBezTo>
                    <a:cubicBezTo>
                      <a:pt x="619400" y="480743"/>
                      <a:pt x="480743" y="619400"/>
                      <a:pt x="309700" y="619400"/>
                    </a:cubicBezTo>
                    <a:cubicBezTo>
                      <a:pt x="138657" y="619400"/>
                      <a:pt x="0" y="480743"/>
                      <a:pt x="0" y="309700"/>
                    </a:cubicBezTo>
                    <a:close/>
                  </a:path>
                </a:pathLst>
              </a:custGeom>
              <a:gradFill>
                <a:gsLst>
                  <a:gs pos="0">
                    <a:srgbClr val="FCDEEC"/>
                  </a:gs>
                  <a:gs pos="100000">
                    <a:srgbClr val="F37AB3"/>
                  </a:gs>
                </a:gsLst>
                <a:lin ang="5400000" scaled="0"/>
              </a:gradFill>
              <a:ln w="7600" cap="flat">
                <a:noFill/>
                <a:bevel/>
              </a:ln>
            </p:spPr>
          </p:sp>
          <p:sp>
            <p:nvSpPr>
              <p:cNvPr id="741" name="Freeform 740"/>
              <p:cNvSpPr/>
              <p:nvPr/>
            </p:nvSpPr>
            <p:spPr>
              <a:xfrm>
                <a:off x="370058" y="2947949"/>
                <a:ext cx="587283" cy="353002"/>
              </a:xfrm>
              <a:custGeom>
                <a:avLst/>
                <a:gdLst/>
                <a:ahLst/>
                <a:cxnLst/>
                <a:rect l="0" t="0" r="0" b="0"/>
                <a:pathLst>
                  <a:path w="587283" h="353002">
                    <a:moveTo>
                      <a:pt x="0" y="235143"/>
                    </a:moveTo>
                    <a:cubicBezTo>
                      <a:pt x="55058" y="35558"/>
                      <a:pt x="217938" y="-5735"/>
                      <a:pt x="293642" y="573"/>
                    </a:cubicBezTo>
                    <a:cubicBezTo>
                      <a:pt x="488638" y="-3441"/>
                      <a:pt x="564343" y="159438"/>
                      <a:pt x="587283" y="235143"/>
                    </a:cubicBezTo>
                    <a:cubicBezTo>
                      <a:pt x="524196" y="298231"/>
                      <a:pt x="357876" y="361315"/>
                      <a:pt x="293642" y="352141"/>
                    </a:cubicBezTo>
                    <a:cubicBezTo>
                      <a:pt x="130763" y="342964"/>
                      <a:pt x="59646" y="276436"/>
                      <a:pt x="0" y="235143"/>
                    </a:cubicBezTo>
                    <a:close/>
                  </a:path>
                </a:pathLst>
              </a:custGeom>
              <a:gradFill>
                <a:gsLst>
                  <a:gs pos="0">
                    <a:srgbClr val="FFFFFF"/>
                  </a:gs>
                  <a:gs pos="1000">
                    <a:srgbClr val="FFFFFF">
                      <a:alpha val="29000"/>
                    </a:srgbClr>
                  </a:gs>
                </a:gsLst>
                <a:lin ang="5400000" scaled="0"/>
              </a:gradFill>
              <a:ln w="7600" cap="flat">
                <a:noFill/>
                <a:bevel/>
              </a:ln>
            </p:spPr>
          </p:sp>
          <p:sp>
            <p:nvSpPr>
              <p:cNvPr id="742" name="Freeform 741"/>
              <p:cNvSpPr/>
              <p:nvPr/>
            </p:nvSpPr>
            <p:spPr>
              <a:xfrm>
                <a:off x="513223" y="2956839"/>
                <a:ext cx="300954" cy="197911"/>
              </a:xfrm>
              <a:custGeom>
                <a:avLst/>
                <a:gdLst/>
                <a:ahLst/>
                <a:cxnLst/>
                <a:rect l="0" t="0" r="0" b="0"/>
                <a:pathLst>
                  <a:path w="300954" h="197911">
                    <a:moveTo>
                      <a:pt x="0" y="97187"/>
                    </a:moveTo>
                    <a:cubicBezTo>
                      <a:pt x="4557" y="46991"/>
                      <a:pt x="58333" y="-1068"/>
                      <a:pt x="151303" y="0"/>
                    </a:cubicBezTo>
                    <a:cubicBezTo>
                      <a:pt x="254298" y="1068"/>
                      <a:pt x="304430" y="57671"/>
                      <a:pt x="300954" y="97187"/>
                    </a:cubicBezTo>
                    <a:cubicBezTo>
                      <a:pt x="303518" y="185829"/>
                      <a:pt x="166798" y="194373"/>
                      <a:pt x="151303" y="197577"/>
                    </a:cubicBezTo>
                    <a:cubicBezTo>
                      <a:pt x="87500" y="202918"/>
                      <a:pt x="0" y="152722"/>
                      <a:pt x="0" y="97187"/>
                    </a:cubicBezTo>
                    <a:close/>
                  </a:path>
                </a:pathLst>
              </a:custGeom>
              <a:gradFill>
                <a:gsLst>
                  <a:gs pos="0">
                    <a:srgbClr val="FFFFFF"/>
                  </a:gs>
                  <a:gs pos="100000">
                    <a:srgbClr val="FFFFFF">
                      <a:alpha val="0"/>
                    </a:srgbClr>
                  </a:gs>
                </a:gsLst>
                <a:lin ang="5400000" scaled="0"/>
              </a:gradFill>
              <a:ln w="7600" cap="flat">
                <a:noFill/>
                <a:bevel/>
              </a:ln>
            </p:spPr>
          </p:sp>
          <p:sp>
            <p:nvSpPr>
              <p:cNvPr id="743" name="Freeform 742"/>
              <p:cNvSpPr/>
              <p:nvPr/>
            </p:nvSpPr>
            <p:spPr>
              <a:xfrm>
                <a:off x="513223" y="3364565"/>
                <a:ext cx="300954" cy="197910"/>
              </a:xfrm>
              <a:custGeom>
                <a:avLst/>
                <a:gdLst/>
                <a:ahLst/>
                <a:cxnLst/>
                <a:rect l="0" t="0" r="0" b="0"/>
                <a:pathLst>
                  <a:path w="300954" h="197910">
                    <a:moveTo>
                      <a:pt x="0" y="97186"/>
                    </a:moveTo>
                    <a:cubicBezTo>
                      <a:pt x="4557" y="46991"/>
                      <a:pt x="58333" y="-1068"/>
                      <a:pt x="151303" y="0"/>
                    </a:cubicBezTo>
                    <a:cubicBezTo>
                      <a:pt x="254298" y="1068"/>
                      <a:pt x="304430" y="57671"/>
                      <a:pt x="300954" y="97186"/>
                    </a:cubicBezTo>
                    <a:cubicBezTo>
                      <a:pt x="303518" y="185828"/>
                      <a:pt x="166798" y="194372"/>
                      <a:pt x="151303" y="197576"/>
                    </a:cubicBezTo>
                    <a:cubicBezTo>
                      <a:pt x="87500" y="202917"/>
                      <a:pt x="0" y="152721"/>
                      <a:pt x="0" y="97186"/>
                    </a:cubicBezTo>
                    <a:close/>
                  </a:path>
                </a:pathLst>
              </a:custGeom>
              <a:gradFill>
                <a:gsLst>
                  <a:gs pos="0">
                    <a:srgbClr val="FFFFFF"/>
                  </a:gs>
                  <a:gs pos="100000">
                    <a:srgbClr val="FFFFFF">
                      <a:alpha val="0"/>
                    </a:srgbClr>
                  </a:gs>
                </a:gsLst>
                <a:lin ang="16200000" scaled="0"/>
              </a:gradFill>
              <a:ln w="7600" cap="flat">
                <a:noFill/>
                <a:bevel/>
              </a:ln>
            </p:spPr>
          </p:sp>
          <p:sp>
            <p:nvSpPr>
              <p:cNvPr id="744" name="Text 1029"/>
              <p:cNvSpPr txBox="1"/>
              <p:nvPr/>
            </p:nvSpPr>
            <p:spPr>
              <a:xfrm>
                <a:off x="354000" y="2943075"/>
                <a:ext cx="619400" cy="619400"/>
              </a:xfrm>
              <a:prstGeom prst="rect">
                <a:avLst/>
              </a:prstGeom>
              <a:noFill/>
            </p:spPr>
            <p:txBody>
              <a:bodyPr wrap="square" lIns="36000" tIns="18000" rIns="36000" bIns="18000" rtlCol="0" anchor="ctr"/>
              <a:lstStyle/>
              <a:p>
                <a:pPr algn="ctr"/>
                <a:r>
                  <a:rPr sz="1000">
                    <a:solidFill>
                      <a:srgbClr val="000000"/>
                    </a:solidFill>
                    <a:latin typeface="Arial"/>
                  </a:rPr>
                  <a:t>Survey/</a:t>
                </a:r>
              </a:p>
              <a:p>
                <a:pPr algn="ctr"/>
                <a:r>
                  <a:rPr sz="1000">
                    <a:solidFill>
                      <a:srgbClr val="000000"/>
                    </a:solidFill>
                    <a:latin typeface="Arial"/>
                  </a:rPr>
                  <a:t>  nterview</a:t>
                </a:r>
              </a:p>
            </p:txBody>
          </p:sp>
        </p:grpSp>
        <p:grpSp>
          <p:nvGrpSpPr>
            <p:cNvPr id="422" name="Pink bubble"/>
            <p:cNvGrpSpPr/>
            <p:nvPr/>
          </p:nvGrpSpPr>
          <p:grpSpPr>
            <a:xfrm>
              <a:off x="1435868" y="1673875"/>
              <a:ext cx="672600" cy="672600"/>
              <a:chOff x="1435868" y="1673875"/>
              <a:chExt cx="672600" cy="672600"/>
            </a:xfrm>
          </p:grpSpPr>
          <p:sp>
            <p:nvSpPr>
              <p:cNvPr id="733" name="Freeform 732"/>
              <p:cNvSpPr/>
              <p:nvPr/>
            </p:nvSpPr>
            <p:spPr>
              <a:xfrm>
                <a:off x="1435868" y="1673875"/>
                <a:ext cx="672600" cy="672600"/>
              </a:xfrm>
              <a:custGeom>
                <a:avLst/>
                <a:gdLst/>
                <a:ahLst/>
                <a:cxnLst/>
                <a:rect l="0" t="0" r="0" b="0"/>
                <a:pathLst>
                  <a:path w="672600" h="672600">
                    <a:moveTo>
                      <a:pt x="0" y="336300"/>
                    </a:moveTo>
                    <a:cubicBezTo>
                      <a:pt x="0" y="150567"/>
                      <a:pt x="150567" y="0"/>
                      <a:pt x="336300" y="0"/>
                    </a:cubicBezTo>
                    <a:cubicBezTo>
                      <a:pt x="522033" y="0"/>
                      <a:pt x="672600" y="150567"/>
                      <a:pt x="672600" y="336300"/>
                    </a:cubicBezTo>
                    <a:cubicBezTo>
                      <a:pt x="672600" y="522033"/>
                      <a:pt x="522033" y="672600"/>
                      <a:pt x="336300" y="672600"/>
                    </a:cubicBezTo>
                    <a:cubicBezTo>
                      <a:pt x="150567" y="672600"/>
                      <a:pt x="0" y="522033"/>
                      <a:pt x="0" y="336300"/>
                    </a:cubicBezTo>
                    <a:close/>
                  </a:path>
                </a:pathLst>
              </a:custGeom>
              <a:gradFill>
                <a:gsLst>
                  <a:gs pos="0">
                    <a:srgbClr val="FCDEEC"/>
                  </a:gs>
                  <a:gs pos="100000">
                    <a:srgbClr val="F37AB3"/>
                  </a:gs>
                </a:gsLst>
                <a:lin ang="5400000" scaled="0"/>
              </a:gradFill>
              <a:ln w="7600" cap="flat">
                <a:noFill/>
                <a:bevel/>
              </a:ln>
            </p:spPr>
          </p:sp>
          <p:sp>
            <p:nvSpPr>
              <p:cNvPr id="734" name="Freeform 733"/>
              <p:cNvSpPr/>
              <p:nvPr/>
            </p:nvSpPr>
            <p:spPr>
              <a:xfrm>
                <a:off x="1435868" y="1673875"/>
                <a:ext cx="672600" cy="672600"/>
              </a:xfrm>
              <a:custGeom>
                <a:avLst/>
                <a:gdLst/>
                <a:ahLst/>
                <a:cxnLst/>
                <a:rect l="0" t="0" r="0" b="0"/>
                <a:pathLst>
                  <a:path w="672600" h="672600">
                    <a:moveTo>
                      <a:pt x="0" y="336300"/>
                    </a:moveTo>
                    <a:cubicBezTo>
                      <a:pt x="0" y="150567"/>
                      <a:pt x="150567" y="0"/>
                      <a:pt x="336300" y="0"/>
                    </a:cubicBezTo>
                    <a:cubicBezTo>
                      <a:pt x="522033" y="0"/>
                      <a:pt x="672600" y="150567"/>
                      <a:pt x="672600" y="336300"/>
                    </a:cubicBezTo>
                    <a:cubicBezTo>
                      <a:pt x="672600" y="522033"/>
                      <a:pt x="522033" y="672600"/>
                      <a:pt x="336300" y="672600"/>
                    </a:cubicBezTo>
                    <a:cubicBezTo>
                      <a:pt x="150567" y="672600"/>
                      <a:pt x="0" y="522033"/>
                      <a:pt x="0" y="336300"/>
                    </a:cubicBezTo>
                    <a:close/>
                  </a:path>
                </a:pathLst>
              </a:custGeom>
              <a:gradFill>
                <a:gsLst>
                  <a:gs pos="0">
                    <a:srgbClr val="FCDEEC"/>
                  </a:gs>
                  <a:gs pos="100000">
                    <a:srgbClr val="F37AB3"/>
                  </a:gs>
                </a:gsLst>
                <a:lin ang="5400000" scaled="0"/>
              </a:gradFill>
              <a:ln w="7600" cap="flat">
                <a:noFill/>
                <a:bevel/>
              </a:ln>
            </p:spPr>
          </p:sp>
          <p:sp>
            <p:nvSpPr>
              <p:cNvPr id="735" name="Freeform 734"/>
              <p:cNvSpPr/>
              <p:nvPr/>
            </p:nvSpPr>
            <p:spPr>
              <a:xfrm>
                <a:off x="1453305" y="1679168"/>
                <a:ext cx="637725" cy="383320"/>
              </a:xfrm>
              <a:custGeom>
                <a:avLst/>
                <a:gdLst/>
                <a:ahLst/>
                <a:cxnLst/>
                <a:rect l="0" t="0" r="0" b="0"/>
                <a:pathLst>
                  <a:path w="637725" h="383320">
                    <a:moveTo>
                      <a:pt x="0" y="255339"/>
                    </a:moveTo>
                    <a:cubicBezTo>
                      <a:pt x="59787" y="38612"/>
                      <a:pt x="236656" y="-6228"/>
                      <a:pt x="318863" y="623"/>
                    </a:cubicBezTo>
                    <a:cubicBezTo>
                      <a:pt x="530607" y="-3737"/>
                      <a:pt x="612814" y="173133"/>
                      <a:pt x="637725" y="255339"/>
                    </a:cubicBezTo>
                    <a:cubicBezTo>
                      <a:pt x="569219" y="323846"/>
                      <a:pt x="388614" y="392348"/>
                      <a:pt x="318863" y="382386"/>
                    </a:cubicBezTo>
                    <a:cubicBezTo>
                      <a:pt x="141993" y="372422"/>
                      <a:pt x="64769" y="300179"/>
                      <a:pt x="0" y="255339"/>
                    </a:cubicBezTo>
                    <a:close/>
                  </a:path>
                </a:pathLst>
              </a:custGeom>
              <a:gradFill>
                <a:gsLst>
                  <a:gs pos="0">
                    <a:srgbClr val="FFFFFF"/>
                  </a:gs>
                  <a:gs pos="1000">
                    <a:srgbClr val="FFFFFF">
                      <a:alpha val="29000"/>
                    </a:srgbClr>
                  </a:gs>
                </a:gsLst>
                <a:lin ang="5400000" scaled="0"/>
              </a:gradFill>
              <a:ln w="7600" cap="flat">
                <a:noFill/>
                <a:bevel/>
              </a:ln>
            </p:spPr>
          </p:sp>
          <p:sp>
            <p:nvSpPr>
              <p:cNvPr id="736" name="Freeform 735"/>
              <p:cNvSpPr/>
              <p:nvPr/>
            </p:nvSpPr>
            <p:spPr>
              <a:xfrm>
                <a:off x="1608766" y="1688821"/>
                <a:ext cx="326803" cy="214909"/>
              </a:xfrm>
              <a:custGeom>
                <a:avLst/>
                <a:gdLst/>
                <a:ahLst/>
                <a:cxnLst/>
                <a:rect l="0" t="0" r="0" b="0"/>
                <a:pathLst>
                  <a:path w="326803" h="214909">
                    <a:moveTo>
                      <a:pt x="0" y="105534"/>
                    </a:moveTo>
                    <a:cubicBezTo>
                      <a:pt x="4949" y="51027"/>
                      <a:pt x="63344" y="-1160"/>
                      <a:pt x="164298" y="0"/>
                    </a:cubicBezTo>
                    <a:cubicBezTo>
                      <a:pt x="276140" y="1160"/>
                      <a:pt x="330577" y="62625"/>
                      <a:pt x="326803" y="105534"/>
                    </a:cubicBezTo>
                    <a:cubicBezTo>
                      <a:pt x="329587" y="201790"/>
                      <a:pt x="181124" y="211068"/>
                      <a:pt x="164298" y="214546"/>
                    </a:cubicBezTo>
                    <a:cubicBezTo>
                      <a:pt x="95016" y="220346"/>
                      <a:pt x="0" y="165839"/>
                      <a:pt x="0" y="105534"/>
                    </a:cubicBezTo>
                    <a:close/>
                  </a:path>
                </a:pathLst>
              </a:custGeom>
              <a:gradFill>
                <a:gsLst>
                  <a:gs pos="0">
                    <a:srgbClr val="FFFFFF"/>
                  </a:gs>
                  <a:gs pos="100000">
                    <a:srgbClr val="FFFFFF">
                      <a:alpha val="0"/>
                    </a:srgbClr>
                  </a:gs>
                </a:gsLst>
                <a:lin ang="5400000" scaled="0"/>
              </a:gradFill>
              <a:ln w="7600" cap="flat">
                <a:noFill/>
                <a:bevel/>
              </a:ln>
            </p:spPr>
          </p:sp>
          <p:sp>
            <p:nvSpPr>
              <p:cNvPr id="737" name="Freeform 736"/>
              <p:cNvSpPr/>
              <p:nvPr/>
            </p:nvSpPr>
            <p:spPr>
              <a:xfrm>
                <a:off x="1608766" y="2131567"/>
                <a:ext cx="326803" cy="214908"/>
              </a:xfrm>
              <a:custGeom>
                <a:avLst/>
                <a:gdLst/>
                <a:ahLst/>
                <a:cxnLst/>
                <a:rect l="0" t="0" r="0" b="0"/>
                <a:pathLst>
                  <a:path w="326803" h="214908">
                    <a:moveTo>
                      <a:pt x="0" y="105534"/>
                    </a:moveTo>
                    <a:cubicBezTo>
                      <a:pt x="4949" y="51027"/>
                      <a:pt x="63344" y="-1160"/>
                      <a:pt x="164298" y="0"/>
                    </a:cubicBezTo>
                    <a:cubicBezTo>
                      <a:pt x="276140" y="1160"/>
                      <a:pt x="330577" y="62624"/>
                      <a:pt x="326803" y="105534"/>
                    </a:cubicBezTo>
                    <a:cubicBezTo>
                      <a:pt x="329587" y="201789"/>
                      <a:pt x="181124" y="211067"/>
                      <a:pt x="164298" y="214546"/>
                    </a:cubicBezTo>
                    <a:cubicBezTo>
                      <a:pt x="95016" y="220346"/>
                      <a:pt x="0" y="165838"/>
                      <a:pt x="0" y="105534"/>
                    </a:cubicBezTo>
                    <a:close/>
                  </a:path>
                </a:pathLst>
              </a:custGeom>
              <a:gradFill>
                <a:gsLst>
                  <a:gs pos="0">
                    <a:srgbClr val="FFFFFF"/>
                  </a:gs>
                  <a:gs pos="100000">
                    <a:srgbClr val="FFFFFF">
                      <a:alpha val="0"/>
                    </a:srgbClr>
                  </a:gs>
                </a:gsLst>
                <a:lin ang="16200000" scaled="0"/>
              </a:gradFill>
              <a:ln w="7600" cap="flat">
                <a:noFill/>
                <a:bevel/>
              </a:ln>
            </p:spPr>
          </p:sp>
          <p:sp>
            <p:nvSpPr>
              <p:cNvPr id="738" name="Text 1030"/>
              <p:cNvSpPr txBox="1"/>
              <p:nvPr/>
            </p:nvSpPr>
            <p:spPr>
              <a:xfrm>
                <a:off x="1435868" y="1673875"/>
                <a:ext cx="672600" cy="672600"/>
              </a:xfrm>
              <a:prstGeom prst="rect">
                <a:avLst/>
              </a:prstGeom>
              <a:noFill/>
            </p:spPr>
            <p:txBody>
              <a:bodyPr wrap="square" lIns="36000" tIns="18000" rIns="36000" bIns="18000" rtlCol="0" anchor="ctr"/>
              <a:lstStyle/>
              <a:p>
                <a:pPr algn="ctr"/>
                <a:r>
                  <a:rPr sz="1000">
                    <a:solidFill>
                      <a:srgbClr val="000000"/>
                    </a:solidFill>
                    <a:latin typeface="Arial"/>
                  </a:rPr>
                  <a:t> Computer</a:t>
                </a:r>
              </a:p>
              <a:p>
                <a:pPr algn="ctr"/>
                <a:r>
                  <a:rPr sz="1000">
                    <a:solidFill>
                      <a:srgbClr val="000000"/>
                    </a:solidFill>
                    <a:latin typeface="Arial"/>
                  </a:rPr>
                  <a:t>based</a:t>
                </a:r>
              </a:p>
            </p:txBody>
          </p:sp>
        </p:grpSp>
        <p:grpSp>
          <p:nvGrpSpPr>
            <p:cNvPr id="423" name="Pink bubble"/>
            <p:cNvGrpSpPr/>
            <p:nvPr/>
          </p:nvGrpSpPr>
          <p:grpSpPr>
            <a:xfrm>
              <a:off x="1149735" y="3727775"/>
              <a:ext cx="617865" cy="617865"/>
              <a:chOff x="1149735" y="3727775"/>
              <a:chExt cx="617865" cy="617865"/>
            </a:xfrm>
          </p:grpSpPr>
          <p:sp>
            <p:nvSpPr>
              <p:cNvPr id="727" name="Freeform 726"/>
              <p:cNvSpPr/>
              <p:nvPr/>
            </p:nvSpPr>
            <p:spPr>
              <a:xfrm>
                <a:off x="1149735" y="3727775"/>
                <a:ext cx="617865" cy="617865"/>
              </a:xfrm>
              <a:custGeom>
                <a:avLst/>
                <a:gdLst/>
                <a:ahLst/>
                <a:cxnLst/>
                <a:rect l="0" t="0" r="0" b="0"/>
                <a:pathLst>
                  <a:path w="617865" h="617865">
                    <a:moveTo>
                      <a:pt x="0" y="308932"/>
                    </a:moveTo>
                    <a:cubicBezTo>
                      <a:pt x="0" y="138314"/>
                      <a:pt x="138314" y="0"/>
                      <a:pt x="308932" y="0"/>
                    </a:cubicBezTo>
                    <a:cubicBezTo>
                      <a:pt x="479551" y="0"/>
                      <a:pt x="617865" y="138314"/>
                      <a:pt x="617865" y="308932"/>
                    </a:cubicBezTo>
                    <a:cubicBezTo>
                      <a:pt x="617865" y="479551"/>
                      <a:pt x="479551" y="617865"/>
                      <a:pt x="308932" y="617865"/>
                    </a:cubicBezTo>
                    <a:cubicBezTo>
                      <a:pt x="138314" y="617865"/>
                      <a:pt x="0" y="479551"/>
                      <a:pt x="0" y="308932"/>
                    </a:cubicBezTo>
                    <a:close/>
                  </a:path>
                </a:pathLst>
              </a:custGeom>
              <a:gradFill>
                <a:gsLst>
                  <a:gs pos="0">
                    <a:srgbClr val="FCDEEC"/>
                  </a:gs>
                  <a:gs pos="100000">
                    <a:srgbClr val="F37AB3"/>
                  </a:gs>
                </a:gsLst>
                <a:lin ang="5400000" scaled="0"/>
              </a:gradFill>
              <a:ln w="7600" cap="flat">
                <a:noFill/>
                <a:bevel/>
              </a:ln>
            </p:spPr>
          </p:sp>
          <p:sp>
            <p:nvSpPr>
              <p:cNvPr id="728" name="Freeform 727"/>
              <p:cNvSpPr/>
              <p:nvPr/>
            </p:nvSpPr>
            <p:spPr>
              <a:xfrm>
                <a:off x="1149735" y="3727775"/>
                <a:ext cx="617865" cy="617865"/>
              </a:xfrm>
              <a:custGeom>
                <a:avLst/>
                <a:gdLst/>
                <a:ahLst/>
                <a:cxnLst/>
                <a:rect l="0" t="0" r="0" b="0"/>
                <a:pathLst>
                  <a:path w="617865" h="617865">
                    <a:moveTo>
                      <a:pt x="0" y="308932"/>
                    </a:moveTo>
                    <a:cubicBezTo>
                      <a:pt x="0" y="138314"/>
                      <a:pt x="138314" y="0"/>
                      <a:pt x="308932" y="0"/>
                    </a:cubicBezTo>
                    <a:cubicBezTo>
                      <a:pt x="479551" y="0"/>
                      <a:pt x="617865" y="138314"/>
                      <a:pt x="617865" y="308932"/>
                    </a:cubicBezTo>
                    <a:cubicBezTo>
                      <a:pt x="617865" y="479551"/>
                      <a:pt x="479551" y="617865"/>
                      <a:pt x="308932" y="617865"/>
                    </a:cubicBezTo>
                    <a:cubicBezTo>
                      <a:pt x="138314" y="617865"/>
                      <a:pt x="0" y="479551"/>
                      <a:pt x="0" y="308932"/>
                    </a:cubicBezTo>
                    <a:close/>
                  </a:path>
                </a:pathLst>
              </a:custGeom>
              <a:gradFill>
                <a:gsLst>
                  <a:gs pos="0">
                    <a:srgbClr val="FCDEEC"/>
                  </a:gs>
                  <a:gs pos="100000">
                    <a:srgbClr val="F37AB3"/>
                  </a:gs>
                </a:gsLst>
                <a:lin ang="5400000" scaled="0"/>
              </a:gradFill>
              <a:ln w="7600" cap="flat">
                <a:noFill/>
                <a:bevel/>
              </a:ln>
            </p:spPr>
          </p:sp>
          <p:sp>
            <p:nvSpPr>
              <p:cNvPr id="729" name="Freeform 728"/>
              <p:cNvSpPr/>
              <p:nvPr/>
            </p:nvSpPr>
            <p:spPr>
              <a:xfrm>
                <a:off x="1165754" y="3732637"/>
                <a:ext cx="585828" cy="352127"/>
              </a:xfrm>
              <a:custGeom>
                <a:avLst/>
                <a:gdLst/>
                <a:ahLst/>
                <a:cxnLst/>
                <a:rect l="0" t="0" r="0" b="0"/>
                <a:pathLst>
                  <a:path w="585828" h="352127">
                    <a:moveTo>
                      <a:pt x="0" y="234560"/>
                    </a:moveTo>
                    <a:cubicBezTo>
                      <a:pt x="54921" y="35470"/>
                      <a:pt x="217397" y="-5721"/>
                      <a:pt x="292914" y="572"/>
                    </a:cubicBezTo>
                    <a:cubicBezTo>
                      <a:pt x="487427" y="-3433"/>
                      <a:pt x="562944" y="159044"/>
                      <a:pt x="585828" y="234560"/>
                    </a:cubicBezTo>
                    <a:cubicBezTo>
                      <a:pt x="522897" y="297491"/>
                      <a:pt x="356989" y="360419"/>
                      <a:pt x="292914" y="351269"/>
                    </a:cubicBezTo>
                    <a:cubicBezTo>
                      <a:pt x="130438" y="342115"/>
                      <a:pt x="59498" y="275752"/>
                      <a:pt x="0" y="234560"/>
                    </a:cubicBezTo>
                    <a:close/>
                  </a:path>
                </a:pathLst>
              </a:custGeom>
              <a:gradFill>
                <a:gsLst>
                  <a:gs pos="0">
                    <a:srgbClr val="FFFFFF"/>
                  </a:gs>
                  <a:gs pos="1000">
                    <a:srgbClr val="FFFFFF">
                      <a:alpha val="29000"/>
                    </a:srgbClr>
                  </a:gs>
                </a:gsLst>
                <a:lin ang="5400000" scaled="0"/>
              </a:gradFill>
              <a:ln w="7600" cap="flat">
                <a:noFill/>
                <a:bevel/>
              </a:ln>
            </p:spPr>
          </p:sp>
          <p:sp>
            <p:nvSpPr>
              <p:cNvPr id="730" name="Freeform 729"/>
              <p:cNvSpPr/>
              <p:nvPr/>
            </p:nvSpPr>
            <p:spPr>
              <a:xfrm>
                <a:off x="1308564" y="3741505"/>
                <a:ext cx="300208" cy="197420"/>
              </a:xfrm>
              <a:custGeom>
                <a:avLst/>
                <a:gdLst/>
                <a:ahLst/>
                <a:cxnLst/>
                <a:rect l="0" t="0" r="0" b="0"/>
                <a:pathLst>
                  <a:path w="300208" h="197420">
                    <a:moveTo>
                      <a:pt x="0" y="96946"/>
                    </a:moveTo>
                    <a:cubicBezTo>
                      <a:pt x="4546" y="46875"/>
                      <a:pt x="58189" y="-1065"/>
                      <a:pt x="150928" y="0"/>
                    </a:cubicBezTo>
                    <a:cubicBezTo>
                      <a:pt x="253668" y="1065"/>
                      <a:pt x="303675" y="57528"/>
                      <a:pt x="300208" y="96946"/>
                    </a:cubicBezTo>
                    <a:cubicBezTo>
                      <a:pt x="302766" y="185369"/>
                      <a:pt x="166385" y="193891"/>
                      <a:pt x="150928" y="197087"/>
                    </a:cubicBezTo>
                    <a:cubicBezTo>
                      <a:pt x="87284" y="202415"/>
                      <a:pt x="0" y="152344"/>
                      <a:pt x="0" y="96946"/>
                    </a:cubicBezTo>
                    <a:close/>
                  </a:path>
                </a:pathLst>
              </a:custGeom>
              <a:gradFill>
                <a:gsLst>
                  <a:gs pos="0">
                    <a:srgbClr val="FFFFFF"/>
                  </a:gs>
                  <a:gs pos="100000">
                    <a:srgbClr val="FFFFFF">
                      <a:alpha val="0"/>
                    </a:srgbClr>
                  </a:gs>
                </a:gsLst>
                <a:lin ang="5400000" scaled="0"/>
              </a:gradFill>
              <a:ln w="7600" cap="flat">
                <a:noFill/>
                <a:bevel/>
              </a:ln>
            </p:spPr>
          </p:sp>
          <p:sp>
            <p:nvSpPr>
              <p:cNvPr id="731" name="Freeform 730"/>
              <p:cNvSpPr/>
              <p:nvPr/>
            </p:nvSpPr>
            <p:spPr>
              <a:xfrm>
                <a:off x="1308564" y="4148220"/>
                <a:ext cx="300208" cy="197420"/>
              </a:xfrm>
              <a:custGeom>
                <a:avLst/>
                <a:gdLst/>
                <a:ahLst/>
                <a:cxnLst/>
                <a:rect l="0" t="0" r="0" b="0"/>
                <a:pathLst>
                  <a:path w="300208" h="197420">
                    <a:moveTo>
                      <a:pt x="0" y="96946"/>
                    </a:moveTo>
                    <a:cubicBezTo>
                      <a:pt x="4546" y="46875"/>
                      <a:pt x="58189" y="-1065"/>
                      <a:pt x="150928" y="0"/>
                    </a:cubicBezTo>
                    <a:cubicBezTo>
                      <a:pt x="253668" y="1065"/>
                      <a:pt x="303675" y="57528"/>
                      <a:pt x="300208" y="96946"/>
                    </a:cubicBezTo>
                    <a:cubicBezTo>
                      <a:pt x="302766" y="185368"/>
                      <a:pt x="166385" y="193890"/>
                      <a:pt x="150928" y="197087"/>
                    </a:cubicBezTo>
                    <a:cubicBezTo>
                      <a:pt x="87284" y="202415"/>
                      <a:pt x="0" y="152343"/>
                      <a:pt x="0" y="96946"/>
                    </a:cubicBezTo>
                    <a:close/>
                  </a:path>
                </a:pathLst>
              </a:custGeom>
              <a:gradFill>
                <a:gsLst>
                  <a:gs pos="0">
                    <a:srgbClr val="FFFFFF"/>
                  </a:gs>
                  <a:gs pos="100000">
                    <a:srgbClr val="FFFFFF">
                      <a:alpha val="0"/>
                    </a:srgbClr>
                  </a:gs>
                </a:gsLst>
                <a:lin ang="16200000" scaled="0"/>
              </a:gradFill>
              <a:ln w="7600" cap="flat">
                <a:noFill/>
                <a:bevel/>
              </a:ln>
            </p:spPr>
          </p:sp>
          <p:sp>
            <p:nvSpPr>
              <p:cNvPr id="732" name="Text 1031"/>
              <p:cNvSpPr txBox="1"/>
              <p:nvPr/>
            </p:nvSpPr>
            <p:spPr>
              <a:xfrm>
                <a:off x="1149735" y="3727775"/>
                <a:ext cx="617865" cy="617865"/>
              </a:xfrm>
              <a:prstGeom prst="rect">
                <a:avLst/>
              </a:prstGeom>
              <a:noFill/>
            </p:spPr>
            <p:txBody>
              <a:bodyPr wrap="square" lIns="36000" tIns="18000" rIns="36000" bIns="18000" rtlCol="0" anchor="ctr"/>
              <a:lstStyle/>
              <a:p>
                <a:pPr algn="ctr"/>
                <a:r>
                  <a:rPr sz="1000">
                    <a:solidFill>
                      <a:srgbClr val="000000"/>
                    </a:solidFill>
                    <a:latin typeface="Arial"/>
                  </a:rPr>
                  <a:t>traditional</a:t>
                </a:r>
              </a:p>
            </p:txBody>
          </p:sp>
        </p:grpSp>
        <p:grpSp>
          <p:nvGrpSpPr>
            <p:cNvPr id="424" name="Pink bubble"/>
            <p:cNvGrpSpPr/>
            <p:nvPr/>
          </p:nvGrpSpPr>
          <p:grpSpPr>
            <a:xfrm>
              <a:off x="1145168" y="4782275"/>
              <a:ext cx="627000" cy="627000"/>
              <a:chOff x="1145168" y="4782275"/>
              <a:chExt cx="627000" cy="627000"/>
            </a:xfrm>
          </p:grpSpPr>
          <p:sp>
            <p:nvSpPr>
              <p:cNvPr id="721" name="Freeform 720"/>
              <p:cNvSpPr/>
              <p:nvPr/>
            </p:nvSpPr>
            <p:spPr>
              <a:xfrm>
                <a:off x="1145168" y="4782275"/>
                <a:ext cx="627000" cy="627000"/>
              </a:xfrm>
              <a:custGeom>
                <a:avLst/>
                <a:gdLst/>
                <a:ahLst/>
                <a:cxnLst/>
                <a:rect l="0" t="0" r="0" b="0"/>
                <a:pathLst>
                  <a:path w="627000" h="627000">
                    <a:moveTo>
                      <a:pt x="0" y="313500"/>
                    </a:moveTo>
                    <a:cubicBezTo>
                      <a:pt x="0" y="140359"/>
                      <a:pt x="140359" y="0"/>
                      <a:pt x="313500" y="0"/>
                    </a:cubicBezTo>
                    <a:cubicBezTo>
                      <a:pt x="486641" y="0"/>
                      <a:pt x="627000" y="140359"/>
                      <a:pt x="627000" y="313500"/>
                    </a:cubicBezTo>
                    <a:cubicBezTo>
                      <a:pt x="627000" y="486641"/>
                      <a:pt x="486641" y="627000"/>
                      <a:pt x="313500" y="627000"/>
                    </a:cubicBezTo>
                    <a:cubicBezTo>
                      <a:pt x="140359" y="627000"/>
                      <a:pt x="0" y="486641"/>
                      <a:pt x="0" y="313500"/>
                    </a:cubicBezTo>
                    <a:close/>
                  </a:path>
                </a:pathLst>
              </a:custGeom>
              <a:gradFill>
                <a:gsLst>
                  <a:gs pos="0">
                    <a:srgbClr val="FCDEEC"/>
                  </a:gs>
                  <a:gs pos="100000">
                    <a:srgbClr val="F37AB3"/>
                  </a:gs>
                </a:gsLst>
                <a:lin ang="5400000" scaled="0"/>
              </a:gradFill>
              <a:ln w="7600" cap="flat">
                <a:noFill/>
                <a:bevel/>
              </a:ln>
            </p:spPr>
          </p:sp>
          <p:sp>
            <p:nvSpPr>
              <p:cNvPr id="722" name="Freeform 721"/>
              <p:cNvSpPr/>
              <p:nvPr/>
            </p:nvSpPr>
            <p:spPr>
              <a:xfrm>
                <a:off x="1145168" y="4782275"/>
                <a:ext cx="627000" cy="627000"/>
              </a:xfrm>
              <a:custGeom>
                <a:avLst/>
                <a:gdLst/>
                <a:ahLst/>
                <a:cxnLst/>
                <a:rect l="0" t="0" r="0" b="0"/>
                <a:pathLst>
                  <a:path w="627000" h="627000">
                    <a:moveTo>
                      <a:pt x="0" y="313500"/>
                    </a:moveTo>
                    <a:cubicBezTo>
                      <a:pt x="0" y="140359"/>
                      <a:pt x="140359" y="0"/>
                      <a:pt x="313500" y="0"/>
                    </a:cubicBezTo>
                    <a:cubicBezTo>
                      <a:pt x="486641" y="0"/>
                      <a:pt x="627000" y="140359"/>
                      <a:pt x="627000" y="313500"/>
                    </a:cubicBezTo>
                    <a:cubicBezTo>
                      <a:pt x="627000" y="486641"/>
                      <a:pt x="486641" y="627000"/>
                      <a:pt x="313500" y="627000"/>
                    </a:cubicBezTo>
                    <a:cubicBezTo>
                      <a:pt x="140359" y="627000"/>
                      <a:pt x="0" y="486641"/>
                      <a:pt x="0" y="313500"/>
                    </a:cubicBezTo>
                    <a:close/>
                  </a:path>
                </a:pathLst>
              </a:custGeom>
              <a:gradFill>
                <a:gsLst>
                  <a:gs pos="0">
                    <a:srgbClr val="FCDEEC"/>
                  </a:gs>
                  <a:gs pos="100000">
                    <a:srgbClr val="F37AB3"/>
                  </a:gs>
                </a:gsLst>
                <a:lin ang="5400000" scaled="0"/>
              </a:gradFill>
              <a:ln w="7600" cap="flat">
                <a:noFill/>
                <a:bevel/>
              </a:ln>
            </p:spPr>
          </p:sp>
          <p:sp>
            <p:nvSpPr>
              <p:cNvPr id="723" name="Freeform 722"/>
              <p:cNvSpPr/>
              <p:nvPr/>
            </p:nvSpPr>
            <p:spPr>
              <a:xfrm>
                <a:off x="1161423" y="4787210"/>
                <a:ext cx="594489" cy="357333"/>
              </a:xfrm>
              <a:custGeom>
                <a:avLst/>
                <a:gdLst/>
                <a:ahLst/>
                <a:cxnLst/>
                <a:rect l="0" t="0" r="0" b="0"/>
                <a:pathLst>
                  <a:path w="594489" h="357333">
                    <a:moveTo>
                      <a:pt x="0" y="238028"/>
                    </a:moveTo>
                    <a:cubicBezTo>
                      <a:pt x="55733" y="35995"/>
                      <a:pt x="220611" y="-5806"/>
                      <a:pt x="297244" y="581"/>
                    </a:cubicBezTo>
                    <a:cubicBezTo>
                      <a:pt x="494634" y="-3483"/>
                      <a:pt x="571268" y="161395"/>
                      <a:pt x="594489" y="238028"/>
                    </a:cubicBezTo>
                    <a:cubicBezTo>
                      <a:pt x="530628" y="301890"/>
                      <a:pt x="362267" y="365748"/>
                      <a:pt x="297244" y="356462"/>
                    </a:cubicBezTo>
                    <a:cubicBezTo>
                      <a:pt x="132367" y="347173"/>
                      <a:pt x="60378" y="279828"/>
                      <a:pt x="0" y="238028"/>
                    </a:cubicBezTo>
                    <a:close/>
                  </a:path>
                </a:pathLst>
              </a:custGeom>
              <a:gradFill>
                <a:gsLst>
                  <a:gs pos="0">
                    <a:srgbClr val="FFFFFF"/>
                  </a:gs>
                  <a:gs pos="1000">
                    <a:srgbClr val="FFFFFF">
                      <a:alpha val="29000"/>
                    </a:srgbClr>
                  </a:gs>
                </a:gsLst>
                <a:lin ang="5400000" scaled="0"/>
              </a:gradFill>
              <a:ln w="7600" cap="flat">
                <a:noFill/>
                <a:bevel/>
              </a:ln>
            </p:spPr>
          </p:sp>
          <p:sp>
            <p:nvSpPr>
              <p:cNvPr id="724" name="Freeform 723"/>
              <p:cNvSpPr/>
              <p:nvPr/>
            </p:nvSpPr>
            <p:spPr>
              <a:xfrm>
                <a:off x="1306345" y="4796208"/>
                <a:ext cx="304647" cy="200339"/>
              </a:xfrm>
              <a:custGeom>
                <a:avLst/>
                <a:gdLst/>
                <a:ahLst/>
                <a:cxnLst/>
                <a:rect l="0" t="0" r="0" b="0"/>
                <a:pathLst>
                  <a:path w="304647" h="200339">
                    <a:moveTo>
                      <a:pt x="0" y="98379"/>
                    </a:moveTo>
                    <a:cubicBezTo>
                      <a:pt x="4613" y="47568"/>
                      <a:pt x="59049" y="-1081"/>
                      <a:pt x="153160" y="0"/>
                    </a:cubicBezTo>
                    <a:cubicBezTo>
                      <a:pt x="257419" y="1081"/>
                      <a:pt x="308166" y="58379"/>
                      <a:pt x="304647" y="98379"/>
                    </a:cubicBezTo>
                    <a:cubicBezTo>
                      <a:pt x="307242" y="188109"/>
                      <a:pt x="168845" y="196758"/>
                      <a:pt x="153160" y="200002"/>
                    </a:cubicBezTo>
                    <a:cubicBezTo>
                      <a:pt x="88574" y="205407"/>
                      <a:pt x="0" y="154595"/>
                      <a:pt x="0" y="98379"/>
                    </a:cubicBezTo>
                    <a:close/>
                  </a:path>
                </a:pathLst>
              </a:custGeom>
              <a:gradFill>
                <a:gsLst>
                  <a:gs pos="0">
                    <a:srgbClr val="FFFFFF"/>
                  </a:gs>
                  <a:gs pos="100000">
                    <a:srgbClr val="FFFFFF">
                      <a:alpha val="0"/>
                    </a:srgbClr>
                  </a:gs>
                </a:gsLst>
                <a:lin ang="5400000" scaled="0"/>
              </a:gradFill>
              <a:ln w="7600" cap="flat">
                <a:noFill/>
                <a:bevel/>
              </a:ln>
            </p:spPr>
          </p:sp>
          <p:sp>
            <p:nvSpPr>
              <p:cNvPr id="725" name="Freeform 724"/>
              <p:cNvSpPr/>
              <p:nvPr/>
            </p:nvSpPr>
            <p:spPr>
              <a:xfrm>
                <a:off x="1306345" y="5208937"/>
                <a:ext cx="304647" cy="200338"/>
              </a:xfrm>
              <a:custGeom>
                <a:avLst/>
                <a:gdLst/>
                <a:ahLst/>
                <a:cxnLst/>
                <a:rect l="0" t="0" r="0" b="0"/>
                <a:pathLst>
                  <a:path w="304647" h="200338">
                    <a:moveTo>
                      <a:pt x="0" y="98378"/>
                    </a:moveTo>
                    <a:cubicBezTo>
                      <a:pt x="4613" y="47568"/>
                      <a:pt x="59049" y="-1081"/>
                      <a:pt x="153160" y="0"/>
                    </a:cubicBezTo>
                    <a:cubicBezTo>
                      <a:pt x="257419" y="1081"/>
                      <a:pt x="308166" y="58379"/>
                      <a:pt x="304647" y="98378"/>
                    </a:cubicBezTo>
                    <a:cubicBezTo>
                      <a:pt x="307242" y="188109"/>
                      <a:pt x="168845" y="196757"/>
                      <a:pt x="153160" y="200001"/>
                    </a:cubicBezTo>
                    <a:cubicBezTo>
                      <a:pt x="88574" y="205407"/>
                      <a:pt x="0" y="154595"/>
                      <a:pt x="0" y="98378"/>
                    </a:cubicBezTo>
                    <a:close/>
                  </a:path>
                </a:pathLst>
              </a:custGeom>
              <a:gradFill>
                <a:gsLst>
                  <a:gs pos="0">
                    <a:srgbClr val="FFFFFF"/>
                  </a:gs>
                  <a:gs pos="100000">
                    <a:srgbClr val="FFFFFF">
                      <a:alpha val="0"/>
                    </a:srgbClr>
                  </a:gs>
                </a:gsLst>
                <a:lin ang="16200000" scaled="0"/>
              </a:gradFill>
              <a:ln w="7600" cap="flat">
                <a:noFill/>
                <a:bevel/>
              </a:ln>
            </p:spPr>
          </p:sp>
          <p:sp>
            <p:nvSpPr>
              <p:cNvPr id="726" name="Text 1032"/>
              <p:cNvSpPr txBox="1"/>
              <p:nvPr/>
            </p:nvSpPr>
            <p:spPr>
              <a:xfrm>
                <a:off x="1145168" y="4782275"/>
                <a:ext cx="627000" cy="627000"/>
              </a:xfrm>
              <a:prstGeom prst="rect">
                <a:avLst/>
              </a:prstGeom>
              <a:noFill/>
            </p:spPr>
            <p:txBody>
              <a:bodyPr wrap="square" lIns="36000" tIns="18000" rIns="36000" bIns="18000" rtlCol="0" anchor="ctr"/>
              <a:lstStyle/>
              <a:p>
                <a:pPr algn="ctr"/>
                <a:r>
                  <a:rPr sz="1000">
                    <a:solidFill>
                      <a:srgbClr val="000000"/>
                    </a:solidFill>
                    <a:latin typeface="Arial"/>
                  </a:rPr>
                  <a:t>Literature</a:t>
                </a:r>
              </a:p>
              <a:p>
                <a:pPr algn="ctr"/>
                <a:r>
                  <a:rPr sz="1000">
                    <a:solidFill>
                      <a:srgbClr val="000000"/>
                    </a:solidFill>
                    <a:latin typeface="Arial"/>
                  </a:rPr>
                  <a:t>search</a:t>
                </a:r>
              </a:p>
            </p:txBody>
          </p:sp>
        </p:grpSp>
        <p:grpSp>
          <p:nvGrpSpPr>
            <p:cNvPr id="425" name="Pink bubble"/>
            <p:cNvGrpSpPr/>
            <p:nvPr/>
          </p:nvGrpSpPr>
          <p:grpSpPr>
            <a:xfrm>
              <a:off x="2485800" y="4297775"/>
              <a:ext cx="630800" cy="630800"/>
              <a:chOff x="2485800" y="4297775"/>
              <a:chExt cx="630800" cy="630800"/>
            </a:xfrm>
          </p:grpSpPr>
          <p:sp>
            <p:nvSpPr>
              <p:cNvPr id="715" name="Freeform 714"/>
              <p:cNvSpPr/>
              <p:nvPr/>
            </p:nvSpPr>
            <p:spPr>
              <a:xfrm>
                <a:off x="2485800" y="4297775"/>
                <a:ext cx="630800" cy="630800"/>
              </a:xfrm>
              <a:custGeom>
                <a:avLst/>
                <a:gdLst/>
                <a:ahLst/>
                <a:cxnLst/>
                <a:rect l="0" t="0" r="0" b="0"/>
                <a:pathLst>
                  <a:path w="630800" h="630800">
                    <a:moveTo>
                      <a:pt x="0" y="315400"/>
                    </a:moveTo>
                    <a:cubicBezTo>
                      <a:pt x="0" y="141210"/>
                      <a:pt x="141210" y="0"/>
                      <a:pt x="315400" y="0"/>
                    </a:cubicBezTo>
                    <a:cubicBezTo>
                      <a:pt x="489590" y="0"/>
                      <a:pt x="630800" y="141210"/>
                      <a:pt x="630800" y="315400"/>
                    </a:cubicBezTo>
                    <a:cubicBezTo>
                      <a:pt x="630800" y="489590"/>
                      <a:pt x="489590" y="630800"/>
                      <a:pt x="315400" y="630800"/>
                    </a:cubicBezTo>
                    <a:cubicBezTo>
                      <a:pt x="141210" y="630800"/>
                      <a:pt x="0" y="489590"/>
                      <a:pt x="0" y="315400"/>
                    </a:cubicBezTo>
                    <a:close/>
                  </a:path>
                </a:pathLst>
              </a:custGeom>
              <a:gradFill>
                <a:gsLst>
                  <a:gs pos="0">
                    <a:srgbClr val="FCDEEC"/>
                  </a:gs>
                  <a:gs pos="100000">
                    <a:srgbClr val="F37AB3"/>
                  </a:gs>
                </a:gsLst>
                <a:lin ang="5400000" scaled="0"/>
              </a:gradFill>
              <a:ln w="7600" cap="flat">
                <a:noFill/>
                <a:bevel/>
              </a:ln>
            </p:spPr>
          </p:sp>
          <p:sp>
            <p:nvSpPr>
              <p:cNvPr id="716" name="Freeform 715"/>
              <p:cNvSpPr/>
              <p:nvPr/>
            </p:nvSpPr>
            <p:spPr>
              <a:xfrm>
                <a:off x="2485800" y="4297775"/>
                <a:ext cx="630800" cy="630800"/>
              </a:xfrm>
              <a:custGeom>
                <a:avLst/>
                <a:gdLst/>
                <a:ahLst/>
                <a:cxnLst/>
                <a:rect l="0" t="0" r="0" b="0"/>
                <a:pathLst>
                  <a:path w="630800" h="630800">
                    <a:moveTo>
                      <a:pt x="0" y="315400"/>
                    </a:moveTo>
                    <a:cubicBezTo>
                      <a:pt x="0" y="141210"/>
                      <a:pt x="141210" y="0"/>
                      <a:pt x="315400" y="0"/>
                    </a:cubicBezTo>
                    <a:cubicBezTo>
                      <a:pt x="489590" y="0"/>
                      <a:pt x="630800" y="141210"/>
                      <a:pt x="630800" y="315400"/>
                    </a:cubicBezTo>
                    <a:cubicBezTo>
                      <a:pt x="630800" y="489590"/>
                      <a:pt x="489590" y="630800"/>
                      <a:pt x="315400" y="630800"/>
                    </a:cubicBezTo>
                    <a:cubicBezTo>
                      <a:pt x="141210" y="630800"/>
                      <a:pt x="0" y="489590"/>
                      <a:pt x="0" y="315400"/>
                    </a:cubicBezTo>
                    <a:close/>
                  </a:path>
                </a:pathLst>
              </a:custGeom>
              <a:gradFill>
                <a:gsLst>
                  <a:gs pos="0">
                    <a:srgbClr val="FCDEEC"/>
                  </a:gs>
                  <a:gs pos="100000">
                    <a:srgbClr val="F37AB3"/>
                  </a:gs>
                </a:gsLst>
                <a:lin ang="5400000" scaled="0"/>
              </a:gradFill>
              <a:ln w="7600" cap="flat">
                <a:noFill/>
                <a:bevel/>
              </a:ln>
            </p:spPr>
          </p:sp>
          <p:sp>
            <p:nvSpPr>
              <p:cNvPr id="717" name="Freeform 716"/>
              <p:cNvSpPr/>
              <p:nvPr/>
            </p:nvSpPr>
            <p:spPr>
              <a:xfrm>
                <a:off x="2502154" y="4302739"/>
                <a:ext cx="598093" cy="359498"/>
              </a:xfrm>
              <a:custGeom>
                <a:avLst/>
                <a:gdLst/>
                <a:ahLst/>
                <a:cxnLst/>
                <a:rect l="0" t="0" r="0" b="0"/>
                <a:pathLst>
                  <a:path w="598093" h="359498">
                    <a:moveTo>
                      <a:pt x="0" y="239471"/>
                    </a:moveTo>
                    <a:cubicBezTo>
                      <a:pt x="56071" y="36213"/>
                      <a:pt x="221948" y="-5841"/>
                      <a:pt x="299046" y="584"/>
                    </a:cubicBezTo>
                    <a:cubicBezTo>
                      <a:pt x="497631" y="-3505"/>
                      <a:pt x="574729" y="162373"/>
                      <a:pt x="598093" y="239471"/>
                    </a:cubicBezTo>
                    <a:cubicBezTo>
                      <a:pt x="533844" y="303720"/>
                      <a:pt x="364463" y="367965"/>
                      <a:pt x="299046" y="358623"/>
                    </a:cubicBezTo>
                    <a:cubicBezTo>
                      <a:pt x="133169" y="349277"/>
                      <a:pt x="60744" y="281525"/>
                      <a:pt x="0" y="239471"/>
                    </a:cubicBezTo>
                    <a:close/>
                  </a:path>
                </a:pathLst>
              </a:custGeom>
              <a:gradFill>
                <a:gsLst>
                  <a:gs pos="0">
                    <a:srgbClr val="FFFFFF"/>
                  </a:gs>
                  <a:gs pos="1000">
                    <a:srgbClr val="FFFFFF">
                      <a:alpha val="29000"/>
                    </a:srgbClr>
                  </a:gs>
                </a:gsLst>
                <a:lin ang="5400000" scaled="0"/>
              </a:gradFill>
              <a:ln w="7600" cap="flat">
                <a:noFill/>
                <a:bevel/>
              </a:ln>
            </p:spPr>
          </p:sp>
          <p:sp>
            <p:nvSpPr>
              <p:cNvPr id="718" name="Freeform 717"/>
              <p:cNvSpPr/>
              <p:nvPr/>
            </p:nvSpPr>
            <p:spPr>
              <a:xfrm>
                <a:off x="2647954" y="4311793"/>
                <a:ext cx="306493" cy="201554"/>
              </a:xfrm>
              <a:custGeom>
                <a:avLst/>
                <a:gdLst/>
                <a:ahLst/>
                <a:cxnLst/>
                <a:rect l="0" t="0" r="0" b="0"/>
                <a:pathLst>
                  <a:path w="306493" h="201554">
                    <a:moveTo>
                      <a:pt x="0" y="98975"/>
                    </a:moveTo>
                    <a:cubicBezTo>
                      <a:pt x="4641" y="47856"/>
                      <a:pt x="59407" y="-1088"/>
                      <a:pt x="154088" y="0"/>
                    </a:cubicBezTo>
                    <a:cubicBezTo>
                      <a:pt x="258978" y="1088"/>
                      <a:pt x="310033" y="58733"/>
                      <a:pt x="306493" y="98975"/>
                    </a:cubicBezTo>
                    <a:cubicBezTo>
                      <a:pt x="309104" y="189249"/>
                      <a:pt x="169868" y="197950"/>
                      <a:pt x="154088" y="201213"/>
                    </a:cubicBezTo>
                    <a:cubicBezTo>
                      <a:pt x="89111" y="206652"/>
                      <a:pt x="0" y="155532"/>
                      <a:pt x="0" y="98975"/>
                    </a:cubicBezTo>
                    <a:close/>
                  </a:path>
                </a:pathLst>
              </a:custGeom>
              <a:gradFill>
                <a:gsLst>
                  <a:gs pos="0">
                    <a:srgbClr val="FFFFFF"/>
                  </a:gs>
                  <a:gs pos="100000">
                    <a:srgbClr val="FFFFFF">
                      <a:alpha val="0"/>
                    </a:srgbClr>
                  </a:gs>
                </a:gsLst>
                <a:lin ang="5400000" scaled="0"/>
              </a:gradFill>
              <a:ln w="7600" cap="flat">
                <a:noFill/>
                <a:bevel/>
              </a:ln>
            </p:spPr>
          </p:sp>
          <p:sp>
            <p:nvSpPr>
              <p:cNvPr id="719" name="Freeform 718"/>
              <p:cNvSpPr/>
              <p:nvPr/>
            </p:nvSpPr>
            <p:spPr>
              <a:xfrm>
                <a:off x="2647954" y="4727023"/>
                <a:ext cx="306493" cy="201553"/>
              </a:xfrm>
              <a:custGeom>
                <a:avLst/>
                <a:gdLst/>
                <a:ahLst/>
                <a:cxnLst/>
                <a:rect l="0" t="0" r="0" b="0"/>
                <a:pathLst>
                  <a:path w="306493" h="201553">
                    <a:moveTo>
                      <a:pt x="0" y="98975"/>
                    </a:moveTo>
                    <a:cubicBezTo>
                      <a:pt x="4641" y="47856"/>
                      <a:pt x="59407" y="-1088"/>
                      <a:pt x="154088" y="0"/>
                    </a:cubicBezTo>
                    <a:cubicBezTo>
                      <a:pt x="258978" y="1088"/>
                      <a:pt x="310033" y="58732"/>
                      <a:pt x="306493" y="98975"/>
                    </a:cubicBezTo>
                    <a:cubicBezTo>
                      <a:pt x="309104" y="189249"/>
                      <a:pt x="169868" y="197950"/>
                      <a:pt x="154088" y="201213"/>
                    </a:cubicBezTo>
                    <a:cubicBezTo>
                      <a:pt x="89111" y="206652"/>
                      <a:pt x="0" y="155532"/>
                      <a:pt x="0" y="98975"/>
                    </a:cubicBezTo>
                    <a:close/>
                  </a:path>
                </a:pathLst>
              </a:custGeom>
              <a:gradFill>
                <a:gsLst>
                  <a:gs pos="0">
                    <a:srgbClr val="FFFFFF"/>
                  </a:gs>
                  <a:gs pos="100000">
                    <a:srgbClr val="FFFFFF">
                      <a:alpha val="0"/>
                    </a:srgbClr>
                  </a:gs>
                </a:gsLst>
                <a:lin ang="16200000" scaled="0"/>
              </a:gradFill>
              <a:ln w="7600" cap="flat">
                <a:noFill/>
                <a:bevel/>
              </a:ln>
            </p:spPr>
          </p:sp>
          <p:sp>
            <p:nvSpPr>
              <p:cNvPr id="720" name="Text 1033"/>
              <p:cNvSpPr txBox="1"/>
              <p:nvPr/>
            </p:nvSpPr>
            <p:spPr>
              <a:xfrm>
                <a:off x="2485800" y="4297775"/>
                <a:ext cx="630800" cy="630800"/>
              </a:xfrm>
              <a:prstGeom prst="rect">
                <a:avLst/>
              </a:prstGeom>
              <a:noFill/>
            </p:spPr>
            <p:txBody>
              <a:bodyPr wrap="square" lIns="36000" tIns="18000" rIns="36000" bIns="18000" rtlCol="0" anchor="ctr"/>
              <a:lstStyle/>
              <a:p>
                <a:pPr algn="ctr"/>
                <a:r>
                  <a:rPr sz="1000">
                    <a:solidFill>
                      <a:srgbClr val="000000"/>
                    </a:solidFill>
                    <a:latin typeface="Arial"/>
                  </a:rPr>
                  <a:t>SWOT.PEST..</a:t>
                </a:r>
              </a:p>
            </p:txBody>
          </p:sp>
        </p:grpSp>
        <p:grpSp>
          <p:nvGrpSpPr>
            <p:cNvPr id="426" name="Highlight circle"/>
            <p:cNvGrpSpPr/>
            <p:nvPr/>
          </p:nvGrpSpPr>
          <p:grpSpPr>
            <a:xfrm>
              <a:off x="4716400" y="1124775"/>
              <a:ext cx="729600" cy="729600"/>
              <a:chOff x="4716400" y="1124775"/>
              <a:chExt cx="729600" cy="729600"/>
            </a:xfrm>
          </p:grpSpPr>
          <p:sp>
            <p:nvSpPr>
              <p:cNvPr id="709" name="Freeform 708"/>
              <p:cNvSpPr/>
              <p:nvPr/>
            </p:nvSpPr>
            <p:spPr>
              <a:xfrm>
                <a:off x="4716400" y="1124775"/>
                <a:ext cx="729600" cy="729600"/>
              </a:xfrm>
              <a:custGeom>
                <a:avLst/>
                <a:gdLst/>
                <a:ahLst/>
                <a:cxnLst/>
                <a:rect l="0" t="0" r="0" b="0"/>
                <a:pathLst>
                  <a:path w="729600" h="729600">
                    <a:moveTo>
                      <a:pt x="0" y="364800"/>
                    </a:moveTo>
                    <a:cubicBezTo>
                      <a:pt x="0" y="163150"/>
                      <a:pt x="163299" y="0"/>
                      <a:pt x="364800" y="0"/>
                    </a:cubicBezTo>
                    <a:cubicBezTo>
                      <a:pt x="566246" y="0"/>
                      <a:pt x="729600" y="163150"/>
                      <a:pt x="729600" y="364800"/>
                    </a:cubicBezTo>
                    <a:cubicBezTo>
                      <a:pt x="729600" y="566123"/>
                      <a:pt x="566246" y="729600"/>
                      <a:pt x="364800" y="729600"/>
                    </a:cubicBezTo>
                    <a:cubicBezTo>
                      <a:pt x="163299" y="729600"/>
                      <a:pt x="0" y="566123"/>
                      <a:pt x="0" y="364800"/>
                    </a:cubicBezTo>
                    <a:close/>
                  </a:path>
                </a:pathLst>
              </a:custGeom>
              <a:solidFill>
                <a:srgbClr val="00AEEE"/>
              </a:solidFill>
              <a:ln w="7600" cap="flat">
                <a:noFill/>
                <a:bevel/>
              </a:ln>
            </p:spPr>
          </p:sp>
          <p:sp>
            <p:nvSpPr>
              <p:cNvPr id="710" name="Freeform 709"/>
              <p:cNvSpPr/>
              <p:nvPr/>
            </p:nvSpPr>
            <p:spPr>
              <a:xfrm>
                <a:off x="4733620" y="1142199"/>
                <a:ext cx="695159" cy="694751"/>
              </a:xfrm>
              <a:custGeom>
                <a:avLst/>
                <a:gdLst/>
                <a:ahLst/>
                <a:cxnLst/>
                <a:rect l="0" t="0" r="0" b="0"/>
                <a:pathLst>
                  <a:path w="695159" h="694751">
                    <a:moveTo>
                      <a:pt x="0" y="347375"/>
                    </a:moveTo>
                    <a:cubicBezTo>
                      <a:pt x="0" y="155358"/>
                      <a:pt x="155590" y="0"/>
                      <a:pt x="347580" y="0"/>
                    </a:cubicBezTo>
                    <a:cubicBezTo>
                      <a:pt x="539516" y="0"/>
                      <a:pt x="695159" y="155358"/>
                      <a:pt x="695159" y="347375"/>
                    </a:cubicBezTo>
                    <a:cubicBezTo>
                      <a:pt x="695159" y="539082"/>
                      <a:pt x="539516" y="694751"/>
                      <a:pt x="347580" y="694751"/>
                    </a:cubicBezTo>
                    <a:cubicBezTo>
                      <a:pt x="155590" y="694751"/>
                      <a:pt x="0" y="539082"/>
                      <a:pt x="0" y="347375"/>
                    </a:cubicBezTo>
                    <a:close/>
                  </a:path>
                </a:pathLst>
              </a:custGeom>
              <a:gradFill>
                <a:gsLst>
                  <a:gs pos="100000">
                    <a:srgbClr val="FFFFFF">
                      <a:alpha val="0"/>
                    </a:srgbClr>
                  </a:gs>
                  <a:gs pos="70463">
                    <a:srgbClr val="FFFFFF">
                      <a:alpha val="0"/>
                    </a:srgbClr>
                  </a:gs>
                  <a:gs pos="0">
                    <a:srgbClr val="FFFFFF">
                      <a:alpha val="40000"/>
                    </a:srgbClr>
                  </a:gs>
                </a:gsLst>
                <a:path path="circle">
                  <a:fillToRect l="50000" t="50000" r="50000" b="50000"/>
                </a:path>
              </a:gradFill>
              <a:ln w="7600" cap="flat">
                <a:noFill/>
                <a:bevel/>
              </a:ln>
            </p:spPr>
          </p:sp>
          <p:sp>
            <p:nvSpPr>
              <p:cNvPr id="711" name="Freeform 710"/>
              <p:cNvSpPr/>
              <p:nvPr/>
            </p:nvSpPr>
            <p:spPr>
              <a:xfrm>
                <a:off x="4936850" y="1722495"/>
                <a:ext cx="272768" cy="113520"/>
              </a:xfrm>
              <a:custGeom>
                <a:avLst/>
                <a:gdLst/>
                <a:ahLst/>
                <a:cxnLst/>
                <a:rect l="0" t="0" r="0" b="0"/>
                <a:pathLst>
                  <a:path w="272768" h="113520">
                    <a:moveTo>
                      <a:pt x="0" y="56760"/>
                    </a:moveTo>
                    <a:cubicBezTo>
                      <a:pt x="0" y="25247"/>
                      <a:pt x="60998" y="0"/>
                      <a:pt x="136384" y="0"/>
                    </a:cubicBezTo>
                    <a:cubicBezTo>
                      <a:pt x="211688" y="0"/>
                      <a:pt x="272768" y="25247"/>
                      <a:pt x="272768" y="56760"/>
                    </a:cubicBezTo>
                    <a:cubicBezTo>
                      <a:pt x="272768" y="87994"/>
                      <a:pt x="211688" y="113520"/>
                      <a:pt x="136384" y="113520"/>
                    </a:cubicBezTo>
                    <a:cubicBezTo>
                      <a:pt x="60998" y="113520"/>
                      <a:pt x="0" y="87994"/>
                      <a:pt x="0" y="56760"/>
                    </a:cubicBezTo>
                    <a:close/>
                  </a:path>
                </a:pathLst>
              </a:custGeom>
              <a:gradFill>
                <a:gsLst>
                  <a:gs pos="0">
                    <a:srgbClr val="FFFFFF">
                      <a:alpha val="0"/>
                    </a:srgbClr>
                  </a:gs>
                  <a:gs pos="100000">
                    <a:srgbClr val="FFFFFF">
                      <a:alpha val="89000"/>
                    </a:srgbClr>
                  </a:gs>
                </a:gsLst>
                <a:lin ang="5400000" scaled="0"/>
              </a:gradFill>
              <a:ln w="7600" cap="flat">
                <a:noFill/>
                <a:bevel/>
              </a:ln>
            </p:spPr>
          </p:sp>
          <p:sp>
            <p:nvSpPr>
              <p:cNvPr id="712" name="Freeform 711"/>
              <p:cNvSpPr/>
              <p:nvPr/>
            </p:nvSpPr>
            <p:spPr>
              <a:xfrm>
                <a:off x="4856015" y="1158079"/>
                <a:ext cx="459378" cy="277256"/>
              </a:xfrm>
              <a:custGeom>
                <a:avLst/>
                <a:gdLst/>
                <a:ahLst/>
                <a:cxnLst/>
                <a:rect l="0" t="0" r="0" b="0"/>
                <a:pathLst>
                  <a:path w="459378" h="277256">
                    <a:moveTo>
                      <a:pt x="0" y="138628"/>
                    </a:moveTo>
                    <a:cubicBezTo>
                      <a:pt x="0" y="62066"/>
                      <a:pt x="102836" y="0"/>
                      <a:pt x="229689" y="0"/>
                    </a:cubicBezTo>
                    <a:cubicBezTo>
                      <a:pt x="356543" y="0"/>
                      <a:pt x="459378" y="62066"/>
                      <a:pt x="459378" y="138628"/>
                    </a:cubicBezTo>
                    <a:cubicBezTo>
                      <a:pt x="459378" y="215190"/>
                      <a:pt x="356543" y="277256"/>
                      <a:pt x="229689" y="277256"/>
                    </a:cubicBezTo>
                    <a:cubicBezTo>
                      <a:pt x="102836" y="277256"/>
                      <a:pt x="0" y="215190"/>
                      <a:pt x="0" y="138628"/>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713" name="Freeform 712"/>
              <p:cNvSpPr/>
              <p:nvPr/>
            </p:nvSpPr>
            <p:spPr>
              <a:xfrm>
                <a:off x="4958389" y="1155828"/>
                <a:ext cx="256711" cy="121922"/>
              </a:xfrm>
              <a:custGeom>
                <a:avLst/>
                <a:gdLst/>
                <a:ahLst/>
                <a:cxnLst/>
                <a:rect l="0" t="0" r="0" b="0"/>
                <a:pathLst>
                  <a:path w="256711" h="121922">
                    <a:moveTo>
                      <a:pt x="0" y="60961"/>
                    </a:moveTo>
                    <a:cubicBezTo>
                      <a:pt x="0" y="27293"/>
                      <a:pt x="57467" y="0"/>
                      <a:pt x="128356" y="0"/>
                    </a:cubicBezTo>
                    <a:cubicBezTo>
                      <a:pt x="199245" y="0"/>
                      <a:pt x="256711" y="27293"/>
                      <a:pt x="256711" y="60961"/>
                    </a:cubicBezTo>
                    <a:cubicBezTo>
                      <a:pt x="256711" y="94629"/>
                      <a:pt x="199245" y="121922"/>
                      <a:pt x="128356" y="121922"/>
                    </a:cubicBezTo>
                    <a:cubicBezTo>
                      <a:pt x="57467" y="121922"/>
                      <a:pt x="0" y="94629"/>
                      <a:pt x="0" y="60961"/>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714" name="Text 1034"/>
              <p:cNvSpPr txBox="1"/>
              <p:nvPr/>
            </p:nvSpPr>
            <p:spPr>
              <a:xfrm>
                <a:off x="4716400" y="1124775"/>
                <a:ext cx="729600" cy="729600"/>
              </a:xfrm>
              <a:prstGeom prst="rect">
                <a:avLst/>
              </a:prstGeom>
              <a:noFill/>
            </p:spPr>
            <p:txBody>
              <a:bodyPr wrap="square" lIns="36000" tIns="18000" rIns="36000" bIns="18000" rtlCol="0" anchor="ctr"/>
              <a:lstStyle/>
              <a:p>
                <a:pPr algn="ctr"/>
                <a:r>
                  <a:rPr sz="1000">
                    <a:solidFill>
                      <a:srgbClr val="000000"/>
                    </a:solidFill>
                    <a:latin typeface="Arial"/>
                  </a:rPr>
                  <a:t>What it is?</a:t>
                </a:r>
              </a:p>
            </p:txBody>
          </p:sp>
        </p:grpSp>
        <p:grpSp>
          <p:nvGrpSpPr>
            <p:cNvPr id="427" name="Highlight circle"/>
            <p:cNvGrpSpPr/>
            <p:nvPr/>
          </p:nvGrpSpPr>
          <p:grpSpPr>
            <a:xfrm>
              <a:off x="8060400" y="2219175"/>
              <a:ext cx="729600" cy="729600"/>
              <a:chOff x="8060400" y="2219175"/>
              <a:chExt cx="729600" cy="729600"/>
            </a:xfrm>
          </p:grpSpPr>
          <p:sp>
            <p:nvSpPr>
              <p:cNvPr id="703" name="Freeform 702"/>
              <p:cNvSpPr/>
              <p:nvPr/>
            </p:nvSpPr>
            <p:spPr>
              <a:xfrm>
                <a:off x="8060400" y="2219175"/>
                <a:ext cx="729600" cy="729600"/>
              </a:xfrm>
              <a:custGeom>
                <a:avLst/>
                <a:gdLst/>
                <a:ahLst/>
                <a:cxnLst/>
                <a:rect l="0" t="0" r="0" b="0"/>
                <a:pathLst>
                  <a:path w="729600" h="729600">
                    <a:moveTo>
                      <a:pt x="0" y="364800"/>
                    </a:moveTo>
                    <a:cubicBezTo>
                      <a:pt x="0" y="163150"/>
                      <a:pt x="163299" y="0"/>
                      <a:pt x="364800" y="0"/>
                    </a:cubicBezTo>
                    <a:cubicBezTo>
                      <a:pt x="566246" y="0"/>
                      <a:pt x="729600" y="163150"/>
                      <a:pt x="729600" y="364800"/>
                    </a:cubicBezTo>
                    <a:cubicBezTo>
                      <a:pt x="729600" y="566123"/>
                      <a:pt x="566246" y="729600"/>
                      <a:pt x="364800" y="729600"/>
                    </a:cubicBezTo>
                    <a:cubicBezTo>
                      <a:pt x="163299" y="729600"/>
                      <a:pt x="0" y="566123"/>
                      <a:pt x="0" y="364800"/>
                    </a:cubicBezTo>
                    <a:close/>
                  </a:path>
                </a:pathLst>
              </a:custGeom>
              <a:solidFill>
                <a:srgbClr val="00AEEE"/>
              </a:solidFill>
              <a:ln w="7600" cap="flat">
                <a:noFill/>
                <a:bevel/>
              </a:ln>
            </p:spPr>
          </p:sp>
          <p:sp>
            <p:nvSpPr>
              <p:cNvPr id="704" name="Freeform 703"/>
              <p:cNvSpPr/>
              <p:nvPr/>
            </p:nvSpPr>
            <p:spPr>
              <a:xfrm>
                <a:off x="8077620" y="2236599"/>
                <a:ext cx="695159" cy="694751"/>
              </a:xfrm>
              <a:custGeom>
                <a:avLst/>
                <a:gdLst/>
                <a:ahLst/>
                <a:cxnLst/>
                <a:rect l="0" t="0" r="0" b="0"/>
                <a:pathLst>
                  <a:path w="695159" h="694751">
                    <a:moveTo>
                      <a:pt x="0" y="347375"/>
                    </a:moveTo>
                    <a:cubicBezTo>
                      <a:pt x="0" y="155358"/>
                      <a:pt x="155590" y="0"/>
                      <a:pt x="347580" y="0"/>
                    </a:cubicBezTo>
                    <a:cubicBezTo>
                      <a:pt x="539516" y="0"/>
                      <a:pt x="695159" y="155358"/>
                      <a:pt x="695159" y="347375"/>
                    </a:cubicBezTo>
                    <a:cubicBezTo>
                      <a:pt x="695159" y="539082"/>
                      <a:pt x="539516" y="694751"/>
                      <a:pt x="347580" y="694751"/>
                    </a:cubicBezTo>
                    <a:cubicBezTo>
                      <a:pt x="155590" y="694751"/>
                      <a:pt x="0" y="539082"/>
                      <a:pt x="0" y="347375"/>
                    </a:cubicBezTo>
                    <a:close/>
                  </a:path>
                </a:pathLst>
              </a:custGeom>
              <a:gradFill>
                <a:gsLst>
                  <a:gs pos="100000">
                    <a:srgbClr val="FFFFFF">
                      <a:alpha val="0"/>
                    </a:srgbClr>
                  </a:gs>
                  <a:gs pos="70463">
                    <a:srgbClr val="FFFFFF">
                      <a:alpha val="0"/>
                    </a:srgbClr>
                  </a:gs>
                  <a:gs pos="0">
                    <a:srgbClr val="FFFFFF">
                      <a:alpha val="40000"/>
                    </a:srgbClr>
                  </a:gs>
                </a:gsLst>
                <a:path path="circle">
                  <a:fillToRect l="50000" t="50000" r="50000" b="50000"/>
                </a:path>
              </a:gradFill>
              <a:ln w="7600" cap="flat">
                <a:noFill/>
                <a:bevel/>
              </a:ln>
            </p:spPr>
          </p:sp>
          <p:sp>
            <p:nvSpPr>
              <p:cNvPr id="705" name="Freeform 704"/>
              <p:cNvSpPr/>
              <p:nvPr/>
            </p:nvSpPr>
            <p:spPr>
              <a:xfrm>
                <a:off x="8280850" y="2816895"/>
                <a:ext cx="272768" cy="113520"/>
              </a:xfrm>
              <a:custGeom>
                <a:avLst/>
                <a:gdLst/>
                <a:ahLst/>
                <a:cxnLst/>
                <a:rect l="0" t="0" r="0" b="0"/>
                <a:pathLst>
                  <a:path w="272768" h="113520">
                    <a:moveTo>
                      <a:pt x="0" y="56760"/>
                    </a:moveTo>
                    <a:cubicBezTo>
                      <a:pt x="0" y="25247"/>
                      <a:pt x="60998" y="0"/>
                      <a:pt x="136384" y="0"/>
                    </a:cubicBezTo>
                    <a:cubicBezTo>
                      <a:pt x="211688" y="0"/>
                      <a:pt x="272768" y="25247"/>
                      <a:pt x="272768" y="56760"/>
                    </a:cubicBezTo>
                    <a:cubicBezTo>
                      <a:pt x="272768" y="87994"/>
                      <a:pt x="211688" y="113520"/>
                      <a:pt x="136384" y="113520"/>
                    </a:cubicBezTo>
                    <a:cubicBezTo>
                      <a:pt x="60998" y="113520"/>
                      <a:pt x="0" y="87994"/>
                      <a:pt x="0" y="56760"/>
                    </a:cubicBezTo>
                    <a:close/>
                  </a:path>
                </a:pathLst>
              </a:custGeom>
              <a:gradFill>
                <a:gsLst>
                  <a:gs pos="0">
                    <a:srgbClr val="FFFFFF">
                      <a:alpha val="0"/>
                    </a:srgbClr>
                  </a:gs>
                  <a:gs pos="100000">
                    <a:srgbClr val="FFFFFF">
                      <a:alpha val="89000"/>
                    </a:srgbClr>
                  </a:gs>
                </a:gsLst>
                <a:lin ang="5400000" scaled="0"/>
              </a:gradFill>
              <a:ln w="7600" cap="flat">
                <a:noFill/>
                <a:bevel/>
              </a:ln>
            </p:spPr>
          </p:sp>
          <p:sp>
            <p:nvSpPr>
              <p:cNvPr id="706" name="Freeform 705"/>
              <p:cNvSpPr/>
              <p:nvPr/>
            </p:nvSpPr>
            <p:spPr>
              <a:xfrm>
                <a:off x="8200015" y="2252479"/>
                <a:ext cx="459378" cy="277256"/>
              </a:xfrm>
              <a:custGeom>
                <a:avLst/>
                <a:gdLst/>
                <a:ahLst/>
                <a:cxnLst/>
                <a:rect l="0" t="0" r="0" b="0"/>
                <a:pathLst>
                  <a:path w="459378" h="277256">
                    <a:moveTo>
                      <a:pt x="0" y="138628"/>
                    </a:moveTo>
                    <a:cubicBezTo>
                      <a:pt x="0" y="62066"/>
                      <a:pt x="102836" y="0"/>
                      <a:pt x="229689" y="0"/>
                    </a:cubicBezTo>
                    <a:cubicBezTo>
                      <a:pt x="356543" y="0"/>
                      <a:pt x="459378" y="62066"/>
                      <a:pt x="459378" y="138628"/>
                    </a:cubicBezTo>
                    <a:cubicBezTo>
                      <a:pt x="459378" y="215190"/>
                      <a:pt x="356543" y="277256"/>
                      <a:pt x="229689" y="277256"/>
                    </a:cubicBezTo>
                    <a:cubicBezTo>
                      <a:pt x="102836" y="277256"/>
                      <a:pt x="0" y="215190"/>
                      <a:pt x="0" y="138628"/>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707" name="Freeform 706"/>
              <p:cNvSpPr/>
              <p:nvPr/>
            </p:nvSpPr>
            <p:spPr>
              <a:xfrm>
                <a:off x="8302389" y="2250228"/>
                <a:ext cx="256711" cy="121922"/>
              </a:xfrm>
              <a:custGeom>
                <a:avLst/>
                <a:gdLst/>
                <a:ahLst/>
                <a:cxnLst/>
                <a:rect l="0" t="0" r="0" b="0"/>
                <a:pathLst>
                  <a:path w="256711" h="121922">
                    <a:moveTo>
                      <a:pt x="0" y="60961"/>
                    </a:moveTo>
                    <a:cubicBezTo>
                      <a:pt x="0" y="27293"/>
                      <a:pt x="57467" y="0"/>
                      <a:pt x="128356" y="0"/>
                    </a:cubicBezTo>
                    <a:cubicBezTo>
                      <a:pt x="199245" y="0"/>
                      <a:pt x="256711" y="27293"/>
                      <a:pt x="256711" y="60961"/>
                    </a:cubicBezTo>
                    <a:cubicBezTo>
                      <a:pt x="256711" y="94629"/>
                      <a:pt x="199245" y="121922"/>
                      <a:pt x="128356" y="121922"/>
                    </a:cubicBezTo>
                    <a:cubicBezTo>
                      <a:pt x="57467" y="121922"/>
                      <a:pt x="0" y="94629"/>
                      <a:pt x="0" y="60961"/>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708" name="Text 1035"/>
              <p:cNvSpPr txBox="1"/>
              <p:nvPr/>
            </p:nvSpPr>
            <p:spPr>
              <a:xfrm>
                <a:off x="8060400" y="2219175"/>
                <a:ext cx="729600" cy="729600"/>
              </a:xfrm>
              <a:prstGeom prst="rect">
                <a:avLst/>
              </a:prstGeom>
              <a:noFill/>
            </p:spPr>
            <p:txBody>
              <a:bodyPr wrap="square" lIns="36000" tIns="18000" rIns="36000" bIns="18000" rtlCol="0" anchor="ctr"/>
              <a:lstStyle/>
              <a:p>
                <a:pPr algn="ctr"/>
                <a:r>
                  <a:rPr sz="1000">
                    <a:solidFill>
                      <a:srgbClr val="000000"/>
                    </a:solidFill>
                    <a:latin typeface="Arial"/>
                  </a:rPr>
                  <a:t>What  format is    the report?</a:t>
                </a:r>
              </a:p>
            </p:txBody>
          </p:sp>
        </p:grpSp>
        <p:grpSp>
          <p:nvGrpSpPr>
            <p:cNvPr id="428" name="Gray bubble"/>
            <p:cNvGrpSpPr/>
            <p:nvPr/>
          </p:nvGrpSpPr>
          <p:grpSpPr>
            <a:xfrm>
              <a:off x="6837142" y="1592175"/>
              <a:ext cx="706800" cy="706800"/>
              <a:chOff x="6837142" y="1592175"/>
              <a:chExt cx="706800" cy="706800"/>
            </a:xfrm>
          </p:grpSpPr>
          <p:sp>
            <p:nvSpPr>
              <p:cNvPr id="697" name="Freeform 696"/>
              <p:cNvSpPr/>
              <p:nvPr/>
            </p:nvSpPr>
            <p:spPr>
              <a:xfrm>
                <a:off x="6837142" y="1592175"/>
                <a:ext cx="706800" cy="706800"/>
              </a:xfrm>
              <a:custGeom>
                <a:avLst/>
                <a:gdLst/>
                <a:ahLst/>
                <a:cxnLst/>
                <a:rect l="0" t="0" r="0" b="0"/>
                <a:pathLst>
                  <a:path w="706800" h="706800">
                    <a:moveTo>
                      <a:pt x="0" y="353400"/>
                    </a:moveTo>
                    <a:cubicBezTo>
                      <a:pt x="0" y="158223"/>
                      <a:pt x="158223" y="0"/>
                      <a:pt x="353400" y="0"/>
                    </a:cubicBezTo>
                    <a:cubicBezTo>
                      <a:pt x="548577" y="0"/>
                      <a:pt x="706800" y="158223"/>
                      <a:pt x="706800" y="353400"/>
                    </a:cubicBezTo>
                    <a:cubicBezTo>
                      <a:pt x="706800" y="548577"/>
                      <a:pt x="548577" y="706800"/>
                      <a:pt x="353400" y="706800"/>
                    </a:cubicBezTo>
                    <a:cubicBezTo>
                      <a:pt x="158223" y="706800"/>
                      <a:pt x="0" y="548577"/>
                      <a:pt x="0" y="353400"/>
                    </a:cubicBezTo>
                    <a:close/>
                  </a:path>
                </a:pathLst>
              </a:custGeom>
              <a:solidFill>
                <a:srgbClr val="BFBFBF"/>
              </a:solidFill>
              <a:ln w="7600" cap="flat">
                <a:noFill/>
                <a:bevel/>
              </a:ln>
            </p:spPr>
          </p:sp>
          <p:sp>
            <p:nvSpPr>
              <p:cNvPr id="698" name="Freeform 697"/>
              <p:cNvSpPr/>
              <p:nvPr/>
            </p:nvSpPr>
            <p:spPr>
              <a:xfrm>
                <a:off x="6837142" y="1592175"/>
                <a:ext cx="706800" cy="706800"/>
              </a:xfrm>
              <a:custGeom>
                <a:avLst/>
                <a:gdLst/>
                <a:ahLst/>
                <a:cxnLst/>
                <a:rect l="0" t="0" r="0" b="0"/>
                <a:pathLst>
                  <a:path w="706800" h="706800">
                    <a:moveTo>
                      <a:pt x="0" y="353400"/>
                    </a:moveTo>
                    <a:cubicBezTo>
                      <a:pt x="0" y="158223"/>
                      <a:pt x="158223" y="0"/>
                      <a:pt x="353400" y="0"/>
                    </a:cubicBezTo>
                    <a:cubicBezTo>
                      <a:pt x="548577" y="0"/>
                      <a:pt x="706800" y="158223"/>
                      <a:pt x="706800" y="353400"/>
                    </a:cubicBezTo>
                    <a:cubicBezTo>
                      <a:pt x="706800" y="548577"/>
                      <a:pt x="548577" y="706800"/>
                      <a:pt x="353400" y="706800"/>
                    </a:cubicBezTo>
                    <a:cubicBezTo>
                      <a:pt x="158223" y="706800"/>
                      <a:pt x="0" y="548577"/>
                      <a:pt x="0" y="353400"/>
                    </a:cubicBezTo>
                    <a:close/>
                  </a:path>
                </a:pathLst>
              </a:custGeom>
              <a:solidFill>
                <a:srgbClr val="BFBFBF"/>
              </a:solidFill>
              <a:ln w="7600" cap="flat">
                <a:noFill/>
                <a:bevel/>
              </a:ln>
            </p:spPr>
          </p:sp>
          <p:sp>
            <p:nvSpPr>
              <p:cNvPr id="699" name="Freeform 698"/>
              <p:cNvSpPr/>
              <p:nvPr/>
            </p:nvSpPr>
            <p:spPr>
              <a:xfrm>
                <a:off x="6855466" y="1597737"/>
                <a:ext cx="670152" cy="402811"/>
              </a:xfrm>
              <a:custGeom>
                <a:avLst/>
                <a:gdLst/>
                <a:ahLst/>
                <a:cxnLst/>
                <a:rect l="0" t="0" r="0" b="0"/>
                <a:pathLst>
                  <a:path w="670152" h="402811">
                    <a:moveTo>
                      <a:pt x="0" y="268323"/>
                    </a:moveTo>
                    <a:cubicBezTo>
                      <a:pt x="62827" y="40576"/>
                      <a:pt x="248689" y="-6545"/>
                      <a:pt x="335076" y="654"/>
                    </a:cubicBezTo>
                    <a:cubicBezTo>
                      <a:pt x="557587" y="-3927"/>
                      <a:pt x="643975" y="181936"/>
                      <a:pt x="670152" y="268323"/>
                    </a:cubicBezTo>
                    <a:cubicBezTo>
                      <a:pt x="598163" y="340312"/>
                      <a:pt x="408374" y="412298"/>
                      <a:pt x="335076" y="401830"/>
                    </a:cubicBezTo>
                    <a:cubicBezTo>
                      <a:pt x="149213" y="391358"/>
                      <a:pt x="68063" y="315443"/>
                      <a:pt x="0" y="268323"/>
                    </a:cubicBezTo>
                    <a:close/>
                  </a:path>
                </a:pathLst>
              </a:custGeom>
              <a:gradFill>
                <a:gsLst>
                  <a:gs pos="0">
                    <a:srgbClr val="FFFFFF"/>
                  </a:gs>
                  <a:gs pos="1000">
                    <a:srgbClr val="FFFFFF">
                      <a:alpha val="29000"/>
                    </a:srgbClr>
                  </a:gs>
                </a:gsLst>
                <a:lin ang="5400000" scaled="0"/>
              </a:gradFill>
              <a:ln w="7600" cap="flat">
                <a:noFill/>
                <a:bevel/>
              </a:ln>
            </p:spPr>
          </p:sp>
          <p:sp>
            <p:nvSpPr>
              <p:cNvPr id="700" name="Freeform 699"/>
              <p:cNvSpPr/>
              <p:nvPr/>
            </p:nvSpPr>
            <p:spPr>
              <a:xfrm>
                <a:off x="7018832" y="1607881"/>
                <a:ext cx="343420" cy="225837"/>
              </a:xfrm>
              <a:custGeom>
                <a:avLst/>
                <a:gdLst/>
                <a:ahLst/>
                <a:cxnLst/>
                <a:rect l="0" t="0" r="0" b="0"/>
                <a:pathLst>
                  <a:path w="343420" h="225837">
                    <a:moveTo>
                      <a:pt x="0" y="110900"/>
                    </a:moveTo>
                    <a:cubicBezTo>
                      <a:pt x="5200" y="53622"/>
                      <a:pt x="66564" y="-1219"/>
                      <a:pt x="172653" y="0"/>
                    </a:cubicBezTo>
                    <a:cubicBezTo>
                      <a:pt x="290181" y="1219"/>
                      <a:pt x="347386" y="65809"/>
                      <a:pt x="343420" y="110900"/>
                    </a:cubicBezTo>
                    <a:cubicBezTo>
                      <a:pt x="346346" y="212051"/>
                      <a:pt x="190334" y="221800"/>
                      <a:pt x="172653" y="225456"/>
                    </a:cubicBezTo>
                    <a:cubicBezTo>
                      <a:pt x="99847" y="231551"/>
                      <a:pt x="0" y="174272"/>
                      <a:pt x="0" y="110900"/>
                    </a:cubicBezTo>
                    <a:close/>
                  </a:path>
                </a:pathLst>
              </a:custGeom>
              <a:gradFill>
                <a:gsLst>
                  <a:gs pos="0">
                    <a:srgbClr val="FFFFFF"/>
                  </a:gs>
                  <a:gs pos="100000">
                    <a:srgbClr val="FFFFFF">
                      <a:alpha val="0"/>
                    </a:srgbClr>
                  </a:gs>
                </a:gsLst>
                <a:lin ang="5400000" scaled="0"/>
              </a:gradFill>
              <a:ln w="7600" cap="flat">
                <a:noFill/>
                <a:bevel/>
              </a:ln>
            </p:spPr>
          </p:sp>
          <p:sp>
            <p:nvSpPr>
              <p:cNvPr id="701" name="Freeform 700"/>
              <p:cNvSpPr/>
              <p:nvPr/>
            </p:nvSpPr>
            <p:spPr>
              <a:xfrm>
                <a:off x="7018832" y="2073139"/>
                <a:ext cx="343420" cy="225836"/>
              </a:xfrm>
              <a:custGeom>
                <a:avLst/>
                <a:gdLst/>
                <a:ahLst/>
                <a:cxnLst/>
                <a:rect l="0" t="0" r="0" b="0"/>
                <a:pathLst>
                  <a:path w="343420" h="225836">
                    <a:moveTo>
                      <a:pt x="0" y="110899"/>
                    </a:moveTo>
                    <a:cubicBezTo>
                      <a:pt x="5200" y="53622"/>
                      <a:pt x="66564" y="-1219"/>
                      <a:pt x="172653" y="0"/>
                    </a:cubicBezTo>
                    <a:cubicBezTo>
                      <a:pt x="290181" y="1219"/>
                      <a:pt x="347386" y="65809"/>
                      <a:pt x="343420" y="110899"/>
                    </a:cubicBezTo>
                    <a:cubicBezTo>
                      <a:pt x="346346" y="212050"/>
                      <a:pt x="190334" y="221799"/>
                      <a:pt x="172653" y="225456"/>
                    </a:cubicBezTo>
                    <a:cubicBezTo>
                      <a:pt x="99847" y="231550"/>
                      <a:pt x="0" y="174271"/>
                      <a:pt x="0" y="110899"/>
                    </a:cubicBezTo>
                    <a:close/>
                  </a:path>
                </a:pathLst>
              </a:custGeom>
              <a:gradFill>
                <a:gsLst>
                  <a:gs pos="0">
                    <a:srgbClr val="FFFFFF"/>
                  </a:gs>
                  <a:gs pos="100000">
                    <a:srgbClr val="FFFFFF">
                      <a:alpha val="0"/>
                    </a:srgbClr>
                  </a:gs>
                </a:gsLst>
                <a:lin ang="16200000" scaled="0"/>
              </a:gradFill>
              <a:ln w="7600" cap="flat">
                <a:noFill/>
                <a:bevel/>
              </a:ln>
            </p:spPr>
          </p:sp>
          <p:sp>
            <p:nvSpPr>
              <p:cNvPr id="702" name="Text 1036"/>
              <p:cNvSpPr txBox="1"/>
              <p:nvPr/>
            </p:nvSpPr>
            <p:spPr>
              <a:xfrm>
                <a:off x="6837142" y="1592175"/>
                <a:ext cx="706800" cy="706800"/>
              </a:xfrm>
              <a:prstGeom prst="rect">
                <a:avLst/>
              </a:prstGeom>
              <a:noFill/>
            </p:spPr>
            <p:txBody>
              <a:bodyPr wrap="square" lIns="36000" tIns="18000" rIns="36000" bIns="18000" rtlCol="0" anchor="ctr"/>
              <a:lstStyle/>
              <a:p>
                <a:pPr algn="ctr"/>
                <a:r>
                  <a:rPr sz="1000">
                    <a:solidFill>
                      <a:srgbClr val="000000"/>
                    </a:solidFill>
                    <a:latin typeface="Arial"/>
                  </a:rPr>
                  <a:t>Reports to</a:t>
                </a:r>
              </a:p>
            </p:txBody>
          </p:sp>
        </p:grpSp>
        <p:grpSp>
          <p:nvGrpSpPr>
            <p:cNvPr id="429" name="Blue bubble"/>
            <p:cNvGrpSpPr/>
            <p:nvPr/>
          </p:nvGrpSpPr>
          <p:grpSpPr>
            <a:xfrm>
              <a:off x="4051400" y="5095775"/>
              <a:ext cx="725800" cy="725800"/>
              <a:chOff x="4051400" y="5095775"/>
              <a:chExt cx="725800" cy="725800"/>
            </a:xfrm>
          </p:grpSpPr>
          <p:sp>
            <p:nvSpPr>
              <p:cNvPr id="691" name="Freeform 690"/>
              <p:cNvSpPr/>
              <p:nvPr/>
            </p:nvSpPr>
            <p:spPr>
              <a:xfrm>
                <a:off x="4051400" y="5095775"/>
                <a:ext cx="725800" cy="725800"/>
              </a:xfrm>
              <a:custGeom>
                <a:avLst/>
                <a:gdLst/>
                <a:ahLst/>
                <a:cxnLst/>
                <a:rect l="0" t="0" r="0" b="0"/>
                <a:pathLst>
                  <a:path w="725800" h="725800">
                    <a:moveTo>
                      <a:pt x="0" y="362900"/>
                    </a:moveTo>
                    <a:cubicBezTo>
                      <a:pt x="0" y="162476"/>
                      <a:pt x="162476" y="0"/>
                      <a:pt x="362900" y="0"/>
                    </a:cubicBezTo>
                    <a:cubicBezTo>
                      <a:pt x="563324" y="0"/>
                      <a:pt x="725800" y="162476"/>
                      <a:pt x="725800" y="362900"/>
                    </a:cubicBezTo>
                    <a:cubicBezTo>
                      <a:pt x="725800" y="563324"/>
                      <a:pt x="563324" y="725800"/>
                      <a:pt x="362900" y="725800"/>
                    </a:cubicBezTo>
                    <a:cubicBezTo>
                      <a:pt x="162476" y="725800"/>
                      <a:pt x="0" y="563324"/>
                      <a:pt x="0" y="362900"/>
                    </a:cubicBezTo>
                    <a:close/>
                  </a:path>
                </a:pathLst>
              </a:custGeom>
              <a:solidFill>
                <a:srgbClr val="AFC97A"/>
              </a:solidFill>
              <a:ln w="7600" cap="flat">
                <a:noFill/>
                <a:bevel/>
              </a:ln>
            </p:spPr>
          </p:sp>
          <p:sp>
            <p:nvSpPr>
              <p:cNvPr id="692" name="Freeform 691"/>
              <p:cNvSpPr/>
              <p:nvPr/>
            </p:nvSpPr>
            <p:spPr>
              <a:xfrm>
                <a:off x="4051400" y="5095775"/>
                <a:ext cx="725800" cy="725800"/>
              </a:xfrm>
              <a:custGeom>
                <a:avLst/>
                <a:gdLst/>
                <a:ahLst/>
                <a:cxnLst/>
                <a:rect l="0" t="0" r="0" b="0"/>
                <a:pathLst>
                  <a:path w="725800" h="725800">
                    <a:moveTo>
                      <a:pt x="0" y="362900"/>
                    </a:moveTo>
                    <a:cubicBezTo>
                      <a:pt x="0" y="162476"/>
                      <a:pt x="162476" y="0"/>
                      <a:pt x="362900" y="0"/>
                    </a:cubicBezTo>
                    <a:cubicBezTo>
                      <a:pt x="563324" y="0"/>
                      <a:pt x="725800" y="162476"/>
                      <a:pt x="725800" y="362900"/>
                    </a:cubicBezTo>
                    <a:cubicBezTo>
                      <a:pt x="725800" y="563324"/>
                      <a:pt x="563324" y="725800"/>
                      <a:pt x="362900" y="725800"/>
                    </a:cubicBezTo>
                    <a:cubicBezTo>
                      <a:pt x="162476" y="725800"/>
                      <a:pt x="0" y="563324"/>
                      <a:pt x="0" y="362900"/>
                    </a:cubicBezTo>
                    <a:close/>
                  </a:path>
                </a:pathLst>
              </a:custGeom>
              <a:solidFill>
                <a:srgbClr val="AFC97A"/>
              </a:solidFill>
              <a:ln w="7600" cap="flat">
                <a:noFill/>
                <a:bevel/>
              </a:ln>
            </p:spPr>
          </p:sp>
          <p:sp>
            <p:nvSpPr>
              <p:cNvPr id="693" name="Freeform 692"/>
              <p:cNvSpPr/>
              <p:nvPr/>
            </p:nvSpPr>
            <p:spPr>
              <a:xfrm>
                <a:off x="4070217" y="5101487"/>
                <a:ext cx="688166" cy="413640"/>
              </a:xfrm>
              <a:custGeom>
                <a:avLst/>
                <a:gdLst/>
                <a:ahLst/>
                <a:cxnLst/>
                <a:rect l="0" t="0" r="0" b="0"/>
                <a:pathLst>
                  <a:path w="688166" h="413640">
                    <a:moveTo>
                      <a:pt x="0" y="275536"/>
                    </a:moveTo>
                    <a:cubicBezTo>
                      <a:pt x="64516" y="41666"/>
                      <a:pt x="255374" y="-6721"/>
                      <a:pt x="344083" y="672"/>
                    </a:cubicBezTo>
                    <a:cubicBezTo>
                      <a:pt x="572576" y="-4032"/>
                      <a:pt x="661285" y="186827"/>
                      <a:pt x="688166" y="275536"/>
                    </a:cubicBezTo>
                    <a:cubicBezTo>
                      <a:pt x="614243" y="349460"/>
                      <a:pt x="419351" y="423381"/>
                      <a:pt x="344083" y="412632"/>
                    </a:cubicBezTo>
                    <a:cubicBezTo>
                      <a:pt x="153224" y="401879"/>
                      <a:pt x="69892" y="323923"/>
                      <a:pt x="0" y="275536"/>
                    </a:cubicBezTo>
                    <a:close/>
                  </a:path>
                </a:pathLst>
              </a:custGeom>
              <a:gradFill>
                <a:gsLst>
                  <a:gs pos="0">
                    <a:srgbClr val="FFFFFF"/>
                  </a:gs>
                  <a:gs pos="1000">
                    <a:srgbClr val="FFFFFF">
                      <a:alpha val="29000"/>
                    </a:srgbClr>
                  </a:gs>
                </a:gsLst>
                <a:lin ang="5400000" scaled="0"/>
              </a:gradFill>
              <a:ln w="7600" cap="flat">
                <a:noFill/>
                <a:bevel/>
              </a:ln>
            </p:spPr>
          </p:sp>
          <p:sp>
            <p:nvSpPr>
              <p:cNvPr id="694" name="Freeform 693"/>
              <p:cNvSpPr/>
              <p:nvPr/>
            </p:nvSpPr>
            <p:spPr>
              <a:xfrm>
                <a:off x="4237974" y="5111904"/>
                <a:ext cx="352651" cy="231908"/>
              </a:xfrm>
              <a:custGeom>
                <a:avLst/>
                <a:gdLst/>
                <a:ahLst/>
                <a:cxnLst/>
                <a:rect l="0" t="0" r="0" b="0"/>
                <a:pathLst>
                  <a:path w="352651" h="231908">
                    <a:moveTo>
                      <a:pt x="0" y="113881"/>
                    </a:moveTo>
                    <a:cubicBezTo>
                      <a:pt x="5340" y="55063"/>
                      <a:pt x="68354" y="-1251"/>
                      <a:pt x="177294" y="0"/>
                    </a:cubicBezTo>
                    <a:cubicBezTo>
                      <a:pt x="297982" y="1251"/>
                      <a:pt x="356725" y="67578"/>
                      <a:pt x="352651" y="113881"/>
                    </a:cubicBezTo>
                    <a:cubicBezTo>
                      <a:pt x="355656" y="217751"/>
                      <a:pt x="195451" y="227762"/>
                      <a:pt x="177294" y="231517"/>
                    </a:cubicBezTo>
                    <a:cubicBezTo>
                      <a:pt x="102532" y="237775"/>
                      <a:pt x="0" y="178956"/>
                      <a:pt x="0" y="113881"/>
                    </a:cubicBezTo>
                    <a:close/>
                  </a:path>
                </a:pathLst>
              </a:custGeom>
              <a:gradFill>
                <a:gsLst>
                  <a:gs pos="0">
                    <a:srgbClr val="FFFFFF"/>
                  </a:gs>
                  <a:gs pos="100000">
                    <a:srgbClr val="FFFFFF">
                      <a:alpha val="0"/>
                    </a:srgbClr>
                  </a:gs>
                </a:gsLst>
                <a:lin ang="5400000" scaled="0"/>
              </a:gradFill>
              <a:ln w="7600" cap="flat">
                <a:noFill/>
                <a:bevel/>
              </a:ln>
            </p:spPr>
          </p:sp>
          <p:sp>
            <p:nvSpPr>
              <p:cNvPr id="695" name="Freeform 694"/>
              <p:cNvSpPr/>
              <p:nvPr/>
            </p:nvSpPr>
            <p:spPr>
              <a:xfrm>
                <a:off x="4237974" y="5589668"/>
                <a:ext cx="352651" cy="231907"/>
              </a:xfrm>
              <a:custGeom>
                <a:avLst/>
                <a:gdLst/>
                <a:ahLst/>
                <a:cxnLst/>
                <a:rect l="0" t="0" r="0" b="0"/>
                <a:pathLst>
                  <a:path w="352651" h="231907">
                    <a:moveTo>
                      <a:pt x="0" y="113881"/>
                    </a:moveTo>
                    <a:cubicBezTo>
                      <a:pt x="5340" y="55063"/>
                      <a:pt x="68354" y="-1251"/>
                      <a:pt x="177294" y="0"/>
                    </a:cubicBezTo>
                    <a:cubicBezTo>
                      <a:pt x="297982" y="1251"/>
                      <a:pt x="356725" y="67578"/>
                      <a:pt x="352651" y="113881"/>
                    </a:cubicBezTo>
                    <a:cubicBezTo>
                      <a:pt x="355656" y="217750"/>
                      <a:pt x="195451" y="227761"/>
                      <a:pt x="177294" y="231516"/>
                    </a:cubicBezTo>
                    <a:cubicBezTo>
                      <a:pt x="102532" y="237774"/>
                      <a:pt x="0" y="178956"/>
                      <a:pt x="0" y="113881"/>
                    </a:cubicBezTo>
                    <a:close/>
                  </a:path>
                </a:pathLst>
              </a:custGeom>
              <a:gradFill>
                <a:gsLst>
                  <a:gs pos="0">
                    <a:srgbClr val="FFFFFF"/>
                  </a:gs>
                  <a:gs pos="100000">
                    <a:srgbClr val="FFFFFF">
                      <a:alpha val="0"/>
                    </a:srgbClr>
                  </a:gs>
                </a:gsLst>
                <a:lin ang="16200000" scaled="0"/>
              </a:gradFill>
              <a:ln w="7600" cap="flat">
                <a:noFill/>
                <a:bevel/>
              </a:ln>
            </p:spPr>
          </p:sp>
          <p:sp>
            <p:nvSpPr>
              <p:cNvPr id="696" name="Text 1037"/>
              <p:cNvSpPr txBox="1"/>
              <p:nvPr/>
            </p:nvSpPr>
            <p:spPr>
              <a:xfrm>
                <a:off x="4051400" y="5095775"/>
                <a:ext cx="725800" cy="725800"/>
              </a:xfrm>
              <a:prstGeom prst="rect">
                <a:avLst/>
              </a:prstGeom>
              <a:noFill/>
            </p:spPr>
            <p:txBody>
              <a:bodyPr wrap="square" lIns="36000" tIns="18000" rIns="36000" bIns="18000" rtlCol="0" anchor="ctr"/>
              <a:lstStyle/>
              <a:p>
                <a:pPr algn="ctr"/>
                <a:r>
                  <a:rPr sz="1000">
                    <a:solidFill>
                      <a:srgbClr val="000000"/>
                    </a:solidFill>
                    <a:latin typeface="Arial"/>
                  </a:rPr>
                  <a:t>Workplace</a:t>
                </a:r>
              </a:p>
            </p:txBody>
          </p:sp>
        </p:grpSp>
        <p:grpSp>
          <p:nvGrpSpPr>
            <p:cNvPr id="430" name="Blue bubble"/>
            <p:cNvGrpSpPr/>
            <p:nvPr/>
          </p:nvGrpSpPr>
          <p:grpSpPr>
            <a:xfrm>
              <a:off x="5580201" y="5547975"/>
              <a:ext cx="747399" cy="747399"/>
              <a:chOff x="5580201" y="5547975"/>
              <a:chExt cx="747399" cy="747399"/>
            </a:xfrm>
          </p:grpSpPr>
          <p:sp>
            <p:nvSpPr>
              <p:cNvPr id="685" name="Freeform 684"/>
              <p:cNvSpPr/>
              <p:nvPr/>
            </p:nvSpPr>
            <p:spPr>
              <a:xfrm>
                <a:off x="5580201" y="5547975"/>
                <a:ext cx="747399" cy="747399"/>
              </a:xfrm>
              <a:custGeom>
                <a:avLst/>
                <a:gdLst/>
                <a:ahLst/>
                <a:cxnLst/>
                <a:rect l="0" t="0" r="0" b="0"/>
                <a:pathLst>
                  <a:path w="747399" h="747399">
                    <a:moveTo>
                      <a:pt x="0" y="373700"/>
                    </a:moveTo>
                    <a:cubicBezTo>
                      <a:pt x="0" y="167312"/>
                      <a:pt x="167312" y="0"/>
                      <a:pt x="373700" y="0"/>
                    </a:cubicBezTo>
                    <a:cubicBezTo>
                      <a:pt x="580088" y="0"/>
                      <a:pt x="747399" y="167312"/>
                      <a:pt x="747399" y="373700"/>
                    </a:cubicBezTo>
                    <a:cubicBezTo>
                      <a:pt x="747399" y="580088"/>
                      <a:pt x="580088" y="747399"/>
                      <a:pt x="373700" y="747399"/>
                    </a:cubicBezTo>
                    <a:cubicBezTo>
                      <a:pt x="167312" y="747399"/>
                      <a:pt x="0" y="580088"/>
                      <a:pt x="0" y="373700"/>
                    </a:cubicBezTo>
                    <a:close/>
                  </a:path>
                </a:pathLst>
              </a:custGeom>
              <a:solidFill>
                <a:srgbClr val="AFC97A"/>
              </a:solidFill>
              <a:ln w="7600" cap="flat">
                <a:noFill/>
                <a:bevel/>
              </a:ln>
            </p:spPr>
          </p:sp>
          <p:sp>
            <p:nvSpPr>
              <p:cNvPr id="686" name="Freeform 685"/>
              <p:cNvSpPr/>
              <p:nvPr/>
            </p:nvSpPr>
            <p:spPr>
              <a:xfrm>
                <a:off x="5580201" y="5547975"/>
                <a:ext cx="747399" cy="747399"/>
              </a:xfrm>
              <a:custGeom>
                <a:avLst/>
                <a:gdLst/>
                <a:ahLst/>
                <a:cxnLst/>
                <a:rect l="0" t="0" r="0" b="0"/>
                <a:pathLst>
                  <a:path w="747399" h="747399">
                    <a:moveTo>
                      <a:pt x="0" y="373700"/>
                    </a:moveTo>
                    <a:cubicBezTo>
                      <a:pt x="0" y="167312"/>
                      <a:pt x="167312" y="0"/>
                      <a:pt x="373700" y="0"/>
                    </a:cubicBezTo>
                    <a:cubicBezTo>
                      <a:pt x="580088" y="0"/>
                      <a:pt x="747399" y="167312"/>
                      <a:pt x="747399" y="373700"/>
                    </a:cubicBezTo>
                    <a:cubicBezTo>
                      <a:pt x="747399" y="580088"/>
                      <a:pt x="580088" y="747399"/>
                      <a:pt x="373700" y="747399"/>
                    </a:cubicBezTo>
                    <a:cubicBezTo>
                      <a:pt x="167312" y="747399"/>
                      <a:pt x="0" y="580088"/>
                      <a:pt x="0" y="373700"/>
                    </a:cubicBezTo>
                    <a:close/>
                  </a:path>
                </a:pathLst>
              </a:custGeom>
              <a:solidFill>
                <a:srgbClr val="AFC97A"/>
              </a:solidFill>
              <a:ln w="7600" cap="flat">
                <a:noFill/>
                <a:bevel/>
              </a:ln>
            </p:spPr>
          </p:sp>
          <p:sp>
            <p:nvSpPr>
              <p:cNvPr id="687" name="Freeform 686"/>
              <p:cNvSpPr/>
              <p:nvPr/>
            </p:nvSpPr>
            <p:spPr>
              <a:xfrm>
                <a:off x="5599577" y="5553857"/>
                <a:ext cx="708646" cy="425950"/>
              </a:xfrm>
              <a:custGeom>
                <a:avLst/>
                <a:gdLst/>
                <a:ahLst/>
                <a:cxnLst/>
                <a:rect l="0" t="0" r="0" b="0"/>
                <a:pathLst>
                  <a:path w="708646" h="425950">
                    <a:moveTo>
                      <a:pt x="0" y="283735"/>
                    </a:moveTo>
                    <a:cubicBezTo>
                      <a:pt x="66436" y="42906"/>
                      <a:pt x="262974" y="-6921"/>
                      <a:pt x="354323" y="692"/>
                    </a:cubicBezTo>
                    <a:cubicBezTo>
                      <a:pt x="589616" y="-4152"/>
                      <a:pt x="680965" y="192386"/>
                      <a:pt x="708646" y="283735"/>
                    </a:cubicBezTo>
                    <a:cubicBezTo>
                      <a:pt x="632522" y="359860"/>
                      <a:pt x="431831" y="435981"/>
                      <a:pt x="354323" y="424911"/>
                    </a:cubicBezTo>
                    <a:cubicBezTo>
                      <a:pt x="157784" y="413839"/>
                      <a:pt x="71972" y="333562"/>
                      <a:pt x="0" y="283735"/>
                    </a:cubicBezTo>
                    <a:close/>
                  </a:path>
                </a:pathLst>
              </a:custGeom>
              <a:gradFill>
                <a:gsLst>
                  <a:gs pos="0">
                    <a:srgbClr val="FFFFFF"/>
                  </a:gs>
                  <a:gs pos="1000">
                    <a:srgbClr val="FFFFFF">
                      <a:alpha val="29000"/>
                    </a:srgbClr>
                  </a:gs>
                </a:gsLst>
                <a:lin ang="5400000" scaled="0"/>
              </a:gradFill>
              <a:ln w="7600" cap="flat">
                <a:noFill/>
                <a:bevel/>
              </a:ln>
            </p:spPr>
          </p:sp>
          <p:sp>
            <p:nvSpPr>
              <p:cNvPr id="688" name="Freeform 687"/>
              <p:cNvSpPr/>
              <p:nvPr/>
            </p:nvSpPr>
            <p:spPr>
              <a:xfrm>
                <a:off x="5772327" y="5564584"/>
                <a:ext cx="363146" cy="238809"/>
              </a:xfrm>
              <a:custGeom>
                <a:avLst/>
                <a:gdLst/>
                <a:ahLst/>
                <a:cxnLst/>
                <a:rect l="0" t="0" r="0" b="0"/>
                <a:pathLst>
                  <a:path w="363146" h="238809">
                    <a:moveTo>
                      <a:pt x="0" y="117270"/>
                    </a:moveTo>
                    <a:cubicBezTo>
                      <a:pt x="5499" y="56702"/>
                      <a:pt x="70388" y="-1289"/>
                      <a:pt x="182570" y="0"/>
                    </a:cubicBezTo>
                    <a:cubicBezTo>
                      <a:pt x="306849" y="1289"/>
                      <a:pt x="367341" y="69589"/>
                      <a:pt x="363146" y="117270"/>
                    </a:cubicBezTo>
                    <a:cubicBezTo>
                      <a:pt x="366240" y="224231"/>
                      <a:pt x="201267" y="234541"/>
                      <a:pt x="182570" y="238407"/>
                    </a:cubicBezTo>
                    <a:cubicBezTo>
                      <a:pt x="105583" y="244851"/>
                      <a:pt x="0" y="184282"/>
                      <a:pt x="0" y="117270"/>
                    </a:cubicBezTo>
                    <a:close/>
                  </a:path>
                </a:pathLst>
              </a:custGeom>
              <a:gradFill>
                <a:gsLst>
                  <a:gs pos="0">
                    <a:srgbClr val="FFFFFF"/>
                  </a:gs>
                  <a:gs pos="100000">
                    <a:srgbClr val="FFFFFF">
                      <a:alpha val="0"/>
                    </a:srgbClr>
                  </a:gs>
                </a:gsLst>
                <a:lin ang="5400000" scaled="0"/>
              </a:gradFill>
              <a:ln w="7600" cap="flat">
                <a:noFill/>
                <a:bevel/>
              </a:ln>
            </p:spPr>
          </p:sp>
          <p:sp>
            <p:nvSpPr>
              <p:cNvPr id="689" name="Freeform 688"/>
              <p:cNvSpPr/>
              <p:nvPr/>
            </p:nvSpPr>
            <p:spPr>
              <a:xfrm>
                <a:off x="5772327" y="6056566"/>
                <a:ext cx="363146" cy="238808"/>
              </a:xfrm>
              <a:custGeom>
                <a:avLst/>
                <a:gdLst/>
                <a:ahLst/>
                <a:cxnLst/>
                <a:rect l="0" t="0" r="0" b="0"/>
                <a:pathLst>
                  <a:path w="363146" h="238808">
                    <a:moveTo>
                      <a:pt x="0" y="117270"/>
                    </a:moveTo>
                    <a:cubicBezTo>
                      <a:pt x="5499" y="56702"/>
                      <a:pt x="70388" y="-1289"/>
                      <a:pt x="182570" y="0"/>
                    </a:cubicBezTo>
                    <a:cubicBezTo>
                      <a:pt x="306849" y="1289"/>
                      <a:pt x="367341" y="69589"/>
                      <a:pt x="363146" y="117270"/>
                    </a:cubicBezTo>
                    <a:cubicBezTo>
                      <a:pt x="366240" y="224230"/>
                      <a:pt x="201267" y="234540"/>
                      <a:pt x="182570" y="238406"/>
                    </a:cubicBezTo>
                    <a:cubicBezTo>
                      <a:pt x="105583" y="244850"/>
                      <a:pt x="0" y="184281"/>
                      <a:pt x="0" y="117270"/>
                    </a:cubicBezTo>
                    <a:close/>
                  </a:path>
                </a:pathLst>
              </a:custGeom>
              <a:gradFill>
                <a:gsLst>
                  <a:gs pos="0">
                    <a:srgbClr val="FFFFFF"/>
                  </a:gs>
                  <a:gs pos="100000">
                    <a:srgbClr val="FFFFFF">
                      <a:alpha val="0"/>
                    </a:srgbClr>
                  </a:gs>
                </a:gsLst>
                <a:lin ang="16200000" scaled="0"/>
              </a:gradFill>
              <a:ln w="7600" cap="flat">
                <a:noFill/>
                <a:bevel/>
              </a:ln>
            </p:spPr>
          </p:sp>
          <p:sp>
            <p:nvSpPr>
              <p:cNvPr id="690" name="Text 1038"/>
              <p:cNvSpPr txBox="1"/>
              <p:nvPr/>
            </p:nvSpPr>
            <p:spPr>
              <a:xfrm>
                <a:off x="5580201" y="5547975"/>
                <a:ext cx="747399" cy="747399"/>
              </a:xfrm>
              <a:prstGeom prst="rect">
                <a:avLst/>
              </a:prstGeom>
              <a:noFill/>
            </p:spPr>
            <p:txBody>
              <a:bodyPr wrap="square" lIns="36000" tIns="18000" rIns="36000" bIns="18000" rtlCol="0" anchor="ctr"/>
              <a:lstStyle/>
              <a:p>
                <a:pPr algn="ctr"/>
                <a:r>
                  <a:rPr sz="1000">
                    <a:solidFill>
                      <a:srgbClr val="000000"/>
                    </a:solidFill>
                    <a:latin typeface="Arial"/>
                  </a:rPr>
                  <a:t>Work related</a:t>
                </a:r>
              </a:p>
              <a:p>
                <a:pPr algn="ctr"/>
                <a:r>
                  <a:rPr sz="1000">
                    <a:solidFill>
                      <a:srgbClr val="000000"/>
                    </a:solidFill>
                    <a:latin typeface="Arial"/>
                  </a:rPr>
                  <a:t>travel</a:t>
                </a:r>
              </a:p>
            </p:txBody>
          </p:sp>
        </p:grpSp>
        <p:grpSp>
          <p:nvGrpSpPr>
            <p:cNvPr id="431" name="Blue bubble"/>
            <p:cNvGrpSpPr/>
            <p:nvPr/>
          </p:nvGrpSpPr>
          <p:grpSpPr>
            <a:xfrm>
              <a:off x="6760800" y="4977975"/>
              <a:ext cx="752400" cy="752400"/>
              <a:chOff x="6760800" y="4977975"/>
              <a:chExt cx="752400" cy="752400"/>
            </a:xfrm>
          </p:grpSpPr>
          <p:sp>
            <p:nvSpPr>
              <p:cNvPr id="679" name="Freeform 678"/>
              <p:cNvSpPr/>
              <p:nvPr/>
            </p:nvSpPr>
            <p:spPr>
              <a:xfrm>
                <a:off x="6760800" y="4977975"/>
                <a:ext cx="752400" cy="752400"/>
              </a:xfrm>
              <a:custGeom>
                <a:avLst/>
                <a:gdLst/>
                <a:ahLst/>
                <a:cxnLst/>
                <a:rect l="0" t="0" r="0" b="0"/>
                <a:pathLst>
                  <a:path w="752400" h="752400">
                    <a:moveTo>
                      <a:pt x="0" y="376200"/>
                    </a:moveTo>
                    <a:cubicBezTo>
                      <a:pt x="0" y="168430"/>
                      <a:pt x="168430" y="0"/>
                      <a:pt x="376200" y="0"/>
                    </a:cubicBezTo>
                    <a:cubicBezTo>
                      <a:pt x="583970" y="0"/>
                      <a:pt x="752400" y="168430"/>
                      <a:pt x="752400" y="376200"/>
                    </a:cubicBezTo>
                    <a:cubicBezTo>
                      <a:pt x="752400" y="583970"/>
                      <a:pt x="583970" y="752400"/>
                      <a:pt x="376200" y="752400"/>
                    </a:cubicBezTo>
                    <a:cubicBezTo>
                      <a:pt x="168430" y="752400"/>
                      <a:pt x="0" y="583970"/>
                      <a:pt x="0" y="376200"/>
                    </a:cubicBezTo>
                    <a:close/>
                  </a:path>
                </a:pathLst>
              </a:custGeom>
              <a:solidFill>
                <a:srgbClr val="AFC97A"/>
              </a:solidFill>
              <a:ln w="7600" cap="flat">
                <a:noFill/>
                <a:bevel/>
              </a:ln>
            </p:spPr>
          </p:sp>
          <p:sp>
            <p:nvSpPr>
              <p:cNvPr id="680" name="Freeform 679"/>
              <p:cNvSpPr/>
              <p:nvPr/>
            </p:nvSpPr>
            <p:spPr>
              <a:xfrm>
                <a:off x="6760800" y="4977975"/>
                <a:ext cx="752400" cy="752400"/>
              </a:xfrm>
              <a:custGeom>
                <a:avLst/>
                <a:gdLst/>
                <a:ahLst/>
                <a:cxnLst/>
                <a:rect l="0" t="0" r="0" b="0"/>
                <a:pathLst>
                  <a:path w="752400" h="752400">
                    <a:moveTo>
                      <a:pt x="0" y="376200"/>
                    </a:moveTo>
                    <a:cubicBezTo>
                      <a:pt x="0" y="168430"/>
                      <a:pt x="168430" y="0"/>
                      <a:pt x="376200" y="0"/>
                    </a:cubicBezTo>
                    <a:cubicBezTo>
                      <a:pt x="583970" y="0"/>
                      <a:pt x="752400" y="168430"/>
                      <a:pt x="752400" y="376200"/>
                    </a:cubicBezTo>
                    <a:cubicBezTo>
                      <a:pt x="752400" y="583970"/>
                      <a:pt x="583970" y="752400"/>
                      <a:pt x="376200" y="752400"/>
                    </a:cubicBezTo>
                    <a:cubicBezTo>
                      <a:pt x="168430" y="752400"/>
                      <a:pt x="0" y="583970"/>
                      <a:pt x="0" y="376200"/>
                    </a:cubicBezTo>
                    <a:close/>
                  </a:path>
                </a:pathLst>
              </a:custGeom>
              <a:solidFill>
                <a:srgbClr val="AFC97A"/>
              </a:solidFill>
              <a:ln w="7600" cap="flat">
                <a:noFill/>
                <a:bevel/>
              </a:ln>
            </p:spPr>
          </p:sp>
          <p:sp>
            <p:nvSpPr>
              <p:cNvPr id="681" name="Freeform 680"/>
              <p:cNvSpPr/>
              <p:nvPr/>
            </p:nvSpPr>
            <p:spPr>
              <a:xfrm>
                <a:off x="6780306" y="4983896"/>
                <a:ext cx="713388" cy="428800"/>
              </a:xfrm>
              <a:custGeom>
                <a:avLst/>
                <a:gdLst/>
                <a:ahLst/>
                <a:cxnLst/>
                <a:rect l="0" t="0" r="0" b="0"/>
                <a:pathLst>
                  <a:path w="713388" h="428800">
                    <a:moveTo>
                      <a:pt x="0" y="285634"/>
                    </a:moveTo>
                    <a:cubicBezTo>
                      <a:pt x="66880" y="43193"/>
                      <a:pt x="264734" y="-6967"/>
                      <a:pt x="356694" y="697"/>
                    </a:cubicBezTo>
                    <a:cubicBezTo>
                      <a:pt x="593561" y="-4180"/>
                      <a:pt x="685521" y="193674"/>
                      <a:pt x="713388" y="285634"/>
                    </a:cubicBezTo>
                    <a:cubicBezTo>
                      <a:pt x="636754" y="362268"/>
                      <a:pt x="434721" y="438898"/>
                      <a:pt x="356694" y="427755"/>
                    </a:cubicBezTo>
                    <a:cubicBezTo>
                      <a:pt x="158840" y="416608"/>
                      <a:pt x="72454" y="335794"/>
                      <a:pt x="0" y="285634"/>
                    </a:cubicBezTo>
                    <a:close/>
                  </a:path>
                </a:pathLst>
              </a:custGeom>
              <a:gradFill>
                <a:gsLst>
                  <a:gs pos="0">
                    <a:srgbClr val="FFFFFF"/>
                  </a:gs>
                  <a:gs pos="1000">
                    <a:srgbClr val="FFFFFF">
                      <a:alpha val="29000"/>
                    </a:srgbClr>
                  </a:gs>
                </a:gsLst>
                <a:lin ang="5400000" scaled="0"/>
              </a:gradFill>
              <a:ln w="7600" cap="flat">
                <a:noFill/>
                <a:bevel/>
              </a:ln>
            </p:spPr>
          </p:sp>
          <p:sp>
            <p:nvSpPr>
              <p:cNvPr id="682" name="Freeform 681"/>
              <p:cNvSpPr/>
              <p:nvPr/>
            </p:nvSpPr>
            <p:spPr>
              <a:xfrm>
                <a:off x="6954212" y="4994695"/>
                <a:ext cx="365576" cy="240407"/>
              </a:xfrm>
              <a:custGeom>
                <a:avLst/>
                <a:gdLst/>
                <a:ahLst/>
                <a:cxnLst/>
                <a:rect l="0" t="0" r="0" b="0"/>
                <a:pathLst>
                  <a:path w="365576" h="240407">
                    <a:moveTo>
                      <a:pt x="0" y="118055"/>
                    </a:moveTo>
                    <a:cubicBezTo>
                      <a:pt x="5536" y="57081"/>
                      <a:pt x="70859" y="-1297"/>
                      <a:pt x="183792" y="0"/>
                    </a:cubicBezTo>
                    <a:cubicBezTo>
                      <a:pt x="308902" y="1297"/>
                      <a:pt x="369799" y="70055"/>
                      <a:pt x="365576" y="118055"/>
                    </a:cubicBezTo>
                    <a:cubicBezTo>
                      <a:pt x="368691" y="225731"/>
                      <a:pt x="202614" y="236109"/>
                      <a:pt x="183792" y="240001"/>
                    </a:cubicBezTo>
                    <a:cubicBezTo>
                      <a:pt x="106289" y="246489"/>
                      <a:pt x="0" y="185514"/>
                      <a:pt x="0" y="118055"/>
                    </a:cubicBezTo>
                    <a:close/>
                  </a:path>
                </a:pathLst>
              </a:custGeom>
              <a:gradFill>
                <a:gsLst>
                  <a:gs pos="0">
                    <a:srgbClr val="FFFFFF"/>
                  </a:gs>
                  <a:gs pos="100000">
                    <a:srgbClr val="FFFFFF">
                      <a:alpha val="0"/>
                    </a:srgbClr>
                  </a:gs>
                </a:gsLst>
                <a:lin ang="5400000" scaled="0"/>
              </a:gradFill>
              <a:ln w="7600" cap="flat">
                <a:noFill/>
                <a:bevel/>
              </a:ln>
            </p:spPr>
          </p:sp>
          <p:sp>
            <p:nvSpPr>
              <p:cNvPr id="683" name="Freeform 682"/>
              <p:cNvSpPr/>
              <p:nvPr/>
            </p:nvSpPr>
            <p:spPr>
              <a:xfrm>
                <a:off x="6954212" y="5489969"/>
                <a:ext cx="365576" cy="240406"/>
              </a:xfrm>
              <a:custGeom>
                <a:avLst/>
                <a:gdLst/>
                <a:ahLst/>
                <a:cxnLst/>
                <a:rect l="0" t="0" r="0" b="0"/>
                <a:pathLst>
                  <a:path w="365576" h="240406">
                    <a:moveTo>
                      <a:pt x="0" y="118055"/>
                    </a:moveTo>
                    <a:cubicBezTo>
                      <a:pt x="5536" y="57081"/>
                      <a:pt x="70859" y="-1297"/>
                      <a:pt x="183792" y="0"/>
                    </a:cubicBezTo>
                    <a:cubicBezTo>
                      <a:pt x="308902" y="1297"/>
                      <a:pt x="369799" y="70054"/>
                      <a:pt x="365576" y="118055"/>
                    </a:cubicBezTo>
                    <a:cubicBezTo>
                      <a:pt x="368691" y="225731"/>
                      <a:pt x="202614" y="236109"/>
                      <a:pt x="183792" y="240001"/>
                    </a:cubicBezTo>
                    <a:cubicBezTo>
                      <a:pt x="106289" y="246489"/>
                      <a:pt x="0" y="185514"/>
                      <a:pt x="0" y="118055"/>
                    </a:cubicBezTo>
                    <a:close/>
                  </a:path>
                </a:pathLst>
              </a:custGeom>
              <a:gradFill>
                <a:gsLst>
                  <a:gs pos="0">
                    <a:srgbClr val="FFFFFF"/>
                  </a:gs>
                  <a:gs pos="100000">
                    <a:srgbClr val="FFFFFF">
                      <a:alpha val="0"/>
                    </a:srgbClr>
                  </a:gs>
                </a:gsLst>
                <a:lin ang="16200000" scaled="0"/>
              </a:gradFill>
              <a:ln w="7600" cap="flat">
                <a:noFill/>
                <a:bevel/>
              </a:ln>
            </p:spPr>
          </p:sp>
          <p:sp>
            <p:nvSpPr>
              <p:cNvPr id="684" name="Text 1039"/>
              <p:cNvSpPr txBox="1"/>
              <p:nvPr/>
            </p:nvSpPr>
            <p:spPr>
              <a:xfrm>
                <a:off x="6760800" y="4977975"/>
                <a:ext cx="752400" cy="752400"/>
              </a:xfrm>
              <a:prstGeom prst="rect">
                <a:avLst/>
              </a:prstGeom>
              <a:noFill/>
            </p:spPr>
            <p:txBody>
              <a:bodyPr wrap="square" lIns="36000" tIns="18000" rIns="36000" bIns="18000" rtlCol="0" anchor="ctr"/>
              <a:lstStyle/>
              <a:p>
                <a:pPr algn="ctr"/>
                <a:r>
                  <a:rPr sz="1000">
                    <a:solidFill>
                      <a:srgbClr val="000000"/>
                    </a:solidFill>
                    <a:latin typeface="Arial"/>
                  </a:rPr>
                  <a:t>Overseas</a:t>
                </a:r>
              </a:p>
              <a:p>
                <a:pPr algn="ctr"/>
                <a:r>
                  <a:rPr sz="1000">
                    <a:solidFill>
                      <a:srgbClr val="000000"/>
                    </a:solidFill>
                    <a:latin typeface="Arial"/>
                  </a:rPr>
                  <a:t>/local</a:t>
                </a:r>
              </a:p>
              <a:p>
                <a:pPr algn="ctr"/>
                <a:r>
                  <a:rPr sz="1000">
                    <a:solidFill>
                      <a:srgbClr val="000000"/>
                    </a:solidFill>
                    <a:latin typeface="Arial"/>
                  </a:rPr>
                  <a:t>Settings</a:t>
                </a:r>
              </a:p>
            </p:txBody>
          </p:sp>
        </p:grpSp>
        <p:sp>
          <p:nvSpPr>
            <p:cNvPr id="432" name="lines"/>
            <p:cNvSpPr/>
            <p:nvPr/>
          </p:nvSpPr>
          <p:spPr>
            <a:xfrm>
              <a:off x="346400" y="55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33" name="lines"/>
            <p:cNvSpPr/>
            <p:nvPr/>
          </p:nvSpPr>
          <p:spPr>
            <a:xfrm>
              <a:off x="802400" y="55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34" name="lines"/>
            <p:cNvSpPr/>
            <p:nvPr/>
          </p:nvSpPr>
          <p:spPr>
            <a:xfrm>
              <a:off x="346400" y="101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35" name="lines"/>
            <p:cNvSpPr/>
            <p:nvPr/>
          </p:nvSpPr>
          <p:spPr>
            <a:xfrm>
              <a:off x="1258400" y="55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36" name="lines"/>
            <p:cNvSpPr/>
            <p:nvPr/>
          </p:nvSpPr>
          <p:spPr>
            <a:xfrm>
              <a:off x="802400" y="101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37" name="lines"/>
            <p:cNvSpPr/>
            <p:nvPr/>
          </p:nvSpPr>
          <p:spPr>
            <a:xfrm>
              <a:off x="346400" y="1466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38" name="lines"/>
            <p:cNvSpPr/>
            <p:nvPr/>
          </p:nvSpPr>
          <p:spPr>
            <a:xfrm>
              <a:off x="1714400" y="55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39" name="lines"/>
            <p:cNvSpPr/>
            <p:nvPr/>
          </p:nvSpPr>
          <p:spPr>
            <a:xfrm>
              <a:off x="1258400" y="101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40" name="lines"/>
            <p:cNvSpPr/>
            <p:nvPr/>
          </p:nvSpPr>
          <p:spPr>
            <a:xfrm>
              <a:off x="802400" y="1466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41" name="lines"/>
            <p:cNvSpPr/>
            <p:nvPr/>
          </p:nvSpPr>
          <p:spPr>
            <a:xfrm>
              <a:off x="346400" y="1922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42" name="lines"/>
            <p:cNvSpPr/>
            <p:nvPr/>
          </p:nvSpPr>
          <p:spPr>
            <a:xfrm>
              <a:off x="2170400" y="55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43" name="lines"/>
            <p:cNvSpPr/>
            <p:nvPr/>
          </p:nvSpPr>
          <p:spPr>
            <a:xfrm>
              <a:off x="1714400" y="101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44" name="lines"/>
            <p:cNvSpPr/>
            <p:nvPr/>
          </p:nvSpPr>
          <p:spPr>
            <a:xfrm>
              <a:off x="1258400" y="1466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45" name="lines"/>
            <p:cNvSpPr/>
            <p:nvPr/>
          </p:nvSpPr>
          <p:spPr>
            <a:xfrm>
              <a:off x="802400" y="1922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46" name="lines"/>
            <p:cNvSpPr/>
            <p:nvPr/>
          </p:nvSpPr>
          <p:spPr>
            <a:xfrm>
              <a:off x="346400" y="2378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47" name="lines"/>
            <p:cNvSpPr/>
            <p:nvPr/>
          </p:nvSpPr>
          <p:spPr>
            <a:xfrm>
              <a:off x="2626400" y="55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48" name="lines"/>
            <p:cNvSpPr/>
            <p:nvPr/>
          </p:nvSpPr>
          <p:spPr>
            <a:xfrm>
              <a:off x="2170400" y="101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49" name="lines"/>
            <p:cNvSpPr/>
            <p:nvPr/>
          </p:nvSpPr>
          <p:spPr>
            <a:xfrm>
              <a:off x="1714400" y="1466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50" name="lines"/>
            <p:cNvSpPr/>
            <p:nvPr/>
          </p:nvSpPr>
          <p:spPr>
            <a:xfrm>
              <a:off x="1258400" y="1922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51" name="lines"/>
            <p:cNvSpPr/>
            <p:nvPr/>
          </p:nvSpPr>
          <p:spPr>
            <a:xfrm>
              <a:off x="802400" y="2378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52" name="lines"/>
            <p:cNvSpPr/>
            <p:nvPr/>
          </p:nvSpPr>
          <p:spPr>
            <a:xfrm>
              <a:off x="346400" y="283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53" name="lines"/>
            <p:cNvSpPr/>
            <p:nvPr/>
          </p:nvSpPr>
          <p:spPr>
            <a:xfrm>
              <a:off x="3082400" y="55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54" name="lines"/>
            <p:cNvSpPr/>
            <p:nvPr/>
          </p:nvSpPr>
          <p:spPr>
            <a:xfrm>
              <a:off x="2626400" y="101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55" name="lines"/>
            <p:cNvSpPr/>
            <p:nvPr/>
          </p:nvSpPr>
          <p:spPr>
            <a:xfrm>
              <a:off x="2170400" y="1466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56" name="lines"/>
            <p:cNvSpPr/>
            <p:nvPr/>
          </p:nvSpPr>
          <p:spPr>
            <a:xfrm>
              <a:off x="1714400" y="1922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57" name="lines"/>
            <p:cNvSpPr/>
            <p:nvPr/>
          </p:nvSpPr>
          <p:spPr>
            <a:xfrm>
              <a:off x="1258400" y="2378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58" name="lines"/>
            <p:cNvSpPr/>
            <p:nvPr/>
          </p:nvSpPr>
          <p:spPr>
            <a:xfrm>
              <a:off x="802400" y="283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59" name="lines"/>
            <p:cNvSpPr/>
            <p:nvPr/>
          </p:nvSpPr>
          <p:spPr>
            <a:xfrm>
              <a:off x="346400" y="329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60" name="lines"/>
            <p:cNvSpPr/>
            <p:nvPr/>
          </p:nvSpPr>
          <p:spPr>
            <a:xfrm>
              <a:off x="3538400" y="55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61" name="lines"/>
            <p:cNvSpPr/>
            <p:nvPr/>
          </p:nvSpPr>
          <p:spPr>
            <a:xfrm>
              <a:off x="3082400" y="101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62" name="lines"/>
            <p:cNvSpPr/>
            <p:nvPr/>
          </p:nvSpPr>
          <p:spPr>
            <a:xfrm>
              <a:off x="2626400" y="1466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63" name="lines"/>
            <p:cNvSpPr/>
            <p:nvPr/>
          </p:nvSpPr>
          <p:spPr>
            <a:xfrm>
              <a:off x="2170400" y="1922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64" name="lines"/>
            <p:cNvSpPr/>
            <p:nvPr/>
          </p:nvSpPr>
          <p:spPr>
            <a:xfrm>
              <a:off x="1714400" y="2378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65" name="lines"/>
            <p:cNvSpPr/>
            <p:nvPr/>
          </p:nvSpPr>
          <p:spPr>
            <a:xfrm>
              <a:off x="1258400" y="283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66" name="lines"/>
            <p:cNvSpPr/>
            <p:nvPr/>
          </p:nvSpPr>
          <p:spPr>
            <a:xfrm>
              <a:off x="802400" y="329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67" name="lines"/>
            <p:cNvSpPr/>
            <p:nvPr/>
          </p:nvSpPr>
          <p:spPr>
            <a:xfrm>
              <a:off x="346400" y="3746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68" name="lines"/>
            <p:cNvSpPr/>
            <p:nvPr/>
          </p:nvSpPr>
          <p:spPr>
            <a:xfrm>
              <a:off x="3994400" y="55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69" name="lines"/>
            <p:cNvSpPr/>
            <p:nvPr/>
          </p:nvSpPr>
          <p:spPr>
            <a:xfrm>
              <a:off x="3538400" y="101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70" name="lines"/>
            <p:cNvSpPr/>
            <p:nvPr/>
          </p:nvSpPr>
          <p:spPr>
            <a:xfrm>
              <a:off x="3082400" y="1466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71" name="lines"/>
            <p:cNvSpPr/>
            <p:nvPr/>
          </p:nvSpPr>
          <p:spPr>
            <a:xfrm>
              <a:off x="2626400" y="1922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72" name="lines"/>
            <p:cNvSpPr/>
            <p:nvPr/>
          </p:nvSpPr>
          <p:spPr>
            <a:xfrm>
              <a:off x="2170400" y="2378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73" name="lines"/>
            <p:cNvSpPr/>
            <p:nvPr/>
          </p:nvSpPr>
          <p:spPr>
            <a:xfrm>
              <a:off x="1714400" y="283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74" name="lines"/>
            <p:cNvSpPr/>
            <p:nvPr/>
          </p:nvSpPr>
          <p:spPr>
            <a:xfrm>
              <a:off x="1258400" y="329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75" name="lines"/>
            <p:cNvSpPr/>
            <p:nvPr/>
          </p:nvSpPr>
          <p:spPr>
            <a:xfrm>
              <a:off x="802400" y="3746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76" name="lines"/>
            <p:cNvSpPr/>
            <p:nvPr/>
          </p:nvSpPr>
          <p:spPr>
            <a:xfrm>
              <a:off x="346400" y="4202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77" name="lines"/>
            <p:cNvSpPr/>
            <p:nvPr/>
          </p:nvSpPr>
          <p:spPr>
            <a:xfrm>
              <a:off x="4450400" y="55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78" name="lines"/>
            <p:cNvSpPr/>
            <p:nvPr/>
          </p:nvSpPr>
          <p:spPr>
            <a:xfrm>
              <a:off x="3994400" y="101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79" name="lines"/>
            <p:cNvSpPr/>
            <p:nvPr/>
          </p:nvSpPr>
          <p:spPr>
            <a:xfrm>
              <a:off x="3538400" y="1466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80" name="lines"/>
            <p:cNvSpPr/>
            <p:nvPr/>
          </p:nvSpPr>
          <p:spPr>
            <a:xfrm>
              <a:off x="3082400" y="1922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81" name="lines"/>
            <p:cNvSpPr/>
            <p:nvPr/>
          </p:nvSpPr>
          <p:spPr>
            <a:xfrm>
              <a:off x="2626400" y="2378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82" name="lines"/>
            <p:cNvSpPr/>
            <p:nvPr/>
          </p:nvSpPr>
          <p:spPr>
            <a:xfrm>
              <a:off x="2170400" y="283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83" name="lines"/>
            <p:cNvSpPr/>
            <p:nvPr/>
          </p:nvSpPr>
          <p:spPr>
            <a:xfrm>
              <a:off x="1714400" y="329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84" name="lines"/>
            <p:cNvSpPr/>
            <p:nvPr/>
          </p:nvSpPr>
          <p:spPr>
            <a:xfrm>
              <a:off x="1258400" y="3746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85" name="lines"/>
            <p:cNvSpPr/>
            <p:nvPr/>
          </p:nvSpPr>
          <p:spPr>
            <a:xfrm>
              <a:off x="802400" y="4202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86" name="lines"/>
            <p:cNvSpPr/>
            <p:nvPr/>
          </p:nvSpPr>
          <p:spPr>
            <a:xfrm>
              <a:off x="346400" y="4658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87" name="lines"/>
            <p:cNvSpPr/>
            <p:nvPr/>
          </p:nvSpPr>
          <p:spPr>
            <a:xfrm>
              <a:off x="4906400" y="55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88" name="lines"/>
            <p:cNvSpPr/>
            <p:nvPr/>
          </p:nvSpPr>
          <p:spPr>
            <a:xfrm>
              <a:off x="4450400" y="101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89" name="lines"/>
            <p:cNvSpPr/>
            <p:nvPr/>
          </p:nvSpPr>
          <p:spPr>
            <a:xfrm>
              <a:off x="3994400" y="1466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90" name="lines"/>
            <p:cNvSpPr/>
            <p:nvPr/>
          </p:nvSpPr>
          <p:spPr>
            <a:xfrm>
              <a:off x="3538400" y="1922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91" name="lines"/>
            <p:cNvSpPr/>
            <p:nvPr/>
          </p:nvSpPr>
          <p:spPr>
            <a:xfrm>
              <a:off x="3082400" y="2378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92" name="lines"/>
            <p:cNvSpPr/>
            <p:nvPr/>
          </p:nvSpPr>
          <p:spPr>
            <a:xfrm>
              <a:off x="2626400" y="283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93" name="lines"/>
            <p:cNvSpPr/>
            <p:nvPr/>
          </p:nvSpPr>
          <p:spPr>
            <a:xfrm>
              <a:off x="2170400" y="329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94" name="lines"/>
            <p:cNvSpPr/>
            <p:nvPr/>
          </p:nvSpPr>
          <p:spPr>
            <a:xfrm>
              <a:off x="1714400" y="3746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95" name="lines"/>
            <p:cNvSpPr/>
            <p:nvPr/>
          </p:nvSpPr>
          <p:spPr>
            <a:xfrm>
              <a:off x="1258400" y="4202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96" name="lines"/>
            <p:cNvSpPr/>
            <p:nvPr/>
          </p:nvSpPr>
          <p:spPr>
            <a:xfrm>
              <a:off x="802400" y="4658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97" name="lines"/>
            <p:cNvSpPr/>
            <p:nvPr/>
          </p:nvSpPr>
          <p:spPr>
            <a:xfrm>
              <a:off x="346400" y="511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98" name="lines"/>
            <p:cNvSpPr/>
            <p:nvPr/>
          </p:nvSpPr>
          <p:spPr>
            <a:xfrm>
              <a:off x="5362400" y="55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99" name="lines"/>
            <p:cNvSpPr/>
            <p:nvPr/>
          </p:nvSpPr>
          <p:spPr>
            <a:xfrm>
              <a:off x="4906400" y="101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00" name="lines"/>
            <p:cNvSpPr/>
            <p:nvPr/>
          </p:nvSpPr>
          <p:spPr>
            <a:xfrm>
              <a:off x="4450400" y="1466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01" name="lines"/>
            <p:cNvSpPr/>
            <p:nvPr/>
          </p:nvSpPr>
          <p:spPr>
            <a:xfrm>
              <a:off x="3994400" y="1922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02" name="lines"/>
            <p:cNvSpPr/>
            <p:nvPr/>
          </p:nvSpPr>
          <p:spPr>
            <a:xfrm>
              <a:off x="3538400" y="2378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03" name="lines"/>
            <p:cNvSpPr/>
            <p:nvPr/>
          </p:nvSpPr>
          <p:spPr>
            <a:xfrm>
              <a:off x="3082400" y="283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04" name="lines"/>
            <p:cNvSpPr/>
            <p:nvPr/>
          </p:nvSpPr>
          <p:spPr>
            <a:xfrm>
              <a:off x="2626400" y="329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05" name="lines"/>
            <p:cNvSpPr/>
            <p:nvPr/>
          </p:nvSpPr>
          <p:spPr>
            <a:xfrm>
              <a:off x="2170400" y="3746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06" name="lines"/>
            <p:cNvSpPr/>
            <p:nvPr/>
          </p:nvSpPr>
          <p:spPr>
            <a:xfrm>
              <a:off x="1714400" y="4202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07" name="lines"/>
            <p:cNvSpPr/>
            <p:nvPr/>
          </p:nvSpPr>
          <p:spPr>
            <a:xfrm>
              <a:off x="1258400" y="4658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08" name="lines"/>
            <p:cNvSpPr/>
            <p:nvPr/>
          </p:nvSpPr>
          <p:spPr>
            <a:xfrm>
              <a:off x="802400" y="511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09" name="lines"/>
            <p:cNvSpPr/>
            <p:nvPr/>
          </p:nvSpPr>
          <p:spPr>
            <a:xfrm>
              <a:off x="346400" y="557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10" name="lines"/>
            <p:cNvSpPr/>
            <p:nvPr/>
          </p:nvSpPr>
          <p:spPr>
            <a:xfrm>
              <a:off x="5818400" y="55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11" name="lines"/>
            <p:cNvSpPr/>
            <p:nvPr/>
          </p:nvSpPr>
          <p:spPr>
            <a:xfrm>
              <a:off x="5362400" y="101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12" name="lines"/>
            <p:cNvSpPr/>
            <p:nvPr/>
          </p:nvSpPr>
          <p:spPr>
            <a:xfrm>
              <a:off x="4906400" y="1466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13" name="lines"/>
            <p:cNvSpPr/>
            <p:nvPr/>
          </p:nvSpPr>
          <p:spPr>
            <a:xfrm>
              <a:off x="4450400" y="1922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14" name="lines"/>
            <p:cNvSpPr/>
            <p:nvPr/>
          </p:nvSpPr>
          <p:spPr>
            <a:xfrm>
              <a:off x="3994400" y="2378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15" name="lines"/>
            <p:cNvSpPr/>
            <p:nvPr/>
          </p:nvSpPr>
          <p:spPr>
            <a:xfrm>
              <a:off x="3538400" y="283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16" name="lines"/>
            <p:cNvSpPr/>
            <p:nvPr/>
          </p:nvSpPr>
          <p:spPr>
            <a:xfrm>
              <a:off x="3082400" y="329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17" name="lines"/>
            <p:cNvSpPr/>
            <p:nvPr/>
          </p:nvSpPr>
          <p:spPr>
            <a:xfrm>
              <a:off x="2626400" y="3746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18" name="lines"/>
            <p:cNvSpPr/>
            <p:nvPr/>
          </p:nvSpPr>
          <p:spPr>
            <a:xfrm>
              <a:off x="2170400" y="4202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19" name="lines"/>
            <p:cNvSpPr/>
            <p:nvPr/>
          </p:nvSpPr>
          <p:spPr>
            <a:xfrm>
              <a:off x="1714400" y="4658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20" name="lines"/>
            <p:cNvSpPr/>
            <p:nvPr/>
          </p:nvSpPr>
          <p:spPr>
            <a:xfrm>
              <a:off x="1258400" y="511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21" name="lines"/>
            <p:cNvSpPr/>
            <p:nvPr/>
          </p:nvSpPr>
          <p:spPr>
            <a:xfrm>
              <a:off x="802400" y="557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22" name="lines"/>
            <p:cNvSpPr/>
            <p:nvPr/>
          </p:nvSpPr>
          <p:spPr>
            <a:xfrm>
              <a:off x="525950" y="6026775"/>
              <a:ext cx="276450" cy="276450"/>
            </a:xfrm>
            <a:custGeom>
              <a:avLst/>
              <a:gdLst/>
              <a:ahLst/>
              <a:cxnLst/>
              <a:rect l="0" t="0" r="0" b="0"/>
              <a:pathLst>
                <a:path w="276450" h="276450">
                  <a:moveTo>
                    <a:pt x="276450" y="0"/>
                  </a:moveTo>
                  <a:lnTo>
                    <a:pt x="0" y="276450"/>
                  </a:lnTo>
                  <a:close/>
                </a:path>
              </a:pathLst>
            </a:custGeom>
            <a:noFill/>
            <a:ln w="7600" cap="flat">
              <a:solidFill>
                <a:srgbClr val="26FF3C">
                  <a:alpha val="38000"/>
                </a:srgbClr>
              </a:solidFill>
              <a:bevel/>
            </a:ln>
          </p:spPr>
        </p:sp>
        <p:sp>
          <p:nvSpPr>
            <p:cNvPr id="523" name="lines"/>
            <p:cNvSpPr/>
            <p:nvPr/>
          </p:nvSpPr>
          <p:spPr>
            <a:xfrm>
              <a:off x="6274400" y="55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24" name="lines"/>
            <p:cNvSpPr/>
            <p:nvPr/>
          </p:nvSpPr>
          <p:spPr>
            <a:xfrm>
              <a:off x="5818400" y="101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25" name="lines"/>
            <p:cNvSpPr/>
            <p:nvPr/>
          </p:nvSpPr>
          <p:spPr>
            <a:xfrm>
              <a:off x="5362400" y="1466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26" name="lines"/>
            <p:cNvSpPr/>
            <p:nvPr/>
          </p:nvSpPr>
          <p:spPr>
            <a:xfrm>
              <a:off x="4906400" y="1922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27" name="lines"/>
            <p:cNvSpPr/>
            <p:nvPr/>
          </p:nvSpPr>
          <p:spPr>
            <a:xfrm>
              <a:off x="4450400" y="2378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28" name="lines"/>
            <p:cNvSpPr/>
            <p:nvPr/>
          </p:nvSpPr>
          <p:spPr>
            <a:xfrm>
              <a:off x="3994400" y="283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29" name="lines"/>
            <p:cNvSpPr/>
            <p:nvPr/>
          </p:nvSpPr>
          <p:spPr>
            <a:xfrm>
              <a:off x="3538400" y="329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30" name="lines"/>
            <p:cNvSpPr/>
            <p:nvPr/>
          </p:nvSpPr>
          <p:spPr>
            <a:xfrm>
              <a:off x="3082400" y="3746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31" name="lines"/>
            <p:cNvSpPr/>
            <p:nvPr/>
          </p:nvSpPr>
          <p:spPr>
            <a:xfrm>
              <a:off x="2626400" y="4202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32" name="lines"/>
            <p:cNvSpPr/>
            <p:nvPr/>
          </p:nvSpPr>
          <p:spPr>
            <a:xfrm>
              <a:off x="2170400" y="4658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33" name="lines"/>
            <p:cNvSpPr/>
            <p:nvPr/>
          </p:nvSpPr>
          <p:spPr>
            <a:xfrm>
              <a:off x="1714400" y="511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34" name="lines"/>
            <p:cNvSpPr/>
            <p:nvPr/>
          </p:nvSpPr>
          <p:spPr>
            <a:xfrm>
              <a:off x="1258400" y="557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35" name="lines"/>
            <p:cNvSpPr/>
            <p:nvPr/>
          </p:nvSpPr>
          <p:spPr>
            <a:xfrm>
              <a:off x="981950" y="6026775"/>
              <a:ext cx="276450" cy="276450"/>
            </a:xfrm>
            <a:custGeom>
              <a:avLst/>
              <a:gdLst/>
              <a:ahLst/>
              <a:cxnLst/>
              <a:rect l="0" t="0" r="0" b="0"/>
              <a:pathLst>
                <a:path w="276450" h="276450">
                  <a:moveTo>
                    <a:pt x="276450" y="0"/>
                  </a:moveTo>
                  <a:lnTo>
                    <a:pt x="0" y="276450"/>
                  </a:lnTo>
                  <a:close/>
                </a:path>
              </a:pathLst>
            </a:custGeom>
            <a:noFill/>
            <a:ln w="7600" cap="flat">
              <a:solidFill>
                <a:srgbClr val="26FF3C">
                  <a:alpha val="38000"/>
                </a:srgbClr>
              </a:solidFill>
              <a:bevel/>
            </a:ln>
          </p:spPr>
        </p:sp>
        <p:sp>
          <p:nvSpPr>
            <p:cNvPr id="536" name="lines"/>
            <p:cNvSpPr/>
            <p:nvPr/>
          </p:nvSpPr>
          <p:spPr>
            <a:xfrm>
              <a:off x="6730400" y="55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37" name="lines"/>
            <p:cNvSpPr/>
            <p:nvPr/>
          </p:nvSpPr>
          <p:spPr>
            <a:xfrm>
              <a:off x="6274400" y="101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38" name="lines"/>
            <p:cNvSpPr/>
            <p:nvPr/>
          </p:nvSpPr>
          <p:spPr>
            <a:xfrm>
              <a:off x="5818400" y="1466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39" name="lines"/>
            <p:cNvSpPr/>
            <p:nvPr/>
          </p:nvSpPr>
          <p:spPr>
            <a:xfrm>
              <a:off x="5362400" y="1922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40" name="lines"/>
            <p:cNvSpPr/>
            <p:nvPr/>
          </p:nvSpPr>
          <p:spPr>
            <a:xfrm>
              <a:off x="4906400" y="2378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41" name="lines"/>
            <p:cNvSpPr/>
            <p:nvPr/>
          </p:nvSpPr>
          <p:spPr>
            <a:xfrm>
              <a:off x="4450400" y="283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42" name="lines"/>
            <p:cNvSpPr/>
            <p:nvPr/>
          </p:nvSpPr>
          <p:spPr>
            <a:xfrm>
              <a:off x="3994400" y="329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43" name="lines"/>
            <p:cNvSpPr/>
            <p:nvPr/>
          </p:nvSpPr>
          <p:spPr>
            <a:xfrm>
              <a:off x="3538400" y="3746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44" name="lines"/>
            <p:cNvSpPr/>
            <p:nvPr/>
          </p:nvSpPr>
          <p:spPr>
            <a:xfrm>
              <a:off x="3082400" y="4202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45" name="lines"/>
            <p:cNvSpPr/>
            <p:nvPr/>
          </p:nvSpPr>
          <p:spPr>
            <a:xfrm>
              <a:off x="2626400" y="4658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46" name="lines"/>
            <p:cNvSpPr/>
            <p:nvPr/>
          </p:nvSpPr>
          <p:spPr>
            <a:xfrm>
              <a:off x="2170400" y="511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47" name="lines"/>
            <p:cNvSpPr/>
            <p:nvPr/>
          </p:nvSpPr>
          <p:spPr>
            <a:xfrm>
              <a:off x="1714400" y="557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48" name="lines"/>
            <p:cNvSpPr/>
            <p:nvPr/>
          </p:nvSpPr>
          <p:spPr>
            <a:xfrm>
              <a:off x="1437950" y="6026775"/>
              <a:ext cx="276450" cy="276450"/>
            </a:xfrm>
            <a:custGeom>
              <a:avLst/>
              <a:gdLst/>
              <a:ahLst/>
              <a:cxnLst/>
              <a:rect l="0" t="0" r="0" b="0"/>
              <a:pathLst>
                <a:path w="276450" h="276450">
                  <a:moveTo>
                    <a:pt x="276450" y="0"/>
                  </a:moveTo>
                  <a:lnTo>
                    <a:pt x="0" y="276450"/>
                  </a:lnTo>
                  <a:close/>
                </a:path>
              </a:pathLst>
            </a:custGeom>
            <a:noFill/>
            <a:ln w="7600" cap="flat">
              <a:solidFill>
                <a:srgbClr val="26FF3C">
                  <a:alpha val="38000"/>
                </a:srgbClr>
              </a:solidFill>
              <a:bevel/>
            </a:ln>
          </p:spPr>
        </p:sp>
        <p:sp>
          <p:nvSpPr>
            <p:cNvPr id="549" name="lines"/>
            <p:cNvSpPr/>
            <p:nvPr/>
          </p:nvSpPr>
          <p:spPr>
            <a:xfrm>
              <a:off x="7186400" y="55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50" name="lines"/>
            <p:cNvSpPr/>
            <p:nvPr/>
          </p:nvSpPr>
          <p:spPr>
            <a:xfrm>
              <a:off x="6730400" y="101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51" name="lines"/>
            <p:cNvSpPr/>
            <p:nvPr/>
          </p:nvSpPr>
          <p:spPr>
            <a:xfrm>
              <a:off x="6274400" y="1466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52" name="lines"/>
            <p:cNvSpPr/>
            <p:nvPr/>
          </p:nvSpPr>
          <p:spPr>
            <a:xfrm>
              <a:off x="5818400" y="1922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53" name="lines"/>
            <p:cNvSpPr/>
            <p:nvPr/>
          </p:nvSpPr>
          <p:spPr>
            <a:xfrm>
              <a:off x="5362400" y="2378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54" name="lines"/>
            <p:cNvSpPr/>
            <p:nvPr/>
          </p:nvSpPr>
          <p:spPr>
            <a:xfrm>
              <a:off x="4906400" y="283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55" name="lines"/>
            <p:cNvSpPr/>
            <p:nvPr/>
          </p:nvSpPr>
          <p:spPr>
            <a:xfrm>
              <a:off x="4450400" y="329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56" name="lines"/>
            <p:cNvSpPr/>
            <p:nvPr/>
          </p:nvSpPr>
          <p:spPr>
            <a:xfrm>
              <a:off x="3994400" y="3746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57" name="lines"/>
            <p:cNvSpPr/>
            <p:nvPr/>
          </p:nvSpPr>
          <p:spPr>
            <a:xfrm>
              <a:off x="3538400" y="4202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58" name="lines"/>
            <p:cNvSpPr/>
            <p:nvPr/>
          </p:nvSpPr>
          <p:spPr>
            <a:xfrm>
              <a:off x="3082400" y="4658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59" name="lines"/>
            <p:cNvSpPr/>
            <p:nvPr/>
          </p:nvSpPr>
          <p:spPr>
            <a:xfrm>
              <a:off x="2626400" y="511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60" name="lines"/>
            <p:cNvSpPr/>
            <p:nvPr/>
          </p:nvSpPr>
          <p:spPr>
            <a:xfrm>
              <a:off x="2170400" y="557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61" name="lines"/>
            <p:cNvSpPr/>
            <p:nvPr/>
          </p:nvSpPr>
          <p:spPr>
            <a:xfrm>
              <a:off x="1893950" y="6026775"/>
              <a:ext cx="276450" cy="276450"/>
            </a:xfrm>
            <a:custGeom>
              <a:avLst/>
              <a:gdLst/>
              <a:ahLst/>
              <a:cxnLst/>
              <a:rect l="0" t="0" r="0" b="0"/>
              <a:pathLst>
                <a:path w="276450" h="276450">
                  <a:moveTo>
                    <a:pt x="276450" y="0"/>
                  </a:moveTo>
                  <a:lnTo>
                    <a:pt x="0" y="276450"/>
                  </a:lnTo>
                  <a:close/>
                </a:path>
              </a:pathLst>
            </a:custGeom>
            <a:noFill/>
            <a:ln w="7600" cap="flat">
              <a:solidFill>
                <a:srgbClr val="26FF3C">
                  <a:alpha val="38000"/>
                </a:srgbClr>
              </a:solidFill>
              <a:bevel/>
            </a:ln>
          </p:spPr>
        </p:sp>
        <p:sp>
          <p:nvSpPr>
            <p:cNvPr id="562" name="lines"/>
            <p:cNvSpPr/>
            <p:nvPr/>
          </p:nvSpPr>
          <p:spPr>
            <a:xfrm>
              <a:off x="7642400" y="55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63" name="lines"/>
            <p:cNvSpPr/>
            <p:nvPr/>
          </p:nvSpPr>
          <p:spPr>
            <a:xfrm>
              <a:off x="7186400" y="101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64" name="lines"/>
            <p:cNvSpPr/>
            <p:nvPr/>
          </p:nvSpPr>
          <p:spPr>
            <a:xfrm>
              <a:off x="6730400" y="1466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65" name="lines"/>
            <p:cNvSpPr/>
            <p:nvPr/>
          </p:nvSpPr>
          <p:spPr>
            <a:xfrm>
              <a:off x="6274400" y="1922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66" name="lines"/>
            <p:cNvSpPr/>
            <p:nvPr/>
          </p:nvSpPr>
          <p:spPr>
            <a:xfrm>
              <a:off x="5818400" y="2378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67" name="lines"/>
            <p:cNvSpPr/>
            <p:nvPr/>
          </p:nvSpPr>
          <p:spPr>
            <a:xfrm>
              <a:off x="5362400" y="283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68" name="lines"/>
            <p:cNvSpPr/>
            <p:nvPr/>
          </p:nvSpPr>
          <p:spPr>
            <a:xfrm>
              <a:off x="4906400" y="329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69" name="lines"/>
            <p:cNvSpPr/>
            <p:nvPr/>
          </p:nvSpPr>
          <p:spPr>
            <a:xfrm>
              <a:off x="4450400" y="3746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70" name="lines"/>
            <p:cNvSpPr/>
            <p:nvPr/>
          </p:nvSpPr>
          <p:spPr>
            <a:xfrm>
              <a:off x="3994400" y="4202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71" name="lines"/>
            <p:cNvSpPr/>
            <p:nvPr/>
          </p:nvSpPr>
          <p:spPr>
            <a:xfrm>
              <a:off x="3538400" y="4658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72" name="lines"/>
            <p:cNvSpPr/>
            <p:nvPr/>
          </p:nvSpPr>
          <p:spPr>
            <a:xfrm>
              <a:off x="3082400" y="511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73" name="lines"/>
            <p:cNvSpPr/>
            <p:nvPr/>
          </p:nvSpPr>
          <p:spPr>
            <a:xfrm>
              <a:off x="2626400" y="557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74" name="lines"/>
            <p:cNvSpPr/>
            <p:nvPr/>
          </p:nvSpPr>
          <p:spPr>
            <a:xfrm>
              <a:off x="2349950" y="6026775"/>
              <a:ext cx="276450" cy="276450"/>
            </a:xfrm>
            <a:custGeom>
              <a:avLst/>
              <a:gdLst/>
              <a:ahLst/>
              <a:cxnLst/>
              <a:rect l="0" t="0" r="0" b="0"/>
              <a:pathLst>
                <a:path w="276450" h="276450">
                  <a:moveTo>
                    <a:pt x="276450" y="0"/>
                  </a:moveTo>
                  <a:lnTo>
                    <a:pt x="0" y="276450"/>
                  </a:lnTo>
                  <a:close/>
                </a:path>
              </a:pathLst>
            </a:custGeom>
            <a:noFill/>
            <a:ln w="7600" cap="flat">
              <a:solidFill>
                <a:srgbClr val="26FF3C">
                  <a:alpha val="38000"/>
                </a:srgbClr>
              </a:solidFill>
              <a:bevel/>
            </a:ln>
          </p:spPr>
        </p:sp>
        <p:sp>
          <p:nvSpPr>
            <p:cNvPr id="575" name="lines"/>
            <p:cNvSpPr/>
            <p:nvPr/>
          </p:nvSpPr>
          <p:spPr>
            <a:xfrm>
              <a:off x="8098400" y="55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76" name="lines"/>
            <p:cNvSpPr/>
            <p:nvPr/>
          </p:nvSpPr>
          <p:spPr>
            <a:xfrm>
              <a:off x="7642400" y="101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77" name="lines"/>
            <p:cNvSpPr/>
            <p:nvPr/>
          </p:nvSpPr>
          <p:spPr>
            <a:xfrm>
              <a:off x="7186400" y="1466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78" name="lines"/>
            <p:cNvSpPr/>
            <p:nvPr/>
          </p:nvSpPr>
          <p:spPr>
            <a:xfrm>
              <a:off x="6730400" y="1922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79" name="lines"/>
            <p:cNvSpPr/>
            <p:nvPr/>
          </p:nvSpPr>
          <p:spPr>
            <a:xfrm>
              <a:off x="6274400" y="2378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80" name="lines"/>
            <p:cNvSpPr/>
            <p:nvPr/>
          </p:nvSpPr>
          <p:spPr>
            <a:xfrm>
              <a:off x="5818400" y="283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81" name="lines"/>
            <p:cNvSpPr/>
            <p:nvPr/>
          </p:nvSpPr>
          <p:spPr>
            <a:xfrm>
              <a:off x="5362400" y="329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82" name="lines"/>
            <p:cNvSpPr/>
            <p:nvPr/>
          </p:nvSpPr>
          <p:spPr>
            <a:xfrm>
              <a:off x="4906400" y="3746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83" name="lines"/>
            <p:cNvSpPr/>
            <p:nvPr/>
          </p:nvSpPr>
          <p:spPr>
            <a:xfrm>
              <a:off x="4450400" y="4202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84" name="lines"/>
            <p:cNvSpPr/>
            <p:nvPr/>
          </p:nvSpPr>
          <p:spPr>
            <a:xfrm>
              <a:off x="3994400" y="4658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85" name="lines"/>
            <p:cNvSpPr/>
            <p:nvPr/>
          </p:nvSpPr>
          <p:spPr>
            <a:xfrm>
              <a:off x="3538400" y="5114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86" name="lines"/>
            <p:cNvSpPr/>
            <p:nvPr/>
          </p:nvSpPr>
          <p:spPr>
            <a:xfrm>
              <a:off x="3082400" y="55707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87" name="lines"/>
            <p:cNvSpPr/>
            <p:nvPr/>
          </p:nvSpPr>
          <p:spPr>
            <a:xfrm>
              <a:off x="2805950" y="6026775"/>
              <a:ext cx="276450" cy="276450"/>
            </a:xfrm>
            <a:custGeom>
              <a:avLst/>
              <a:gdLst/>
              <a:ahLst/>
              <a:cxnLst/>
              <a:rect l="0" t="0" r="0" b="0"/>
              <a:pathLst>
                <a:path w="276450" h="276450">
                  <a:moveTo>
                    <a:pt x="276450" y="0"/>
                  </a:moveTo>
                  <a:lnTo>
                    <a:pt x="0" y="276450"/>
                  </a:lnTo>
                  <a:close/>
                </a:path>
              </a:pathLst>
            </a:custGeom>
            <a:noFill/>
            <a:ln w="7600" cap="flat">
              <a:solidFill>
                <a:srgbClr val="26FF3C">
                  <a:alpha val="38000"/>
                </a:srgbClr>
              </a:solidFill>
              <a:bevel/>
            </a:ln>
          </p:spPr>
        </p:sp>
        <p:sp>
          <p:nvSpPr>
            <p:cNvPr id="588" name="lines"/>
            <p:cNvSpPr/>
            <p:nvPr/>
          </p:nvSpPr>
          <p:spPr>
            <a:xfrm>
              <a:off x="8341600" y="767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89" name="lines"/>
            <p:cNvSpPr/>
            <p:nvPr/>
          </p:nvSpPr>
          <p:spPr>
            <a:xfrm>
              <a:off x="7885600" y="1223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90" name="lines"/>
            <p:cNvSpPr/>
            <p:nvPr/>
          </p:nvSpPr>
          <p:spPr>
            <a:xfrm>
              <a:off x="7429600" y="1679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91" name="lines"/>
            <p:cNvSpPr/>
            <p:nvPr/>
          </p:nvSpPr>
          <p:spPr>
            <a:xfrm>
              <a:off x="6973600" y="2135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92" name="lines"/>
            <p:cNvSpPr/>
            <p:nvPr/>
          </p:nvSpPr>
          <p:spPr>
            <a:xfrm>
              <a:off x="6517600" y="2591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93" name="lines"/>
            <p:cNvSpPr/>
            <p:nvPr/>
          </p:nvSpPr>
          <p:spPr>
            <a:xfrm>
              <a:off x="6061600" y="3047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94" name="lines"/>
            <p:cNvSpPr/>
            <p:nvPr/>
          </p:nvSpPr>
          <p:spPr>
            <a:xfrm>
              <a:off x="5605600" y="3503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95" name="lines"/>
            <p:cNvSpPr/>
            <p:nvPr/>
          </p:nvSpPr>
          <p:spPr>
            <a:xfrm>
              <a:off x="5149600" y="3959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96" name="lines"/>
            <p:cNvSpPr/>
            <p:nvPr/>
          </p:nvSpPr>
          <p:spPr>
            <a:xfrm>
              <a:off x="4693600" y="4415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97" name="lines"/>
            <p:cNvSpPr/>
            <p:nvPr/>
          </p:nvSpPr>
          <p:spPr>
            <a:xfrm>
              <a:off x="4237600" y="4871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98" name="lines"/>
            <p:cNvSpPr/>
            <p:nvPr/>
          </p:nvSpPr>
          <p:spPr>
            <a:xfrm>
              <a:off x="3781600" y="5327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99" name="lines"/>
            <p:cNvSpPr/>
            <p:nvPr/>
          </p:nvSpPr>
          <p:spPr>
            <a:xfrm>
              <a:off x="3325600" y="5783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00" name="lines"/>
            <p:cNvSpPr/>
            <p:nvPr/>
          </p:nvSpPr>
          <p:spPr>
            <a:xfrm>
              <a:off x="3261950" y="6239575"/>
              <a:ext cx="63650" cy="63650"/>
            </a:xfrm>
            <a:custGeom>
              <a:avLst/>
              <a:gdLst/>
              <a:ahLst/>
              <a:cxnLst/>
              <a:rect l="0" t="0" r="0" b="0"/>
              <a:pathLst>
                <a:path w="63650" h="63650">
                  <a:moveTo>
                    <a:pt x="63650" y="0"/>
                  </a:moveTo>
                  <a:lnTo>
                    <a:pt x="0" y="63650"/>
                  </a:lnTo>
                  <a:close/>
                </a:path>
              </a:pathLst>
            </a:custGeom>
            <a:noFill/>
            <a:ln w="7600" cap="flat">
              <a:solidFill>
                <a:srgbClr val="26FF3C">
                  <a:alpha val="38000"/>
                </a:srgbClr>
              </a:solidFill>
              <a:bevel/>
            </a:ln>
          </p:spPr>
        </p:sp>
        <p:sp>
          <p:nvSpPr>
            <p:cNvPr id="601" name="lines"/>
            <p:cNvSpPr/>
            <p:nvPr/>
          </p:nvSpPr>
          <p:spPr>
            <a:xfrm>
              <a:off x="8341600" y="1223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02" name="lines"/>
            <p:cNvSpPr/>
            <p:nvPr/>
          </p:nvSpPr>
          <p:spPr>
            <a:xfrm>
              <a:off x="7885600" y="1679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03" name="lines"/>
            <p:cNvSpPr/>
            <p:nvPr/>
          </p:nvSpPr>
          <p:spPr>
            <a:xfrm>
              <a:off x="7429600" y="2135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04" name="lines"/>
            <p:cNvSpPr/>
            <p:nvPr/>
          </p:nvSpPr>
          <p:spPr>
            <a:xfrm>
              <a:off x="6973600" y="2591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05" name="lines"/>
            <p:cNvSpPr/>
            <p:nvPr/>
          </p:nvSpPr>
          <p:spPr>
            <a:xfrm>
              <a:off x="6517600" y="3047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06" name="lines"/>
            <p:cNvSpPr/>
            <p:nvPr/>
          </p:nvSpPr>
          <p:spPr>
            <a:xfrm>
              <a:off x="6061600" y="3503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07" name="lines"/>
            <p:cNvSpPr/>
            <p:nvPr/>
          </p:nvSpPr>
          <p:spPr>
            <a:xfrm>
              <a:off x="5605600" y="3959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08" name="lines"/>
            <p:cNvSpPr/>
            <p:nvPr/>
          </p:nvSpPr>
          <p:spPr>
            <a:xfrm>
              <a:off x="5149600" y="4415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09" name="lines"/>
            <p:cNvSpPr/>
            <p:nvPr/>
          </p:nvSpPr>
          <p:spPr>
            <a:xfrm>
              <a:off x="4693600" y="4871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10" name="lines"/>
            <p:cNvSpPr/>
            <p:nvPr/>
          </p:nvSpPr>
          <p:spPr>
            <a:xfrm>
              <a:off x="4237600" y="5327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11" name="lines"/>
            <p:cNvSpPr/>
            <p:nvPr/>
          </p:nvSpPr>
          <p:spPr>
            <a:xfrm>
              <a:off x="3781600" y="5783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12" name="lines"/>
            <p:cNvSpPr/>
            <p:nvPr/>
          </p:nvSpPr>
          <p:spPr>
            <a:xfrm>
              <a:off x="3717950" y="6239575"/>
              <a:ext cx="63650" cy="63650"/>
            </a:xfrm>
            <a:custGeom>
              <a:avLst/>
              <a:gdLst/>
              <a:ahLst/>
              <a:cxnLst/>
              <a:rect l="0" t="0" r="0" b="0"/>
              <a:pathLst>
                <a:path w="63650" h="63650">
                  <a:moveTo>
                    <a:pt x="63650" y="0"/>
                  </a:moveTo>
                  <a:lnTo>
                    <a:pt x="0" y="63650"/>
                  </a:lnTo>
                  <a:close/>
                </a:path>
              </a:pathLst>
            </a:custGeom>
            <a:noFill/>
            <a:ln w="7600" cap="flat">
              <a:solidFill>
                <a:srgbClr val="26FF3C">
                  <a:alpha val="38000"/>
                </a:srgbClr>
              </a:solidFill>
              <a:bevel/>
            </a:ln>
          </p:spPr>
        </p:sp>
        <p:sp>
          <p:nvSpPr>
            <p:cNvPr id="613" name="lines"/>
            <p:cNvSpPr/>
            <p:nvPr/>
          </p:nvSpPr>
          <p:spPr>
            <a:xfrm>
              <a:off x="8341600" y="1679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14" name="lines"/>
            <p:cNvSpPr/>
            <p:nvPr/>
          </p:nvSpPr>
          <p:spPr>
            <a:xfrm>
              <a:off x="7885600" y="2135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15" name="lines"/>
            <p:cNvSpPr/>
            <p:nvPr/>
          </p:nvSpPr>
          <p:spPr>
            <a:xfrm>
              <a:off x="7429600" y="2591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16" name="lines"/>
            <p:cNvSpPr/>
            <p:nvPr/>
          </p:nvSpPr>
          <p:spPr>
            <a:xfrm>
              <a:off x="6973600" y="3047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17" name="lines"/>
            <p:cNvSpPr/>
            <p:nvPr/>
          </p:nvSpPr>
          <p:spPr>
            <a:xfrm>
              <a:off x="6517600" y="3503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18" name="lines"/>
            <p:cNvSpPr/>
            <p:nvPr/>
          </p:nvSpPr>
          <p:spPr>
            <a:xfrm>
              <a:off x="6061600" y="3959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19" name="lines"/>
            <p:cNvSpPr/>
            <p:nvPr/>
          </p:nvSpPr>
          <p:spPr>
            <a:xfrm>
              <a:off x="5605600" y="4415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20" name="lines"/>
            <p:cNvSpPr/>
            <p:nvPr/>
          </p:nvSpPr>
          <p:spPr>
            <a:xfrm>
              <a:off x="5149600" y="4871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21" name="lines"/>
            <p:cNvSpPr/>
            <p:nvPr/>
          </p:nvSpPr>
          <p:spPr>
            <a:xfrm>
              <a:off x="4693600" y="5327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22" name="lines"/>
            <p:cNvSpPr/>
            <p:nvPr/>
          </p:nvSpPr>
          <p:spPr>
            <a:xfrm>
              <a:off x="4237600" y="5783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23" name="lines"/>
            <p:cNvSpPr/>
            <p:nvPr/>
          </p:nvSpPr>
          <p:spPr>
            <a:xfrm>
              <a:off x="4173950" y="6239575"/>
              <a:ext cx="63650" cy="63650"/>
            </a:xfrm>
            <a:custGeom>
              <a:avLst/>
              <a:gdLst/>
              <a:ahLst/>
              <a:cxnLst/>
              <a:rect l="0" t="0" r="0" b="0"/>
              <a:pathLst>
                <a:path w="63650" h="63650">
                  <a:moveTo>
                    <a:pt x="63650" y="0"/>
                  </a:moveTo>
                  <a:lnTo>
                    <a:pt x="0" y="63650"/>
                  </a:lnTo>
                  <a:close/>
                </a:path>
              </a:pathLst>
            </a:custGeom>
            <a:noFill/>
            <a:ln w="7600" cap="flat">
              <a:solidFill>
                <a:srgbClr val="26FF3C">
                  <a:alpha val="38000"/>
                </a:srgbClr>
              </a:solidFill>
              <a:bevel/>
            </a:ln>
          </p:spPr>
        </p:sp>
        <p:sp>
          <p:nvSpPr>
            <p:cNvPr id="624" name="lines"/>
            <p:cNvSpPr/>
            <p:nvPr/>
          </p:nvSpPr>
          <p:spPr>
            <a:xfrm>
              <a:off x="8341600" y="2135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25" name="lines"/>
            <p:cNvSpPr/>
            <p:nvPr/>
          </p:nvSpPr>
          <p:spPr>
            <a:xfrm>
              <a:off x="7885600" y="2591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26" name="lines"/>
            <p:cNvSpPr/>
            <p:nvPr/>
          </p:nvSpPr>
          <p:spPr>
            <a:xfrm>
              <a:off x="7429600" y="3047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27" name="lines"/>
            <p:cNvSpPr/>
            <p:nvPr/>
          </p:nvSpPr>
          <p:spPr>
            <a:xfrm>
              <a:off x="6973600" y="3503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28" name="lines"/>
            <p:cNvSpPr/>
            <p:nvPr/>
          </p:nvSpPr>
          <p:spPr>
            <a:xfrm>
              <a:off x="6517600" y="3959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29" name="lines"/>
            <p:cNvSpPr/>
            <p:nvPr/>
          </p:nvSpPr>
          <p:spPr>
            <a:xfrm>
              <a:off x="6061600" y="4415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30" name="lines"/>
            <p:cNvSpPr/>
            <p:nvPr/>
          </p:nvSpPr>
          <p:spPr>
            <a:xfrm>
              <a:off x="5605600" y="4871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31" name="lines"/>
            <p:cNvSpPr/>
            <p:nvPr/>
          </p:nvSpPr>
          <p:spPr>
            <a:xfrm>
              <a:off x="5149600" y="5327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32" name="lines"/>
            <p:cNvSpPr/>
            <p:nvPr/>
          </p:nvSpPr>
          <p:spPr>
            <a:xfrm>
              <a:off x="4693600" y="5783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33" name="lines"/>
            <p:cNvSpPr/>
            <p:nvPr/>
          </p:nvSpPr>
          <p:spPr>
            <a:xfrm>
              <a:off x="4629950" y="6239575"/>
              <a:ext cx="63650" cy="63650"/>
            </a:xfrm>
            <a:custGeom>
              <a:avLst/>
              <a:gdLst/>
              <a:ahLst/>
              <a:cxnLst/>
              <a:rect l="0" t="0" r="0" b="0"/>
              <a:pathLst>
                <a:path w="63650" h="63650">
                  <a:moveTo>
                    <a:pt x="63650" y="0"/>
                  </a:moveTo>
                  <a:lnTo>
                    <a:pt x="0" y="63650"/>
                  </a:lnTo>
                  <a:close/>
                </a:path>
              </a:pathLst>
            </a:custGeom>
            <a:noFill/>
            <a:ln w="7600" cap="flat">
              <a:solidFill>
                <a:srgbClr val="26FF3C">
                  <a:alpha val="38000"/>
                </a:srgbClr>
              </a:solidFill>
              <a:bevel/>
            </a:ln>
          </p:spPr>
        </p:sp>
        <p:sp>
          <p:nvSpPr>
            <p:cNvPr id="634" name="lines"/>
            <p:cNvSpPr/>
            <p:nvPr/>
          </p:nvSpPr>
          <p:spPr>
            <a:xfrm>
              <a:off x="8341600" y="2591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35" name="lines"/>
            <p:cNvSpPr/>
            <p:nvPr/>
          </p:nvSpPr>
          <p:spPr>
            <a:xfrm>
              <a:off x="7885600" y="3047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36" name="lines"/>
            <p:cNvSpPr/>
            <p:nvPr/>
          </p:nvSpPr>
          <p:spPr>
            <a:xfrm>
              <a:off x="7429600" y="3503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37" name="lines"/>
            <p:cNvSpPr/>
            <p:nvPr/>
          </p:nvSpPr>
          <p:spPr>
            <a:xfrm>
              <a:off x="6973600" y="3959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38" name="lines"/>
            <p:cNvSpPr/>
            <p:nvPr/>
          </p:nvSpPr>
          <p:spPr>
            <a:xfrm>
              <a:off x="6517600" y="4415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39" name="lines"/>
            <p:cNvSpPr/>
            <p:nvPr/>
          </p:nvSpPr>
          <p:spPr>
            <a:xfrm>
              <a:off x="6061600" y="4871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40" name="lines"/>
            <p:cNvSpPr/>
            <p:nvPr/>
          </p:nvSpPr>
          <p:spPr>
            <a:xfrm>
              <a:off x="5605600" y="5327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41" name="lines"/>
            <p:cNvSpPr/>
            <p:nvPr/>
          </p:nvSpPr>
          <p:spPr>
            <a:xfrm>
              <a:off x="5149600" y="5783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42" name="lines"/>
            <p:cNvSpPr/>
            <p:nvPr/>
          </p:nvSpPr>
          <p:spPr>
            <a:xfrm>
              <a:off x="5085950" y="6239575"/>
              <a:ext cx="63650" cy="63650"/>
            </a:xfrm>
            <a:custGeom>
              <a:avLst/>
              <a:gdLst/>
              <a:ahLst/>
              <a:cxnLst/>
              <a:rect l="0" t="0" r="0" b="0"/>
              <a:pathLst>
                <a:path w="63650" h="63650">
                  <a:moveTo>
                    <a:pt x="63650" y="0"/>
                  </a:moveTo>
                  <a:lnTo>
                    <a:pt x="0" y="63650"/>
                  </a:lnTo>
                  <a:close/>
                </a:path>
              </a:pathLst>
            </a:custGeom>
            <a:noFill/>
            <a:ln w="7600" cap="flat">
              <a:solidFill>
                <a:srgbClr val="26FF3C">
                  <a:alpha val="38000"/>
                </a:srgbClr>
              </a:solidFill>
              <a:bevel/>
            </a:ln>
          </p:spPr>
        </p:sp>
        <p:sp>
          <p:nvSpPr>
            <p:cNvPr id="643" name="lines"/>
            <p:cNvSpPr/>
            <p:nvPr/>
          </p:nvSpPr>
          <p:spPr>
            <a:xfrm>
              <a:off x="8341600" y="3047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44" name="lines"/>
            <p:cNvSpPr/>
            <p:nvPr/>
          </p:nvSpPr>
          <p:spPr>
            <a:xfrm>
              <a:off x="7885600" y="3503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45" name="lines"/>
            <p:cNvSpPr/>
            <p:nvPr/>
          </p:nvSpPr>
          <p:spPr>
            <a:xfrm>
              <a:off x="7429600" y="3959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46" name="lines"/>
            <p:cNvSpPr/>
            <p:nvPr/>
          </p:nvSpPr>
          <p:spPr>
            <a:xfrm>
              <a:off x="6973600" y="4415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47" name="lines"/>
            <p:cNvSpPr/>
            <p:nvPr/>
          </p:nvSpPr>
          <p:spPr>
            <a:xfrm>
              <a:off x="6517600" y="4871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48" name="lines"/>
            <p:cNvSpPr/>
            <p:nvPr/>
          </p:nvSpPr>
          <p:spPr>
            <a:xfrm>
              <a:off x="6061600" y="5327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49" name="lines"/>
            <p:cNvSpPr/>
            <p:nvPr/>
          </p:nvSpPr>
          <p:spPr>
            <a:xfrm>
              <a:off x="5605600" y="5783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50" name="lines"/>
            <p:cNvSpPr/>
            <p:nvPr/>
          </p:nvSpPr>
          <p:spPr>
            <a:xfrm>
              <a:off x="5541950" y="6239575"/>
              <a:ext cx="63650" cy="63650"/>
            </a:xfrm>
            <a:custGeom>
              <a:avLst/>
              <a:gdLst/>
              <a:ahLst/>
              <a:cxnLst/>
              <a:rect l="0" t="0" r="0" b="0"/>
              <a:pathLst>
                <a:path w="63650" h="63650">
                  <a:moveTo>
                    <a:pt x="63650" y="0"/>
                  </a:moveTo>
                  <a:lnTo>
                    <a:pt x="0" y="63650"/>
                  </a:lnTo>
                  <a:close/>
                </a:path>
              </a:pathLst>
            </a:custGeom>
            <a:noFill/>
            <a:ln w="7600" cap="flat">
              <a:solidFill>
                <a:srgbClr val="26FF3C">
                  <a:alpha val="38000"/>
                </a:srgbClr>
              </a:solidFill>
              <a:bevel/>
            </a:ln>
          </p:spPr>
        </p:sp>
        <p:sp>
          <p:nvSpPr>
            <p:cNvPr id="651" name="lines"/>
            <p:cNvSpPr/>
            <p:nvPr/>
          </p:nvSpPr>
          <p:spPr>
            <a:xfrm>
              <a:off x="8341600" y="3503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52" name="lines"/>
            <p:cNvSpPr/>
            <p:nvPr/>
          </p:nvSpPr>
          <p:spPr>
            <a:xfrm>
              <a:off x="7885600" y="3959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53" name="lines"/>
            <p:cNvSpPr/>
            <p:nvPr/>
          </p:nvSpPr>
          <p:spPr>
            <a:xfrm>
              <a:off x="7429600" y="4415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54" name="lines"/>
            <p:cNvSpPr/>
            <p:nvPr/>
          </p:nvSpPr>
          <p:spPr>
            <a:xfrm>
              <a:off x="6973600" y="4871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55" name="lines"/>
            <p:cNvSpPr/>
            <p:nvPr/>
          </p:nvSpPr>
          <p:spPr>
            <a:xfrm>
              <a:off x="6517600" y="5327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56" name="lines"/>
            <p:cNvSpPr/>
            <p:nvPr/>
          </p:nvSpPr>
          <p:spPr>
            <a:xfrm>
              <a:off x="6061600" y="5783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57" name="lines"/>
            <p:cNvSpPr/>
            <p:nvPr/>
          </p:nvSpPr>
          <p:spPr>
            <a:xfrm>
              <a:off x="5997950" y="6239575"/>
              <a:ext cx="63650" cy="63650"/>
            </a:xfrm>
            <a:custGeom>
              <a:avLst/>
              <a:gdLst/>
              <a:ahLst/>
              <a:cxnLst/>
              <a:rect l="0" t="0" r="0" b="0"/>
              <a:pathLst>
                <a:path w="63650" h="63650">
                  <a:moveTo>
                    <a:pt x="63650" y="0"/>
                  </a:moveTo>
                  <a:lnTo>
                    <a:pt x="0" y="63650"/>
                  </a:lnTo>
                  <a:close/>
                </a:path>
              </a:pathLst>
            </a:custGeom>
            <a:noFill/>
            <a:ln w="7600" cap="flat">
              <a:solidFill>
                <a:srgbClr val="26FF3C">
                  <a:alpha val="38000"/>
                </a:srgbClr>
              </a:solidFill>
              <a:bevel/>
            </a:ln>
          </p:spPr>
        </p:sp>
        <p:sp>
          <p:nvSpPr>
            <p:cNvPr id="658" name="lines"/>
            <p:cNvSpPr/>
            <p:nvPr/>
          </p:nvSpPr>
          <p:spPr>
            <a:xfrm>
              <a:off x="8341600" y="3959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59" name="lines"/>
            <p:cNvSpPr/>
            <p:nvPr/>
          </p:nvSpPr>
          <p:spPr>
            <a:xfrm>
              <a:off x="7885600" y="4415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60" name="lines"/>
            <p:cNvSpPr/>
            <p:nvPr/>
          </p:nvSpPr>
          <p:spPr>
            <a:xfrm>
              <a:off x="7429600" y="4871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61" name="lines"/>
            <p:cNvSpPr/>
            <p:nvPr/>
          </p:nvSpPr>
          <p:spPr>
            <a:xfrm>
              <a:off x="6973600" y="5327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62" name="lines"/>
            <p:cNvSpPr/>
            <p:nvPr/>
          </p:nvSpPr>
          <p:spPr>
            <a:xfrm>
              <a:off x="6517600" y="5783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63" name="lines"/>
            <p:cNvSpPr/>
            <p:nvPr/>
          </p:nvSpPr>
          <p:spPr>
            <a:xfrm>
              <a:off x="6453950" y="6239575"/>
              <a:ext cx="63650" cy="63650"/>
            </a:xfrm>
            <a:custGeom>
              <a:avLst/>
              <a:gdLst/>
              <a:ahLst/>
              <a:cxnLst/>
              <a:rect l="0" t="0" r="0" b="0"/>
              <a:pathLst>
                <a:path w="63650" h="63650">
                  <a:moveTo>
                    <a:pt x="63650" y="0"/>
                  </a:moveTo>
                  <a:lnTo>
                    <a:pt x="0" y="63650"/>
                  </a:lnTo>
                  <a:close/>
                </a:path>
              </a:pathLst>
            </a:custGeom>
            <a:noFill/>
            <a:ln w="7600" cap="flat">
              <a:solidFill>
                <a:srgbClr val="26FF3C">
                  <a:alpha val="38000"/>
                </a:srgbClr>
              </a:solidFill>
              <a:bevel/>
            </a:ln>
          </p:spPr>
        </p:sp>
        <p:sp>
          <p:nvSpPr>
            <p:cNvPr id="664" name="lines"/>
            <p:cNvSpPr/>
            <p:nvPr/>
          </p:nvSpPr>
          <p:spPr>
            <a:xfrm>
              <a:off x="8341600" y="4415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65" name="lines"/>
            <p:cNvSpPr/>
            <p:nvPr/>
          </p:nvSpPr>
          <p:spPr>
            <a:xfrm>
              <a:off x="7885600" y="4871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66" name="lines"/>
            <p:cNvSpPr/>
            <p:nvPr/>
          </p:nvSpPr>
          <p:spPr>
            <a:xfrm>
              <a:off x="7429600" y="5327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67" name="lines"/>
            <p:cNvSpPr/>
            <p:nvPr/>
          </p:nvSpPr>
          <p:spPr>
            <a:xfrm>
              <a:off x="6973600" y="5783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68" name="lines"/>
            <p:cNvSpPr/>
            <p:nvPr/>
          </p:nvSpPr>
          <p:spPr>
            <a:xfrm>
              <a:off x="6909950" y="6239575"/>
              <a:ext cx="63650" cy="63650"/>
            </a:xfrm>
            <a:custGeom>
              <a:avLst/>
              <a:gdLst/>
              <a:ahLst/>
              <a:cxnLst/>
              <a:rect l="0" t="0" r="0" b="0"/>
              <a:pathLst>
                <a:path w="63650" h="63650">
                  <a:moveTo>
                    <a:pt x="63650" y="0"/>
                  </a:moveTo>
                  <a:lnTo>
                    <a:pt x="0" y="63650"/>
                  </a:lnTo>
                  <a:close/>
                </a:path>
              </a:pathLst>
            </a:custGeom>
            <a:noFill/>
            <a:ln w="7600" cap="flat">
              <a:solidFill>
                <a:srgbClr val="26FF3C">
                  <a:alpha val="38000"/>
                </a:srgbClr>
              </a:solidFill>
              <a:bevel/>
            </a:ln>
          </p:spPr>
        </p:sp>
        <p:sp>
          <p:nvSpPr>
            <p:cNvPr id="669" name="lines"/>
            <p:cNvSpPr/>
            <p:nvPr/>
          </p:nvSpPr>
          <p:spPr>
            <a:xfrm>
              <a:off x="8341600" y="4871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70" name="lines"/>
            <p:cNvSpPr/>
            <p:nvPr/>
          </p:nvSpPr>
          <p:spPr>
            <a:xfrm>
              <a:off x="7885600" y="5327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71" name="lines"/>
            <p:cNvSpPr/>
            <p:nvPr/>
          </p:nvSpPr>
          <p:spPr>
            <a:xfrm>
              <a:off x="7429600" y="5783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72" name="lines"/>
            <p:cNvSpPr/>
            <p:nvPr/>
          </p:nvSpPr>
          <p:spPr>
            <a:xfrm>
              <a:off x="7365950" y="6239575"/>
              <a:ext cx="63650" cy="63650"/>
            </a:xfrm>
            <a:custGeom>
              <a:avLst/>
              <a:gdLst/>
              <a:ahLst/>
              <a:cxnLst/>
              <a:rect l="0" t="0" r="0" b="0"/>
              <a:pathLst>
                <a:path w="63650" h="63650">
                  <a:moveTo>
                    <a:pt x="63650" y="0"/>
                  </a:moveTo>
                  <a:lnTo>
                    <a:pt x="0" y="63650"/>
                  </a:lnTo>
                  <a:close/>
                </a:path>
              </a:pathLst>
            </a:custGeom>
            <a:noFill/>
            <a:ln w="7600" cap="flat">
              <a:solidFill>
                <a:srgbClr val="26FF3C">
                  <a:alpha val="38000"/>
                </a:srgbClr>
              </a:solidFill>
              <a:bevel/>
            </a:ln>
          </p:spPr>
        </p:sp>
        <p:sp>
          <p:nvSpPr>
            <p:cNvPr id="673" name="lines"/>
            <p:cNvSpPr/>
            <p:nvPr/>
          </p:nvSpPr>
          <p:spPr>
            <a:xfrm>
              <a:off x="8341600" y="5327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74" name="lines"/>
            <p:cNvSpPr/>
            <p:nvPr/>
          </p:nvSpPr>
          <p:spPr>
            <a:xfrm>
              <a:off x="7885600" y="5783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75" name="lines"/>
            <p:cNvSpPr/>
            <p:nvPr/>
          </p:nvSpPr>
          <p:spPr>
            <a:xfrm>
              <a:off x="7821950" y="6239575"/>
              <a:ext cx="63650" cy="63650"/>
            </a:xfrm>
            <a:custGeom>
              <a:avLst/>
              <a:gdLst/>
              <a:ahLst/>
              <a:cxnLst/>
              <a:rect l="0" t="0" r="0" b="0"/>
              <a:pathLst>
                <a:path w="63650" h="63650">
                  <a:moveTo>
                    <a:pt x="63650" y="0"/>
                  </a:moveTo>
                  <a:lnTo>
                    <a:pt x="0" y="63650"/>
                  </a:lnTo>
                  <a:close/>
                </a:path>
              </a:pathLst>
            </a:custGeom>
            <a:noFill/>
            <a:ln w="7600" cap="flat">
              <a:solidFill>
                <a:srgbClr val="26FF3C">
                  <a:alpha val="38000"/>
                </a:srgbClr>
              </a:solidFill>
              <a:bevel/>
            </a:ln>
          </p:spPr>
        </p:sp>
        <p:sp>
          <p:nvSpPr>
            <p:cNvPr id="676" name="lines"/>
            <p:cNvSpPr/>
            <p:nvPr/>
          </p:nvSpPr>
          <p:spPr>
            <a:xfrm>
              <a:off x="8341600" y="5783575"/>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77" name="lines"/>
            <p:cNvSpPr/>
            <p:nvPr/>
          </p:nvSpPr>
          <p:spPr>
            <a:xfrm>
              <a:off x="8277950" y="6239575"/>
              <a:ext cx="63650" cy="63650"/>
            </a:xfrm>
            <a:custGeom>
              <a:avLst/>
              <a:gdLst/>
              <a:ahLst/>
              <a:cxnLst/>
              <a:rect l="0" t="0" r="0" b="0"/>
              <a:pathLst>
                <a:path w="63650" h="63650">
                  <a:moveTo>
                    <a:pt x="63650" y="0"/>
                  </a:moveTo>
                  <a:lnTo>
                    <a:pt x="0" y="63650"/>
                  </a:lnTo>
                  <a:close/>
                </a:path>
              </a:pathLst>
            </a:custGeom>
            <a:noFill/>
            <a:ln w="7600" cap="flat">
              <a:solidFill>
                <a:srgbClr val="26FF3C">
                  <a:alpha val="38000"/>
                </a:srgbClr>
              </a:solidFill>
              <a:bevel/>
            </a:ln>
          </p:spPr>
        </p:sp>
        <p:sp>
          <p:nvSpPr>
            <p:cNvPr id="678" name="lines"/>
            <p:cNvSpPr/>
            <p:nvPr/>
          </p:nvSpPr>
          <p:spPr>
            <a:xfrm>
              <a:off x="8733950" y="6239575"/>
              <a:ext cx="63650" cy="63650"/>
            </a:xfrm>
            <a:custGeom>
              <a:avLst/>
              <a:gdLst/>
              <a:ahLst/>
              <a:cxnLst/>
              <a:rect l="0" t="0" r="0" b="0"/>
              <a:pathLst>
                <a:path w="63650" h="63650">
                  <a:moveTo>
                    <a:pt x="63650" y="0"/>
                  </a:moveTo>
                  <a:lnTo>
                    <a:pt x="0" y="63650"/>
                  </a:lnTo>
                  <a:close/>
                </a:path>
              </a:pathLst>
            </a:custGeom>
            <a:noFill/>
            <a:ln w="7600" cap="flat">
              <a:solidFill>
                <a:srgbClr val="26FF3C">
                  <a:alpha val="38000"/>
                </a:srgbClr>
              </a:solidFill>
              <a:bevel/>
            </a:ln>
          </p:spPr>
        </p:sp>
      </p:grpSp>
      <p:sp>
        <p:nvSpPr>
          <p:cNvPr id="782" name="Rectangle 781"/>
          <p:cNvSpPr/>
          <p:nvPr/>
        </p:nvSpPr>
        <p:spPr>
          <a:xfrm>
            <a:off x="18624" y="-3473"/>
            <a:ext cx="6157203"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solidFill>
                  <a:srgbClr val="4BACC6"/>
                </a:solidFill>
                <a:latin typeface="Bodoni MT Black"/>
              </a:rPr>
              <a:t>RISK </a:t>
            </a:r>
            <a:r>
              <a:rPr lang="en-US" dirty="0" smtClean="0">
                <a:solidFill>
                  <a:srgbClr val="4BACC6"/>
                </a:solidFill>
                <a:latin typeface="Bodoni MT Black"/>
              </a:rPr>
              <a:t>MANAGEMENT MIND </a:t>
            </a:r>
            <a:r>
              <a:rPr lang="en-US" dirty="0">
                <a:solidFill>
                  <a:srgbClr val="4BACC6"/>
                </a:solidFill>
                <a:latin typeface="Bodoni MT Black"/>
              </a:rPr>
              <a:t>MAPPING</a:t>
            </a:r>
          </a:p>
        </p:txBody>
      </p:sp>
    </p:spTree>
    <p:extLst>
      <p:ext uri="{BB962C8B-B14F-4D97-AF65-F5344CB8AC3E}">
        <p14:creationId xmlns:p14="http://schemas.microsoft.com/office/powerpoint/2010/main" val="241387722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1193"/>
          <p:cNvGrpSpPr/>
          <p:nvPr/>
        </p:nvGrpSpPr>
        <p:grpSpPr>
          <a:xfrm>
            <a:off x="50000" y="229400"/>
            <a:ext cx="9044000" cy="6399200"/>
            <a:chOff x="50000" y="229400"/>
            <a:chExt cx="9044000" cy="6399200"/>
          </a:xfrm>
        </p:grpSpPr>
        <p:grpSp>
          <p:nvGrpSpPr>
            <p:cNvPr id="5" name="Ellipse"/>
            <p:cNvGrpSpPr/>
            <p:nvPr/>
          </p:nvGrpSpPr>
          <p:grpSpPr>
            <a:xfrm>
              <a:off x="2394600" y="1861500"/>
              <a:ext cx="1064000" cy="623200"/>
              <a:chOff x="2394600" y="1861500"/>
              <a:chExt cx="1064000" cy="623200"/>
            </a:xfrm>
          </p:grpSpPr>
          <p:sp>
            <p:nvSpPr>
              <p:cNvPr id="422" name="Freeform 421"/>
              <p:cNvSpPr/>
              <p:nvPr/>
            </p:nvSpPr>
            <p:spPr>
              <a:xfrm>
                <a:off x="2394600" y="1861500"/>
                <a:ext cx="1064000" cy="623200"/>
              </a:xfrm>
              <a:custGeom>
                <a:avLst/>
                <a:gdLst/>
                <a:ahLst/>
                <a:cxnLst/>
                <a:rect l="0" t="0" r="0" b="0"/>
                <a:pathLst>
                  <a:path w="1064000" h="623200">
                    <a:moveTo>
                      <a:pt x="0" y="311600"/>
                    </a:moveTo>
                    <a:cubicBezTo>
                      <a:pt x="0" y="139357"/>
                      <a:pt x="238144" y="0"/>
                      <a:pt x="532000" y="0"/>
                    </a:cubicBezTo>
                    <a:cubicBezTo>
                      <a:pt x="825778" y="0"/>
                      <a:pt x="1064000" y="139357"/>
                      <a:pt x="1064000" y="311600"/>
                    </a:cubicBezTo>
                    <a:cubicBezTo>
                      <a:pt x="1064000" y="483564"/>
                      <a:pt x="825778" y="623200"/>
                      <a:pt x="532000" y="623200"/>
                    </a:cubicBezTo>
                    <a:cubicBezTo>
                      <a:pt x="238144" y="623200"/>
                      <a:pt x="0" y="483564"/>
                      <a:pt x="0" y="311600"/>
                    </a:cubicBezTo>
                    <a:close/>
                  </a:path>
                </a:pathLst>
              </a:custGeom>
              <a:solidFill>
                <a:srgbClr val="A0A0A0"/>
              </a:solidFill>
              <a:ln w="7600" cap="flat">
                <a:noFill/>
                <a:bevel/>
              </a:ln>
              <a:effectLst>
                <a:outerShdw blurRad="30000" dist="21496" dir="2700000" algn="tl">
                  <a:srgbClr val="000000">
                    <a:alpha val="40000"/>
                  </a:srgbClr>
                </a:outerShdw>
              </a:effectLst>
            </p:spPr>
          </p:sp>
          <p:sp>
            <p:nvSpPr>
              <p:cNvPr id="423" name="Freeform 422"/>
              <p:cNvSpPr/>
              <p:nvPr/>
            </p:nvSpPr>
            <p:spPr>
              <a:xfrm>
                <a:off x="2419714" y="1876299"/>
                <a:ext cx="1013772" cy="593601"/>
              </a:xfrm>
              <a:custGeom>
                <a:avLst/>
                <a:gdLst/>
                <a:ahLst/>
                <a:cxnLst/>
                <a:rect l="0" t="0" r="0" b="0"/>
                <a:pathLst>
                  <a:path w="1013772" h="593601">
                    <a:moveTo>
                      <a:pt x="0" y="296801"/>
                    </a:moveTo>
                    <a:cubicBezTo>
                      <a:pt x="0" y="132739"/>
                      <a:pt x="226903" y="0"/>
                      <a:pt x="506886" y="0"/>
                    </a:cubicBezTo>
                    <a:cubicBezTo>
                      <a:pt x="786790" y="0"/>
                      <a:pt x="1013772" y="132739"/>
                      <a:pt x="1013772" y="296801"/>
                    </a:cubicBezTo>
                    <a:cubicBezTo>
                      <a:pt x="1013772" y="460596"/>
                      <a:pt x="786790" y="593601"/>
                      <a:pt x="506886" y="593601"/>
                    </a:cubicBezTo>
                    <a:cubicBezTo>
                      <a:pt x="226903" y="593601"/>
                      <a:pt x="0" y="460596"/>
                      <a:pt x="0" y="296801"/>
                    </a:cubicBezTo>
                    <a:close/>
                  </a:path>
                </a:pathLst>
              </a:custGeom>
              <a:gradFill>
                <a:gsLst>
                  <a:gs pos="100000">
                    <a:srgbClr val="FFFFFF">
                      <a:alpha val="0"/>
                    </a:srgbClr>
                  </a:gs>
                  <a:gs pos="86019">
                    <a:srgbClr val="FFFFFF">
                      <a:alpha val="0"/>
                    </a:srgbClr>
                  </a:gs>
                  <a:gs pos="0">
                    <a:srgbClr val="FFFFFF">
                      <a:alpha val="40000"/>
                    </a:srgbClr>
                  </a:gs>
                </a:gsLst>
                <a:path path="circle">
                  <a:fillToRect l="50000" t="50000" r="50000" b="50000"/>
                </a:path>
              </a:gradFill>
              <a:ln w="7600" cap="flat">
                <a:noFill/>
                <a:bevel/>
              </a:ln>
            </p:spPr>
          </p:sp>
          <p:sp>
            <p:nvSpPr>
              <p:cNvPr id="424" name="Freeform 423"/>
              <p:cNvSpPr/>
              <p:nvPr/>
            </p:nvSpPr>
            <p:spPr>
              <a:xfrm>
                <a:off x="2531290" y="1884324"/>
                <a:ext cx="790620" cy="233942"/>
              </a:xfrm>
              <a:custGeom>
                <a:avLst/>
                <a:gdLst/>
                <a:ahLst/>
                <a:cxnLst/>
                <a:rect l="0" t="0" r="0" b="0"/>
                <a:pathLst>
                  <a:path w="790620" h="233942">
                    <a:moveTo>
                      <a:pt x="0" y="131070"/>
                    </a:moveTo>
                    <a:cubicBezTo>
                      <a:pt x="0" y="74142"/>
                      <a:pt x="176894" y="0"/>
                      <a:pt x="395310" y="0"/>
                    </a:cubicBezTo>
                    <a:cubicBezTo>
                      <a:pt x="613607" y="0"/>
                      <a:pt x="790620" y="74142"/>
                      <a:pt x="790620" y="131070"/>
                    </a:cubicBezTo>
                    <a:cubicBezTo>
                      <a:pt x="790620" y="187820"/>
                      <a:pt x="613607" y="233942"/>
                      <a:pt x="395310" y="233942"/>
                    </a:cubicBezTo>
                    <a:cubicBezTo>
                      <a:pt x="176894" y="233942"/>
                      <a:pt x="0" y="187820"/>
                      <a:pt x="0" y="131070"/>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425" name="Freeform 424"/>
              <p:cNvSpPr/>
              <p:nvPr/>
            </p:nvSpPr>
            <p:spPr>
              <a:xfrm>
                <a:off x="2726405" y="1884323"/>
                <a:ext cx="400389" cy="107173"/>
              </a:xfrm>
              <a:custGeom>
                <a:avLst/>
                <a:gdLst/>
                <a:ahLst/>
                <a:cxnLst/>
                <a:rect l="0" t="0" r="0" b="0"/>
                <a:pathLst>
                  <a:path w="400389" h="107173">
                    <a:moveTo>
                      <a:pt x="0" y="53586"/>
                    </a:moveTo>
                    <a:cubicBezTo>
                      <a:pt x="0" y="23824"/>
                      <a:pt x="89544" y="0"/>
                      <a:pt x="200195" y="0"/>
                    </a:cubicBezTo>
                    <a:cubicBezTo>
                      <a:pt x="310734" y="0"/>
                      <a:pt x="400389" y="23824"/>
                      <a:pt x="400389" y="53586"/>
                    </a:cubicBezTo>
                    <a:cubicBezTo>
                      <a:pt x="400389" y="83014"/>
                      <a:pt x="310734" y="107173"/>
                      <a:pt x="200195" y="107173"/>
                    </a:cubicBezTo>
                    <a:cubicBezTo>
                      <a:pt x="89544" y="107173"/>
                      <a:pt x="0" y="83014"/>
                      <a:pt x="0" y="53586"/>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426" name="Freeform 425"/>
              <p:cNvSpPr/>
              <p:nvPr/>
            </p:nvSpPr>
            <p:spPr>
              <a:xfrm>
                <a:off x="2716089" y="2372291"/>
                <a:ext cx="397786" cy="96993"/>
              </a:xfrm>
              <a:custGeom>
                <a:avLst/>
                <a:gdLst/>
                <a:ahLst/>
                <a:cxnLst/>
                <a:rect l="0" t="0" r="0" b="0"/>
                <a:pathLst>
                  <a:path w="397786" h="96993">
                    <a:moveTo>
                      <a:pt x="0" y="48497"/>
                    </a:moveTo>
                    <a:cubicBezTo>
                      <a:pt x="0" y="21571"/>
                      <a:pt x="88955" y="0"/>
                      <a:pt x="198893" y="0"/>
                    </a:cubicBezTo>
                    <a:cubicBezTo>
                      <a:pt x="308712" y="0"/>
                      <a:pt x="397786" y="21571"/>
                      <a:pt x="397786" y="48497"/>
                    </a:cubicBezTo>
                    <a:cubicBezTo>
                      <a:pt x="397786" y="75183"/>
                      <a:pt x="308712" y="96993"/>
                      <a:pt x="198893" y="96993"/>
                    </a:cubicBezTo>
                    <a:cubicBezTo>
                      <a:pt x="88955" y="96993"/>
                      <a:pt x="0" y="75183"/>
                      <a:pt x="0" y="48497"/>
                    </a:cubicBezTo>
                    <a:close/>
                  </a:path>
                </a:pathLst>
              </a:custGeom>
              <a:gradFill>
                <a:gsLst>
                  <a:gs pos="0">
                    <a:srgbClr val="FFFFFF">
                      <a:alpha val="0"/>
                    </a:srgbClr>
                  </a:gs>
                  <a:gs pos="100000">
                    <a:srgbClr val="FFFFFF">
                      <a:alpha val="89000"/>
                    </a:srgbClr>
                  </a:gs>
                </a:gsLst>
                <a:lin ang="5400000" scaled="0"/>
              </a:gradFill>
              <a:ln w="7600" cap="flat">
                <a:noFill/>
                <a:bevel/>
              </a:ln>
            </p:spPr>
          </p:sp>
          <p:sp>
            <p:nvSpPr>
              <p:cNvPr id="427" name="Text 1194"/>
              <p:cNvSpPr txBox="1"/>
              <p:nvPr/>
            </p:nvSpPr>
            <p:spPr>
              <a:xfrm>
                <a:off x="2394600" y="1861500"/>
                <a:ext cx="1064000" cy="623200"/>
              </a:xfrm>
              <a:prstGeom prst="rect">
                <a:avLst/>
              </a:prstGeom>
              <a:noFill/>
            </p:spPr>
            <p:txBody>
              <a:bodyPr wrap="square" lIns="36000" tIns="18000" rIns="36000" bIns="18000" rtlCol="0" anchor="ctr"/>
              <a:lstStyle/>
              <a:p>
                <a:pPr algn="ctr"/>
                <a:r>
                  <a:rPr>
                    <a:solidFill>
                      <a:srgbClr val="000000"/>
                    </a:solidFill>
                    <a:latin typeface="Arial"/>
                  </a:rPr>
                  <a:t>Concept</a:t>
                </a:r>
              </a:p>
            </p:txBody>
          </p:sp>
        </p:grpSp>
        <p:grpSp>
          <p:nvGrpSpPr>
            <p:cNvPr id="6" name="Circle"/>
            <p:cNvGrpSpPr/>
            <p:nvPr/>
          </p:nvGrpSpPr>
          <p:grpSpPr>
            <a:xfrm>
              <a:off x="3793000" y="2879900"/>
              <a:ext cx="1033600" cy="1033600"/>
              <a:chOff x="3793000" y="2879900"/>
              <a:chExt cx="1033600" cy="1033600"/>
            </a:xfrm>
          </p:grpSpPr>
          <p:sp>
            <p:nvSpPr>
              <p:cNvPr id="416" name="Freeform 415"/>
              <p:cNvSpPr/>
              <p:nvPr/>
            </p:nvSpPr>
            <p:spPr>
              <a:xfrm>
                <a:off x="3793000" y="2879900"/>
                <a:ext cx="1033600" cy="1033600"/>
              </a:xfrm>
              <a:custGeom>
                <a:avLst/>
                <a:gdLst/>
                <a:ahLst/>
                <a:cxnLst/>
                <a:rect l="0" t="0" r="0" b="0"/>
                <a:pathLst>
                  <a:path w="1033600" h="1033600">
                    <a:moveTo>
                      <a:pt x="0" y="516800"/>
                    </a:moveTo>
                    <a:cubicBezTo>
                      <a:pt x="0" y="231130"/>
                      <a:pt x="231340" y="0"/>
                      <a:pt x="516800" y="0"/>
                    </a:cubicBezTo>
                    <a:cubicBezTo>
                      <a:pt x="802180" y="0"/>
                      <a:pt x="1033600" y="231130"/>
                      <a:pt x="1033600" y="516800"/>
                    </a:cubicBezTo>
                    <a:cubicBezTo>
                      <a:pt x="1033600" y="802005"/>
                      <a:pt x="802180" y="1033600"/>
                      <a:pt x="516800" y="1033600"/>
                    </a:cubicBezTo>
                    <a:cubicBezTo>
                      <a:pt x="231340" y="1033600"/>
                      <a:pt x="0" y="802005"/>
                      <a:pt x="0" y="516800"/>
                    </a:cubicBezTo>
                    <a:close/>
                  </a:path>
                </a:pathLst>
              </a:custGeom>
              <a:solidFill>
                <a:srgbClr val="00BFFF"/>
              </a:solidFill>
              <a:ln w="7600" cap="flat">
                <a:noFill/>
                <a:bevel/>
              </a:ln>
              <a:effectLst>
                <a:outerShdw blurRad="30000" dist="21496" dir="2700000" algn="tl">
                  <a:srgbClr val="000000">
                    <a:alpha val="40000"/>
                  </a:srgbClr>
                </a:outerShdw>
              </a:effectLst>
            </p:spPr>
          </p:sp>
          <p:sp>
            <p:nvSpPr>
              <p:cNvPr id="417" name="Freeform 416"/>
              <p:cNvSpPr/>
              <p:nvPr/>
            </p:nvSpPr>
            <p:spPr>
              <a:xfrm>
                <a:off x="3817395" y="2904585"/>
                <a:ext cx="984808" cy="984230"/>
              </a:xfrm>
              <a:custGeom>
                <a:avLst/>
                <a:gdLst/>
                <a:ahLst/>
                <a:cxnLst/>
                <a:rect l="0" t="0" r="0" b="0"/>
                <a:pathLst>
                  <a:path w="984808" h="984230">
                    <a:moveTo>
                      <a:pt x="0" y="492115"/>
                    </a:moveTo>
                    <a:cubicBezTo>
                      <a:pt x="0" y="220090"/>
                      <a:pt x="220420" y="0"/>
                      <a:pt x="492405" y="0"/>
                    </a:cubicBezTo>
                    <a:cubicBezTo>
                      <a:pt x="764317" y="0"/>
                      <a:pt x="984808" y="220090"/>
                      <a:pt x="984808" y="492115"/>
                    </a:cubicBezTo>
                    <a:cubicBezTo>
                      <a:pt x="984808" y="763701"/>
                      <a:pt x="764317" y="984230"/>
                      <a:pt x="492405" y="984230"/>
                    </a:cubicBezTo>
                    <a:cubicBezTo>
                      <a:pt x="220420" y="984230"/>
                      <a:pt x="0" y="763701"/>
                      <a:pt x="0" y="492115"/>
                    </a:cubicBezTo>
                    <a:close/>
                  </a:path>
                </a:pathLst>
              </a:custGeom>
              <a:gradFill>
                <a:gsLst>
                  <a:gs pos="100000">
                    <a:srgbClr val="FFFFFF">
                      <a:alpha val="0"/>
                    </a:srgbClr>
                  </a:gs>
                  <a:gs pos="70535">
                    <a:srgbClr val="FFFFFF">
                      <a:alpha val="0"/>
                    </a:srgbClr>
                  </a:gs>
                  <a:gs pos="0">
                    <a:srgbClr val="FFFFFF">
                      <a:alpha val="40000"/>
                    </a:srgbClr>
                  </a:gs>
                </a:gsLst>
                <a:path path="circle">
                  <a:fillToRect l="50000" t="50000" r="50000" b="50000"/>
                </a:path>
              </a:gradFill>
              <a:ln w="7600" cap="flat">
                <a:noFill/>
                <a:bevel/>
              </a:ln>
            </p:spPr>
          </p:sp>
          <p:sp>
            <p:nvSpPr>
              <p:cNvPr id="418" name="Freeform 417"/>
              <p:cNvSpPr/>
              <p:nvPr/>
            </p:nvSpPr>
            <p:spPr>
              <a:xfrm>
                <a:off x="4105304" y="3726674"/>
                <a:ext cx="386420" cy="160821"/>
              </a:xfrm>
              <a:custGeom>
                <a:avLst/>
                <a:gdLst/>
                <a:ahLst/>
                <a:cxnLst/>
                <a:rect l="0" t="0" r="0" b="0"/>
                <a:pathLst>
                  <a:path w="386420" h="160821">
                    <a:moveTo>
                      <a:pt x="0" y="80410"/>
                    </a:moveTo>
                    <a:cubicBezTo>
                      <a:pt x="0" y="35766"/>
                      <a:pt x="86414" y="0"/>
                      <a:pt x="193210" y="0"/>
                    </a:cubicBezTo>
                    <a:cubicBezTo>
                      <a:pt x="299891" y="0"/>
                      <a:pt x="386420" y="35766"/>
                      <a:pt x="386420" y="80410"/>
                    </a:cubicBezTo>
                    <a:cubicBezTo>
                      <a:pt x="386420" y="124658"/>
                      <a:pt x="299891" y="160821"/>
                      <a:pt x="193210" y="160821"/>
                    </a:cubicBezTo>
                    <a:cubicBezTo>
                      <a:pt x="86414" y="160821"/>
                      <a:pt x="0" y="124658"/>
                      <a:pt x="0" y="80410"/>
                    </a:cubicBezTo>
                    <a:close/>
                  </a:path>
                </a:pathLst>
              </a:custGeom>
              <a:gradFill>
                <a:gsLst>
                  <a:gs pos="0">
                    <a:srgbClr val="FFFFFF">
                      <a:alpha val="0"/>
                    </a:srgbClr>
                  </a:gs>
                  <a:gs pos="100000">
                    <a:srgbClr val="FFFFFF">
                      <a:alpha val="89000"/>
                    </a:srgbClr>
                  </a:gs>
                </a:gsLst>
                <a:lin ang="5400000" scaled="0"/>
              </a:gradFill>
              <a:ln w="7600" cap="flat">
                <a:noFill/>
                <a:bevel/>
              </a:ln>
            </p:spPr>
          </p:sp>
          <p:sp>
            <p:nvSpPr>
              <p:cNvPr id="419" name="Freeform 418"/>
              <p:cNvSpPr/>
              <p:nvPr/>
            </p:nvSpPr>
            <p:spPr>
              <a:xfrm>
                <a:off x="3990788" y="2927081"/>
                <a:ext cx="650786" cy="392779"/>
              </a:xfrm>
              <a:custGeom>
                <a:avLst/>
                <a:gdLst/>
                <a:ahLst/>
                <a:cxnLst/>
                <a:rect l="0" t="0" r="0" b="0"/>
                <a:pathLst>
                  <a:path w="650786" h="392779">
                    <a:moveTo>
                      <a:pt x="0" y="196389"/>
                    </a:moveTo>
                    <a:cubicBezTo>
                      <a:pt x="0" y="87927"/>
                      <a:pt x="145684" y="0"/>
                      <a:pt x="325392" y="0"/>
                    </a:cubicBezTo>
                    <a:cubicBezTo>
                      <a:pt x="505102" y="0"/>
                      <a:pt x="650786" y="87927"/>
                      <a:pt x="650786" y="196389"/>
                    </a:cubicBezTo>
                    <a:cubicBezTo>
                      <a:pt x="650786" y="304853"/>
                      <a:pt x="505102" y="392779"/>
                      <a:pt x="325392" y="392779"/>
                    </a:cubicBezTo>
                    <a:cubicBezTo>
                      <a:pt x="145684" y="392779"/>
                      <a:pt x="0" y="304853"/>
                      <a:pt x="0" y="196389"/>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420" name="Freeform 419"/>
              <p:cNvSpPr/>
              <p:nvPr/>
            </p:nvSpPr>
            <p:spPr>
              <a:xfrm>
                <a:off x="4135818" y="2923893"/>
                <a:ext cx="363674" cy="172723"/>
              </a:xfrm>
              <a:custGeom>
                <a:avLst/>
                <a:gdLst/>
                <a:ahLst/>
                <a:cxnLst/>
                <a:rect l="0" t="0" r="0" b="0"/>
                <a:pathLst>
                  <a:path w="363674" h="172723">
                    <a:moveTo>
                      <a:pt x="0" y="86361"/>
                    </a:moveTo>
                    <a:cubicBezTo>
                      <a:pt x="0" y="38665"/>
                      <a:pt x="81411" y="0"/>
                      <a:pt x="181837" y="0"/>
                    </a:cubicBezTo>
                    <a:cubicBezTo>
                      <a:pt x="282262" y="0"/>
                      <a:pt x="363674" y="38665"/>
                      <a:pt x="363674" y="86361"/>
                    </a:cubicBezTo>
                    <a:cubicBezTo>
                      <a:pt x="363674" y="134057"/>
                      <a:pt x="282262" y="172723"/>
                      <a:pt x="181837" y="172723"/>
                    </a:cubicBezTo>
                    <a:cubicBezTo>
                      <a:pt x="81411" y="172723"/>
                      <a:pt x="0" y="134057"/>
                      <a:pt x="0" y="86361"/>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421" name="Text 1195"/>
              <p:cNvSpPr txBox="1"/>
              <p:nvPr/>
            </p:nvSpPr>
            <p:spPr>
              <a:xfrm>
                <a:off x="3896360" y="2983260"/>
                <a:ext cx="826880" cy="826880"/>
              </a:xfrm>
              <a:prstGeom prst="rect">
                <a:avLst/>
              </a:prstGeom>
              <a:noFill/>
            </p:spPr>
            <p:txBody>
              <a:bodyPr wrap="square" lIns="36000" tIns="18000" rIns="36000" bIns="18000" rtlCol="0" anchor="ctr"/>
              <a:lstStyle/>
              <a:p>
                <a:pPr algn="ctr"/>
                <a:r>
                  <a:rPr>
                    <a:solidFill>
                      <a:srgbClr val="000000"/>
                    </a:solidFill>
                    <a:latin typeface="Arial"/>
                  </a:rPr>
                  <a:t>Concept</a:t>
                </a:r>
              </a:p>
              <a:p>
                <a:pPr algn="ctr"/>
                <a:r>
                  <a:rPr>
                    <a:solidFill>
                      <a:srgbClr val="000000"/>
                    </a:solidFill>
                    <a:latin typeface="Arial"/>
                  </a:rPr>
                  <a:t>Map</a:t>
                </a:r>
              </a:p>
            </p:txBody>
          </p:sp>
        </p:grpSp>
        <p:cxnSp>
          <p:nvCxnSpPr>
            <p:cNvPr id="7" name="Connector"/>
            <p:cNvCxnSpPr/>
            <p:nvPr/>
          </p:nvCxnSpPr>
          <p:spPr>
            <a:xfrm rot="-8307600">
              <a:off x="3144995" y="2722177"/>
              <a:ext cx="922503" cy="0"/>
            </a:xfrm>
            <a:prstGeom prst="line">
              <a:avLst/>
            </a:prstGeom>
            <a:ln w="7600" cap="flat">
              <a:solidFill>
                <a:srgbClr val="000000"/>
              </a:solidFill>
              <a:bevel/>
              <a:tailEnd type="triangle" w="med" len="med"/>
            </a:ln>
          </p:spPr>
        </p:cxnSp>
        <p:grpSp>
          <p:nvGrpSpPr>
            <p:cNvPr id="8" name="Text Box"/>
            <p:cNvGrpSpPr/>
            <p:nvPr/>
          </p:nvGrpSpPr>
          <p:grpSpPr>
            <a:xfrm>
              <a:off x="969600" y="2066700"/>
              <a:ext cx="972800" cy="212800"/>
              <a:chOff x="969600" y="2066700"/>
              <a:chExt cx="972800" cy="212800"/>
            </a:xfrm>
          </p:grpSpPr>
          <p:sp>
            <p:nvSpPr>
              <p:cNvPr id="414" name="Freeform 413"/>
              <p:cNvSpPr/>
              <p:nvPr/>
            </p:nvSpPr>
            <p:spPr>
              <a:xfrm>
                <a:off x="969600" y="2062901"/>
                <a:ext cx="972800" cy="220399"/>
              </a:xfrm>
              <a:custGeom>
                <a:avLst/>
                <a:gdLst/>
                <a:ahLst/>
                <a:cxnLst/>
                <a:rect l="0" t="0" r="0" b="0"/>
                <a:pathLst>
                  <a:path w="972800" h="220399">
                    <a:moveTo>
                      <a:pt x="0" y="110199"/>
                    </a:moveTo>
                    <a:cubicBezTo>
                      <a:pt x="0" y="49352"/>
                      <a:pt x="56411" y="0"/>
                      <a:pt x="126111" y="0"/>
                    </a:cubicBezTo>
                    <a:lnTo>
                      <a:pt x="880095" y="0"/>
                    </a:lnTo>
                    <a:cubicBezTo>
                      <a:pt x="933447" y="15038"/>
                      <a:pt x="972800" y="57780"/>
                      <a:pt x="972800" y="110199"/>
                    </a:cubicBezTo>
                    <a:cubicBezTo>
                      <a:pt x="972800" y="161397"/>
                      <a:pt x="930240" y="205550"/>
                      <a:pt x="873628" y="220399"/>
                    </a:cubicBezTo>
                    <a:lnTo>
                      <a:pt x="126111" y="220399"/>
                    </a:lnTo>
                    <a:cubicBezTo>
                      <a:pt x="56411" y="220399"/>
                      <a:pt x="0" y="171255"/>
                      <a:pt x="0" y="110199"/>
                    </a:cubicBezTo>
                    <a:close/>
                  </a:path>
                </a:pathLst>
              </a:custGeom>
              <a:solidFill>
                <a:srgbClr val="00BFFF"/>
              </a:solidFill>
              <a:ln w="7600" cap="flat">
                <a:noFill/>
                <a:bevel/>
              </a:ln>
            </p:spPr>
          </p:sp>
          <p:sp>
            <p:nvSpPr>
              <p:cNvPr id="415" name="Freeform 414"/>
              <p:cNvSpPr/>
              <p:nvPr/>
            </p:nvSpPr>
            <p:spPr>
              <a:xfrm>
                <a:off x="991043" y="2078100"/>
                <a:ext cx="929913" cy="190000"/>
              </a:xfrm>
              <a:custGeom>
                <a:avLst/>
                <a:gdLst/>
                <a:ahLst/>
                <a:cxnLst/>
                <a:rect l="l" t="t" r="r" b="b"/>
                <a:pathLst>
                  <a:path w="929913" h="190000">
                    <a:moveTo>
                      <a:pt x="0" y="95000"/>
                    </a:moveTo>
                    <a:cubicBezTo>
                      <a:pt x="0" y="42545"/>
                      <a:pt x="53924" y="0"/>
                      <a:pt x="120551" y="0"/>
                    </a:cubicBezTo>
                    <a:lnTo>
                      <a:pt x="841297" y="0"/>
                    </a:lnTo>
                    <a:cubicBezTo>
                      <a:pt x="892293" y="12964"/>
                      <a:pt x="929913" y="49810"/>
                      <a:pt x="929913" y="95000"/>
                    </a:cubicBezTo>
                    <a:cubicBezTo>
                      <a:pt x="929913" y="139135"/>
                      <a:pt x="889230" y="177199"/>
                      <a:pt x="835111" y="190000"/>
                    </a:cubicBezTo>
                    <a:lnTo>
                      <a:pt x="120551" y="190000"/>
                    </a:lnTo>
                    <a:cubicBezTo>
                      <a:pt x="53924" y="190000"/>
                      <a:pt x="0" y="147635"/>
                      <a:pt x="0" y="95000"/>
                    </a:cubicBezTo>
                    <a:close/>
                  </a:path>
                </a:pathLst>
              </a:custGeom>
              <a:solidFill>
                <a:srgbClr val="FFFFFF"/>
              </a:solidFill>
              <a:ln w="7600" cap="flat">
                <a:noFill/>
                <a:bevel/>
              </a:ln>
            </p:spPr>
            <p:txBody>
              <a:bodyPr wrap="square" lIns="36000" tIns="18000" rIns="36000" bIns="18000" rtlCol="0" anchor="ctr"/>
              <a:lstStyle/>
              <a:p>
                <a:pPr algn="ctr"/>
                <a:r>
                  <a:rPr>
                    <a:solidFill>
                      <a:srgbClr val="000000"/>
                    </a:solidFill>
                    <a:latin typeface="Arial"/>
                  </a:rPr>
                  <a:t>Idea</a:t>
                </a:r>
              </a:p>
            </p:txBody>
          </p:sp>
        </p:grpSp>
        <p:grpSp>
          <p:nvGrpSpPr>
            <p:cNvPr id="9" name="Text Box"/>
            <p:cNvGrpSpPr/>
            <p:nvPr/>
          </p:nvGrpSpPr>
          <p:grpSpPr>
            <a:xfrm>
              <a:off x="2820200" y="1207900"/>
              <a:ext cx="972800" cy="212800"/>
              <a:chOff x="2820200" y="1207900"/>
              <a:chExt cx="972800" cy="212800"/>
            </a:xfrm>
          </p:grpSpPr>
          <p:sp>
            <p:nvSpPr>
              <p:cNvPr id="412" name="Freeform 411"/>
              <p:cNvSpPr/>
              <p:nvPr/>
            </p:nvSpPr>
            <p:spPr>
              <a:xfrm>
                <a:off x="2820200" y="1204101"/>
                <a:ext cx="972800" cy="220399"/>
              </a:xfrm>
              <a:custGeom>
                <a:avLst/>
                <a:gdLst/>
                <a:ahLst/>
                <a:cxnLst/>
                <a:rect l="0" t="0" r="0" b="0"/>
                <a:pathLst>
                  <a:path w="972800" h="220399">
                    <a:moveTo>
                      <a:pt x="0" y="110199"/>
                    </a:moveTo>
                    <a:cubicBezTo>
                      <a:pt x="0" y="49352"/>
                      <a:pt x="56411" y="0"/>
                      <a:pt x="126111" y="0"/>
                    </a:cubicBezTo>
                    <a:lnTo>
                      <a:pt x="880095" y="0"/>
                    </a:lnTo>
                    <a:cubicBezTo>
                      <a:pt x="933447" y="15038"/>
                      <a:pt x="972800" y="57780"/>
                      <a:pt x="972800" y="110199"/>
                    </a:cubicBezTo>
                    <a:cubicBezTo>
                      <a:pt x="972800" y="161397"/>
                      <a:pt x="930240" y="205550"/>
                      <a:pt x="873628" y="220399"/>
                    </a:cubicBezTo>
                    <a:lnTo>
                      <a:pt x="126111" y="220399"/>
                    </a:lnTo>
                    <a:cubicBezTo>
                      <a:pt x="56411" y="220399"/>
                      <a:pt x="0" y="171255"/>
                      <a:pt x="0" y="110199"/>
                    </a:cubicBezTo>
                    <a:close/>
                  </a:path>
                </a:pathLst>
              </a:custGeom>
              <a:solidFill>
                <a:srgbClr val="00BFFF"/>
              </a:solidFill>
              <a:ln w="7600" cap="flat">
                <a:noFill/>
                <a:bevel/>
              </a:ln>
            </p:spPr>
          </p:sp>
          <p:sp>
            <p:nvSpPr>
              <p:cNvPr id="413" name="Freeform 412"/>
              <p:cNvSpPr/>
              <p:nvPr/>
            </p:nvSpPr>
            <p:spPr>
              <a:xfrm>
                <a:off x="2841643" y="1219300"/>
                <a:ext cx="929913" cy="190000"/>
              </a:xfrm>
              <a:custGeom>
                <a:avLst/>
                <a:gdLst/>
                <a:ahLst/>
                <a:cxnLst/>
                <a:rect l="l" t="t" r="r" b="b"/>
                <a:pathLst>
                  <a:path w="929913" h="190000">
                    <a:moveTo>
                      <a:pt x="0" y="95000"/>
                    </a:moveTo>
                    <a:cubicBezTo>
                      <a:pt x="0" y="42545"/>
                      <a:pt x="53924" y="0"/>
                      <a:pt x="120551" y="0"/>
                    </a:cubicBezTo>
                    <a:lnTo>
                      <a:pt x="841297" y="0"/>
                    </a:lnTo>
                    <a:cubicBezTo>
                      <a:pt x="892293" y="12964"/>
                      <a:pt x="929913" y="49810"/>
                      <a:pt x="929913" y="95000"/>
                    </a:cubicBezTo>
                    <a:cubicBezTo>
                      <a:pt x="929913" y="139135"/>
                      <a:pt x="889230" y="177199"/>
                      <a:pt x="835111" y="190000"/>
                    </a:cubicBezTo>
                    <a:lnTo>
                      <a:pt x="120551" y="190000"/>
                    </a:lnTo>
                    <a:cubicBezTo>
                      <a:pt x="53924" y="190000"/>
                      <a:pt x="0" y="147635"/>
                      <a:pt x="0" y="95000"/>
                    </a:cubicBezTo>
                    <a:close/>
                  </a:path>
                </a:pathLst>
              </a:custGeom>
              <a:solidFill>
                <a:srgbClr val="FFFFFF"/>
              </a:solidFill>
              <a:ln w="7600" cap="flat">
                <a:noFill/>
                <a:bevel/>
              </a:ln>
            </p:spPr>
            <p:txBody>
              <a:bodyPr wrap="square" lIns="36000" tIns="18000" rIns="36000" bIns="18000" rtlCol="0" anchor="ctr"/>
              <a:lstStyle/>
              <a:p>
                <a:pPr algn="ctr"/>
                <a:r>
                  <a:rPr>
                    <a:solidFill>
                      <a:srgbClr val="000000"/>
                    </a:solidFill>
                    <a:latin typeface="Arial"/>
                  </a:rPr>
                  <a:t>Idea</a:t>
                </a:r>
              </a:p>
            </p:txBody>
          </p:sp>
        </p:grpSp>
        <p:grpSp>
          <p:nvGrpSpPr>
            <p:cNvPr id="10" name="Text Box"/>
            <p:cNvGrpSpPr/>
            <p:nvPr/>
          </p:nvGrpSpPr>
          <p:grpSpPr>
            <a:xfrm>
              <a:off x="1513000" y="1207900"/>
              <a:ext cx="972800" cy="212800"/>
              <a:chOff x="1513000" y="1207900"/>
              <a:chExt cx="972800" cy="212800"/>
            </a:xfrm>
          </p:grpSpPr>
          <p:sp>
            <p:nvSpPr>
              <p:cNvPr id="410" name="Freeform 409"/>
              <p:cNvSpPr/>
              <p:nvPr/>
            </p:nvSpPr>
            <p:spPr>
              <a:xfrm>
                <a:off x="1513000" y="1204101"/>
                <a:ext cx="972800" cy="220399"/>
              </a:xfrm>
              <a:custGeom>
                <a:avLst/>
                <a:gdLst/>
                <a:ahLst/>
                <a:cxnLst/>
                <a:rect l="0" t="0" r="0" b="0"/>
                <a:pathLst>
                  <a:path w="972800" h="220399">
                    <a:moveTo>
                      <a:pt x="0" y="110199"/>
                    </a:moveTo>
                    <a:cubicBezTo>
                      <a:pt x="0" y="49352"/>
                      <a:pt x="56411" y="0"/>
                      <a:pt x="126111" y="0"/>
                    </a:cubicBezTo>
                    <a:lnTo>
                      <a:pt x="880095" y="0"/>
                    </a:lnTo>
                    <a:cubicBezTo>
                      <a:pt x="933447" y="15038"/>
                      <a:pt x="972800" y="57780"/>
                      <a:pt x="972800" y="110199"/>
                    </a:cubicBezTo>
                    <a:cubicBezTo>
                      <a:pt x="972800" y="161397"/>
                      <a:pt x="930240" y="205550"/>
                      <a:pt x="873628" y="220399"/>
                    </a:cubicBezTo>
                    <a:lnTo>
                      <a:pt x="126111" y="220399"/>
                    </a:lnTo>
                    <a:cubicBezTo>
                      <a:pt x="56411" y="220399"/>
                      <a:pt x="0" y="171255"/>
                      <a:pt x="0" y="110199"/>
                    </a:cubicBezTo>
                    <a:close/>
                  </a:path>
                </a:pathLst>
              </a:custGeom>
              <a:solidFill>
                <a:srgbClr val="00BFFF"/>
              </a:solidFill>
              <a:ln w="7600" cap="flat">
                <a:noFill/>
                <a:bevel/>
              </a:ln>
            </p:spPr>
          </p:sp>
          <p:sp>
            <p:nvSpPr>
              <p:cNvPr id="411" name="Freeform 410"/>
              <p:cNvSpPr/>
              <p:nvPr/>
            </p:nvSpPr>
            <p:spPr>
              <a:xfrm>
                <a:off x="1534443" y="1219300"/>
                <a:ext cx="929913" cy="190000"/>
              </a:xfrm>
              <a:custGeom>
                <a:avLst/>
                <a:gdLst/>
                <a:ahLst/>
                <a:cxnLst/>
                <a:rect l="l" t="t" r="r" b="b"/>
                <a:pathLst>
                  <a:path w="929913" h="190000">
                    <a:moveTo>
                      <a:pt x="0" y="95000"/>
                    </a:moveTo>
                    <a:cubicBezTo>
                      <a:pt x="0" y="42545"/>
                      <a:pt x="53924" y="0"/>
                      <a:pt x="120551" y="0"/>
                    </a:cubicBezTo>
                    <a:lnTo>
                      <a:pt x="841297" y="0"/>
                    </a:lnTo>
                    <a:cubicBezTo>
                      <a:pt x="892293" y="12964"/>
                      <a:pt x="929913" y="49810"/>
                      <a:pt x="929913" y="95000"/>
                    </a:cubicBezTo>
                    <a:cubicBezTo>
                      <a:pt x="929913" y="139135"/>
                      <a:pt x="889230" y="177199"/>
                      <a:pt x="835111" y="190000"/>
                    </a:cubicBezTo>
                    <a:lnTo>
                      <a:pt x="120551" y="190000"/>
                    </a:lnTo>
                    <a:cubicBezTo>
                      <a:pt x="53924" y="190000"/>
                      <a:pt x="0" y="147635"/>
                      <a:pt x="0" y="95000"/>
                    </a:cubicBezTo>
                    <a:close/>
                  </a:path>
                </a:pathLst>
              </a:custGeom>
              <a:solidFill>
                <a:srgbClr val="FFFFFF"/>
              </a:solidFill>
              <a:ln w="7600" cap="flat">
                <a:noFill/>
                <a:bevel/>
              </a:ln>
            </p:spPr>
            <p:txBody>
              <a:bodyPr wrap="square" lIns="36000" tIns="18000" rIns="36000" bIns="18000" rtlCol="0" anchor="ctr"/>
              <a:lstStyle/>
              <a:p>
                <a:pPr algn="ctr"/>
                <a:r>
                  <a:rPr>
                    <a:solidFill>
                      <a:srgbClr val="000000"/>
                    </a:solidFill>
                    <a:latin typeface="Arial"/>
                  </a:rPr>
                  <a:t>Idea</a:t>
                </a:r>
              </a:p>
            </p:txBody>
          </p:sp>
        </p:grpSp>
        <p:cxnSp>
          <p:nvCxnSpPr>
            <p:cNvPr id="11" name="Connector"/>
            <p:cNvCxnSpPr/>
            <p:nvPr/>
          </p:nvCxnSpPr>
          <p:spPr>
            <a:xfrm rot="10800000">
              <a:off x="1942400" y="2173100"/>
              <a:ext cx="452200" cy="0"/>
            </a:xfrm>
            <a:prstGeom prst="line">
              <a:avLst/>
            </a:prstGeom>
            <a:ln w="7600" cap="flat">
              <a:solidFill>
                <a:srgbClr val="000000"/>
              </a:solidFill>
              <a:bevel/>
              <a:tailEnd type="triangle" w="med" len="med"/>
            </a:ln>
          </p:spPr>
        </p:cxnSp>
        <p:cxnSp>
          <p:nvCxnSpPr>
            <p:cNvPr id="12" name="Connector"/>
            <p:cNvCxnSpPr/>
            <p:nvPr/>
          </p:nvCxnSpPr>
          <p:spPr>
            <a:xfrm rot="-8299200">
              <a:off x="1901518" y="1677831"/>
              <a:ext cx="773361" cy="0"/>
            </a:xfrm>
            <a:prstGeom prst="line">
              <a:avLst/>
            </a:prstGeom>
            <a:ln w="7600" cap="flat">
              <a:solidFill>
                <a:srgbClr val="000000"/>
              </a:solidFill>
              <a:bevel/>
              <a:tailEnd type="triangle" w="med" len="med"/>
            </a:ln>
          </p:spPr>
        </p:cxnSp>
        <p:cxnSp>
          <p:nvCxnSpPr>
            <p:cNvPr id="13" name="Connector"/>
            <p:cNvCxnSpPr/>
            <p:nvPr/>
          </p:nvCxnSpPr>
          <p:spPr>
            <a:xfrm rot="-2954184">
              <a:off x="2825608" y="1641100"/>
              <a:ext cx="581983" cy="0"/>
            </a:xfrm>
            <a:prstGeom prst="line">
              <a:avLst/>
            </a:prstGeom>
            <a:ln w="7600" cap="flat">
              <a:solidFill>
                <a:srgbClr val="000000"/>
              </a:solidFill>
              <a:bevel/>
              <a:tailEnd type="triangle" w="med" len="med"/>
            </a:ln>
          </p:spPr>
        </p:cxnSp>
        <p:grpSp>
          <p:nvGrpSpPr>
            <p:cNvPr id="14" name="Text Box"/>
            <p:cNvGrpSpPr/>
            <p:nvPr/>
          </p:nvGrpSpPr>
          <p:grpSpPr>
            <a:xfrm>
              <a:off x="4674600" y="1648700"/>
              <a:ext cx="972800" cy="212800"/>
              <a:chOff x="4674600" y="1648700"/>
              <a:chExt cx="972800" cy="212800"/>
            </a:xfrm>
          </p:grpSpPr>
          <p:sp>
            <p:nvSpPr>
              <p:cNvPr id="408" name="Freeform 407"/>
              <p:cNvSpPr/>
              <p:nvPr/>
            </p:nvSpPr>
            <p:spPr>
              <a:xfrm>
                <a:off x="4674600" y="1644901"/>
                <a:ext cx="972800" cy="220399"/>
              </a:xfrm>
              <a:custGeom>
                <a:avLst/>
                <a:gdLst/>
                <a:ahLst/>
                <a:cxnLst/>
                <a:rect l="0" t="0" r="0" b="0"/>
                <a:pathLst>
                  <a:path w="972800" h="220399">
                    <a:moveTo>
                      <a:pt x="0" y="110199"/>
                    </a:moveTo>
                    <a:cubicBezTo>
                      <a:pt x="0" y="49352"/>
                      <a:pt x="56411" y="0"/>
                      <a:pt x="126111" y="0"/>
                    </a:cubicBezTo>
                    <a:lnTo>
                      <a:pt x="880095" y="0"/>
                    </a:lnTo>
                    <a:cubicBezTo>
                      <a:pt x="933447" y="15038"/>
                      <a:pt x="972800" y="57780"/>
                      <a:pt x="972800" y="110199"/>
                    </a:cubicBezTo>
                    <a:cubicBezTo>
                      <a:pt x="972800" y="161397"/>
                      <a:pt x="930240" y="205550"/>
                      <a:pt x="873628" y="220399"/>
                    </a:cubicBezTo>
                    <a:lnTo>
                      <a:pt x="126111" y="220399"/>
                    </a:lnTo>
                    <a:cubicBezTo>
                      <a:pt x="56411" y="220399"/>
                      <a:pt x="0" y="171255"/>
                      <a:pt x="0" y="110199"/>
                    </a:cubicBezTo>
                    <a:close/>
                  </a:path>
                </a:pathLst>
              </a:custGeom>
              <a:solidFill>
                <a:srgbClr val="00BFFF"/>
              </a:solidFill>
              <a:ln w="7600" cap="flat">
                <a:noFill/>
                <a:bevel/>
              </a:ln>
            </p:spPr>
          </p:sp>
          <p:sp>
            <p:nvSpPr>
              <p:cNvPr id="409" name="Freeform 408"/>
              <p:cNvSpPr/>
              <p:nvPr/>
            </p:nvSpPr>
            <p:spPr>
              <a:xfrm>
                <a:off x="4696043" y="1660100"/>
                <a:ext cx="929913" cy="190000"/>
              </a:xfrm>
              <a:custGeom>
                <a:avLst/>
                <a:gdLst/>
                <a:ahLst/>
                <a:cxnLst/>
                <a:rect l="l" t="t" r="r" b="b"/>
                <a:pathLst>
                  <a:path w="929913" h="190000">
                    <a:moveTo>
                      <a:pt x="0" y="95000"/>
                    </a:moveTo>
                    <a:cubicBezTo>
                      <a:pt x="0" y="42545"/>
                      <a:pt x="53924" y="0"/>
                      <a:pt x="120551" y="0"/>
                    </a:cubicBezTo>
                    <a:lnTo>
                      <a:pt x="841297" y="0"/>
                    </a:lnTo>
                    <a:cubicBezTo>
                      <a:pt x="892293" y="12964"/>
                      <a:pt x="929913" y="49810"/>
                      <a:pt x="929913" y="95000"/>
                    </a:cubicBezTo>
                    <a:cubicBezTo>
                      <a:pt x="929913" y="139135"/>
                      <a:pt x="889230" y="177199"/>
                      <a:pt x="835111" y="190000"/>
                    </a:cubicBezTo>
                    <a:lnTo>
                      <a:pt x="120551" y="190000"/>
                    </a:lnTo>
                    <a:cubicBezTo>
                      <a:pt x="53924" y="190000"/>
                      <a:pt x="0" y="147635"/>
                      <a:pt x="0" y="95000"/>
                    </a:cubicBezTo>
                    <a:close/>
                  </a:path>
                </a:pathLst>
              </a:custGeom>
              <a:solidFill>
                <a:srgbClr val="FFFFFF"/>
              </a:solidFill>
              <a:ln w="7600" cap="flat">
                <a:noFill/>
                <a:bevel/>
              </a:ln>
            </p:spPr>
            <p:txBody>
              <a:bodyPr wrap="square" lIns="36000" tIns="18000" rIns="36000" bIns="18000" rtlCol="0" anchor="ctr"/>
              <a:lstStyle/>
              <a:p>
                <a:pPr algn="ctr"/>
                <a:r>
                  <a:rPr>
                    <a:solidFill>
                      <a:srgbClr val="000000"/>
                    </a:solidFill>
                    <a:latin typeface="Arial"/>
                  </a:rPr>
                  <a:t>Idea</a:t>
                </a:r>
              </a:p>
            </p:txBody>
          </p:sp>
        </p:grpSp>
        <p:grpSp>
          <p:nvGrpSpPr>
            <p:cNvPr id="15" name="Text Box"/>
            <p:cNvGrpSpPr/>
            <p:nvPr/>
          </p:nvGrpSpPr>
          <p:grpSpPr>
            <a:xfrm>
              <a:off x="5647400" y="1207900"/>
              <a:ext cx="972800" cy="212800"/>
              <a:chOff x="5647400" y="1207900"/>
              <a:chExt cx="972800" cy="212800"/>
            </a:xfrm>
          </p:grpSpPr>
          <p:sp>
            <p:nvSpPr>
              <p:cNvPr id="406" name="Freeform 405"/>
              <p:cNvSpPr/>
              <p:nvPr/>
            </p:nvSpPr>
            <p:spPr>
              <a:xfrm>
                <a:off x="5647400" y="1204101"/>
                <a:ext cx="972800" cy="220399"/>
              </a:xfrm>
              <a:custGeom>
                <a:avLst/>
                <a:gdLst/>
                <a:ahLst/>
                <a:cxnLst/>
                <a:rect l="0" t="0" r="0" b="0"/>
                <a:pathLst>
                  <a:path w="972800" h="220399">
                    <a:moveTo>
                      <a:pt x="0" y="110199"/>
                    </a:moveTo>
                    <a:cubicBezTo>
                      <a:pt x="0" y="49352"/>
                      <a:pt x="56411" y="0"/>
                      <a:pt x="126111" y="0"/>
                    </a:cubicBezTo>
                    <a:lnTo>
                      <a:pt x="880095" y="0"/>
                    </a:lnTo>
                    <a:cubicBezTo>
                      <a:pt x="933447" y="15038"/>
                      <a:pt x="972800" y="57780"/>
                      <a:pt x="972800" y="110199"/>
                    </a:cubicBezTo>
                    <a:cubicBezTo>
                      <a:pt x="972800" y="161397"/>
                      <a:pt x="930240" y="205550"/>
                      <a:pt x="873628" y="220399"/>
                    </a:cubicBezTo>
                    <a:lnTo>
                      <a:pt x="126111" y="220399"/>
                    </a:lnTo>
                    <a:cubicBezTo>
                      <a:pt x="56411" y="220399"/>
                      <a:pt x="0" y="171255"/>
                      <a:pt x="0" y="110199"/>
                    </a:cubicBezTo>
                    <a:close/>
                  </a:path>
                </a:pathLst>
              </a:custGeom>
              <a:solidFill>
                <a:srgbClr val="00BFFF"/>
              </a:solidFill>
              <a:ln w="7600" cap="flat">
                <a:noFill/>
                <a:bevel/>
              </a:ln>
            </p:spPr>
          </p:sp>
          <p:sp>
            <p:nvSpPr>
              <p:cNvPr id="407" name="Freeform 406"/>
              <p:cNvSpPr/>
              <p:nvPr/>
            </p:nvSpPr>
            <p:spPr>
              <a:xfrm>
                <a:off x="5668843" y="1219300"/>
                <a:ext cx="929913" cy="190000"/>
              </a:xfrm>
              <a:custGeom>
                <a:avLst/>
                <a:gdLst/>
                <a:ahLst/>
                <a:cxnLst/>
                <a:rect l="l" t="t" r="r" b="b"/>
                <a:pathLst>
                  <a:path w="929913" h="190000">
                    <a:moveTo>
                      <a:pt x="0" y="95000"/>
                    </a:moveTo>
                    <a:cubicBezTo>
                      <a:pt x="0" y="42545"/>
                      <a:pt x="53924" y="0"/>
                      <a:pt x="120551" y="0"/>
                    </a:cubicBezTo>
                    <a:lnTo>
                      <a:pt x="841297" y="0"/>
                    </a:lnTo>
                    <a:cubicBezTo>
                      <a:pt x="892293" y="12964"/>
                      <a:pt x="929913" y="49810"/>
                      <a:pt x="929913" y="95000"/>
                    </a:cubicBezTo>
                    <a:cubicBezTo>
                      <a:pt x="929913" y="139135"/>
                      <a:pt x="889230" y="177199"/>
                      <a:pt x="835111" y="190000"/>
                    </a:cubicBezTo>
                    <a:lnTo>
                      <a:pt x="120551" y="190000"/>
                    </a:lnTo>
                    <a:cubicBezTo>
                      <a:pt x="53924" y="190000"/>
                      <a:pt x="0" y="147635"/>
                      <a:pt x="0" y="95000"/>
                    </a:cubicBezTo>
                    <a:close/>
                  </a:path>
                </a:pathLst>
              </a:custGeom>
              <a:solidFill>
                <a:srgbClr val="FFFFFF"/>
              </a:solidFill>
              <a:ln w="7600" cap="flat">
                <a:noFill/>
                <a:bevel/>
              </a:ln>
            </p:spPr>
            <p:txBody>
              <a:bodyPr wrap="square" lIns="36000" tIns="18000" rIns="36000" bIns="18000" rtlCol="0" anchor="ctr"/>
              <a:lstStyle/>
              <a:p>
                <a:pPr algn="ctr"/>
                <a:r>
                  <a:rPr>
                    <a:solidFill>
                      <a:srgbClr val="000000"/>
                    </a:solidFill>
                    <a:latin typeface="Arial"/>
                  </a:rPr>
                  <a:t>Idea</a:t>
                </a:r>
              </a:p>
            </p:txBody>
          </p:sp>
        </p:grpSp>
        <p:grpSp>
          <p:nvGrpSpPr>
            <p:cNvPr id="16" name="Text Box"/>
            <p:cNvGrpSpPr/>
            <p:nvPr/>
          </p:nvGrpSpPr>
          <p:grpSpPr>
            <a:xfrm>
              <a:off x="6954600" y="1207900"/>
              <a:ext cx="972800" cy="212800"/>
              <a:chOff x="6954600" y="1207900"/>
              <a:chExt cx="972800" cy="212800"/>
            </a:xfrm>
          </p:grpSpPr>
          <p:sp>
            <p:nvSpPr>
              <p:cNvPr id="404" name="Freeform 403"/>
              <p:cNvSpPr/>
              <p:nvPr/>
            </p:nvSpPr>
            <p:spPr>
              <a:xfrm>
                <a:off x="6954600" y="1204101"/>
                <a:ext cx="972800" cy="220399"/>
              </a:xfrm>
              <a:custGeom>
                <a:avLst/>
                <a:gdLst/>
                <a:ahLst/>
                <a:cxnLst/>
                <a:rect l="0" t="0" r="0" b="0"/>
                <a:pathLst>
                  <a:path w="972800" h="220399">
                    <a:moveTo>
                      <a:pt x="0" y="110199"/>
                    </a:moveTo>
                    <a:cubicBezTo>
                      <a:pt x="0" y="49352"/>
                      <a:pt x="56411" y="0"/>
                      <a:pt x="126111" y="0"/>
                    </a:cubicBezTo>
                    <a:lnTo>
                      <a:pt x="880095" y="0"/>
                    </a:lnTo>
                    <a:cubicBezTo>
                      <a:pt x="933447" y="15038"/>
                      <a:pt x="972800" y="57780"/>
                      <a:pt x="972800" y="110199"/>
                    </a:cubicBezTo>
                    <a:cubicBezTo>
                      <a:pt x="972800" y="161397"/>
                      <a:pt x="930240" y="205550"/>
                      <a:pt x="873628" y="220399"/>
                    </a:cubicBezTo>
                    <a:lnTo>
                      <a:pt x="126111" y="220399"/>
                    </a:lnTo>
                    <a:cubicBezTo>
                      <a:pt x="56411" y="220399"/>
                      <a:pt x="0" y="171255"/>
                      <a:pt x="0" y="110199"/>
                    </a:cubicBezTo>
                    <a:close/>
                  </a:path>
                </a:pathLst>
              </a:custGeom>
              <a:solidFill>
                <a:srgbClr val="00BFFF"/>
              </a:solidFill>
              <a:ln w="7600" cap="flat">
                <a:noFill/>
                <a:bevel/>
              </a:ln>
            </p:spPr>
          </p:sp>
          <p:sp>
            <p:nvSpPr>
              <p:cNvPr id="405" name="Freeform 404"/>
              <p:cNvSpPr/>
              <p:nvPr/>
            </p:nvSpPr>
            <p:spPr>
              <a:xfrm>
                <a:off x="6976043" y="1219300"/>
                <a:ext cx="929913" cy="190000"/>
              </a:xfrm>
              <a:custGeom>
                <a:avLst/>
                <a:gdLst/>
                <a:ahLst/>
                <a:cxnLst/>
                <a:rect l="l" t="t" r="r" b="b"/>
                <a:pathLst>
                  <a:path w="929913" h="190000">
                    <a:moveTo>
                      <a:pt x="0" y="95000"/>
                    </a:moveTo>
                    <a:cubicBezTo>
                      <a:pt x="0" y="42545"/>
                      <a:pt x="53924" y="0"/>
                      <a:pt x="120551" y="0"/>
                    </a:cubicBezTo>
                    <a:lnTo>
                      <a:pt x="841297" y="0"/>
                    </a:lnTo>
                    <a:cubicBezTo>
                      <a:pt x="892293" y="12964"/>
                      <a:pt x="929913" y="49810"/>
                      <a:pt x="929913" y="95000"/>
                    </a:cubicBezTo>
                    <a:cubicBezTo>
                      <a:pt x="929913" y="139135"/>
                      <a:pt x="889230" y="177199"/>
                      <a:pt x="835111" y="190000"/>
                    </a:cubicBezTo>
                    <a:lnTo>
                      <a:pt x="120551" y="190000"/>
                    </a:lnTo>
                    <a:cubicBezTo>
                      <a:pt x="53924" y="190000"/>
                      <a:pt x="0" y="147635"/>
                      <a:pt x="0" y="95000"/>
                    </a:cubicBezTo>
                    <a:close/>
                  </a:path>
                </a:pathLst>
              </a:custGeom>
              <a:solidFill>
                <a:srgbClr val="FFFFFF"/>
              </a:solidFill>
              <a:ln w="7600" cap="flat">
                <a:noFill/>
                <a:bevel/>
              </a:ln>
            </p:spPr>
            <p:txBody>
              <a:bodyPr wrap="square" lIns="36000" tIns="18000" rIns="36000" bIns="18000" rtlCol="0" anchor="ctr"/>
              <a:lstStyle/>
              <a:p>
                <a:pPr algn="ctr"/>
                <a:r>
                  <a:rPr>
                    <a:solidFill>
                      <a:srgbClr val="000000"/>
                    </a:solidFill>
                    <a:latin typeface="Arial"/>
                  </a:rPr>
                  <a:t>Idea</a:t>
                </a:r>
              </a:p>
            </p:txBody>
          </p:sp>
        </p:grpSp>
        <p:grpSp>
          <p:nvGrpSpPr>
            <p:cNvPr id="17" name="Text Box"/>
            <p:cNvGrpSpPr/>
            <p:nvPr/>
          </p:nvGrpSpPr>
          <p:grpSpPr>
            <a:xfrm>
              <a:off x="7000200" y="3045200"/>
              <a:ext cx="972800" cy="212800"/>
              <a:chOff x="7000200" y="3045200"/>
              <a:chExt cx="972800" cy="212800"/>
            </a:xfrm>
          </p:grpSpPr>
          <p:sp>
            <p:nvSpPr>
              <p:cNvPr id="402" name="Freeform 401"/>
              <p:cNvSpPr/>
              <p:nvPr/>
            </p:nvSpPr>
            <p:spPr>
              <a:xfrm>
                <a:off x="7000200" y="3041401"/>
                <a:ext cx="972800" cy="220399"/>
              </a:xfrm>
              <a:custGeom>
                <a:avLst/>
                <a:gdLst/>
                <a:ahLst/>
                <a:cxnLst/>
                <a:rect l="0" t="0" r="0" b="0"/>
                <a:pathLst>
                  <a:path w="972800" h="220399">
                    <a:moveTo>
                      <a:pt x="0" y="110199"/>
                    </a:moveTo>
                    <a:cubicBezTo>
                      <a:pt x="0" y="49352"/>
                      <a:pt x="56411" y="0"/>
                      <a:pt x="126111" y="0"/>
                    </a:cubicBezTo>
                    <a:lnTo>
                      <a:pt x="880095" y="0"/>
                    </a:lnTo>
                    <a:cubicBezTo>
                      <a:pt x="933447" y="15038"/>
                      <a:pt x="972800" y="57780"/>
                      <a:pt x="972800" y="110199"/>
                    </a:cubicBezTo>
                    <a:cubicBezTo>
                      <a:pt x="972800" y="161397"/>
                      <a:pt x="930240" y="205550"/>
                      <a:pt x="873628" y="220399"/>
                    </a:cubicBezTo>
                    <a:lnTo>
                      <a:pt x="126111" y="220399"/>
                    </a:lnTo>
                    <a:cubicBezTo>
                      <a:pt x="56411" y="220399"/>
                      <a:pt x="0" y="171255"/>
                      <a:pt x="0" y="110199"/>
                    </a:cubicBezTo>
                    <a:close/>
                  </a:path>
                </a:pathLst>
              </a:custGeom>
              <a:solidFill>
                <a:srgbClr val="00BFFF"/>
              </a:solidFill>
              <a:ln w="7600" cap="flat">
                <a:noFill/>
                <a:bevel/>
              </a:ln>
            </p:spPr>
          </p:sp>
          <p:sp>
            <p:nvSpPr>
              <p:cNvPr id="403" name="Freeform 402"/>
              <p:cNvSpPr/>
              <p:nvPr/>
            </p:nvSpPr>
            <p:spPr>
              <a:xfrm>
                <a:off x="7021643" y="3056600"/>
                <a:ext cx="929913" cy="190000"/>
              </a:xfrm>
              <a:custGeom>
                <a:avLst/>
                <a:gdLst/>
                <a:ahLst/>
                <a:cxnLst/>
                <a:rect l="l" t="t" r="r" b="b"/>
                <a:pathLst>
                  <a:path w="929913" h="190000">
                    <a:moveTo>
                      <a:pt x="0" y="95000"/>
                    </a:moveTo>
                    <a:cubicBezTo>
                      <a:pt x="0" y="42545"/>
                      <a:pt x="53924" y="0"/>
                      <a:pt x="120551" y="0"/>
                    </a:cubicBezTo>
                    <a:lnTo>
                      <a:pt x="841297" y="0"/>
                    </a:lnTo>
                    <a:cubicBezTo>
                      <a:pt x="892293" y="12964"/>
                      <a:pt x="929913" y="49810"/>
                      <a:pt x="929913" y="95000"/>
                    </a:cubicBezTo>
                    <a:cubicBezTo>
                      <a:pt x="929913" y="139135"/>
                      <a:pt x="889230" y="177199"/>
                      <a:pt x="835111" y="190000"/>
                    </a:cubicBezTo>
                    <a:lnTo>
                      <a:pt x="120551" y="190000"/>
                    </a:lnTo>
                    <a:cubicBezTo>
                      <a:pt x="53924" y="190000"/>
                      <a:pt x="0" y="147635"/>
                      <a:pt x="0" y="95000"/>
                    </a:cubicBezTo>
                    <a:close/>
                  </a:path>
                </a:pathLst>
              </a:custGeom>
              <a:solidFill>
                <a:srgbClr val="FFFFFF"/>
              </a:solidFill>
              <a:ln w="7600" cap="flat">
                <a:noFill/>
                <a:bevel/>
              </a:ln>
            </p:spPr>
            <p:txBody>
              <a:bodyPr wrap="square" lIns="36000" tIns="18000" rIns="36000" bIns="18000" rtlCol="0" anchor="ctr"/>
              <a:lstStyle/>
              <a:p>
                <a:pPr algn="ctr"/>
                <a:r>
                  <a:rPr>
                    <a:solidFill>
                      <a:srgbClr val="000000"/>
                    </a:solidFill>
                    <a:latin typeface="Arial"/>
                  </a:rPr>
                  <a:t>Idea</a:t>
                </a:r>
              </a:p>
            </p:txBody>
          </p:sp>
        </p:grpSp>
        <p:grpSp>
          <p:nvGrpSpPr>
            <p:cNvPr id="18" name="Text Box"/>
            <p:cNvGrpSpPr/>
            <p:nvPr/>
          </p:nvGrpSpPr>
          <p:grpSpPr>
            <a:xfrm>
              <a:off x="7292800" y="1876700"/>
              <a:ext cx="972800" cy="212800"/>
              <a:chOff x="7292800" y="1876700"/>
              <a:chExt cx="972800" cy="212800"/>
            </a:xfrm>
          </p:grpSpPr>
          <p:sp>
            <p:nvSpPr>
              <p:cNvPr id="400" name="Freeform 399"/>
              <p:cNvSpPr/>
              <p:nvPr/>
            </p:nvSpPr>
            <p:spPr>
              <a:xfrm>
                <a:off x="7292800" y="1872901"/>
                <a:ext cx="972800" cy="220399"/>
              </a:xfrm>
              <a:custGeom>
                <a:avLst/>
                <a:gdLst/>
                <a:ahLst/>
                <a:cxnLst/>
                <a:rect l="0" t="0" r="0" b="0"/>
                <a:pathLst>
                  <a:path w="972800" h="220399">
                    <a:moveTo>
                      <a:pt x="0" y="110199"/>
                    </a:moveTo>
                    <a:cubicBezTo>
                      <a:pt x="0" y="49352"/>
                      <a:pt x="56411" y="0"/>
                      <a:pt x="126111" y="0"/>
                    </a:cubicBezTo>
                    <a:lnTo>
                      <a:pt x="880095" y="0"/>
                    </a:lnTo>
                    <a:cubicBezTo>
                      <a:pt x="933447" y="15038"/>
                      <a:pt x="972800" y="57780"/>
                      <a:pt x="972800" y="110199"/>
                    </a:cubicBezTo>
                    <a:cubicBezTo>
                      <a:pt x="972800" y="161397"/>
                      <a:pt x="930240" y="205550"/>
                      <a:pt x="873628" y="220399"/>
                    </a:cubicBezTo>
                    <a:lnTo>
                      <a:pt x="126111" y="220399"/>
                    </a:lnTo>
                    <a:cubicBezTo>
                      <a:pt x="56411" y="220399"/>
                      <a:pt x="0" y="171255"/>
                      <a:pt x="0" y="110199"/>
                    </a:cubicBezTo>
                    <a:close/>
                  </a:path>
                </a:pathLst>
              </a:custGeom>
              <a:solidFill>
                <a:srgbClr val="00BFFF"/>
              </a:solidFill>
              <a:ln w="7600" cap="flat">
                <a:noFill/>
                <a:bevel/>
              </a:ln>
            </p:spPr>
          </p:sp>
          <p:sp>
            <p:nvSpPr>
              <p:cNvPr id="401" name="Freeform 400"/>
              <p:cNvSpPr/>
              <p:nvPr/>
            </p:nvSpPr>
            <p:spPr>
              <a:xfrm>
                <a:off x="7314243" y="1888100"/>
                <a:ext cx="929913" cy="190000"/>
              </a:xfrm>
              <a:custGeom>
                <a:avLst/>
                <a:gdLst/>
                <a:ahLst/>
                <a:cxnLst/>
                <a:rect l="l" t="t" r="r" b="b"/>
                <a:pathLst>
                  <a:path w="929913" h="190000">
                    <a:moveTo>
                      <a:pt x="0" y="95000"/>
                    </a:moveTo>
                    <a:cubicBezTo>
                      <a:pt x="0" y="42545"/>
                      <a:pt x="53924" y="0"/>
                      <a:pt x="120551" y="0"/>
                    </a:cubicBezTo>
                    <a:lnTo>
                      <a:pt x="841297" y="0"/>
                    </a:lnTo>
                    <a:cubicBezTo>
                      <a:pt x="892293" y="12964"/>
                      <a:pt x="929913" y="49810"/>
                      <a:pt x="929913" y="95000"/>
                    </a:cubicBezTo>
                    <a:cubicBezTo>
                      <a:pt x="929913" y="139135"/>
                      <a:pt x="889230" y="177199"/>
                      <a:pt x="835111" y="190000"/>
                    </a:cubicBezTo>
                    <a:lnTo>
                      <a:pt x="120551" y="190000"/>
                    </a:lnTo>
                    <a:cubicBezTo>
                      <a:pt x="53924" y="190000"/>
                      <a:pt x="0" y="147635"/>
                      <a:pt x="0" y="95000"/>
                    </a:cubicBezTo>
                    <a:close/>
                  </a:path>
                </a:pathLst>
              </a:custGeom>
              <a:solidFill>
                <a:srgbClr val="FFFFFF"/>
              </a:solidFill>
              <a:ln w="7600" cap="flat">
                <a:noFill/>
                <a:bevel/>
              </a:ln>
            </p:spPr>
            <p:txBody>
              <a:bodyPr wrap="square" lIns="36000" tIns="18000" rIns="36000" bIns="18000" rtlCol="0" anchor="ctr"/>
              <a:lstStyle/>
              <a:p>
                <a:pPr algn="ctr"/>
                <a:r>
                  <a:rPr>
                    <a:solidFill>
                      <a:srgbClr val="000000"/>
                    </a:solidFill>
                    <a:latin typeface="Arial"/>
                  </a:rPr>
                  <a:t>Idea</a:t>
                </a:r>
              </a:p>
            </p:txBody>
          </p:sp>
        </p:grpSp>
        <p:grpSp>
          <p:nvGrpSpPr>
            <p:cNvPr id="19" name="Ellipse"/>
            <p:cNvGrpSpPr/>
            <p:nvPr/>
          </p:nvGrpSpPr>
          <p:grpSpPr>
            <a:xfrm>
              <a:off x="4982400" y="4215600"/>
              <a:ext cx="1064000" cy="623200"/>
              <a:chOff x="4982400" y="4215600"/>
              <a:chExt cx="1064000" cy="623200"/>
            </a:xfrm>
          </p:grpSpPr>
          <p:sp>
            <p:nvSpPr>
              <p:cNvPr id="394" name="Freeform 393"/>
              <p:cNvSpPr/>
              <p:nvPr/>
            </p:nvSpPr>
            <p:spPr>
              <a:xfrm>
                <a:off x="4982400" y="4215600"/>
                <a:ext cx="1064000" cy="623200"/>
              </a:xfrm>
              <a:custGeom>
                <a:avLst/>
                <a:gdLst/>
                <a:ahLst/>
                <a:cxnLst/>
                <a:rect l="0" t="0" r="0" b="0"/>
                <a:pathLst>
                  <a:path w="1064000" h="623200">
                    <a:moveTo>
                      <a:pt x="0" y="311600"/>
                    </a:moveTo>
                    <a:cubicBezTo>
                      <a:pt x="0" y="139357"/>
                      <a:pt x="238144" y="0"/>
                      <a:pt x="532000" y="0"/>
                    </a:cubicBezTo>
                    <a:cubicBezTo>
                      <a:pt x="825778" y="0"/>
                      <a:pt x="1064000" y="139357"/>
                      <a:pt x="1064000" y="311600"/>
                    </a:cubicBezTo>
                    <a:cubicBezTo>
                      <a:pt x="1064000" y="483564"/>
                      <a:pt x="825778" y="623200"/>
                      <a:pt x="532000" y="623200"/>
                    </a:cubicBezTo>
                    <a:cubicBezTo>
                      <a:pt x="238144" y="623200"/>
                      <a:pt x="0" y="483564"/>
                      <a:pt x="0" y="311600"/>
                    </a:cubicBezTo>
                    <a:close/>
                  </a:path>
                </a:pathLst>
              </a:custGeom>
              <a:solidFill>
                <a:srgbClr val="A0A0A0"/>
              </a:solidFill>
              <a:ln w="7600" cap="flat">
                <a:noFill/>
                <a:bevel/>
              </a:ln>
              <a:effectLst>
                <a:outerShdw blurRad="30000" dist="21496" dir="2700000" algn="tl">
                  <a:srgbClr val="000000">
                    <a:alpha val="40000"/>
                  </a:srgbClr>
                </a:outerShdw>
              </a:effectLst>
            </p:spPr>
          </p:sp>
          <p:sp>
            <p:nvSpPr>
              <p:cNvPr id="395" name="Freeform 394"/>
              <p:cNvSpPr/>
              <p:nvPr/>
            </p:nvSpPr>
            <p:spPr>
              <a:xfrm>
                <a:off x="5007514" y="4230400"/>
                <a:ext cx="1013772" cy="593601"/>
              </a:xfrm>
              <a:custGeom>
                <a:avLst/>
                <a:gdLst/>
                <a:ahLst/>
                <a:cxnLst/>
                <a:rect l="0" t="0" r="0" b="0"/>
                <a:pathLst>
                  <a:path w="1013772" h="593601">
                    <a:moveTo>
                      <a:pt x="0" y="296801"/>
                    </a:moveTo>
                    <a:cubicBezTo>
                      <a:pt x="0" y="132739"/>
                      <a:pt x="226903" y="0"/>
                      <a:pt x="506886" y="0"/>
                    </a:cubicBezTo>
                    <a:cubicBezTo>
                      <a:pt x="786790" y="0"/>
                      <a:pt x="1013772" y="132739"/>
                      <a:pt x="1013772" y="296801"/>
                    </a:cubicBezTo>
                    <a:cubicBezTo>
                      <a:pt x="1013772" y="460596"/>
                      <a:pt x="786790" y="593601"/>
                      <a:pt x="506886" y="593601"/>
                    </a:cubicBezTo>
                    <a:cubicBezTo>
                      <a:pt x="226903" y="593601"/>
                      <a:pt x="0" y="460596"/>
                      <a:pt x="0" y="296801"/>
                    </a:cubicBezTo>
                    <a:close/>
                  </a:path>
                </a:pathLst>
              </a:custGeom>
              <a:gradFill>
                <a:gsLst>
                  <a:gs pos="100000">
                    <a:srgbClr val="FFFFFF">
                      <a:alpha val="0"/>
                    </a:srgbClr>
                  </a:gs>
                  <a:gs pos="86019">
                    <a:srgbClr val="FFFFFF">
                      <a:alpha val="0"/>
                    </a:srgbClr>
                  </a:gs>
                  <a:gs pos="0">
                    <a:srgbClr val="FFFFFF">
                      <a:alpha val="40000"/>
                    </a:srgbClr>
                  </a:gs>
                </a:gsLst>
                <a:path path="circle">
                  <a:fillToRect l="50000" t="50000" r="50000" b="50000"/>
                </a:path>
              </a:gradFill>
              <a:ln w="7600" cap="flat">
                <a:noFill/>
                <a:bevel/>
              </a:ln>
            </p:spPr>
          </p:sp>
          <p:sp>
            <p:nvSpPr>
              <p:cNvPr id="396" name="Freeform 395"/>
              <p:cNvSpPr/>
              <p:nvPr/>
            </p:nvSpPr>
            <p:spPr>
              <a:xfrm>
                <a:off x="5119089" y="4238424"/>
                <a:ext cx="790620" cy="233942"/>
              </a:xfrm>
              <a:custGeom>
                <a:avLst/>
                <a:gdLst/>
                <a:ahLst/>
                <a:cxnLst/>
                <a:rect l="0" t="0" r="0" b="0"/>
                <a:pathLst>
                  <a:path w="790620" h="233942">
                    <a:moveTo>
                      <a:pt x="0" y="131070"/>
                    </a:moveTo>
                    <a:cubicBezTo>
                      <a:pt x="0" y="74142"/>
                      <a:pt x="176894" y="0"/>
                      <a:pt x="395310" y="0"/>
                    </a:cubicBezTo>
                    <a:cubicBezTo>
                      <a:pt x="613607" y="0"/>
                      <a:pt x="790620" y="74142"/>
                      <a:pt x="790620" y="131070"/>
                    </a:cubicBezTo>
                    <a:cubicBezTo>
                      <a:pt x="790620" y="187820"/>
                      <a:pt x="613607" y="233942"/>
                      <a:pt x="395310" y="233942"/>
                    </a:cubicBezTo>
                    <a:cubicBezTo>
                      <a:pt x="176894" y="233942"/>
                      <a:pt x="0" y="187820"/>
                      <a:pt x="0" y="131070"/>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397" name="Freeform 396"/>
              <p:cNvSpPr/>
              <p:nvPr/>
            </p:nvSpPr>
            <p:spPr>
              <a:xfrm>
                <a:off x="5314205" y="4238423"/>
                <a:ext cx="400389" cy="107173"/>
              </a:xfrm>
              <a:custGeom>
                <a:avLst/>
                <a:gdLst/>
                <a:ahLst/>
                <a:cxnLst/>
                <a:rect l="0" t="0" r="0" b="0"/>
                <a:pathLst>
                  <a:path w="400389" h="107173">
                    <a:moveTo>
                      <a:pt x="0" y="53586"/>
                    </a:moveTo>
                    <a:cubicBezTo>
                      <a:pt x="0" y="23824"/>
                      <a:pt x="89544" y="0"/>
                      <a:pt x="200195" y="0"/>
                    </a:cubicBezTo>
                    <a:cubicBezTo>
                      <a:pt x="310734" y="0"/>
                      <a:pt x="400389" y="23824"/>
                      <a:pt x="400389" y="53586"/>
                    </a:cubicBezTo>
                    <a:cubicBezTo>
                      <a:pt x="400389" y="83014"/>
                      <a:pt x="310734" y="107173"/>
                      <a:pt x="200195" y="107173"/>
                    </a:cubicBezTo>
                    <a:cubicBezTo>
                      <a:pt x="89544" y="107173"/>
                      <a:pt x="0" y="83014"/>
                      <a:pt x="0" y="53586"/>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398" name="Freeform 397"/>
              <p:cNvSpPr/>
              <p:nvPr/>
            </p:nvSpPr>
            <p:spPr>
              <a:xfrm>
                <a:off x="5303888" y="4726391"/>
                <a:ext cx="397786" cy="96993"/>
              </a:xfrm>
              <a:custGeom>
                <a:avLst/>
                <a:gdLst/>
                <a:ahLst/>
                <a:cxnLst/>
                <a:rect l="0" t="0" r="0" b="0"/>
                <a:pathLst>
                  <a:path w="397786" h="96993">
                    <a:moveTo>
                      <a:pt x="0" y="48497"/>
                    </a:moveTo>
                    <a:cubicBezTo>
                      <a:pt x="0" y="21571"/>
                      <a:pt x="88955" y="0"/>
                      <a:pt x="198893" y="0"/>
                    </a:cubicBezTo>
                    <a:cubicBezTo>
                      <a:pt x="308712" y="0"/>
                      <a:pt x="397786" y="21571"/>
                      <a:pt x="397786" y="48497"/>
                    </a:cubicBezTo>
                    <a:cubicBezTo>
                      <a:pt x="397786" y="75183"/>
                      <a:pt x="308712" y="96993"/>
                      <a:pt x="198893" y="96993"/>
                    </a:cubicBezTo>
                    <a:cubicBezTo>
                      <a:pt x="88955" y="96993"/>
                      <a:pt x="0" y="75183"/>
                      <a:pt x="0" y="48497"/>
                    </a:cubicBezTo>
                    <a:close/>
                  </a:path>
                </a:pathLst>
              </a:custGeom>
              <a:gradFill>
                <a:gsLst>
                  <a:gs pos="0">
                    <a:srgbClr val="FFFFFF">
                      <a:alpha val="0"/>
                    </a:srgbClr>
                  </a:gs>
                  <a:gs pos="100000">
                    <a:srgbClr val="FFFFFF">
                      <a:alpha val="89000"/>
                    </a:srgbClr>
                  </a:gs>
                </a:gsLst>
                <a:lin ang="5400000" scaled="0"/>
              </a:gradFill>
              <a:ln w="7600" cap="flat">
                <a:noFill/>
                <a:bevel/>
              </a:ln>
            </p:spPr>
          </p:sp>
          <p:sp>
            <p:nvSpPr>
              <p:cNvPr id="399" name="Text 1196"/>
              <p:cNvSpPr txBox="1"/>
              <p:nvPr/>
            </p:nvSpPr>
            <p:spPr>
              <a:xfrm>
                <a:off x="4982400" y="4215600"/>
                <a:ext cx="1064000" cy="623200"/>
              </a:xfrm>
              <a:prstGeom prst="rect">
                <a:avLst/>
              </a:prstGeom>
              <a:noFill/>
            </p:spPr>
            <p:txBody>
              <a:bodyPr wrap="square" lIns="36000" tIns="18000" rIns="36000" bIns="18000" rtlCol="0" anchor="ctr"/>
              <a:lstStyle/>
              <a:p>
                <a:pPr algn="ctr"/>
                <a:r>
                  <a:rPr>
                    <a:solidFill>
                      <a:srgbClr val="000000"/>
                    </a:solidFill>
                    <a:latin typeface="Arial"/>
                  </a:rPr>
                  <a:t>Concept</a:t>
                </a:r>
              </a:p>
            </p:txBody>
          </p:sp>
        </p:grpSp>
        <p:grpSp>
          <p:nvGrpSpPr>
            <p:cNvPr id="20" name="Ellipse"/>
            <p:cNvGrpSpPr/>
            <p:nvPr/>
          </p:nvGrpSpPr>
          <p:grpSpPr>
            <a:xfrm>
              <a:off x="3777800" y="5418300"/>
              <a:ext cx="1064000" cy="623200"/>
              <a:chOff x="3777800" y="5418300"/>
              <a:chExt cx="1064000" cy="623200"/>
            </a:xfrm>
          </p:grpSpPr>
          <p:sp>
            <p:nvSpPr>
              <p:cNvPr id="388" name="Freeform 387"/>
              <p:cNvSpPr/>
              <p:nvPr/>
            </p:nvSpPr>
            <p:spPr>
              <a:xfrm>
                <a:off x="3777800" y="5418300"/>
                <a:ext cx="1064000" cy="623200"/>
              </a:xfrm>
              <a:custGeom>
                <a:avLst/>
                <a:gdLst/>
                <a:ahLst/>
                <a:cxnLst/>
                <a:rect l="0" t="0" r="0" b="0"/>
                <a:pathLst>
                  <a:path w="1064000" h="623200">
                    <a:moveTo>
                      <a:pt x="0" y="311600"/>
                    </a:moveTo>
                    <a:cubicBezTo>
                      <a:pt x="0" y="139357"/>
                      <a:pt x="238144" y="0"/>
                      <a:pt x="532000" y="0"/>
                    </a:cubicBezTo>
                    <a:cubicBezTo>
                      <a:pt x="825778" y="0"/>
                      <a:pt x="1064000" y="139357"/>
                      <a:pt x="1064000" y="311600"/>
                    </a:cubicBezTo>
                    <a:cubicBezTo>
                      <a:pt x="1064000" y="483564"/>
                      <a:pt x="825778" y="623200"/>
                      <a:pt x="532000" y="623200"/>
                    </a:cubicBezTo>
                    <a:cubicBezTo>
                      <a:pt x="238144" y="623200"/>
                      <a:pt x="0" y="483564"/>
                      <a:pt x="0" y="311600"/>
                    </a:cubicBezTo>
                    <a:close/>
                  </a:path>
                </a:pathLst>
              </a:custGeom>
              <a:solidFill>
                <a:srgbClr val="A0A0A0"/>
              </a:solidFill>
              <a:ln w="7600" cap="flat">
                <a:noFill/>
                <a:bevel/>
              </a:ln>
              <a:effectLst>
                <a:outerShdw blurRad="30000" dist="21496" dir="2700000" algn="tl">
                  <a:srgbClr val="000000">
                    <a:alpha val="40000"/>
                  </a:srgbClr>
                </a:outerShdw>
              </a:effectLst>
            </p:spPr>
          </p:sp>
          <p:sp>
            <p:nvSpPr>
              <p:cNvPr id="389" name="Freeform 388"/>
              <p:cNvSpPr/>
              <p:nvPr/>
            </p:nvSpPr>
            <p:spPr>
              <a:xfrm>
                <a:off x="3802914" y="5433100"/>
                <a:ext cx="1013772" cy="593601"/>
              </a:xfrm>
              <a:custGeom>
                <a:avLst/>
                <a:gdLst/>
                <a:ahLst/>
                <a:cxnLst/>
                <a:rect l="0" t="0" r="0" b="0"/>
                <a:pathLst>
                  <a:path w="1013772" h="593601">
                    <a:moveTo>
                      <a:pt x="0" y="296801"/>
                    </a:moveTo>
                    <a:cubicBezTo>
                      <a:pt x="0" y="132739"/>
                      <a:pt x="226903" y="0"/>
                      <a:pt x="506886" y="0"/>
                    </a:cubicBezTo>
                    <a:cubicBezTo>
                      <a:pt x="786790" y="0"/>
                      <a:pt x="1013772" y="132739"/>
                      <a:pt x="1013772" y="296801"/>
                    </a:cubicBezTo>
                    <a:cubicBezTo>
                      <a:pt x="1013772" y="460596"/>
                      <a:pt x="786790" y="593601"/>
                      <a:pt x="506886" y="593601"/>
                    </a:cubicBezTo>
                    <a:cubicBezTo>
                      <a:pt x="226903" y="593601"/>
                      <a:pt x="0" y="460596"/>
                      <a:pt x="0" y="296801"/>
                    </a:cubicBezTo>
                    <a:close/>
                  </a:path>
                </a:pathLst>
              </a:custGeom>
              <a:gradFill>
                <a:gsLst>
                  <a:gs pos="100000">
                    <a:srgbClr val="FFFFFF">
                      <a:alpha val="0"/>
                    </a:srgbClr>
                  </a:gs>
                  <a:gs pos="86019">
                    <a:srgbClr val="FFFFFF">
                      <a:alpha val="0"/>
                    </a:srgbClr>
                  </a:gs>
                  <a:gs pos="0">
                    <a:srgbClr val="FFFFFF">
                      <a:alpha val="40000"/>
                    </a:srgbClr>
                  </a:gs>
                </a:gsLst>
                <a:path path="circle">
                  <a:fillToRect l="50000" t="50000" r="50000" b="50000"/>
                </a:path>
              </a:gradFill>
              <a:ln w="7600" cap="flat">
                <a:noFill/>
                <a:bevel/>
              </a:ln>
            </p:spPr>
          </p:sp>
          <p:sp>
            <p:nvSpPr>
              <p:cNvPr id="390" name="Freeform 389"/>
              <p:cNvSpPr/>
              <p:nvPr/>
            </p:nvSpPr>
            <p:spPr>
              <a:xfrm>
                <a:off x="3914490" y="5441124"/>
                <a:ext cx="790620" cy="233942"/>
              </a:xfrm>
              <a:custGeom>
                <a:avLst/>
                <a:gdLst/>
                <a:ahLst/>
                <a:cxnLst/>
                <a:rect l="0" t="0" r="0" b="0"/>
                <a:pathLst>
                  <a:path w="790620" h="233942">
                    <a:moveTo>
                      <a:pt x="0" y="131070"/>
                    </a:moveTo>
                    <a:cubicBezTo>
                      <a:pt x="0" y="74142"/>
                      <a:pt x="176894" y="0"/>
                      <a:pt x="395310" y="0"/>
                    </a:cubicBezTo>
                    <a:cubicBezTo>
                      <a:pt x="613607" y="0"/>
                      <a:pt x="790620" y="74142"/>
                      <a:pt x="790620" y="131070"/>
                    </a:cubicBezTo>
                    <a:cubicBezTo>
                      <a:pt x="790620" y="187820"/>
                      <a:pt x="613607" y="233942"/>
                      <a:pt x="395310" y="233942"/>
                    </a:cubicBezTo>
                    <a:cubicBezTo>
                      <a:pt x="176894" y="233942"/>
                      <a:pt x="0" y="187820"/>
                      <a:pt x="0" y="131070"/>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391" name="Freeform 390"/>
              <p:cNvSpPr/>
              <p:nvPr/>
            </p:nvSpPr>
            <p:spPr>
              <a:xfrm>
                <a:off x="4109605" y="5441123"/>
                <a:ext cx="400389" cy="107173"/>
              </a:xfrm>
              <a:custGeom>
                <a:avLst/>
                <a:gdLst/>
                <a:ahLst/>
                <a:cxnLst/>
                <a:rect l="0" t="0" r="0" b="0"/>
                <a:pathLst>
                  <a:path w="400389" h="107173">
                    <a:moveTo>
                      <a:pt x="0" y="53586"/>
                    </a:moveTo>
                    <a:cubicBezTo>
                      <a:pt x="0" y="23824"/>
                      <a:pt x="89544" y="0"/>
                      <a:pt x="200195" y="0"/>
                    </a:cubicBezTo>
                    <a:cubicBezTo>
                      <a:pt x="310734" y="0"/>
                      <a:pt x="400389" y="23824"/>
                      <a:pt x="400389" y="53586"/>
                    </a:cubicBezTo>
                    <a:cubicBezTo>
                      <a:pt x="400389" y="83014"/>
                      <a:pt x="310734" y="107173"/>
                      <a:pt x="200195" y="107173"/>
                    </a:cubicBezTo>
                    <a:cubicBezTo>
                      <a:pt x="89544" y="107173"/>
                      <a:pt x="0" y="83014"/>
                      <a:pt x="0" y="53586"/>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392" name="Freeform 391"/>
              <p:cNvSpPr/>
              <p:nvPr/>
            </p:nvSpPr>
            <p:spPr>
              <a:xfrm>
                <a:off x="4099289" y="5929091"/>
                <a:ext cx="397786" cy="96993"/>
              </a:xfrm>
              <a:custGeom>
                <a:avLst/>
                <a:gdLst/>
                <a:ahLst/>
                <a:cxnLst/>
                <a:rect l="0" t="0" r="0" b="0"/>
                <a:pathLst>
                  <a:path w="397786" h="96993">
                    <a:moveTo>
                      <a:pt x="0" y="48497"/>
                    </a:moveTo>
                    <a:cubicBezTo>
                      <a:pt x="0" y="21571"/>
                      <a:pt x="88955" y="0"/>
                      <a:pt x="198893" y="0"/>
                    </a:cubicBezTo>
                    <a:cubicBezTo>
                      <a:pt x="308712" y="0"/>
                      <a:pt x="397786" y="21571"/>
                      <a:pt x="397786" y="48497"/>
                    </a:cubicBezTo>
                    <a:cubicBezTo>
                      <a:pt x="397786" y="75183"/>
                      <a:pt x="308712" y="96993"/>
                      <a:pt x="198893" y="96993"/>
                    </a:cubicBezTo>
                    <a:cubicBezTo>
                      <a:pt x="88955" y="96993"/>
                      <a:pt x="0" y="75183"/>
                      <a:pt x="0" y="48497"/>
                    </a:cubicBezTo>
                    <a:close/>
                  </a:path>
                </a:pathLst>
              </a:custGeom>
              <a:gradFill>
                <a:gsLst>
                  <a:gs pos="0">
                    <a:srgbClr val="FFFFFF">
                      <a:alpha val="0"/>
                    </a:srgbClr>
                  </a:gs>
                  <a:gs pos="100000">
                    <a:srgbClr val="FFFFFF">
                      <a:alpha val="89000"/>
                    </a:srgbClr>
                  </a:gs>
                </a:gsLst>
                <a:lin ang="5400000" scaled="0"/>
              </a:gradFill>
              <a:ln w="7600" cap="flat">
                <a:noFill/>
                <a:bevel/>
              </a:ln>
            </p:spPr>
          </p:sp>
          <p:sp>
            <p:nvSpPr>
              <p:cNvPr id="393" name="Text 1197"/>
              <p:cNvSpPr txBox="1"/>
              <p:nvPr/>
            </p:nvSpPr>
            <p:spPr>
              <a:xfrm>
                <a:off x="3777800" y="5418300"/>
                <a:ext cx="1064000" cy="623200"/>
              </a:xfrm>
              <a:prstGeom prst="rect">
                <a:avLst/>
              </a:prstGeom>
              <a:noFill/>
            </p:spPr>
            <p:txBody>
              <a:bodyPr wrap="square" lIns="36000" tIns="18000" rIns="36000" bIns="18000" rtlCol="0" anchor="ctr"/>
              <a:lstStyle/>
              <a:p>
                <a:pPr algn="ctr"/>
                <a:r>
                  <a:rPr>
                    <a:solidFill>
                      <a:srgbClr val="000000"/>
                    </a:solidFill>
                    <a:latin typeface="Arial"/>
                  </a:rPr>
                  <a:t>Concept</a:t>
                </a:r>
              </a:p>
            </p:txBody>
          </p:sp>
        </p:grpSp>
        <p:grpSp>
          <p:nvGrpSpPr>
            <p:cNvPr id="21" name="Ellipse"/>
            <p:cNvGrpSpPr/>
            <p:nvPr/>
          </p:nvGrpSpPr>
          <p:grpSpPr>
            <a:xfrm>
              <a:off x="6422600" y="4215600"/>
              <a:ext cx="1064000" cy="623200"/>
              <a:chOff x="6422600" y="4215600"/>
              <a:chExt cx="1064000" cy="623200"/>
            </a:xfrm>
          </p:grpSpPr>
          <p:sp>
            <p:nvSpPr>
              <p:cNvPr id="382" name="Freeform 381"/>
              <p:cNvSpPr/>
              <p:nvPr/>
            </p:nvSpPr>
            <p:spPr>
              <a:xfrm>
                <a:off x="6422600" y="4215600"/>
                <a:ext cx="1064000" cy="623200"/>
              </a:xfrm>
              <a:custGeom>
                <a:avLst/>
                <a:gdLst/>
                <a:ahLst/>
                <a:cxnLst/>
                <a:rect l="0" t="0" r="0" b="0"/>
                <a:pathLst>
                  <a:path w="1064000" h="623200">
                    <a:moveTo>
                      <a:pt x="0" y="311600"/>
                    </a:moveTo>
                    <a:cubicBezTo>
                      <a:pt x="0" y="139357"/>
                      <a:pt x="238144" y="0"/>
                      <a:pt x="532000" y="0"/>
                    </a:cubicBezTo>
                    <a:cubicBezTo>
                      <a:pt x="825778" y="0"/>
                      <a:pt x="1064000" y="139357"/>
                      <a:pt x="1064000" y="311600"/>
                    </a:cubicBezTo>
                    <a:cubicBezTo>
                      <a:pt x="1064000" y="483564"/>
                      <a:pt x="825778" y="623200"/>
                      <a:pt x="532000" y="623200"/>
                    </a:cubicBezTo>
                    <a:cubicBezTo>
                      <a:pt x="238144" y="623200"/>
                      <a:pt x="0" y="483564"/>
                      <a:pt x="0" y="311600"/>
                    </a:cubicBezTo>
                    <a:close/>
                  </a:path>
                </a:pathLst>
              </a:custGeom>
              <a:solidFill>
                <a:srgbClr val="A0A0A0"/>
              </a:solidFill>
              <a:ln w="7600" cap="flat">
                <a:noFill/>
                <a:bevel/>
              </a:ln>
              <a:effectLst>
                <a:outerShdw blurRad="30000" dist="21496" dir="2700000" algn="tl">
                  <a:srgbClr val="000000">
                    <a:alpha val="40000"/>
                  </a:srgbClr>
                </a:outerShdw>
              </a:effectLst>
            </p:spPr>
          </p:sp>
          <p:sp>
            <p:nvSpPr>
              <p:cNvPr id="383" name="Freeform 382"/>
              <p:cNvSpPr/>
              <p:nvPr/>
            </p:nvSpPr>
            <p:spPr>
              <a:xfrm>
                <a:off x="6447714" y="4230400"/>
                <a:ext cx="1013772" cy="593601"/>
              </a:xfrm>
              <a:custGeom>
                <a:avLst/>
                <a:gdLst/>
                <a:ahLst/>
                <a:cxnLst/>
                <a:rect l="0" t="0" r="0" b="0"/>
                <a:pathLst>
                  <a:path w="1013772" h="593601">
                    <a:moveTo>
                      <a:pt x="0" y="296801"/>
                    </a:moveTo>
                    <a:cubicBezTo>
                      <a:pt x="0" y="132739"/>
                      <a:pt x="226903" y="0"/>
                      <a:pt x="506886" y="0"/>
                    </a:cubicBezTo>
                    <a:cubicBezTo>
                      <a:pt x="786790" y="0"/>
                      <a:pt x="1013772" y="132739"/>
                      <a:pt x="1013772" y="296801"/>
                    </a:cubicBezTo>
                    <a:cubicBezTo>
                      <a:pt x="1013772" y="460596"/>
                      <a:pt x="786790" y="593601"/>
                      <a:pt x="506886" y="593601"/>
                    </a:cubicBezTo>
                    <a:cubicBezTo>
                      <a:pt x="226903" y="593601"/>
                      <a:pt x="0" y="460596"/>
                      <a:pt x="0" y="296801"/>
                    </a:cubicBezTo>
                    <a:close/>
                  </a:path>
                </a:pathLst>
              </a:custGeom>
              <a:gradFill>
                <a:gsLst>
                  <a:gs pos="100000">
                    <a:srgbClr val="FFFFFF">
                      <a:alpha val="0"/>
                    </a:srgbClr>
                  </a:gs>
                  <a:gs pos="86019">
                    <a:srgbClr val="FFFFFF">
                      <a:alpha val="0"/>
                    </a:srgbClr>
                  </a:gs>
                  <a:gs pos="0">
                    <a:srgbClr val="FFFFFF">
                      <a:alpha val="40000"/>
                    </a:srgbClr>
                  </a:gs>
                </a:gsLst>
                <a:path path="circle">
                  <a:fillToRect l="50000" t="50000" r="50000" b="50000"/>
                </a:path>
              </a:gradFill>
              <a:ln w="7600" cap="flat">
                <a:noFill/>
                <a:bevel/>
              </a:ln>
            </p:spPr>
          </p:sp>
          <p:sp>
            <p:nvSpPr>
              <p:cNvPr id="384" name="Freeform 383"/>
              <p:cNvSpPr/>
              <p:nvPr/>
            </p:nvSpPr>
            <p:spPr>
              <a:xfrm>
                <a:off x="6559289" y="4238424"/>
                <a:ext cx="790620" cy="233942"/>
              </a:xfrm>
              <a:custGeom>
                <a:avLst/>
                <a:gdLst/>
                <a:ahLst/>
                <a:cxnLst/>
                <a:rect l="0" t="0" r="0" b="0"/>
                <a:pathLst>
                  <a:path w="790620" h="233942">
                    <a:moveTo>
                      <a:pt x="0" y="131070"/>
                    </a:moveTo>
                    <a:cubicBezTo>
                      <a:pt x="0" y="74142"/>
                      <a:pt x="176894" y="0"/>
                      <a:pt x="395310" y="0"/>
                    </a:cubicBezTo>
                    <a:cubicBezTo>
                      <a:pt x="613607" y="0"/>
                      <a:pt x="790620" y="74142"/>
                      <a:pt x="790620" y="131070"/>
                    </a:cubicBezTo>
                    <a:cubicBezTo>
                      <a:pt x="790620" y="187820"/>
                      <a:pt x="613607" y="233942"/>
                      <a:pt x="395310" y="233942"/>
                    </a:cubicBezTo>
                    <a:cubicBezTo>
                      <a:pt x="176894" y="233942"/>
                      <a:pt x="0" y="187820"/>
                      <a:pt x="0" y="131070"/>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385" name="Freeform 384"/>
              <p:cNvSpPr/>
              <p:nvPr/>
            </p:nvSpPr>
            <p:spPr>
              <a:xfrm>
                <a:off x="6754405" y="4238423"/>
                <a:ext cx="400389" cy="107173"/>
              </a:xfrm>
              <a:custGeom>
                <a:avLst/>
                <a:gdLst/>
                <a:ahLst/>
                <a:cxnLst/>
                <a:rect l="0" t="0" r="0" b="0"/>
                <a:pathLst>
                  <a:path w="400389" h="107173">
                    <a:moveTo>
                      <a:pt x="0" y="53586"/>
                    </a:moveTo>
                    <a:cubicBezTo>
                      <a:pt x="0" y="23824"/>
                      <a:pt x="89544" y="0"/>
                      <a:pt x="200195" y="0"/>
                    </a:cubicBezTo>
                    <a:cubicBezTo>
                      <a:pt x="310734" y="0"/>
                      <a:pt x="400389" y="23824"/>
                      <a:pt x="400389" y="53586"/>
                    </a:cubicBezTo>
                    <a:cubicBezTo>
                      <a:pt x="400389" y="83014"/>
                      <a:pt x="310734" y="107173"/>
                      <a:pt x="200195" y="107173"/>
                    </a:cubicBezTo>
                    <a:cubicBezTo>
                      <a:pt x="89544" y="107173"/>
                      <a:pt x="0" y="83014"/>
                      <a:pt x="0" y="53586"/>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386" name="Freeform 385"/>
              <p:cNvSpPr/>
              <p:nvPr/>
            </p:nvSpPr>
            <p:spPr>
              <a:xfrm>
                <a:off x="6744088" y="4726391"/>
                <a:ext cx="397786" cy="96993"/>
              </a:xfrm>
              <a:custGeom>
                <a:avLst/>
                <a:gdLst/>
                <a:ahLst/>
                <a:cxnLst/>
                <a:rect l="0" t="0" r="0" b="0"/>
                <a:pathLst>
                  <a:path w="397786" h="96993">
                    <a:moveTo>
                      <a:pt x="0" y="48497"/>
                    </a:moveTo>
                    <a:cubicBezTo>
                      <a:pt x="0" y="21571"/>
                      <a:pt x="88955" y="0"/>
                      <a:pt x="198893" y="0"/>
                    </a:cubicBezTo>
                    <a:cubicBezTo>
                      <a:pt x="308712" y="0"/>
                      <a:pt x="397786" y="21571"/>
                      <a:pt x="397786" y="48497"/>
                    </a:cubicBezTo>
                    <a:cubicBezTo>
                      <a:pt x="397786" y="75183"/>
                      <a:pt x="308712" y="96993"/>
                      <a:pt x="198893" y="96993"/>
                    </a:cubicBezTo>
                    <a:cubicBezTo>
                      <a:pt x="88955" y="96993"/>
                      <a:pt x="0" y="75183"/>
                      <a:pt x="0" y="48497"/>
                    </a:cubicBezTo>
                    <a:close/>
                  </a:path>
                </a:pathLst>
              </a:custGeom>
              <a:gradFill>
                <a:gsLst>
                  <a:gs pos="0">
                    <a:srgbClr val="FFFFFF">
                      <a:alpha val="0"/>
                    </a:srgbClr>
                  </a:gs>
                  <a:gs pos="100000">
                    <a:srgbClr val="FFFFFF">
                      <a:alpha val="89000"/>
                    </a:srgbClr>
                  </a:gs>
                </a:gsLst>
                <a:lin ang="5400000" scaled="0"/>
              </a:gradFill>
              <a:ln w="7600" cap="flat">
                <a:noFill/>
                <a:bevel/>
              </a:ln>
            </p:spPr>
          </p:sp>
          <p:sp>
            <p:nvSpPr>
              <p:cNvPr id="387" name="Text 1198"/>
              <p:cNvSpPr txBox="1"/>
              <p:nvPr/>
            </p:nvSpPr>
            <p:spPr>
              <a:xfrm>
                <a:off x="6422600" y="4215600"/>
                <a:ext cx="1064000" cy="623200"/>
              </a:xfrm>
              <a:prstGeom prst="rect">
                <a:avLst/>
              </a:prstGeom>
              <a:noFill/>
            </p:spPr>
            <p:txBody>
              <a:bodyPr wrap="square" lIns="36000" tIns="18000" rIns="36000" bIns="18000" rtlCol="0" anchor="ctr"/>
              <a:lstStyle/>
              <a:p>
                <a:pPr algn="ctr"/>
                <a:r>
                  <a:rPr>
                    <a:solidFill>
                      <a:srgbClr val="000000"/>
                    </a:solidFill>
                    <a:latin typeface="Arial"/>
                  </a:rPr>
                  <a:t>Concept</a:t>
                </a:r>
              </a:p>
            </p:txBody>
          </p:sp>
        </p:grpSp>
        <p:cxnSp>
          <p:nvCxnSpPr>
            <p:cNvPr id="22" name="Connector"/>
            <p:cNvCxnSpPr/>
            <p:nvPr/>
          </p:nvCxnSpPr>
          <p:spPr>
            <a:xfrm rot="-1549602">
              <a:off x="4612797" y="2786777"/>
              <a:ext cx="1107654" cy="0"/>
            </a:xfrm>
            <a:prstGeom prst="line">
              <a:avLst/>
            </a:prstGeom>
            <a:ln w="7600" cap="flat">
              <a:solidFill>
                <a:srgbClr val="000000"/>
              </a:solidFill>
              <a:bevel/>
              <a:tailEnd type="triangle" w="med" len="med"/>
            </a:ln>
          </p:spPr>
        </p:cxnSp>
        <p:cxnSp>
          <p:nvCxnSpPr>
            <p:cNvPr id="23" name="Connector"/>
            <p:cNvCxnSpPr/>
            <p:nvPr/>
          </p:nvCxnSpPr>
          <p:spPr>
            <a:xfrm rot="3034890">
              <a:off x="4574146" y="4009982"/>
              <a:ext cx="722525" cy="0"/>
            </a:xfrm>
            <a:prstGeom prst="line">
              <a:avLst/>
            </a:prstGeom>
            <a:ln w="7600" cap="flat">
              <a:solidFill>
                <a:srgbClr val="000000"/>
              </a:solidFill>
              <a:bevel/>
              <a:tailEnd type="triangle" w="med" len="med"/>
            </a:ln>
          </p:spPr>
        </p:cxnSp>
        <p:cxnSp>
          <p:nvCxnSpPr>
            <p:cNvPr id="24" name="Connector"/>
            <p:cNvCxnSpPr/>
            <p:nvPr/>
          </p:nvCxnSpPr>
          <p:spPr>
            <a:xfrm rot="8652240">
              <a:off x="4206409" y="5098150"/>
              <a:ext cx="1094719" cy="0"/>
            </a:xfrm>
            <a:prstGeom prst="line">
              <a:avLst/>
            </a:prstGeom>
            <a:ln w="7600" cap="flat">
              <a:solidFill>
                <a:srgbClr val="000000"/>
              </a:solidFill>
              <a:bevel/>
              <a:tailEnd type="triangle" w="med" len="med"/>
            </a:ln>
          </p:spPr>
        </p:cxnSp>
        <p:cxnSp>
          <p:nvCxnSpPr>
            <p:cNvPr id="25" name="Connector"/>
            <p:cNvCxnSpPr/>
            <p:nvPr/>
          </p:nvCxnSpPr>
          <p:spPr>
            <a:xfrm>
              <a:off x="6046400" y="4527200"/>
              <a:ext cx="376200" cy="0"/>
            </a:xfrm>
            <a:prstGeom prst="line">
              <a:avLst/>
            </a:prstGeom>
            <a:ln w="7600" cap="flat">
              <a:solidFill>
                <a:srgbClr val="000000"/>
              </a:solidFill>
              <a:bevel/>
              <a:tailEnd type="triangle" w="med" len="med"/>
            </a:ln>
          </p:spPr>
        </p:cxnSp>
        <p:grpSp>
          <p:nvGrpSpPr>
            <p:cNvPr id="26" name="Text Box"/>
            <p:cNvGrpSpPr/>
            <p:nvPr/>
          </p:nvGrpSpPr>
          <p:grpSpPr>
            <a:xfrm>
              <a:off x="7292800" y="2378300"/>
              <a:ext cx="972800" cy="212800"/>
              <a:chOff x="7292800" y="2378300"/>
              <a:chExt cx="972800" cy="212800"/>
            </a:xfrm>
          </p:grpSpPr>
          <p:sp>
            <p:nvSpPr>
              <p:cNvPr id="380" name="Freeform 379"/>
              <p:cNvSpPr/>
              <p:nvPr/>
            </p:nvSpPr>
            <p:spPr>
              <a:xfrm>
                <a:off x="7292800" y="2374501"/>
                <a:ext cx="972800" cy="220399"/>
              </a:xfrm>
              <a:custGeom>
                <a:avLst/>
                <a:gdLst/>
                <a:ahLst/>
                <a:cxnLst/>
                <a:rect l="0" t="0" r="0" b="0"/>
                <a:pathLst>
                  <a:path w="972800" h="220399">
                    <a:moveTo>
                      <a:pt x="0" y="110199"/>
                    </a:moveTo>
                    <a:cubicBezTo>
                      <a:pt x="0" y="49352"/>
                      <a:pt x="56411" y="0"/>
                      <a:pt x="126111" y="0"/>
                    </a:cubicBezTo>
                    <a:lnTo>
                      <a:pt x="880095" y="0"/>
                    </a:lnTo>
                    <a:cubicBezTo>
                      <a:pt x="933447" y="15038"/>
                      <a:pt x="972800" y="57780"/>
                      <a:pt x="972800" y="110199"/>
                    </a:cubicBezTo>
                    <a:cubicBezTo>
                      <a:pt x="972800" y="161397"/>
                      <a:pt x="930240" y="205550"/>
                      <a:pt x="873628" y="220399"/>
                    </a:cubicBezTo>
                    <a:lnTo>
                      <a:pt x="126111" y="220399"/>
                    </a:lnTo>
                    <a:cubicBezTo>
                      <a:pt x="56411" y="220399"/>
                      <a:pt x="0" y="171255"/>
                      <a:pt x="0" y="110199"/>
                    </a:cubicBezTo>
                    <a:close/>
                  </a:path>
                </a:pathLst>
              </a:custGeom>
              <a:solidFill>
                <a:srgbClr val="00BFFF"/>
              </a:solidFill>
              <a:ln w="7600" cap="flat">
                <a:noFill/>
                <a:bevel/>
              </a:ln>
            </p:spPr>
          </p:sp>
          <p:sp>
            <p:nvSpPr>
              <p:cNvPr id="381" name="Freeform 380"/>
              <p:cNvSpPr/>
              <p:nvPr/>
            </p:nvSpPr>
            <p:spPr>
              <a:xfrm>
                <a:off x="7314243" y="2389700"/>
                <a:ext cx="929913" cy="190000"/>
              </a:xfrm>
              <a:custGeom>
                <a:avLst/>
                <a:gdLst/>
                <a:ahLst/>
                <a:cxnLst/>
                <a:rect l="l" t="t" r="r" b="b"/>
                <a:pathLst>
                  <a:path w="929913" h="190000">
                    <a:moveTo>
                      <a:pt x="0" y="95000"/>
                    </a:moveTo>
                    <a:cubicBezTo>
                      <a:pt x="0" y="42545"/>
                      <a:pt x="53924" y="0"/>
                      <a:pt x="120551" y="0"/>
                    </a:cubicBezTo>
                    <a:lnTo>
                      <a:pt x="841297" y="0"/>
                    </a:lnTo>
                    <a:cubicBezTo>
                      <a:pt x="892293" y="12964"/>
                      <a:pt x="929913" y="49810"/>
                      <a:pt x="929913" y="95000"/>
                    </a:cubicBezTo>
                    <a:cubicBezTo>
                      <a:pt x="929913" y="139135"/>
                      <a:pt x="889230" y="177199"/>
                      <a:pt x="835111" y="190000"/>
                    </a:cubicBezTo>
                    <a:lnTo>
                      <a:pt x="120551" y="190000"/>
                    </a:lnTo>
                    <a:cubicBezTo>
                      <a:pt x="53924" y="190000"/>
                      <a:pt x="0" y="147635"/>
                      <a:pt x="0" y="95000"/>
                    </a:cubicBezTo>
                    <a:close/>
                  </a:path>
                </a:pathLst>
              </a:custGeom>
              <a:solidFill>
                <a:srgbClr val="FFFFFF"/>
              </a:solidFill>
              <a:ln w="7600" cap="flat">
                <a:noFill/>
                <a:bevel/>
              </a:ln>
            </p:spPr>
            <p:txBody>
              <a:bodyPr wrap="square" lIns="36000" tIns="18000" rIns="36000" bIns="18000" rtlCol="0" anchor="ctr"/>
              <a:lstStyle/>
              <a:p>
                <a:pPr algn="ctr"/>
                <a:r>
                  <a:rPr>
                    <a:solidFill>
                      <a:srgbClr val="000000"/>
                    </a:solidFill>
                    <a:latin typeface="Arial"/>
                  </a:rPr>
                  <a:t>Idea</a:t>
                </a:r>
              </a:p>
            </p:txBody>
          </p:sp>
        </p:grpSp>
        <p:grpSp>
          <p:nvGrpSpPr>
            <p:cNvPr id="27" name="Rounded rectangle"/>
            <p:cNvGrpSpPr/>
            <p:nvPr/>
          </p:nvGrpSpPr>
          <p:grpSpPr>
            <a:xfrm>
              <a:off x="2364200" y="5471500"/>
              <a:ext cx="912000" cy="516800"/>
              <a:chOff x="2364200" y="5471500"/>
              <a:chExt cx="912000" cy="516800"/>
            </a:xfrm>
          </p:grpSpPr>
          <p:sp>
            <p:nvSpPr>
              <p:cNvPr id="375" name="Freeform 374"/>
              <p:cNvSpPr/>
              <p:nvPr/>
            </p:nvSpPr>
            <p:spPr>
              <a:xfrm>
                <a:off x="2364200" y="5471500"/>
                <a:ext cx="912000" cy="516800"/>
              </a:xfrm>
              <a:custGeom>
                <a:avLst/>
                <a:gdLst/>
                <a:ahLst/>
                <a:cxnLst/>
                <a:rect l="0" t="0" r="0" b="0"/>
                <a:pathLst>
                  <a:path w="912000" h="516800">
                    <a:moveTo>
                      <a:pt x="129200" y="0"/>
                    </a:moveTo>
                    <a:lnTo>
                      <a:pt x="782800" y="0"/>
                    </a:lnTo>
                    <a:cubicBezTo>
                      <a:pt x="883059" y="0"/>
                      <a:pt x="912000" y="28941"/>
                      <a:pt x="912000" y="129200"/>
                    </a:cubicBezTo>
                    <a:lnTo>
                      <a:pt x="912000" y="387600"/>
                    </a:lnTo>
                    <a:cubicBezTo>
                      <a:pt x="912000" y="487859"/>
                      <a:pt x="883059" y="516800"/>
                      <a:pt x="782800" y="516800"/>
                    </a:cubicBezTo>
                    <a:lnTo>
                      <a:pt x="129200" y="516800"/>
                    </a:lnTo>
                    <a:cubicBezTo>
                      <a:pt x="28941" y="516800"/>
                      <a:pt x="0" y="487859"/>
                      <a:pt x="0" y="387600"/>
                    </a:cubicBezTo>
                    <a:lnTo>
                      <a:pt x="0" y="129200"/>
                    </a:lnTo>
                    <a:cubicBezTo>
                      <a:pt x="0" y="28941"/>
                      <a:pt x="28941" y="0"/>
                      <a:pt x="129200" y="0"/>
                    </a:cubicBezTo>
                    <a:close/>
                  </a:path>
                </a:pathLst>
              </a:custGeom>
              <a:solidFill>
                <a:srgbClr val="A0A0A0"/>
              </a:solidFill>
              <a:ln w="7600" cap="flat">
                <a:noFill/>
                <a:bevel/>
              </a:ln>
              <a:effectLst>
                <a:outerShdw blurRad="30000" dist="21496" dir="2700000" algn="tl">
                  <a:srgbClr val="000000">
                    <a:alpha val="40000"/>
                  </a:srgbClr>
                </a:outerShdw>
              </a:effectLst>
            </p:spPr>
          </p:sp>
          <p:sp>
            <p:nvSpPr>
              <p:cNvPr id="376" name="Freeform 375"/>
              <p:cNvSpPr/>
              <p:nvPr/>
            </p:nvSpPr>
            <p:spPr>
              <a:xfrm>
                <a:off x="2377880" y="5479252"/>
                <a:ext cx="884640" cy="258400"/>
              </a:xfrm>
              <a:custGeom>
                <a:avLst/>
                <a:gdLst/>
                <a:ahLst/>
                <a:cxnLst/>
                <a:rect l="0" t="0" r="0" b="0"/>
                <a:pathLst>
                  <a:path w="884640" h="258400" stroke="0">
                    <a:moveTo>
                      <a:pt x="129200" y="0"/>
                    </a:moveTo>
                    <a:lnTo>
                      <a:pt x="755440" y="0"/>
                    </a:lnTo>
                    <a:cubicBezTo>
                      <a:pt x="855699" y="0"/>
                      <a:pt x="884640" y="28941"/>
                      <a:pt x="884640" y="129200"/>
                    </a:cubicBezTo>
                    <a:lnTo>
                      <a:pt x="884640" y="258400"/>
                    </a:lnTo>
                    <a:cubicBezTo>
                      <a:pt x="884640" y="258400"/>
                      <a:pt x="871370" y="195092"/>
                      <a:pt x="809446" y="195092"/>
                    </a:cubicBezTo>
                    <a:lnTo>
                      <a:pt x="75194" y="195092"/>
                    </a:lnTo>
                    <a:cubicBezTo>
                      <a:pt x="13270" y="195092"/>
                      <a:pt x="0" y="258400"/>
                      <a:pt x="0" y="258400"/>
                    </a:cubicBezTo>
                    <a:lnTo>
                      <a:pt x="0" y="129200"/>
                    </a:lnTo>
                    <a:cubicBezTo>
                      <a:pt x="0" y="28941"/>
                      <a:pt x="28941" y="0"/>
                      <a:pt x="129200" y="0"/>
                    </a:cubicBezTo>
                    <a:close/>
                  </a:path>
                </a:pathLst>
              </a:custGeom>
              <a:gradFill>
                <a:gsLst>
                  <a:gs pos="0">
                    <a:srgbClr val="FFFFFF">
                      <a:alpha val="80000"/>
                    </a:srgbClr>
                  </a:gs>
                  <a:gs pos="100000">
                    <a:srgbClr val="FFFFFF">
                      <a:alpha val="0"/>
                    </a:srgbClr>
                  </a:gs>
                </a:gsLst>
                <a:lin ang="5400000" scaled="0"/>
              </a:gradFill>
              <a:ln w="7600" cap="flat">
                <a:solidFill>
                  <a:srgbClr val="366092"/>
                </a:solidFill>
                <a:bevel/>
              </a:ln>
            </p:spPr>
          </p:sp>
          <p:sp>
            <p:nvSpPr>
              <p:cNvPr id="377" name="Freeform 376"/>
              <p:cNvSpPr/>
              <p:nvPr/>
            </p:nvSpPr>
            <p:spPr>
              <a:xfrm>
                <a:off x="2437160" y="5489588"/>
                <a:ext cx="766080" cy="31008"/>
              </a:xfrm>
              <a:custGeom>
                <a:avLst/>
                <a:gdLst/>
                <a:ahLst/>
                <a:cxnLst/>
                <a:rect l="0" t="0" r="0" b="0"/>
                <a:pathLst>
                  <a:path w="766080" h="31008" stroke="0">
                    <a:moveTo>
                      <a:pt x="17328" y="0"/>
                    </a:moveTo>
                    <a:lnTo>
                      <a:pt x="748752" y="0"/>
                    </a:lnTo>
                    <a:cubicBezTo>
                      <a:pt x="758322" y="0"/>
                      <a:pt x="766080" y="6941"/>
                      <a:pt x="766080" y="15504"/>
                    </a:cubicBezTo>
                    <a:lnTo>
                      <a:pt x="766080" y="15504"/>
                    </a:lnTo>
                    <a:cubicBezTo>
                      <a:pt x="766080" y="24067"/>
                      <a:pt x="758322" y="31008"/>
                      <a:pt x="748752" y="31008"/>
                    </a:cubicBezTo>
                    <a:lnTo>
                      <a:pt x="17328" y="31008"/>
                    </a:lnTo>
                    <a:cubicBezTo>
                      <a:pt x="7758" y="31008"/>
                      <a:pt x="0" y="24067"/>
                      <a:pt x="0" y="15504"/>
                    </a:cubicBezTo>
                    <a:lnTo>
                      <a:pt x="0" y="15504"/>
                    </a:lnTo>
                    <a:cubicBezTo>
                      <a:pt x="0" y="6941"/>
                      <a:pt x="7758" y="0"/>
                      <a:pt x="17328" y="0"/>
                    </a:cubicBezTo>
                    <a:close/>
                  </a:path>
                </a:pathLst>
              </a:custGeom>
              <a:solidFill>
                <a:srgbClr val="FFFFFF">
                  <a:alpha val="69000"/>
                </a:srgbClr>
              </a:solidFill>
              <a:ln w="7600" cap="flat">
                <a:solidFill>
                  <a:srgbClr val="366092"/>
                </a:solidFill>
                <a:bevel/>
              </a:ln>
            </p:spPr>
          </p:sp>
          <p:sp>
            <p:nvSpPr>
              <p:cNvPr id="378" name="Freeform 377"/>
              <p:cNvSpPr/>
              <p:nvPr/>
            </p:nvSpPr>
            <p:spPr>
              <a:xfrm>
                <a:off x="2377880" y="5479252"/>
                <a:ext cx="884640" cy="501296"/>
              </a:xfrm>
              <a:custGeom>
                <a:avLst/>
                <a:gdLst/>
                <a:ahLst/>
                <a:cxnLst/>
                <a:rect l="0" t="0" r="0" b="0"/>
                <a:pathLst>
                  <a:path w="884640" h="501296" stroke="0">
                    <a:moveTo>
                      <a:pt x="125324" y="0"/>
                    </a:moveTo>
                    <a:lnTo>
                      <a:pt x="759316" y="0"/>
                    </a:lnTo>
                    <a:cubicBezTo>
                      <a:pt x="856566" y="0"/>
                      <a:pt x="884640" y="28073"/>
                      <a:pt x="884640" y="125324"/>
                    </a:cubicBezTo>
                    <a:lnTo>
                      <a:pt x="884640" y="375972"/>
                    </a:lnTo>
                    <a:cubicBezTo>
                      <a:pt x="884640" y="473223"/>
                      <a:pt x="856566" y="501296"/>
                      <a:pt x="759316" y="501296"/>
                    </a:cubicBezTo>
                    <a:lnTo>
                      <a:pt x="125324" y="501296"/>
                    </a:lnTo>
                    <a:cubicBezTo>
                      <a:pt x="28073" y="501296"/>
                      <a:pt x="0" y="473223"/>
                      <a:pt x="0" y="375972"/>
                    </a:cubicBezTo>
                    <a:lnTo>
                      <a:pt x="0" y="125324"/>
                    </a:lnTo>
                    <a:cubicBezTo>
                      <a:pt x="0" y="28073"/>
                      <a:pt x="28073" y="0"/>
                      <a:pt x="125324" y="0"/>
                    </a:cubicBezTo>
                    <a:close/>
                  </a:path>
                </a:pathLst>
              </a:custGeom>
              <a:gradFill>
                <a:gsLst>
                  <a:gs pos="100000">
                    <a:srgbClr val="FFFFFF">
                      <a:alpha val="15000"/>
                    </a:srgbClr>
                  </a:gs>
                  <a:gs pos="86672">
                    <a:srgbClr val="FFFFFF">
                      <a:alpha val="15000"/>
                    </a:srgbClr>
                  </a:gs>
                  <a:gs pos="0">
                    <a:srgbClr val="FFFFFF">
                      <a:alpha val="49000"/>
                    </a:srgbClr>
                  </a:gs>
                </a:gsLst>
                <a:path path="circle">
                  <a:fillToRect l="50000" t="50000" r="50000" b="50000"/>
                </a:path>
              </a:gradFill>
              <a:ln w="7600" cap="flat">
                <a:solidFill>
                  <a:srgbClr val="366092"/>
                </a:solidFill>
                <a:bevel/>
              </a:ln>
            </p:spPr>
          </p:sp>
          <p:sp>
            <p:nvSpPr>
              <p:cNvPr id="379" name="Text 1199"/>
              <p:cNvSpPr txBox="1"/>
              <p:nvPr/>
            </p:nvSpPr>
            <p:spPr>
              <a:xfrm>
                <a:off x="2364200" y="5471500"/>
                <a:ext cx="912000" cy="516800"/>
              </a:xfrm>
              <a:prstGeom prst="rect">
                <a:avLst/>
              </a:prstGeom>
              <a:noFill/>
            </p:spPr>
            <p:txBody>
              <a:bodyPr wrap="square" lIns="36000" tIns="18000" rIns="36000" bIns="18000" rtlCol="0" anchor="ctr"/>
              <a:lstStyle/>
              <a:p>
                <a:pPr algn="ctr"/>
                <a:r>
                  <a:rPr>
                    <a:solidFill>
                      <a:srgbClr val="000000"/>
                    </a:solidFill>
                    <a:latin typeface="Arial"/>
                  </a:rPr>
                  <a:t>Process</a:t>
                </a:r>
              </a:p>
            </p:txBody>
          </p:sp>
        </p:grpSp>
        <p:grpSp>
          <p:nvGrpSpPr>
            <p:cNvPr id="28" name="Rounded rectangle"/>
            <p:cNvGrpSpPr/>
            <p:nvPr/>
          </p:nvGrpSpPr>
          <p:grpSpPr>
            <a:xfrm>
              <a:off x="692200" y="5471500"/>
              <a:ext cx="912000" cy="516800"/>
              <a:chOff x="692200" y="5471500"/>
              <a:chExt cx="912000" cy="516800"/>
            </a:xfrm>
          </p:grpSpPr>
          <p:sp>
            <p:nvSpPr>
              <p:cNvPr id="370" name="Freeform 369"/>
              <p:cNvSpPr/>
              <p:nvPr/>
            </p:nvSpPr>
            <p:spPr>
              <a:xfrm>
                <a:off x="692200" y="5471500"/>
                <a:ext cx="912000" cy="516800"/>
              </a:xfrm>
              <a:custGeom>
                <a:avLst/>
                <a:gdLst/>
                <a:ahLst/>
                <a:cxnLst/>
                <a:rect l="0" t="0" r="0" b="0"/>
                <a:pathLst>
                  <a:path w="912000" h="516800">
                    <a:moveTo>
                      <a:pt x="129200" y="0"/>
                    </a:moveTo>
                    <a:lnTo>
                      <a:pt x="782800" y="0"/>
                    </a:lnTo>
                    <a:cubicBezTo>
                      <a:pt x="883059" y="0"/>
                      <a:pt x="912000" y="28941"/>
                      <a:pt x="912000" y="129200"/>
                    </a:cubicBezTo>
                    <a:lnTo>
                      <a:pt x="912000" y="387600"/>
                    </a:lnTo>
                    <a:cubicBezTo>
                      <a:pt x="912000" y="487859"/>
                      <a:pt x="883059" y="516800"/>
                      <a:pt x="782800" y="516800"/>
                    </a:cubicBezTo>
                    <a:lnTo>
                      <a:pt x="129200" y="516800"/>
                    </a:lnTo>
                    <a:cubicBezTo>
                      <a:pt x="28941" y="516800"/>
                      <a:pt x="0" y="487859"/>
                      <a:pt x="0" y="387600"/>
                    </a:cubicBezTo>
                    <a:lnTo>
                      <a:pt x="0" y="129200"/>
                    </a:lnTo>
                    <a:cubicBezTo>
                      <a:pt x="0" y="28941"/>
                      <a:pt x="28941" y="0"/>
                      <a:pt x="129200" y="0"/>
                    </a:cubicBezTo>
                    <a:close/>
                  </a:path>
                </a:pathLst>
              </a:custGeom>
              <a:solidFill>
                <a:srgbClr val="A0A0A0"/>
              </a:solidFill>
              <a:ln w="7600" cap="flat">
                <a:noFill/>
                <a:bevel/>
              </a:ln>
              <a:effectLst>
                <a:outerShdw blurRad="30000" dist="21496" dir="2700000" algn="tl">
                  <a:srgbClr val="000000">
                    <a:alpha val="40000"/>
                  </a:srgbClr>
                </a:outerShdw>
              </a:effectLst>
            </p:spPr>
          </p:sp>
          <p:sp>
            <p:nvSpPr>
              <p:cNvPr id="371" name="Freeform 370"/>
              <p:cNvSpPr/>
              <p:nvPr/>
            </p:nvSpPr>
            <p:spPr>
              <a:xfrm>
                <a:off x="705880" y="5479252"/>
                <a:ext cx="884640" cy="258400"/>
              </a:xfrm>
              <a:custGeom>
                <a:avLst/>
                <a:gdLst/>
                <a:ahLst/>
                <a:cxnLst/>
                <a:rect l="0" t="0" r="0" b="0"/>
                <a:pathLst>
                  <a:path w="884640" h="258400" stroke="0">
                    <a:moveTo>
                      <a:pt x="129200" y="0"/>
                    </a:moveTo>
                    <a:lnTo>
                      <a:pt x="755440" y="0"/>
                    </a:lnTo>
                    <a:cubicBezTo>
                      <a:pt x="855699" y="0"/>
                      <a:pt x="884640" y="28941"/>
                      <a:pt x="884640" y="129200"/>
                    </a:cubicBezTo>
                    <a:lnTo>
                      <a:pt x="884640" y="258400"/>
                    </a:lnTo>
                    <a:cubicBezTo>
                      <a:pt x="884640" y="258400"/>
                      <a:pt x="871370" y="195092"/>
                      <a:pt x="809446" y="195092"/>
                    </a:cubicBezTo>
                    <a:lnTo>
                      <a:pt x="75194" y="195092"/>
                    </a:lnTo>
                    <a:cubicBezTo>
                      <a:pt x="13270" y="195092"/>
                      <a:pt x="0" y="258400"/>
                      <a:pt x="0" y="258400"/>
                    </a:cubicBezTo>
                    <a:lnTo>
                      <a:pt x="0" y="129200"/>
                    </a:lnTo>
                    <a:cubicBezTo>
                      <a:pt x="0" y="28941"/>
                      <a:pt x="28941" y="0"/>
                      <a:pt x="129200" y="0"/>
                    </a:cubicBezTo>
                    <a:close/>
                  </a:path>
                </a:pathLst>
              </a:custGeom>
              <a:gradFill>
                <a:gsLst>
                  <a:gs pos="0">
                    <a:srgbClr val="FFFFFF">
                      <a:alpha val="80000"/>
                    </a:srgbClr>
                  </a:gs>
                  <a:gs pos="100000">
                    <a:srgbClr val="FFFFFF">
                      <a:alpha val="0"/>
                    </a:srgbClr>
                  </a:gs>
                </a:gsLst>
                <a:lin ang="5400000" scaled="0"/>
              </a:gradFill>
              <a:ln w="7600" cap="flat">
                <a:solidFill>
                  <a:srgbClr val="366092"/>
                </a:solidFill>
                <a:bevel/>
              </a:ln>
            </p:spPr>
          </p:sp>
          <p:sp>
            <p:nvSpPr>
              <p:cNvPr id="372" name="Freeform 371"/>
              <p:cNvSpPr/>
              <p:nvPr/>
            </p:nvSpPr>
            <p:spPr>
              <a:xfrm>
                <a:off x="765160" y="5489588"/>
                <a:ext cx="766080" cy="31008"/>
              </a:xfrm>
              <a:custGeom>
                <a:avLst/>
                <a:gdLst/>
                <a:ahLst/>
                <a:cxnLst/>
                <a:rect l="0" t="0" r="0" b="0"/>
                <a:pathLst>
                  <a:path w="766080" h="31008" stroke="0">
                    <a:moveTo>
                      <a:pt x="17328" y="0"/>
                    </a:moveTo>
                    <a:lnTo>
                      <a:pt x="748752" y="0"/>
                    </a:lnTo>
                    <a:cubicBezTo>
                      <a:pt x="758322" y="0"/>
                      <a:pt x="766080" y="6941"/>
                      <a:pt x="766080" y="15504"/>
                    </a:cubicBezTo>
                    <a:lnTo>
                      <a:pt x="766080" y="15504"/>
                    </a:lnTo>
                    <a:cubicBezTo>
                      <a:pt x="766080" y="24067"/>
                      <a:pt x="758322" y="31008"/>
                      <a:pt x="748752" y="31008"/>
                    </a:cubicBezTo>
                    <a:lnTo>
                      <a:pt x="17328" y="31008"/>
                    </a:lnTo>
                    <a:cubicBezTo>
                      <a:pt x="7758" y="31008"/>
                      <a:pt x="0" y="24067"/>
                      <a:pt x="0" y="15504"/>
                    </a:cubicBezTo>
                    <a:lnTo>
                      <a:pt x="0" y="15504"/>
                    </a:lnTo>
                    <a:cubicBezTo>
                      <a:pt x="0" y="6941"/>
                      <a:pt x="7758" y="0"/>
                      <a:pt x="17328" y="0"/>
                    </a:cubicBezTo>
                    <a:close/>
                  </a:path>
                </a:pathLst>
              </a:custGeom>
              <a:solidFill>
                <a:srgbClr val="FFFFFF">
                  <a:alpha val="69000"/>
                </a:srgbClr>
              </a:solidFill>
              <a:ln w="7600" cap="flat">
                <a:solidFill>
                  <a:srgbClr val="366092"/>
                </a:solidFill>
                <a:bevel/>
              </a:ln>
            </p:spPr>
          </p:sp>
          <p:sp>
            <p:nvSpPr>
              <p:cNvPr id="373" name="Freeform 372"/>
              <p:cNvSpPr/>
              <p:nvPr/>
            </p:nvSpPr>
            <p:spPr>
              <a:xfrm>
                <a:off x="705880" y="5479252"/>
                <a:ext cx="884640" cy="501296"/>
              </a:xfrm>
              <a:custGeom>
                <a:avLst/>
                <a:gdLst/>
                <a:ahLst/>
                <a:cxnLst/>
                <a:rect l="0" t="0" r="0" b="0"/>
                <a:pathLst>
                  <a:path w="884640" h="501296" stroke="0">
                    <a:moveTo>
                      <a:pt x="125324" y="0"/>
                    </a:moveTo>
                    <a:lnTo>
                      <a:pt x="759316" y="0"/>
                    </a:lnTo>
                    <a:cubicBezTo>
                      <a:pt x="856566" y="0"/>
                      <a:pt x="884640" y="28073"/>
                      <a:pt x="884640" y="125324"/>
                    </a:cubicBezTo>
                    <a:lnTo>
                      <a:pt x="884640" y="375972"/>
                    </a:lnTo>
                    <a:cubicBezTo>
                      <a:pt x="884640" y="473223"/>
                      <a:pt x="856566" y="501296"/>
                      <a:pt x="759316" y="501296"/>
                    </a:cubicBezTo>
                    <a:lnTo>
                      <a:pt x="125324" y="501296"/>
                    </a:lnTo>
                    <a:cubicBezTo>
                      <a:pt x="28073" y="501296"/>
                      <a:pt x="0" y="473223"/>
                      <a:pt x="0" y="375972"/>
                    </a:cubicBezTo>
                    <a:lnTo>
                      <a:pt x="0" y="125324"/>
                    </a:lnTo>
                    <a:cubicBezTo>
                      <a:pt x="0" y="28073"/>
                      <a:pt x="28073" y="0"/>
                      <a:pt x="125324" y="0"/>
                    </a:cubicBezTo>
                    <a:close/>
                  </a:path>
                </a:pathLst>
              </a:custGeom>
              <a:gradFill>
                <a:gsLst>
                  <a:gs pos="100000">
                    <a:srgbClr val="FFFFFF">
                      <a:alpha val="15000"/>
                    </a:srgbClr>
                  </a:gs>
                  <a:gs pos="86672">
                    <a:srgbClr val="FFFFFF">
                      <a:alpha val="15000"/>
                    </a:srgbClr>
                  </a:gs>
                  <a:gs pos="0">
                    <a:srgbClr val="FFFFFF">
                      <a:alpha val="49000"/>
                    </a:srgbClr>
                  </a:gs>
                </a:gsLst>
                <a:path path="circle">
                  <a:fillToRect l="50000" t="50000" r="50000" b="50000"/>
                </a:path>
              </a:gradFill>
              <a:ln w="7600" cap="flat">
                <a:solidFill>
                  <a:srgbClr val="366092"/>
                </a:solidFill>
                <a:bevel/>
              </a:ln>
            </p:spPr>
          </p:sp>
          <p:sp>
            <p:nvSpPr>
              <p:cNvPr id="374" name="Text 1200"/>
              <p:cNvSpPr txBox="1"/>
              <p:nvPr/>
            </p:nvSpPr>
            <p:spPr>
              <a:xfrm>
                <a:off x="692200" y="5471500"/>
                <a:ext cx="912000" cy="516800"/>
              </a:xfrm>
              <a:prstGeom prst="rect">
                <a:avLst/>
              </a:prstGeom>
              <a:noFill/>
            </p:spPr>
            <p:txBody>
              <a:bodyPr wrap="square" lIns="36000" tIns="18000" rIns="36000" bIns="18000" rtlCol="0" anchor="ctr"/>
              <a:lstStyle/>
              <a:p>
                <a:pPr algn="ctr"/>
                <a:r>
                  <a:rPr>
                    <a:solidFill>
                      <a:srgbClr val="000000"/>
                    </a:solidFill>
                    <a:latin typeface="Arial"/>
                  </a:rPr>
                  <a:t>Process</a:t>
                </a:r>
              </a:p>
            </p:txBody>
          </p:sp>
        </p:grpSp>
        <p:cxnSp>
          <p:nvCxnSpPr>
            <p:cNvPr id="29" name="Connector"/>
            <p:cNvCxnSpPr/>
            <p:nvPr/>
          </p:nvCxnSpPr>
          <p:spPr>
            <a:xfrm rot="10800000">
              <a:off x="3276200" y="5729900"/>
              <a:ext cx="501600" cy="0"/>
            </a:xfrm>
            <a:prstGeom prst="line">
              <a:avLst/>
            </a:prstGeom>
            <a:ln w="7600" cap="flat">
              <a:solidFill>
                <a:srgbClr val="000000"/>
              </a:solidFill>
              <a:bevel/>
              <a:tailEnd type="triangle" w="med" len="med"/>
            </a:ln>
          </p:spPr>
        </p:cxnSp>
        <p:cxnSp>
          <p:nvCxnSpPr>
            <p:cNvPr id="30" name="Connector"/>
            <p:cNvCxnSpPr/>
            <p:nvPr/>
          </p:nvCxnSpPr>
          <p:spPr>
            <a:xfrm rot="10800000">
              <a:off x="1604200" y="5729900"/>
              <a:ext cx="760000" cy="0"/>
            </a:xfrm>
            <a:prstGeom prst="line">
              <a:avLst/>
            </a:prstGeom>
            <a:ln w="7600" cap="flat">
              <a:solidFill>
                <a:srgbClr val="000000"/>
              </a:solidFill>
              <a:bevel/>
              <a:tailEnd type="triangle" w="med" len="med"/>
            </a:ln>
          </p:spPr>
        </p:cxnSp>
        <p:cxnSp>
          <p:nvCxnSpPr>
            <p:cNvPr id="31" name="Connector"/>
            <p:cNvCxnSpPr/>
            <p:nvPr/>
          </p:nvCxnSpPr>
          <p:spPr>
            <a:xfrm rot="-5400000">
              <a:off x="961050" y="5284350"/>
              <a:ext cx="374300" cy="0"/>
            </a:xfrm>
            <a:prstGeom prst="line">
              <a:avLst/>
            </a:prstGeom>
            <a:ln w="7600" cap="flat">
              <a:solidFill>
                <a:srgbClr val="000000"/>
              </a:solidFill>
              <a:bevel/>
              <a:tailEnd type="triangle" w="med" len="med"/>
            </a:ln>
          </p:spPr>
        </p:cxnSp>
        <p:grpSp>
          <p:nvGrpSpPr>
            <p:cNvPr id="32" name="Diamond"/>
            <p:cNvGrpSpPr/>
            <p:nvPr/>
          </p:nvGrpSpPr>
          <p:grpSpPr>
            <a:xfrm>
              <a:off x="506000" y="4337200"/>
              <a:ext cx="1098200" cy="760000"/>
              <a:chOff x="506000" y="4337200"/>
              <a:chExt cx="1098200" cy="760000"/>
            </a:xfrm>
          </p:grpSpPr>
          <p:sp>
            <p:nvSpPr>
              <p:cNvPr id="365" name="Freeform 364"/>
              <p:cNvSpPr/>
              <p:nvPr/>
            </p:nvSpPr>
            <p:spPr>
              <a:xfrm>
                <a:off x="692200" y="4337200"/>
                <a:ext cx="912000" cy="760000"/>
              </a:xfrm>
              <a:custGeom>
                <a:avLst/>
                <a:gdLst/>
                <a:ahLst/>
                <a:cxnLst/>
                <a:rect l="0" t="0" r="0" b="0"/>
                <a:pathLst>
                  <a:path w="912000" h="760000">
                    <a:moveTo>
                      <a:pt x="0" y="380000"/>
                    </a:moveTo>
                    <a:cubicBezTo>
                      <a:pt x="0" y="361000"/>
                      <a:pt x="18240" y="345800"/>
                      <a:pt x="18240" y="345800"/>
                    </a:cubicBezTo>
                    <a:lnTo>
                      <a:pt x="419520" y="20520"/>
                    </a:lnTo>
                    <a:cubicBezTo>
                      <a:pt x="419520" y="20520"/>
                      <a:pt x="439584" y="0"/>
                      <a:pt x="456000" y="0"/>
                    </a:cubicBezTo>
                    <a:cubicBezTo>
                      <a:pt x="472416" y="0"/>
                      <a:pt x="492480" y="20520"/>
                      <a:pt x="492480" y="20520"/>
                    </a:cubicBezTo>
                    <a:lnTo>
                      <a:pt x="893760" y="345800"/>
                    </a:lnTo>
                    <a:cubicBezTo>
                      <a:pt x="893760" y="345800"/>
                      <a:pt x="912000" y="361000"/>
                      <a:pt x="912000" y="380000"/>
                    </a:cubicBezTo>
                    <a:cubicBezTo>
                      <a:pt x="912000" y="399000"/>
                      <a:pt x="893760" y="414200"/>
                      <a:pt x="893760" y="414200"/>
                    </a:cubicBezTo>
                    <a:lnTo>
                      <a:pt x="492480" y="739480"/>
                    </a:lnTo>
                    <a:cubicBezTo>
                      <a:pt x="492480" y="739480"/>
                      <a:pt x="472416" y="760000"/>
                      <a:pt x="456000" y="760000"/>
                    </a:cubicBezTo>
                    <a:cubicBezTo>
                      <a:pt x="439584" y="760000"/>
                      <a:pt x="419520" y="739480"/>
                      <a:pt x="419520" y="739480"/>
                    </a:cubicBezTo>
                    <a:lnTo>
                      <a:pt x="18240" y="414200"/>
                    </a:lnTo>
                    <a:cubicBezTo>
                      <a:pt x="18240" y="414200"/>
                      <a:pt x="0" y="399000"/>
                      <a:pt x="0" y="380000"/>
                    </a:cubicBezTo>
                    <a:close/>
                  </a:path>
                </a:pathLst>
              </a:custGeom>
              <a:solidFill>
                <a:srgbClr val="FF8000"/>
              </a:solidFill>
              <a:ln w="7600" cap="flat">
                <a:noFill/>
                <a:bevel/>
              </a:ln>
              <a:effectLst>
                <a:outerShdw blurRad="30000" dist="21496" dir="2700000" algn="tl">
                  <a:srgbClr val="000000">
                    <a:alpha val="40000"/>
                  </a:srgbClr>
                </a:outerShdw>
              </a:effectLst>
            </p:spPr>
          </p:sp>
          <p:sp>
            <p:nvSpPr>
              <p:cNvPr id="366" name="Freeform 365"/>
              <p:cNvSpPr/>
              <p:nvPr/>
            </p:nvSpPr>
            <p:spPr>
              <a:xfrm>
                <a:off x="705880" y="4348600"/>
                <a:ext cx="884640" cy="737200"/>
              </a:xfrm>
              <a:custGeom>
                <a:avLst/>
                <a:gdLst/>
                <a:ahLst/>
                <a:cxnLst/>
                <a:rect l="0" t="0" r="0" b="0"/>
                <a:pathLst>
                  <a:path w="884640" h="737200" stroke="0">
                    <a:moveTo>
                      <a:pt x="0" y="368600"/>
                    </a:moveTo>
                    <a:cubicBezTo>
                      <a:pt x="0" y="350170"/>
                      <a:pt x="17693" y="335426"/>
                      <a:pt x="17693" y="335426"/>
                    </a:cubicBezTo>
                    <a:lnTo>
                      <a:pt x="406934" y="19904"/>
                    </a:lnTo>
                    <a:cubicBezTo>
                      <a:pt x="406934" y="19904"/>
                      <a:pt x="426396" y="0"/>
                      <a:pt x="442320" y="0"/>
                    </a:cubicBezTo>
                    <a:cubicBezTo>
                      <a:pt x="458244" y="0"/>
                      <a:pt x="477706" y="19904"/>
                      <a:pt x="477706" y="19904"/>
                    </a:cubicBezTo>
                    <a:lnTo>
                      <a:pt x="866947" y="335426"/>
                    </a:lnTo>
                    <a:cubicBezTo>
                      <a:pt x="866947" y="335426"/>
                      <a:pt x="884640" y="350170"/>
                      <a:pt x="884640" y="368600"/>
                    </a:cubicBezTo>
                    <a:cubicBezTo>
                      <a:pt x="884640" y="387030"/>
                      <a:pt x="866947" y="401774"/>
                      <a:pt x="866947" y="401774"/>
                    </a:cubicBezTo>
                    <a:lnTo>
                      <a:pt x="477706" y="717296"/>
                    </a:lnTo>
                    <a:cubicBezTo>
                      <a:pt x="477706" y="717296"/>
                      <a:pt x="458244" y="737200"/>
                      <a:pt x="442320" y="737200"/>
                    </a:cubicBezTo>
                    <a:cubicBezTo>
                      <a:pt x="426396" y="737200"/>
                      <a:pt x="406934" y="717296"/>
                      <a:pt x="406934" y="717296"/>
                    </a:cubicBezTo>
                    <a:lnTo>
                      <a:pt x="17693" y="401774"/>
                    </a:lnTo>
                    <a:cubicBezTo>
                      <a:pt x="17693" y="401774"/>
                      <a:pt x="0" y="387030"/>
                      <a:pt x="0" y="368600"/>
                    </a:cubicBezTo>
                    <a:close/>
                  </a:path>
                </a:pathLst>
              </a:custGeom>
              <a:gradFill>
                <a:gsLst>
                  <a:gs pos="100000">
                    <a:srgbClr val="FFFFFF">
                      <a:alpha val="15000"/>
                    </a:srgbClr>
                  </a:gs>
                  <a:gs pos="76580">
                    <a:srgbClr val="FFFFFF">
                      <a:alpha val="15000"/>
                    </a:srgbClr>
                  </a:gs>
                  <a:gs pos="0">
                    <a:srgbClr val="FFFFFF">
                      <a:alpha val="49000"/>
                    </a:srgbClr>
                  </a:gs>
                </a:gsLst>
                <a:path path="circle">
                  <a:fillToRect l="50000" t="50000" r="50000" b="50000"/>
                </a:path>
              </a:gradFill>
              <a:ln w="7600" cap="flat">
                <a:solidFill>
                  <a:srgbClr val="366092"/>
                </a:solidFill>
                <a:bevel/>
              </a:ln>
            </p:spPr>
          </p:sp>
          <p:sp>
            <p:nvSpPr>
              <p:cNvPr id="367" name="Freeform 366"/>
              <p:cNvSpPr/>
              <p:nvPr/>
            </p:nvSpPr>
            <p:spPr>
              <a:xfrm>
                <a:off x="906520" y="4348600"/>
                <a:ext cx="684000" cy="402800"/>
              </a:xfrm>
              <a:custGeom>
                <a:avLst/>
                <a:gdLst/>
                <a:ahLst/>
                <a:cxnLst/>
                <a:rect l="0" t="0" r="0" b="0"/>
                <a:pathLst>
                  <a:path w="684000" h="402800" stroke="0">
                    <a:moveTo>
                      <a:pt x="174332" y="225986"/>
                    </a:moveTo>
                    <a:cubicBezTo>
                      <a:pt x="105013" y="195296"/>
                      <a:pt x="0" y="189717"/>
                      <a:pt x="0" y="189717"/>
                    </a:cubicBezTo>
                    <a:lnTo>
                      <a:pt x="206157" y="19886"/>
                    </a:lnTo>
                    <a:cubicBezTo>
                      <a:pt x="206157" y="19886"/>
                      <a:pt x="225622" y="0"/>
                      <a:pt x="241565" y="0"/>
                    </a:cubicBezTo>
                    <a:cubicBezTo>
                      <a:pt x="257478" y="0"/>
                      <a:pt x="276944" y="19886"/>
                      <a:pt x="276944" y="19886"/>
                    </a:cubicBezTo>
                    <a:lnTo>
                      <a:pt x="666274" y="335129"/>
                    </a:lnTo>
                    <a:cubicBezTo>
                      <a:pt x="666274" y="335129"/>
                      <a:pt x="684000" y="349860"/>
                      <a:pt x="684000" y="368274"/>
                    </a:cubicBezTo>
                    <a:cubicBezTo>
                      <a:pt x="684000" y="386688"/>
                      <a:pt x="666274" y="401579"/>
                      <a:pt x="666274" y="401579"/>
                    </a:cubicBezTo>
                    <a:cubicBezTo>
                      <a:pt x="666274" y="401579"/>
                      <a:pt x="617571" y="404061"/>
                      <a:pt x="577643" y="401754"/>
                    </a:cubicBezTo>
                    <a:cubicBezTo>
                      <a:pt x="529329" y="398964"/>
                      <a:pt x="499921" y="390594"/>
                      <a:pt x="403296" y="357114"/>
                    </a:cubicBezTo>
                    <a:cubicBezTo>
                      <a:pt x="341314" y="335639"/>
                      <a:pt x="243651" y="256675"/>
                      <a:pt x="174332" y="225986"/>
                    </a:cubicBezTo>
                    <a:close/>
                  </a:path>
                </a:pathLst>
              </a:custGeom>
              <a:gradFill>
                <a:gsLst>
                  <a:gs pos="0">
                    <a:srgbClr val="FFFFFF">
                      <a:alpha val="80000"/>
                    </a:srgbClr>
                  </a:gs>
                  <a:gs pos="100000">
                    <a:srgbClr val="FFFFFF">
                      <a:alpha val="0"/>
                    </a:srgbClr>
                  </a:gs>
                </a:gsLst>
                <a:lin ang="5400000" scaled="0"/>
              </a:gradFill>
              <a:ln w="7600" cap="flat">
                <a:solidFill>
                  <a:srgbClr val="366092"/>
                </a:solidFill>
                <a:bevel/>
              </a:ln>
            </p:spPr>
          </p:sp>
          <p:sp>
            <p:nvSpPr>
              <p:cNvPr id="368" name="Freeform 367"/>
              <p:cNvSpPr/>
              <p:nvPr/>
            </p:nvSpPr>
            <p:spPr>
              <a:xfrm>
                <a:off x="1074010" y="4348376"/>
                <a:ext cx="516808" cy="438677"/>
              </a:xfrm>
              <a:custGeom>
                <a:avLst/>
                <a:gdLst/>
                <a:ahLst/>
                <a:cxnLst/>
                <a:rect l="0" t="0" r="0" b="0"/>
                <a:pathLst>
                  <a:path w="516808" h="438677" stroke="0">
                    <a:moveTo>
                      <a:pt x="62982" y="38187"/>
                    </a:moveTo>
                    <a:cubicBezTo>
                      <a:pt x="41968" y="35392"/>
                      <a:pt x="0" y="53088"/>
                      <a:pt x="0" y="53088"/>
                    </a:cubicBezTo>
                    <a:lnTo>
                      <a:pt x="38782" y="19916"/>
                    </a:lnTo>
                    <a:cubicBezTo>
                      <a:pt x="38782" y="19916"/>
                      <a:pt x="58255" y="0"/>
                      <a:pt x="74204" y="0"/>
                    </a:cubicBezTo>
                    <a:cubicBezTo>
                      <a:pt x="90123" y="0"/>
                      <a:pt x="109597" y="19916"/>
                      <a:pt x="109597" y="19916"/>
                    </a:cubicBezTo>
                    <a:lnTo>
                      <a:pt x="499075" y="335629"/>
                    </a:lnTo>
                    <a:cubicBezTo>
                      <a:pt x="499075" y="335629"/>
                      <a:pt x="516808" y="350382"/>
                      <a:pt x="516808" y="368824"/>
                    </a:cubicBezTo>
                    <a:cubicBezTo>
                      <a:pt x="516808" y="387265"/>
                      <a:pt x="499075" y="402018"/>
                      <a:pt x="499075" y="402018"/>
                    </a:cubicBezTo>
                    <a:lnTo>
                      <a:pt x="454539" y="438677"/>
                    </a:lnTo>
                    <a:cubicBezTo>
                      <a:pt x="454539" y="438677"/>
                      <a:pt x="488862" y="400490"/>
                      <a:pt x="485360" y="377206"/>
                    </a:cubicBezTo>
                    <a:cubicBezTo>
                      <a:pt x="482557" y="361372"/>
                      <a:pt x="458742" y="343677"/>
                      <a:pt x="458742" y="343677"/>
                    </a:cubicBezTo>
                    <a:lnTo>
                      <a:pt x="100106" y="56814"/>
                    </a:lnTo>
                    <a:cubicBezTo>
                      <a:pt x="100133" y="56814"/>
                      <a:pt x="83995" y="40981"/>
                      <a:pt x="62982" y="38187"/>
                    </a:cubicBezTo>
                    <a:close/>
                  </a:path>
                </a:pathLst>
              </a:custGeom>
              <a:gradFill>
                <a:gsLst>
                  <a:gs pos="0">
                    <a:srgbClr val="FFFFFF">
                      <a:alpha val="80000"/>
                    </a:srgbClr>
                  </a:gs>
                  <a:gs pos="100000">
                    <a:srgbClr val="FFFFFF">
                      <a:alpha val="0"/>
                    </a:srgbClr>
                  </a:gs>
                </a:gsLst>
                <a:lin ang="5400000" scaled="0"/>
              </a:gradFill>
              <a:ln w="7600" cap="flat">
                <a:solidFill>
                  <a:srgbClr val="366092"/>
                </a:solidFill>
                <a:bevel/>
              </a:ln>
            </p:spPr>
          </p:sp>
          <p:sp>
            <p:nvSpPr>
              <p:cNvPr id="369" name="Text 1201"/>
              <p:cNvSpPr txBox="1"/>
              <p:nvPr/>
            </p:nvSpPr>
            <p:spPr>
              <a:xfrm>
                <a:off x="506000" y="4337200"/>
                <a:ext cx="1098200" cy="760000"/>
              </a:xfrm>
              <a:prstGeom prst="rect">
                <a:avLst/>
              </a:prstGeom>
              <a:noFill/>
            </p:spPr>
            <p:txBody>
              <a:bodyPr wrap="square" lIns="36000" tIns="18000" rIns="36000" bIns="18000" rtlCol="0" anchor="ctr"/>
              <a:lstStyle/>
              <a:p>
                <a:pPr algn="ctr"/>
                <a:r>
                  <a:rPr dirty="0">
                    <a:solidFill>
                      <a:srgbClr val="000000"/>
                    </a:solidFill>
                    <a:latin typeface="Arial"/>
                  </a:rPr>
                  <a:t>Decision?</a:t>
                </a:r>
              </a:p>
            </p:txBody>
          </p:sp>
        </p:grpSp>
        <p:grpSp>
          <p:nvGrpSpPr>
            <p:cNvPr id="33" name="Round head rectangle"/>
            <p:cNvGrpSpPr/>
            <p:nvPr/>
          </p:nvGrpSpPr>
          <p:grpSpPr>
            <a:xfrm>
              <a:off x="578200" y="3518300"/>
              <a:ext cx="1140000" cy="395200"/>
              <a:chOff x="578200" y="3518300"/>
              <a:chExt cx="1140000" cy="395200"/>
            </a:xfrm>
          </p:grpSpPr>
          <p:sp>
            <p:nvSpPr>
              <p:cNvPr id="361" name="Freeform 360"/>
              <p:cNvSpPr/>
              <p:nvPr/>
            </p:nvSpPr>
            <p:spPr>
              <a:xfrm>
                <a:off x="578200" y="3518300"/>
                <a:ext cx="1140000" cy="395200"/>
              </a:xfrm>
              <a:custGeom>
                <a:avLst/>
                <a:gdLst/>
                <a:ahLst/>
                <a:cxnLst/>
                <a:rect l="0" t="0" r="0" b="0"/>
                <a:pathLst>
                  <a:path w="1140000" h="395200">
                    <a:moveTo>
                      <a:pt x="197600" y="395200"/>
                    </a:moveTo>
                    <a:lnTo>
                      <a:pt x="942400" y="395200"/>
                    </a:lnTo>
                    <a:cubicBezTo>
                      <a:pt x="1051536" y="395200"/>
                      <a:pt x="1140000" y="306734"/>
                      <a:pt x="1140000" y="197600"/>
                    </a:cubicBezTo>
                    <a:cubicBezTo>
                      <a:pt x="1140000" y="88466"/>
                      <a:pt x="1051536" y="0"/>
                      <a:pt x="942400" y="0"/>
                    </a:cubicBezTo>
                    <a:lnTo>
                      <a:pt x="197600" y="0"/>
                    </a:lnTo>
                    <a:cubicBezTo>
                      <a:pt x="88466" y="0"/>
                      <a:pt x="0" y="88466"/>
                      <a:pt x="0" y="197600"/>
                    </a:cubicBezTo>
                    <a:cubicBezTo>
                      <a:pt x="0" y="306734"/>
                      <a:pt x="88466" y="395200"/>
                      <a:pt x="197600" y="395200"/>
                    </a:cubicBezTo>
                    <a:close/>
                  </a:path>
                </a:pathLst>
              </a:custGeom>
              <a:solidFill>
                <a:srgbClr val="A0A0A0"/>
              </a:solidFill>
              <a:ln w="7600" cap="flat">
                <a:noFill/>
                <a:bevel/>
              </a:ln>
              <a:effectLst>
                <a:outerShdw blurRad="30000" dist="21496" dir="2700000" algn="tl">
                  <a:srgbClr val="000000">
                    <a:alpha val="40000"/>
                  </a:srgbClr>
                </a:outerShdw>
              </a:effectLst>
            </p:spPr>
          </p:sp>
          <p:sp>
            <p:nvSpPr>
              <p:cNvPr id="362" name="Freeform 361"/>
              <p:cNvSpPr/>
              <p:nvPr/>
            </p:nvSpPr>
            <p:spPr>
              <a:xfrm>
                <a:off x="593400" y="3533500"/>
                <a:ext cx="1109600" cy="364800"/>
              </a:xfrm>
              <a:custGeom>
                <a:avLst/>
                <a:gdLst/>
                <a:ahLst/>
                <a:cxnLst/>
                <a:rect l="0" t="0" r="0" b="0"/>
                <a:pathLst>
                  <a:path w="1109600" h="364800" stroke="0">
                    <a:moveTo>
                      <a:pt x="182400" y="364800"/>
                    </a:moveTo>
                    <a:lnTo>
                      <a:pt x="927200" y="364800"/>
                    </a:lnTo>
                    <a:cubicBezTo>
                      <a:pt x="1027938" y="364800"/>
                      <a:pt x="1109600" y="283140"/>
                      <a:pt x="1109600" y="182400"/>
                    </a:cubicBezTo>
                    <a:cubicBezTo>
                      <a:pt x="1109600" y="81660"/>
                      <a:pt x="1027938" y="0"/>
                      <a:pt x="927200" y="0"/>
                    </a:cubicBezTo>
                    <a:lnTo>
                      <a:pt x="182400" y="0"/>
                    </a:lnTo>
                    <a:cubicBezTo>
                      <a:pt x="81660" y="0"/>
                      <a:pt x="0" y="81660"/>
                      <a:pt x="0" y="182400"/>
                    </a:cubicBezTo>
                    <a:cubicBezTo>
                      <a:pt x="0" y="283140"/>
                      <a:pt x="81660" y="364800"/>
                      <a:pt x="182400" y="364800"/>
                    </a:cubicBezTo>
                    <a:close/>
                  </a:path>
                </a:pathLst>
              </a:custGeom>
              <a:gradFill>
                <a:gsLst>
                  <a:gs pos="100000">
                    <a:srgbClr val="FFFFFF">
                      <a:alpha val="15000"/>
                    </a:srgbClr>
                  </a:gs>
                  <a:gs pos="94690">
                    <a:srgbClr val="FFFFFF">
                      <a:alpha val="15000"/>
                    </a:srgbClr>
                  </a:gs>
                  <a:gs pos="0">
                    <a:srgbClr val="FFFFFF">
                      <a:alpha val="49000"/>
                    </a:srgbClr>
                  </a:gs>
                </a:gsLst>
                <a:path path="circle">
                  <a:fillToRect l="50000" t="50000" r="50000" b="50000"/>
                </a:path>
              </a:gradFill>
              <a:ln w="7600" cap="flat">
                <a:solidFill>
                  <a:srgbClr val="366092"/>
                </a:solidFill>
                <a:bevel/>
              </a:ln>
            </p:spPr>
          </p:sp>
          <p:sp>
            <p:nvSpPr>
              <p:cNvPr id="363" name="Freeform 362"/>
              <p:cNvSpPr/>
              <p:nvPr/>
            </p:nvSpPr>
            <p:spPr>
              <a:xfrm>
                <a:off x="593400" y="3541100"/>
                <a:ext cx="1109600" cy="158080"/>
              </a:xfrm>
              <a:custGeom>
                <a:avLst/>
                <a:gdLst/>
                <a:ahLst/>
                <a:cxnLst/>
                <a:rect l="0" t="0" r="0" b="0"/>
                <a:pathLst>
                  <a:path w="1109600" h="158080" stroke="0">
                    <a:moveTo>
                      <a:pt x="0" y="158080"/>
                    </a:moveTo>
                    <a:lnTo>
                      <a:pt x="1003200" y="158080"/>
                    </a:lnTo>
                    <a:cubicBezTo>
                      <a:pt x="1109600" y="122694"/>
                      <a:pt x="1038829" y="0"/>
                      <a:pt x="951520" y="0"/>
                    </a:cubicBezTo>
                    <a:lnTo>
                      <a:pt x="158080" y="0"/>
                    </a:lnTo>
                    <a:cubicBezTo>
                      <a:pt x="70772" y="0"/>
                      <a:pt x="0" y="122694"/>
                      <a:pt x="106400" y="158080"/>
                    </a:cubicBezTo>
                    <a:close/>
                  </a:path>
                </a:pathLst>
              </a:custGeom>
              <a:gradFill>
                <a:gsLst>
                  <a:gs pos="0">
                    <a:srgbClr val="FFFFFF">
                      <a:alpha val="80000"/>
                    </a:srgbClr>
                  </a:gs>
                  <a:gs pos="100000">
                    <a:srgbClr val="FFFFFF">
                      <a:alpha val="0"/>
                    </a:srgbClr>
                  </a:gs>
                </a:gsLst>
                <a:lin ang="5400000" scaled="0"/>
              </a:gradFill>
              <a:ln w="7600" cap="flat">
                <a:solidFill>
                  <a:srgbClr val="366092"/>
                </a:solidFill>
                <a:bevel/>
              </a:ln>
            </p:spPr>
          </p:sp>
          <p:sp>
            <p:nvSpPr>
              <p:cNvPr id="364" name="Text 1202"/>
              <p:cNvSpPr txBox="1"/>
              <p:nvPr/>
            </p:nvSpPr>
            <p:spPr>
              <a:xfrm>
                <a:off x="578200" y="3518300"/>
                <a:ext cx="1140000" cy="395200"/>
              </a:xfrm>
              <a:prstGeom prst="rect">
                <a:avLst/>
              </a:prstGeom>
              <a:noFill/>
            </p:spPr>
            <p:txBody>
              <a:bodyPr wrap="square" lIns="36000" tIns="18000" rIns="36000" bIns="18000" rtlCol="0" anchor="ctr"/>
              <a:lstStyle/>
              <a:p>
                <a:pPr algn="ctr"/>
                <a:r>
                  <a:rPr>
                    <a:solidFill>
                      <a:srgbClr val="000000"/>
                    </a:solidFill>
                    <a:latin typeface="Arial"/>
                  </a:rPr>
                  <a:t>End</a:t>
                </a:r>
              </a:p>
            </p:txBody>
          </p:sp>
        </p:grpSp>
        <p:cxnSp>
          <p:nvCxnSpPr>
            <p:cNvPr id="34" name="Connector"/>
            <p:cNvCxnSpPr/>
            <p:nvPr/>
          </p:nvCxnSpPr>
          <p:spPr>
            <a:xfrm rot="-5400000">
              <a:off x="936350" y="4125350"/>
              <a:ext cx="423700" cy="0"/>
            </a:xfrm>
            <a:prstGeom prst="line">
              <a:avLst/>
            </a:prstGeom>
            <a:ln w="7600" cap="flat">
              <a:solidFill>
                <a:srgbClr val="000000"/>
              </a:solidFill>
              <a:bevel/>
              <a:tailEnd type="triangle" w="med" len="med"/>
            </a:ln>
          </p:spPr>
        </p:cxnSp>
        <p:cxnSp>
          <p:nvCxnSpPr>
            <p:cNvPr id="35" name="Connector"/>
            <p:cNvCxnSpPr/>
            <p:nvPr/>
          </p:nvCxnSpPr>
          <p:spPr>
            <a:xfrm>
              <a:off x="1604200" y="4717200"/>
              <a:ext cx="425600" cy="0"/>
            </a:xfrm>
            <a:prstGeom prst="line">
              <a:avLst/>
            </a:prstGeom>
            <a:ln w="7600" cap="flat">
              <a:solidFill>
                <a:srgbClr val="000000"/>
              </a:solidFill>
              <a:bevel/>
              <a:tailEnd type="triangle" w="med" len="med"/>
            </a:ln>
          </p:spPr>
        </p:cxnSp>
        <p:grpSp>
          <p:nvGrpSpPr>
            <p:cNvPr id="36" name="Next page"/>
            <p:cNvGrpSpPr/>
            <p:nvPr/>
          </p:nvGrpSpPr>
          <p:grpSpPr>
            <a:xfrm flipH="1">
              <a:off x="2029799" y="4512000"/>
              <a:ext cx="1094401" cy="410400"/>
              <a:chOff x="2029800" y="4512000"/>
              <a:chExt cx="1094401" cy="410400"/>
            </a:xfrm>
          </p:grpSpPr>
          <p:sp>
            <p:nvSpPr>
              <p:cNvPr id="355" name="rect">
                <a:hlinkClick r:id="rId2" action="ppaction://hlinksldjump"/>
              </p:cNvPr>
              <p:cNvSpPr/>
              <p:nvPr/>
            </p:nvSpPr>
            <p:spPr>
              <a:xfrm>
                <a:off x="2029800" y="4512000"/>
                <a:ext cx="1094400" cy="410400"/>
              </a:xfrm>
              <a:prstGeom prst="rect">
                <a:avLst/>
              </a:prstGeom>
              <a:noFill/>
              <a:ln>
                <a:noFill/>
              </a:ln>
            </p:spPr>
          </p:sp>
          <p:sp>
            <p:nvSpPr>
              <p:cNvPr id="356" name="Freeform 355"/>
              <p:cNvSpPr/>
              <p:nvPr/>
            </p:nvSpPr>
            <p:spPr>
              <a:xfrm>
                <a:off x="2029800" y="4512000"/>
                <a:ext cx="1094400" cy="410400"/>
              </a:xfrm>
              <a:custGeom>
                <a:avLst/>
                <a:gdLst/>
                <a:ahLst/>
                <a:cxnLst/>
                <a:rect l="0" t="0" r="0" b="0"/>
                <a:pathLst>
                  <a:path w="1094400" h="410400">
                    <a:moveTo>
                      <a:pt x="265954" y="0"/>
                    </a:moveTo>
                    <a:lnTo>
                      <a:pt x="0" y="205200"/>
                    </a:lnTo>
                    <a:lnTo>
                      <a:pt x="265954" y="410400"/>
                    </a:lnTo>
                    <a:lnTo>
                      <a:pt x="265954" y="297840"/>
                    </a:lnTo>
                    <a:lnTo>
                      <a:pt x="1094400" y="297840"/>
                    </a:lnTo>
                    <a:lnTo>
                      <a:pt x="1094400" y="112560"/>
                    </a:lnTo>
                    <a:lnTo>
                      <a:pt x="265954" y="112560"/>
                    </a:lnTo>
                    <a:lnTo>
                      <a:pt x="265954" y="0"/>
                    </a:lnTo>
                    <a:close/>
                  </a:path>
                </a:pathLst>
              </a:custGeom>
              <a:solidFill>
                <a:srgbClr val="A0A0A0"/>
              </a:solidFill>
              <a:ln w="7600" cap="flat">
                <a:noFill/>
                <a:bevel/>
              </a:ln>
              <a:effectLst>
                <a:outerShdw blurRad="30000" dist="21496" dir="2700000" algn="tl">
                  <a:srgbClr val="000000">
                    <a:alpha val="40000"/>
                  </a:srgbClr>
                </a:outerShdw>
              </a:effectLst>
            </p:spPr>
          </p:sp>
          <p:sp>
            <p:nvSpPr>
              <p:cNvPr id="357" name="Freeform 356"/>
              <p:cNvSpPr/>
              <p:nvPr/>
            </p:nvSpPr>
            <p:spPr>
              <a:xfrm>
                <a:off x="2056395" y="4550988"/>
                <a:ext cx="212763" cy="332424"/>
              </a:xfrm>
              <a:custGeom>
                <a:avLst/>
                <a:gdLst/>
                <a:ahLst/>
                <a:cxnLst/>
                <a:rect l="0" t="0" r="0" b="0"/>
                <a:pathLst>
                  <a:path w="212763" h="332424">
                    <a:moveTo>
                      <a:pt x="212763" y="0"/>
                    </a:moveTo>
                    <a:lnTo>
                      <a:pt x="0" y="166212"/>
                    </a:lnTo>
                    <a:lnTo>
                      <a:pt x="212763" y="332424"/>
                    </a:lnTo>
                    <a:cubicBezTo>
                      <a:pt x="212763" y="332424"/>
                      <a:pt x="144679" y="232697"/>
                      <a:pt x="144679" y="166212"/>
                    </a:cubicBezTo>
                    <a:cubicBezTo>
                      <a:pt x="144679" y="99727"/>
                      <a:pt x="212763" y="0"/>
                      <a:pt x="212763" y="0"/>
                    </a:cubicBezTo>
                    <a:close/>
                  </a:path>
                </a:pathLst>
              </a:custGeom>
              <a:gradFill>
                <a:gsLst>
                  <a:gs pos="0">
                    <a:srgbClr val="FFFFFF">
                      <a:alpha val="0"/>
                    </a:srgbClr>
                  </a:gs>
                  <a:gs pos="100000">
                    <a:srgbClr val="FFFFFF"/>
                  </a:gs>
                </a:gsLst>
                <a:lin ang="13500000" scaled="0"/>
              </a:gradFill>
              <a:ln w="7600" cap="flat">
                <a:noFill/>
                <a:bevel/>
              </a:ln>
            </p:spPr>
          </p:sp>
          <p:sp>
            <p:nvSpPr>
              <p:cNvPr id="358" name="Freeform 357"/>
              <p:cNvSpPr/>
              <p:nvPr/>
            </p:nvSpPr>
            <p:spPr>
              <a:xfrm>
                <a:off x="2927208" y="4629191"/>
                <a:ext cx="186048" cy="176017"/>
              </a:xfrm>
              <a:custGeom>
                <a:avLst/>
                <a:gdLst/>
                <a:ahLst/>
                <a:cxnLst/>
                <a:rect l="0" t="0" r="0" b="0"/>
                <a:pathLst>
                  <a:path w="186048" h="176017">
                    <a:moveTo>
                      <a:pt x="0" y="0"/>
                    </a:moveTo>
                    <a:lnTo>
                      <a:pt x="186048" y="0"/>
                    </a:lnTo>
                    <a:lnTo>
                      <a:pt x="186048" y="176017"/>
                    </a:lnTo>
                    <a:lnTo>
                      <a:pt x="145966" y="176017"/>
                    </a:lnTo>
                    <a:cubicBezTo>
                      <a:pt x="145966" y="176017"/>
                      <a:pt x="154873" y="121664"/>
                      <a:pt x="115236" y="83817"/>
                    </a:cubicBezTo>
                    <a:cubicBezTo>
                      <a:pt x="72927" y="45971"/>
                      <a:pt x="3451" y="0"/>
                      <a:pt x="0" y="0"/>
                    </a:cubicBezTo>
                    <a:close/>
                  </a:path>
                </a:pathLst>
              </a:custGeom>
              <a:gradFill>
                <a:gsLst>
                  <a:gs pos="0">
                    <a:srgbClr val="FFFFFF">
                      <a:alpha val="0"/>
                    </a:srgbClr>
                  </a:gs>
                  <a:gs pos="100000">
                    <a:srgbClr val="FFFFFF"/>
                  </a:gs>
                </a:gsLst>
                <a:lin ang="2700000" scaled="0"/>
              </a:gradFill>
              <a:ln w="7600" cap="flat">
                <a:noFill/>
                <a:bevel/>
              </a:ln>
            </p:spPr>
          </p:sp>
          <p:sp>
            <p:nvSpPr>
              <p:cNvPr id="359" name="Freeform 358"/>
              <p:cNvSpPr/>
              <p:nvPr/>
            </p:nvSpPr>
            <p:spPr>
              <a:xfrm>
                <a:off x="2040744" y="4532520"/>
                <a:ext cx="1072512" cy="369360"/>
              </a:xfrm>
              <a:custGeom>
                <a:avLst/>
                <a:gdLst/>
                <a:ahLst/>
                <a:cxnLst/>
                <a:rect l="0" t="0" r="0" b="0"/>
                <a:pathLst>
                  <a:path w="1072512" h="369360">
                    <a:moveTo>
                      <a:pt x="244677" y="0"/>
                    </a:moveTo>
                    <a:lnTo>
                      <a:pt x="0" y="184680"/>
                    </a:lnTo>
                    <a:lnTo>
                      <a:pt x="244677" y="369360"/>
                    </a:lnTo>
                    <a:lnTo>
                      <a:pt x="244677" y="268057"/>
                    </a:lnTo>
                    <a:lnTo>
                      <a:pt x="1072512" y="268057"/>
                    </a:lnTo>
                    <a:lnTo>
                      <a:pt x="1072512" y="101303"/>
                    </a:lnTo>
                    <a:lnTo>
                      <a:pt x="244677" y="101303"/>
                    </a:lnTo>
                    <a:lnTo>
                      <a:pt x="244677" y="0"/>
                    </a:lnTo>
                    <a:close/>
                  </a:path>
                </a:pathLst>
              </a:custGeom>
              <a:gradFill>
                <a:gsLst>
                  <a:gs pos="0">
                    <a:srgbClr val="FFFFFF">
                      <a:alpha val="9000"/>
                    </a:srgbClr>
                  </a:gs>
                  <a:gs pos="100000">
                    <a:srgbClr val="FFFFFF">
                      <a:alpha val="60000"/>
                    </a:srgbClr>
                  </a:gs>
                </a:gsLst>
                <a:lin ang="16200000" scaled="0"/>
              </a:gradFill>
              <a:ln w="7600" cap="flat">
                <a:noFill/>
                <a:bevel/>
              </a:ln>
            </p:spPr>
          </p:sp>
          <p:sp>
            <p:nvSpPr>
              <p:cNvPr id="360" name="Text 1204"/>
              <p:cNvSpPr txBox="1"/>
              <p:nvPr/>
            </p:nvSpPr>
            <p:spPr>
              <a:xfrm>
                <a:off x="2056396" y="4512000"/>
                <a:ext cx="1067805" cy="410400"/>
              </a:xfrm>
              <a:prstGeom prst="rect">
                <a:avLst/>
              </a:prstGeom>
              <a:noFill/>
            </p:spPr>
            <p:txBody>
              <a:bodyPr wrap="square" lIns="36000" tIns="18000" rIns="36000" bIns="18000" rtlCol="0" anchor="ctr"/>
              <a:lstStyle/>
              <a:p>
                <a:pPr algn="ctr"/>
                <a:r>
                  <a:rPr dirty="0">
                    <a:solidFill>
                      <a:srgbClr val="000000"/>
                    </a:solidFill>
                    <a:latin typeface="Arial"/>
                  </a:rPr>
                  <a:t>Next Page</a:t>
                </a:r>
              </a:p>
            </p:txBody>
          </p:sp>
        </p:grpSp>
        <p:grpSp>
          <p:nvGrpSpPr>
            <p:cNvPr id="37" name="Text Box"/>
            <p:cNvGrpSpPr/>
            <p:nvPr/>
          </p:nvGrpSpPr>
          <p:grpSpPr>
            <a:xfrm>
              <a:off x="7779200" y="4420800"/>
              <a:ext cx="972800" cy="212800"/>
              <a:chOff x="7779200" y="4420800"/>
              <a:chExt cx="972800" cy="212800"/>
            </a:xfrm>
          </p:grpSpPr>
          <p:sp>
            <p:nvSpPr>
              <p:cNvPr id="353" name="Freeform 352"/>
              <p:cNvSpPr/>
              <p:nvPr/>
            </p:nvSpPr>
            <p:spPr>
              <a:xfrm>
                <a:off x="7779200" y="4417001"/>
                <a:ext cx="972800" cy="220399"/>
              </a:xfrm>
              <a:custGeom>
                <a:avLst/>
                <a:gdLst/>
                <a:ahLst/>
                <a:cxnLst/>
                <a:rect l="0" t="0" r="0" b="0"/>
                <a:pathLst>
                  <a:path w="972800" h="220399">
                    <a:moveTo>
                      <a:pt x="0" y="110199"/>
                    </a:moveTo>
                    <a:cubicBezTo>
                      <a:pt x="0" y="49352"/>
                      <a:pt x="56411" y="0"/>
                      <a:pt x="126111" y="0"/>
                    </a:cubicBezTo>
                    <a:lnTo>
                      <a:pt x="880095" y="0"/>
                    </a:lnTo>
                    <a:cubicBezTo>
                      <a:pt x="933447" y="15038"/>
                      <a:pt x="972800" y="57780"/>
                      <a:pt x="972800" y="110199"/>
                    </a:cubicBezTo>
                    <a:cubicBezTo>
                      <a:pt x="972800" y="161397"/>
                      <a:pt x="930240" y="205550"/>
                      <a:pt x="873628" y="220399"/>
                    </a:cubicBezTo>
                    <a:lnTo>
                      <a:pt x="126111" y="220399"/>
                    </a:lnTo>
                    <a:cubicBezTo>
                      <a:pt x="56411" y="220399"/>
                      <a:pt x="0" y="171255"/>
                      <a:pt x="0" y="110199"/>
                    </a:cubicBezTo>
                    <a:close/>
                  </a:path>
                </a:pathLst>
              </a:custGeom>
              <a:solidFill>
                <a:srgbClr val="00BFFF"/>
              </a:solidFill>
              <a:ln w="7600" cap="flat">
                <a:noFill/>
                <a:bevel/>
              </a:ln>
            </p:spPr>
          </p:sp>
          <p:sp>
            <p:nvSpPr>
              <p:cNvPr id="354" name="Freeform 353"/>
              <p:cNvSpPr/>
              <p:nvPr/>
            </p:nvSpPr>
            <p:spPr>
              <a:xfrm>
                <a:off x="7800643" y="4432200"/>
                <a:ext cx="929913" cy="190000"/>
              </a:xfrm>
              <a:custGeom>
                <a:avLst/>
                <a:gdLst/>
                <a:ahLst/>
                <a:cxnLst/>
                <a:rect l="l" t="t" r="r" b="b"/>
                <a:pathLst>
                  <a:path w="929913" h="190000">
                    <a:moveTo>
                      <a:pt x="0" y="95000"/>
                    </a:moveTo>
                    <a:cubicBezTo>
                      <a:pt x="0" y="42545"/>
                      <a:pt x="53924" y="0"/>
                      <a:pt x="120551" y="0"/>
                    </a:cubicBezTo>
                    <a:lnTo>
                      <a:pt x="841297" y="0"/>
                    </a:lnTo>
                    <a:cubicBezTo>
                      <a:pt x="892293" y="12964"/>
                      <a:pt x="929913" y="49810"/>
                      <a:pt x="929913" y="95000"/>
                    </a:cubicBezTo>
                    <a:cubicBezTo>
                      <a:pt x="929913" y="139135"/>
                      <a:pt x="889230" y="177199"/>
                      <a:pt x="835111" y="190000"/>
                    </a:cubicBezTo>
                    <a:lnTo>
                      <a:pt x="120551" y="190000"/>
                    </a:lnTo>
                    <a:cubicBezTo>
                      <a:pt x="53924" y="190000"/>
                      <a:pt x="0" y="147635"/>
                      <a:pt x="0" y="95000"/>
                    </a:cubicBezTo>
                    <a:close/>
                  </a:path>
                </a:pathLst>
              </a:custGeom>
              <a:solidFill>
                <a:srgbClr val="FFFFFF"/>
              </a:solidFill>
              <a:ln w="7600" cap="flat">
                <a:noFill/>
                <a:bevel/>
              </a:ln>
            </p:spPr>
            <p:txBody>
              <a:bodyPr wrap="square" lIns="36000" tIns="18000" rIns="36000" bIns="18000" rtlCol="0" anchor="ctr"/>
              <a:lstStyle/>
              <a:p>
                <a:pPr algn="ctr"/>
                <a:r>
                  <a:rPr>
                    <a:solidFill>
                      <a:srgbClr val="000000"/>
                    </a:solidFill>
                    <a:latin typeface="Arial"/>
                  </a:rPr>
                  <a:t>Idea</a:t>
                </a:r>
              </a:p>
            </p:txBody>
          </p:sp>
        </p:grpSp>
        <p:grpSp>
          <p:nvGrpSpPr>
            <p:cNvPr id="38" name="Text Box"/>
            <p:cNvGrpSpPr/>
            <p:nvPr/>
          </p:nvGrpSpPr>
          <p:grpSpPr>
            <a:xfrm>
              <a:off x="7779200" y="5418300"/>
              <a:ext cx="972800" cy="212800"/>
              <a:chOff x="7779200" y="5418300"/>
              <a:chExt cx="972800" cy="212800"/>
            </a:xfrm>
          </p:grpSpPr>
          <p:sp>
            <p:nvSpPr>
              <p:cNvPr id="351" name="Freeform 350"/>
              <p:cNvSpPr/>
              <p:nvPr/>
            </p:nvSpPr>
            <p:spPr>
              <a:xfrm>
                <a:off x="7779200" y="5414501"/>
                <a:ext cx="972800" cy="220399"/>
              </a:xfrm>
              <a:custGeom>
                <a:avLst/>
                <a:gdLst/>
                <a:ahLst/>
                <a:cxnLst/>
                <a:rect l="0" t="0" r="0" b="0"/>
                <a:pathLst>
                  <a:path w="972800" h="220399">
                    <a:moveTo>
                      <a:pt x="0" y="110199"/>
                    </a:moveTo>
                    <a:cubicBezTo>
                      <a:pt x="0" y="49352"/>
                      <a:pt x="56411" y="0"/>
                      <a:pt x="126111" y="0"/>
                    </a:cubicBezTo>
                    <a:lnTo>
                      <a:pt x="880095" y="0"/>
                    </a:lnTo>
                    <a:cubicBezTo>
                      <a:pt x="933447" y="15038"/>
                      <a:pt x="972800" y="57780"/>
                      <a:pt x="972800" y="110199"/>
                    </a:cubicBezTo>
                    <a:cubicBezTo>
                      <a:pt x="972800" y="161397"/>
                      <a:pt x="930240" y="205550"/>
                      <a:pt x="873628" y="220399"/>
                    </a:cubicBezTo>
                    <a:lnTo>
                      <a:pt x="126111" y="220399"/>
                    </a:lnTo>
                    <a:cubicBezTo>
                      <a:pt x="56411" y="220399"/>
                      <a:pt x="0" y="171255"/>
                      <a:pt x="0" y="110199"/>
                    </a:cubicBezTo>
                    <a:close/>
                  </a:path>
                </a:pathLst>
              </a:custGeom>
              <a:solidFill>
                <a:srgbClr val="00BFFF"/>
              </a:solidFill>
              <a:ln w="7600" cap="flat">
                <a:noFill/>
                <a:bevel/>
              </a:ln>
            </p:spPr>
          </p:sp>
          <p:sp>
            <p:nvSpPr>
              <p:cNvPr id="352" name="Freeform 351"/>
              <p:cNvSpPr/>
              <p:nvPr/>
            </p:nvSpPr>
            <p:spPr>
              <a:xfrm>
                <a:off x="7800643" y="5429700"/>
                <a:ext cx="929913" cy="190000"/>
              </a:xfrm>
              <a:custGeom>
                <a:avLst/>
                <a:gdLst/>
                <a:ahLst/>
                <a:cxnLst/>
                <a:rect l="l" t="t" r="r" b="b"/>
                <a:pathLst>
                  <a:path w="929913" h="190000">
                    <a:moveTo>
                      <a:pt x="0" y="95000"/>
                    </a:moveTo>
                    <a:cubicBezTo>
                      <a:pt x="0" y="42545"/>
                      <a:pt x="53924" y="0"/>
                      <a:pt x="120551" y="0"/>
                    </a:cubicBezTo>
                    <a:lnTo>
                      <a:pt x="841297" y="0"/>
                    </a:lnTo>
                    <a:cubicBezTo>
                      <a:pt x="892293" y="12964"/>
                      <a:pt x="929913" y="49810"/>
                      <a:pt x="929913" y="95000"/>
                    </a:cubicBezTo>
                    <a:cubicBezTo>
                      <a:pt x="929913" y="139135"/>
                      <a:pt x="889230" y="177199"/>
                      <a:pt x="835111" y="190000"/>
                    </a:cubicBezTo>
                    <a:lnTo>
                      <a:pt x="120551" y="190000"/>
                    </a:lnTo>
                    <a:cubicBezTo>
                      <a:pt x="53924" y="190000"/>
                      <a:pt x="0" y="147635"/>
                      <a:pt x="0" y="95000"/>
                    </a:cubicBezTo>
                    <a:close/>
                  </a:path>
                </a:pathLst>
              </a:custGeom>
              <a:solidFill>
                <a:srgbClr val="FFFFFF"/>
              </a:solidFill>
              <a:ln w="7600" cap="flat">
                <a:noFill/>
                <a:bevel/>
              </a:ln>
            </p:spPr>
            <p:txBody>
              <a:bodyPr wrap="square" lIns="36000" tIns="18000" rIns="36000" bIns="18000" rtlCol="0" anchor="ctr"/>
              <a:lstStyle/>
              <a:p>
                <a:pPr algn="ctr"/>
                <a:r>
                  <a:rPr>
                    <a:solidFill>
                      <a:srgbClr val="000000"/>
                    </a:solidFill>
                    <a:latin typeface="Arial"/>
                  </a:rPr>
                  <a:t>Idea</a:t>
                </a:r>
              </a:p>
            </p:txBody>
          </p:sp>
        </p:grpSp>
        <p:grpSp>
          <p:nvGrpSpPr>
            <p:cNvPr id="39" name="Text Box"/>
            <p:cNvGrpSpPr/>
            <p:nvPr/>
          </p:nvGrpSpPr>
          <p:grpSpPr>
            <a:xfrm>
              <a:off x="6468200" y="5418300"/>
              <a:ext cx="972800" cy="212800"/>
              <a:chOff x="6468200" y="5418300"/>
              <a:chExt cx="972800" cy="212800"/>
            </a:xfrm>
          </p:grpSpPr>
          <p:sp>
            <p:nvSpPr>
              <p:cNvPr id="349" name="Freeform 348"/>
              <p:cNvSpPr/>
              <p:nvPr/>
            </p:nvSpPr>
            <p:spPr>
              <a:xfrm>
                <a:off x="6468200" y="5414501"/>
                <a:ext cx="972800" cy="220399"/>
              </a:xfrm>
              <a:custGeom>
                <a:avLst/>
                <a:gdLst/>
                <a:ahLst/>
                <a:cxnLst/>
                <a:rect l="0" t="0" r="0" b="0"/>
                <a:pathLst>
                  <a:path w="972800" h="220399">
                    <a:moveTo>
                      <a:pt x="0" y="110199"/>
                    </a:moveTo>
                    <a:cubicBezTo>
                      <a:pt x="0" y="49352"/>
                      <a:pt x="56411" y="0"/>
                      <a:pt x="126111" y="0"/>
                    </a:cubicBezTo>
                    <a:lnTo>
                      <a:pt x="880095" y="0"/>
                    </a:lnTo>
                    <a:cubicBezTo>
                      <a:pt x="933447" y="15038"/>
                      <a:pt x="972800" y="57780"/>
                      <a:pt x="972800" y="110199"/>
                    </a:cubicBezTo>
                    <a:cubicBezTo>
                      <a:pt x="972800" y="161397"/>
                      <a:pt x="930240" y="205550"/>
                      <a:pt x="873628" y="220399"/>
                    </a:cubicBezTo>
                    <a:lnTo>
                      <a:pt x="126111" y="220399"/>
                    </a:lnTo>
                    <a:cubicBezTo>
                      <a:pt x="56411" y="220399"/>
                      <a:pt x="0" y="171255"/>
                      <a:pt x="0" y="110199"/>
                    </a:cubicBezTo>
                    <a:close/>
                  </a:path>
                </a:pathLst>
              </a:custGeom>
              <a:solidFill>
                <a:srgbClr val="00BFFF"/>
              </a:solidFill>
              <a:ln w="7600" cap="flat">
                <a:noFill/>
                <a:bevel/>
              </a:ln>
            </p:spPr>
          </p:sp>
          <p:sp>
            <p:nvSpPr>
              <p:cNvPr id="350" name="Freeform 349"/>
              <p:cNvSpPr/>
              <p:nvPr/>
            </p:nvSpPr>
            <p:spPr>
              <a:xfrm>
                <a:off x="6489643" y="5429700"/>
                <a:ext cx="929913" cy="190000"/>
              </a:xfrm>
              <a:custGeom>
                <a:avLst/>
                <a:gdLst/>
                <a:ahLst/>
                <a:cxnLst/>
                <a:rect l="l" t="t" r="r" b="b"/>
                <a:pathLst>
                  <a:path w="929913" h="190000">
                    <a:moveTo>
                      <a:pt x="0" y="95000"/>
                    </a:moveTo>
                    <a:cubicBezTo>
                      <a:pt x="0" y="42545"/>
                      <a:pt x="53924" y="0"/>
                      <a:pt x="120551" y="0"/>
                    </a:cubicBezTo>
                    <a:lnTo>
                      <a:pt x="841297" y="0"/>
                    </a:lnTo>
                    <a:cubicBezTo>
                      <a:pt x="892293" y="12964"/>
                      <a:pt x="929913" y="49810"/>
                      <a:pt x="929913" y="95000"/>
                    </a:cubicBezTo>
                    <a:cubicBezTo>
                      <a:pt x="929913" y="139135"/>
                      <a:pt x="889230" y="177199"/>
                      <a:pt x="835111" y="190000"/>
                    </a:cubicBezTo>
                    <a:lnTo>
                      <a:pt x="120551" y="190000"/>
                    </a:lnTo>
                    <a:cubicBezTo>
                      <a:pt x="53924" y="190000"/>
                      <a:pt x="0" y="147635"/>
                      <a:pt x="0" y="95000"/>
                    </a:cubicBezTo>
                    <a:close/>
                  </a:path>
                </a:pathLst>
              </a:custGeom>
              <a:solidFill>
                <a:srgbClr val="FFFFFF"/>
              </a:solidFill>
              <a:ln w="7600" cap="flat">
                <a:noFill/>
                <a:bevel/>
              </a:ln>
            </p:spPr>
            <p:txBody>
              <a:bodyPr wrap="square" lIns="36000" tIns="18000" rIns="36000" bIns="18000" rtlCol="0" anchor="ctr"/>
              <a:lstStyle/>
              <a:p>
                <a:pPr algn="ctr"/>
                <a:r>
                  <a:rPr>
                    <a:solidFill>
                      <a:srgbClr val="000000"/>
                    </a:solidFill>
                    <a:latin typeface="Arial"/>
                  </a:rPr>
                  <a:t>Idea</a:t>
                </a:r>
              </a:p>
            </p:txBody>
          </p:sp>
        </p:grpSp>
        <p:grpSp>
          <p:nvGrpSpPr>
            <p:cNvPr id="40" name="Text Box"/>
            <p:cNvGrpSpPr/>
            <p:nvPr/>
          </p:nvGrpSpPr>
          <p:grpSpPr>
            <a:xfrm>
              <a:off x="5647400" y="3045200"/>
              <a:ext cx="972800" cy="212800"/>
              <a:chOff x="5647400" y="3045200"/>
              <a:chExt cx="972800" cy="212800"/>
            </a:xfrm>
          </p:grpSpPr>
          <p:sp>
            <p:nvSpPr>
              <p:cNvPr id="347" name="Freeform 346"/>
              <p:cNvSpPr/>
              <p:nvPr/>
            </p:nvSpPr>
            <p:spPr>
              <a:xfrm>
                <a:off x="5647400" y="3041401"/>
                <a:ext cx="972800" cy="220399"/>
              </a:xfrm>
              <a:custGeom>
                <a:avLst/>
                <a:gdLst/>
                <a:ahLst/>
                <a:cxnLst/>
                <a:rect l="0" t="0" r="0" b="0"/>
                <a:pathLst>
                  <a:path w="972800" h="220399">
                    <a:moveTo>
                      <a:pt x="0" y="110199"/>
                    </a:moveTo>
                    <a:cubicBezTo>
                      <a:pt x="0" y="49352"/>
                      <a:pt x="56411" y="0"/>
                      <a:pt x="126111" y="0"/>
                    </a:cubicBezTo>
                    <a:lnTo>
                      <a:pt x="880095" y="0"/>
                    </a:lnTo>
                    <a:cubicBezTo>
                      <a:pt x="933447" y="15038"/>
                      <a:pt x="972800" y="57780"/>
                      <a:pt x="972800" y="110199"/>
                    </a:cubicBezTo>
                    <a:cubicBezTo>
                      <a:pt x="972800" y="161397"/>
                      <a:pt x="930240" y="205550"/>
                      <a:pt x="873628" y="220399"/>
                    </a:cubicBezTo>
                    <a:lnTo>
                      <a:pt x="126111" y="220399"/>
                    </a:lnTo>
                    <a:cubicBezTo>
                      <a:pt x="56411" y="220399"/>
                      <a:pt x="0" y="171255"/>
                      <a:pt x="0" y="110199"/>
                    </a:cubicBezTo>
                    <a:close/>
                  </a:path>
                </a:pathLst>
              </a:custGeom>
              <a:solidFill>
                <a:srgbClr val="00BFFF"/>
              </a:solidFill>
              <a:ln w="7600" cap="flat">
                <a:noFill/>
                <a:bevel/>
              </a:ln>
            </p:spPr>
          </p:sp>
          <p:sp>
            <p:nvSpPr>
              <p:cNvPr id="348" name="Freeform 347"/>
              <p:cNvSpPr/>
              <p:nvPr/>
            </p:nvSpPr>
            <p:spPr>
              <a:xfrm>
                <a:off x="5668843" y="3056600"/>
                <a:ext cx="929913" cy="190000"/>
              </a:xfrm>
              <a:custGeom>
                <a:avLst/>
                <a:gdLst/>
                <a:ahLst/>
                <a:cxnLst/>
                <a:rect l="l" t="t" r="r" b="b"/>
                <a:pathLst>
                  <a:path w="929913" h="190000">
                    <a:moveTo>
                      <a:pt x="0" y="95000"/>
                    </a:moveTo>
                    <a:cubicBezTo>
                      <a:pt x="0" y="42545"/>
                      <a:pt x="53924" y="0"/>
                      <a:pt x="120551" y="0"/>
                    </a:cubicBezTo>
                    <a:lnTo>
                      <a:pt x="841297" y="0"/>
                    </a:lnTo>
                    <a:cubicBezTo>
                      <a:pt x="892293" y="12964"/>
                      <a:pt x="929913" y="49810"/>
                      <a:pt x="929913" y="95000"/>
                    </a:cubicBezTo>
                    <a:cubicBezTo>
                      <a:pt x="929913" y="139135"/>
                      <a:pt x="889230" y="177199"/>
                      <a:pt x="835111" y="190000"/>
                    </a:cubicBezTo>
                    <a:lnTo>
                      <a:pt x="120551" y="190000"/>
                    </a:lnTo>
                    <a:cubicBezTo>
                      <a:pt x="53924" y="190000"/>
                      <a:pt x="0" y="147635"/>
                      <a:pt x="0" y="95000"/>
                    </a:cubicBezTo>
                    <a:close/>
                  </a:path>
                </a:pathLst>
              </a:custGeom>
              <a:solidFill>
                <a:srgbClr val="FFFFFF"/>
              </a:solidFill>
              <a:ln w="7600" cap="flat">
                <a:noFill/>
                <a:bevel/>
              </a:ln>
            </p:spPr>
            <p:txBody>
              <a:bodyPr wrap="square" lIns="36000" tIns="18000" rIns="36000" bIns="18000" rtlCol="0" anchor="ctr"/>
              <a:lstStyle/>
              <a:p>
                <a:pPr algn="ctr"/>
                <a:r>
                  <a:rPr>
                    <a:solidFill>
                      <a:srgbClr val="000000"/>
                    </a:solidFill>
                    <a:latin typeface="Arial"/>
                  </a:rPr>
                  <a:t>Idea</a:t>
                </a:r>
              </a:p>
            </p:txBody>
          </p:sp>
        </p:grpSp>
        <p:grpSp>
          <p:nvGrpSpPr>
            <p:cNvPr id="41" name="Text Box"/>
            <p:cNvGrpSpPr/>
            <p:nvPr/>
          </p:nvGrpSpPr>
          <p:grpSpPr>
            <a:xfrm>
              <a:off x="1718200" y="2773500"/>
              <a:ext cx="972800" cy="212800"/>
              <a:chOff x="1718200" y="2773500"/>
              <a:chExt cx="972800" cy="212800"/>
            </a:xfrm>
          </p:grpSpPr>
          <p:sp>
            <p:nvSpPr>
              <p:cNvPr id="345" name="Freeform 344"/>
              <p:cNvSpPr/>
              <p:nvPr/>
            </p:nvSpPr>
            <p:spPr>
              <a:xfrm>
                <a:off x="1718200" y="2769701"/>
                <a:ext cx="972800" cy="220399"/>
              </a:xfrm>
              <a:custGeom>
                <a:avLst/>
                <a:gdLst/>
                <a:ahLst/>
                <a:cxnLst/>
                <a:rect l="0" t="0" r="0" b="0"/>
                <a:pathLst>
                  <a:path w="972800" h="220399">
                    <a:moveTo>
                      <a:pt x="0" y="110199"/>
                    </a:moveTo>
                    <a:cubicBezTo>
                      <a:pt x="0" y="49352"/>
                      <a:pt x="56411" y="0"/>
                      <a:pt x="126111" y="0"/>
                    </a:cubicBezTo>
                    <a:lnTo>
                      <a:pt x="880095" y="0"/>
                    </a:lnTo>
                    <a:cubicBezTo>
                      <a:pt x="933447" y="15038"/>
                      <a:pt x="972800" y="57780"/>
                      <a:pt x="972800" y="110199"/>
                    </a:cubicBezTo>
                    <a:cubicBezTo>
                      <a:pt x="972800" y="161397"/>
                      <a:pt x="930240" y="205550"/>
                      <a:pt x="873628" y="220399"/>
                    </a:cubicBezTo>
                    <a:lnTo>
                      <a:pt x="126111" y="220399"/>
                    </a:lnTo>
                    <a:cubicBezTo>
                      <a:pt x="56411" y="220399"/>
                      <a:pt x="0" y="171255"/>
                      <a:pt x="0" y="110199"/>
                    </a:cubicBezTo>
                    <a:close/>
                  </a:path>
                </a:pathLst>
              </a:custGeom>
              <a:solidFill>
                <a:srgbClr val="00BFFF"/>
              </a:solidFill>
              <a:ln w="7600" cap="flat">
                <a:noFill/>
                <a:bevel/>
              </a:ln>
            </p:spPr>
          </p:sp>
          <p:sp>
            <p:nvSpPr>
              <p:cNvPr id="346" name="Freeform 345"/>
              <p:cNvSpPr/>
              <p:nvPr/>
            </p:nvSpPr>
            <p:spPr>
              <a:xfrm>
                <a:off x="1739643" y="2784900"/>
                <a:ext cx="929913" cy="190000"/>
              </a:xfrm>
              <a:custGeom>
                <a:avLst/>
                <a:gdLst/>
                <a:ahLst/>
                <a:cxnLst/>
                <a:rect l="l" t="t" r="r" b="b"/>
                <a:pathLst>
                  <a:path w="929913" h="190000">
                    <a:moveTo>
                      <a:pt x="0" y="95000"/>
                    </a:moveTo>
                    <a:cubicBezTo>
                      <a:pt x="0" y="42545"/>
                      <a:pt x="53924" y="0"/>
                      <a:pt x="120551" y="0"/>
                    </a:cubicBezTo>
                    <a:lnTo>
                      <a:pt x="841297" y="0"/>
                    </a:lnTo>
                    <a:cubicBezTo>
                      <a:pt x="892293" y="12964"/>
                      <a:pt x="929913" y="49810"/>
                      <a:pt x="929913" y="95000"/>
                    </a:cubicBezTo>
                    <a:cubicBezTo>
                      <a:pt x="929913" y="139135"/>
                      <a:pt x="889230" y="177199"/>
                      <a:pt x="835111" y="190000"/>
                    </a:cubicBezTo>
                    <a:lnTo>
                      <a:pt x="120551" y="190000"/>
                    </a:lnTo>
                    <a:cubicBezTo>
                      <a:pt x="53924" y="190000"/>
                      <a:pt x="0" y="147635"/>
                      <a:pt x="0" y="95000"/>
                    </a:cubicBezTo>
                    <a:close/>
                  </a:path>
                </a:pathLst>
              </a:custGeom>
              <a:solidFill>
                <a:srgbClr val="FFFFFF"/>
              </a:solidFill>
              <a:ln w="7600" cap="flat">
                <a:noFill/>
                <a:bevel/>
              </a:ln>
            </p:spPr>
            <p:txBody>
              <a:bodyPr wrap="square" lIns="36000" tIns="18000" rIns="36000" bIns="18000" rtlCol="0" anchor="ctr"/>
              <a:lstStyle/>
              <a:p>
                <a:pPr algn="ctr"/>
                <a:r>
                  <a:rPr>
                    <a:solidFill>
                      <a:srgbClr val="000000"/>
                    </a:solidFill>
                    <a:latin typeface="Arial"/>
                  </a:rPr>
                  <a:t>Idea</a:t>
                </a:r>
              </a:p>
            </p:txBody>
          </p:sp>
        </p:grpSp>
        <p:cxnSp>
          <p:nvCxnSpPr>
            <p:cNvPr id="42" name="Connector"/>
            <p:cNvCxnSpPr/>
            <p:nvPr/>
          </p:nvCxnSpPr>
          <p:spPr>
            <a:xfrm rot="8353320">
              <a:off x="2139634" y="2598700"/>
              <a:ext cx="535271" cy="0"/>
            </a:xfrm>
            <a:prstGeom prst="line">
              <a:avLst/>
            </a:prstGeom>
            <a:ln w="7600" cap="flat">
              <a:solidFill>
                <a:srgbClr val="000000"/>
              </a:solidFill>
              <a:bevel/>
              <a:tailEnd type="triangle" w="med" len="med"/>
            </a:ln>
          </p:spPr>
        </p:cxnSp>
        <p:cxnSp>
          <p:nvCxnSpPr>
            <p:cNvPr id="43" name="Connector"/>
            <p:cNvCxnSpPr/>
            <p:nvPr/>
          </p:nvCxnSpPr>
          <p:spPr>
            <a:xfrm rot="-9450660">
              <a:off x="5141609" y="1959031"/>
              <a:ext cx="509981" cy="0"/>
            </a:xfrm>
            <a:prstGeom prst="line">
              <a:avLst/>
            </a:prstGeom>
            <a:ln w="7600" cap="flat">
              <a:solidFill>
                <a:srgbClr val="000000"/>
              </a:solidFill>
              <a:bevel/>
              <a:tailEnd type="triangle" w="med" len="med"/>
            </a:ln>
          </p:spPr>
        </p:cxnSp>
        <p:cxnSp>
          <p:nvCxnSpPr>
            <p:cNvPr id="44" name="Connector"/>
            <p:cNvCxnSpPr/>
            <p:nvPr/>
          </p:nvCxnSpPr>
          <p:spPr>
            <a:xfrm rot="-4492560">
              <a:off x="5766511" y="1701900"/>
              <a:ext cx="582579" cy="0"/>
            </a:xfrm>
            <a:prstGeom prst="line">
              <a:avLst/>
            </a:prstGeom>
            <a:ln w="7600" cap="flat">
              <a:solidFill>
                <a:srgbClr val="000000"/>
              </a:solidFill>
              <a:bevel/>
              <a:tailEnd type="triangle" w="med" len="med"/>
            </a:ln>
          </p:spPr>
        </p:cxnSp>
        <p:cxnSp>
          <p:nvCxnSpPr>
            <p:cNvPr id="45" name="Connector"/>
            <p:cNvCxnSpPr/>
            <p:nvPr/>
          </p:nvCxnSpPr>
          <p:spPr>
            <a:xfrm rot="-1798212">
              <a:off x="6248494" y="1739900"/>
              <a:ext cx="1277948" cy="0"/>
            </a:xfrm>
            <a:prstGeom prst="line">
              <a:avLst/>
            </a:prstGeom>
            <a:ln w="7600" cap="flat">
              <a:solidFill>
                <a:srgbClr val="000000"/>
              </a:solidFill>
              <a:bevel/>
              <a:tailEnd type="triangle" w="med" len="med"/>
            </a:ln>
          </p:spPr>
        </p:cxnSp>
        <p:cxnSp>
          <p:nvCxnSpPr>
            <p:cNvPr id="46" name="Connector"/>
            <p:cNvCxnSpPr/>
            <p:nvPr/>
          </p:nvCxnSpPr>
          <p:spPr>
            <a:xfrm rot="822420">
              <a:off x="6502382" y="2389700"/>
              <a:ext cx="801838" cy="0"/>
            </a:xfrm>
            <a:prstGeom prst="line">
              <a:avLst/>
            </a:prstGeom>
            <a:ln w="7600" cap="flat">
              <a:solidFill>
                <a:srgbClr val="000000"/>
              </a:solidFill>
              <a:bevel/>
              <a:tailEnd type="triangle" w="med" len="med"/>
            </a:ln>
          </p:spPr>
        </p:cxnSp>
        <p:cxnSp>
          <p:nvCxnSpPr>
            <p:cNvPr id="47" name="Connector"/>
            <p:cNvCxnSpPr/>
            <p:nvPr/>
          </p:nvCxnSpPr>
          <p:spPr>
            <a:xfrm rot="2513952">
              <a:off x="6198720" y="2844750"/>
              <a:ext cx="918962" cy="0"/>
            </a:xfrm>
            <a:prstGeom prst="line">
              <a:avLst/>
            </a:prstGeom>
            <a:ln w="7600" cap="flat">
              <a:solidFill>
                <a:srgbClr val="000000"/>
              </a:solidFill>
              <a:bevel/>
              <a:tailEnd type="triangle" w="med" len="med"/>
            </a:ln>
          </p:spPr>
        </p:cxnSp>
        <p:cxnSp>
          <p:nvCxnSpPr>
            <p:cNvPr id="48" name="Connector"/>
            <p:cNvCxnSpPr/>
            <p:nvPr/>
          </p:nvCxnSpPr>
          <p:spPr>
            <a:xfrm rot="4253880">
              <a:off x="5825562" y="2825750"/>
              <a:ext cx="464476" cy="0"/>
            </a:xfrm>
            <a:prstGeom prst="line">
              <a:avLst/>
            </a:prstGeom>
            <a:ln w="7600" cap="flat">
              <a:solidFill>
                <a:srgbClr val="000000"/>
              </a:solidFill>
              <a:bevel/>
              <a:tailEnd type="triangle" w="med" len="med"/>
            </a:ln>
          </p:spPr>
        </p:cxnSp>
        <p:cxnSp>
          <p:nvCxnSpPr>
            <p:cNvPr id="49" name="Connector"/>
            <p:cNvCxnSpPr/>
            <p:nvPr/>
          </p:nvCxnSpPr>
          <p:spPr>
            <a:xfrm rot="-802200">
              <a:off x="5963538" y="2138900"/>
              <a:ext cx="1347526" cy="0"/>
            </a:xfrm>
            <a:prstGeom prst="line">
              <a:avLst/>
            </a:prstGeom>
            <a:ln w="7600" cap="flat">
              <a:solidFill>
                <a:srgbClr val="000000"/>
              </a:solidFill>
              <a:bevel/>
              <a:tailEnd type="triangle" w="med" len="med"/>
            </a:ln>
          </p:spPr>
        </p:cxnSp>
        <p:grpSp>
          <p:nvGrpSpPr>
            <p:cNvPr id="50" name="Ellipse"/>
            <p:cNvGrpSpPr/>
            <p:nvPr/>
          </p:nvGrpSpPr>
          <p:grpSpPr>
            <a:xfrm>
              <a:off x="5449800" y="1983100"/>
              <a:ext cx="1064000" cy="623200"/>
              <a:chOff x="5449800" y="1983100"/>
              <a:chExt cx="1064000" cy="623200"/>
            </a:xfrm>
          </p:grpSpPr>
          <p:sp>
            <p:nvSpPr>
              <p:cNvPr id="339" name="Freeform 338"/>
              <p:cNvSpPr/>
              <p:nvPr/>
            </p:nvSpPr>
            <p:spPr>
              <a:xfrm>
                <a:off x="5449800" y="1983100"/>
                <a:ext cx="1064000" cy="623200"/>
              </a:xfrm>
              <a:custGeom>
                <a:avLst/>
                <a:gdLst/>
                <a:ahLst/>
                <a:cxnLst/>
                <a:rect l="0" t="0" r="0" b="0"/>
                <a:pathLst>
                  <a:path w="1064000" h="623200">
                    <a:moveTo>
                      <a:pt x="0" y="311600"/>
                    </a:moveTo>
                    <a:cubicBezTo>
                      <a:pt x="0" y="139357"/>
                      <a:pt x="238144" y="0"/>
                      <a:pt x="532000" y="0"/>
                    </a:cubicBezTo>
                    <a:cubicBezTo>
                      <a:pt x="825778" y="0"/>
                      <a:pt x="1064000" y="139357"/>
                      <a:pt x="1064000" y="311600"/>
                    </a:cubicBezTo>
                    <a:cubicBezTo>
                      <a:pt x="1064000" y="483564"/>
                      <a:pt x="825778" y="623200"/>
                      <a:pt x="532000" y="623200"/>
                    </a:cubicBezTo>
                    <a:cubicBezTo>
                      <a:pt x="238144" y="623200"/>
                      <a:pt x="0" y="483564"/>
                      <a:pt x="0" y="311600"/>
                    </a:cubicBezTo>
                    <a:close/>
                  </a:path>
                </a:pathLst>
              </a:custGeom>
              <a:solidFill>
                <a:srgbClr val="A0A0A0"/>
              </a:solidFill>
              <a:ln w="7600" cap="flat">
                <a:noFill/>
                <a:bevel/>
              </a:ln>
              <a:effectLst>
                <a:outerShdw blurRad="30000" dist="21496" dir="2700000" algn="tl">
                  <a:srgbClr val="000000">
                    <a:alpha val="40000"/>
                  </a:srgbClr>
                </a:outerShdw>
              </a:effectLst>
            </p:spPr>
          </p:sp>
          <p:sp>
            <p:nvSpPr>
              <p:cNvPr id="340" name="Freeform 339"/>
              <p:cNvSpPr/>
              <p:nvPr/>
            </p:nvSpPr>
            <p:spPr>
              <a:xfrm>
                <a:off x="5474914" y="1997899"/>
                <a:ext cx="1013772" cy="593601"/>
              </a:xfrm>
              <a:custGeom>
                <a:avLst/>
                <a:gdLst/>
                <a:ahLst/>
                <a:cxnLst/>
                <a:rect l="0" t="0" r="0" b="0"/>
                <a:pathLst>
                  <a:path w="1013772" h="593601">
                    <a:moveTo>
                      <a:pt x="0" y="296801"/>
                    </a:moveTo>
                    <a:cubicBezTo>
                      <a:pt x="0" y="132739"/>
                      <a:pt x="226903" y="0"/>
                      <a:pt x="506886" y="0"/>
                    </a:cubicBezTo>
                    <a:cubicBezTo>
                      <a:pt x="786790" y="0"/>
                      <a:pt x="1013772" y="132739"/>
                      <a:pt x="1013772" y="296801"/>
                    </a:cubicBezTo>
                    <a:cubicBezTo>
                      <a:pt x="1013772" y="460596"/>
                      <a:pt x="786790" y="593601"/>
                      <a:pt x="506886" y="593601"/>
                    </a:cubicBezTo>
                    <a:cubicBezTo>
                      <a:pt x="226903" y="593601"/>
                      <a:pt x="0" y="460596"/>
                      <a:pt x="0" y="296801"/>
                    </a:cubicBezTo>
                    <a:close/>
                  </a:path>
                </a:pathLst>
              </a:custGeom>
              <a:gradFill>
                <a:gsLst>
                  <a:gs pos="100000">
                    <a:srgbClr val="FFFFFF">
                      <a:alpha val="0"/>
                    </a:srgbClr>
                  </a:gs>
                  <a:gs pos="86019">
                    <a:srgbClr val="FFFFFF">
                      <a:alpha val="0"/>
                    </a:srgbClr>
                  </a:gs>
                  <a:gs pos="0">
                    <a:srgbClr val="FFFFFF">
                      <a:alpha val="40000"/>
                    </a:srgbClr>
                  </a:gs>
                </a:gsLst>
                <a:path path="circle">
                  <a:fillToRect l="50000" t="50000" r="50000" b="50000"/>
                </a:path>
              </a:gradFill>
              <a:ln w="7600" cap="flat">
                <a:noFill/>
                <a:bevel/>
              </a:ln>
            </p:spPr>
          </p:sp>
          <p:sp>
            <p:nvSpPr>
              <p:cNvPr id="341" name="Freeform 340"/>
              <p:cNvSpPr/>
              <p:nvPr/>
            </p:nvSpPr>
            <p:spPr>
              <a:xfrm>
                <a:off x="5586489" y="2005924"/>
                <a:ext cx="790620" cy="233942"/>
              </a:xfrm>
              <a:custGeom>
                <a:avLst/>
                <a:gdLst/>
                <a:ahLst/>
                <a:cxnLst/>
                <a:rect l="0" t="0" r="0" b="0"/>
                <a:pathLst>
                  <a:path w="790620" h="233942">
                    <a:moveTo>
                      <a:pt x="0" y="131070"/>
                    </a:moveTo>
                    <a:cubicBezTo>
                      <a:pt x="0" y="74142"/>
                      <a:pt x="176894" y="0"/>
                      <a:pt x="395310" y="0"/>
                    </a:cubicBezTo>
                    <a:cubicBezTo>
                      <a:pt x="613607" y="0"/>
                      <a:pt x="790620" y="74142"/>
                      <a:pt x="790620" y="131070"/>
                    </a:cubicBezTo>
                    <a:cubicBezTo>
                      <a:pt x="790620" y="187820"/>
                      <a:pt x="613607" y="233942"/>
                      <a:pt x="395310" y="233942"/>
                    </a:cubicBezTo>
                    <a:cubicBezTo>
                      <a:pt x="176894" y="233942"/>
                      <a:pt x="0" y="187820"/>
                      <a:pt x="0" y="131070"/>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342" name="Freeform 341"/>
              <p:cNvSpPr/>
              <p:nvPr/>
            </p:nvSpPr>
            <p:spPr>
              <a:xfrm>
                <a:off x="5781605" y="2005923"/>
                <a:ext cx="400389" cy="107173"/>
              </a:xfrm>
              <a:custGeom>
                <a:avLst/>
                <a:gdLst/>
                <a:ahLst/>
                <a:cxnLst/>
                <a:rect l="0" t="0" r="0" b="0"/>
                <a:pathLst>
                  <a:path w="400389" h="107173">
                    <a:moveTo>
                      <a:pt x="0" y="53586"/>
                    </a:moveTo>
                    <a:cubicBezTo>
                      <a:pt x="0" y="23824"/>
                      <a:pt x="89544" y="0"/>
                      <a:pt x="200195" y="0"/>
                    </a:cubicBezTo>
                    <a:cubicBezTo>
                      <a:pt x="310734" y="0"/>
                      <a:pt x="400389" y="23824"/>
                      <a:pt x="400389" y="53586"/>
                    </a:cubicBezTo>
                    <a:cubicBezTo>
                      <a:pt x="400389" y="83014"/>
                      <a:pt x="310734" y="107173"/>
                      <a:pt x="200195" y="107173"/>
                    </a:cubicBezTo>
                    <a:cubicBezTo>
                      <a:pt x="89544" y="107173"/>
                      <a:pt x="0" y="83014"/>
                      <a:pt x="0" y="53586"/>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343" name="Freeform 342"/>
              <p:cNvSpPr/>
              <p:nvPr/>
            </p:nvSpPr>
            <p:spPr>
              <a:xfrm>
                <a:off x="5771288" y="2493891"/>
                <a:ext cx="397786" cy="96993"/>
              </a:xfrm>
              <a:custGeom>
                <a:avLst/>
                <a:gdLst/>
                <a:ahLst/>
                <a:cxnLst/>
                <a:rect l="0" t="0" r="0" b="0"/>
                <a:pathLst>
                  <a:path w="397786" h="96993">
                    <a:moveTo>
                      <a:pt x="0" y="48497"/>
                    </a:moveTo>
                    <a:cubicBezTo>
                      <a:pt x="0" y="21571"/>
                      <a:pt x="88955" y="0"/>
                      <a:pt x="198893" y="0"/>
                    </a:cubicBezTo>
                    <a:cubicBezTo>
                      <a:pt x="308712" y="0"/>
                      <a:pt x="397786" y="21571"/>
                      <a:pt x="397786" y="48497"/>
                    </a:cubicBezTo>
                    <a:cubicBezTo>
                      <a:pt x="397786" y="75183"/>
                      <a:pt x="308712" y="96993"/>
                      <a:pt x="198893" y="96993"/>
                    </a:cubicBezTo>
                    <a:cubicBezTo>
                      <a:pt x="88955" y="96993"/>
                      <a:pt x="0" y="75183"/>
                      <a:pt x="0" y="48497"/>
                    </a:cubicBezTo>
                    <a:close/>
                  </a:path>
                </a:pathLst>
              </a:custGeom>
              <a:gradFill>
                <a:gsLst>
                  <a:gs pos="0">
                    <a:srgbClr val="FFFFFF">
                      <a:alpha val="0"/>
                    </a:srgbClr>
                  </a:gs>
                  <a:gs pos="100000">
                    <a:srgbClr val="FFFFFF">
                      <a:alpha val="89000"/>
                    </a:srgbClr>
                  </a:gs>
                </a:gsLst>
                <a:lin ang="5400000" scaled="0"/>
              </a:gradFill>
              <a:ln w="7600" cap="flat">
                <a:noFill/>
                <a:bevel/>
              </a:ln>
            </p:spPr>
          </p:sp>
          <p:sp>
            <p:nvSpPr>
              <p:cNvPr id="344" name="Text 1205"/>
              <p:cNvSpPr txBox="1"/>
              <p:nvPr/>
            </p:nvSpPr>
            <p:spPr>
              <a:xfrm>
                <a:off x="5449800" y="1983100"/>
                <a:ext cx="1064000" cy="623200"/>
              </a:xfrm>
              <a:prstGeom prst="rect">
                <a:avLst/>
              </a:prstGeom>
              <a:noFill/>
            </p:spPr>
            <p:txBody>
              <a:bodyPr wrap="square" lIns="36000" tIns="18000" rIns="36000" bIns="18000" rtlCol="0" anchor="ctr"/>
              <a:lstStyle/>
              <a:p>
                <a:pPr algn="ctr"/>
                <a:r>
                  <a:rPr>
                    <a:solidFill>
                      <a:srgbClr val="000000"/>
                    </a:solidFill>
                    <a:latin typeface="Arial"/>
                  </a:rPr>
                  <a:t>Concept</a:t>
                </a:r>
              </a:p>
            </p:txBody>
          </p:sp>
        </p:grpSp>
        <p:cxnSp>
          <p:nvCxnSpPr>
            <p:cNvPr id="51" name="Connector"/>
            <p:cNvCxnSpPr/>
            <p:nvPr/>
          </p:nvCxnSpPr>
          <p:spPr>
            <a:xfrm>
              <a:off x="7486600" y="4527200"/>
              <a:ext cx="292600" cy="0"/>
            </a:xfrm>
            <a:prstGeom prst="line">
              <a:avLst/>
            </a:prstGeom>
            <a:ln w="7600" cap="flat">
              <a:solidFill>
                <a:srgbClr val="000000"/>
              </a:solidFill>
              <a:bevel/>
              <a:tailEnd type="triangle" w="med" len="med"/>
            </a:ln>
          </p:spPr>
        </p:cxnSp>
        <p:cxnSp>
          <p:nvCxnSpPr>
            <p:cNvPr id="52" name="Connector"/>
            <p:cNvCxnSpPr/>
            <p:nvPr/>
          </p:nvCxnSpPr>
          <p:spPr>
            <a:xfrm rot="2013678">
              <a:off x="7191313" y="5094350"/>
              <a:ext cx="1171973" cy="0"/>
            </a:xfrm>
            <a:prstGeom prst="line">
              <a:avLst/>
            </a:prstGeom>
            <a:ln w="7600" cap="flat">
              <a:solidFill>
                <a:srgbClr val="000000"/>
              </a:solidFill>
              <a:bevel/>
              <a:tailEnd type="triangle" w="med" len="med"/>
            </a:ln>
          </p:spPr>
        </p:cxnSp>
        <p:cxnSp>
          <p:nvCxnSpPr>
            <p:cNvPr id="53" name="Connector"/>
            <p:cNvCxnSpPr/>
            <p:nvPr/>
          </p:nvCxnSpPr>
          <p:spPr>
            <a:xfrm rot="5400000">
              <a:off x="6664850" y="5128550"/>
              <a:ext cx="579500" cy="0"/>
            </a:xfrm>
            <a:prstGeom prst="line">
              <a:avLst/>
            </a:prstGeom>
            <a:ln w="7600" cap="flat">
              <a:solidFill>
                <a:srgbClr val="000000"/>
              </a:solidFill>
              <a:bevel/>
              <a:tailEnd type="triangle" w="med" len="med"/>
            </a:ln>
          </p:spPr>
        </p:cxnSp>
        <p:grpSp>
          <p:nvGrpSpPr>
            <p:cNvPr id="54" name="Border"/>
            <p:cNvGrpSpPr/>
            <p:nvPr/>
          </p:nvGrpSpPr>
          <p:grpSpPr>
            <a:xfrm>
              <a:off x="57600" y="237000"/>
              <a:ext cx="9028800" cy="6384000"/>
              <a:chOff x="57600" y="237000"/>
              <a:chExt cx="9028800" cy="6384000"/>
            </a:xfrm>
          </p:grpSpPr>
          <p:sp>
            <p:nvSpPr>
              <p:cNvPr id="335" name="Freeform 334"/>
              <p:cNvSpPr/>
              <p:nvPr/>
            </p:nvSpPr>
            <p:spPr>
              <a:xfrm>
                <a:off x="57600" y="6377800"/>
                <a:ext cx="9028800" cy="243200"/>
              </a:xfrm>
              <a:custGeom>
                <a:avLst/>
                <a:gdLst/>
                <a:ahLst/>
                <a:cxnLst/>
                <a:rect l="l" t="t" r="r" b="b"/>
                <a:pathLst>
                  <a:path w="9028800" h="243200">
                    <a:moveTo>
                      <a:pt x="0" y="0"/>
                    </a:moveTo>
                    <a:lnTo>
                      <a:pt x="8785600" y="0"/>
                    </a:lnTo>
                    <a:cubicBezTo>
                      <a:pt x="8919892" y="0"/>
                      <a:pt x="9028800" y="108881"/>
                      <a:pt x="9028800" y="243200"/>
                    </a:cubicBezTo>
                    <a:lnTo>
                      <a:pt x="0" y="243200"/>
                    </a:lnTo>
                    <a:lnTo>
                      <a:pt x="0" y="0"/>
                    </a:lnTo>
                    <a:close/>
                  </a:path>
                </a:pathLst>
              </a:custGeom>
              <a:gradFill>
                <a:gsLst>
                  <a:gs pos="0">
                    <a:srgbClr val="45D1FF"/>
                  </a:gs>
                  <a:gs pos="100000">
                    <a:srgbClr val="00BBF9"/>
                  </a:gs>
                </a:gsLst>
                <a:lin ang="5400000" scaled="0"/>
              </a:gradFill>
              <a:ln w="7600" cap="flat">
                <a:solidFill>
                  <a:srgbClr val="008BBE"/>
                </a:solidFill>
                <a:bevel/>
              </a:ln>
            </p:spPr>
            <p:txBody>
              <a:bodyPr wrap="square" lIns="36000" tIns="18000" rIns="36000" bIns="18000" rtlCol="0" anchor="ctr"/>
              <a:lstStyle/>
              <a:p>
                <a:pPr algn="ctr"/>
                <a:r>
                  <a:rPr>
                    <a:solidFill>
                      <a:srgbClr val="FFFFFF"/>
                    </a:solidFill>
                    <a:latin typeface="Arial"/>
                  </a:rPr>
                  <a:t>Company name/Author/Copy right</a:t>
                </a:r>
              </a:p>
            </p:txBody>
          </p:sp>
          <p:grpSp>
            <p:nvGrpSpPr>
              <p:cNvPr id="336" name="Group 335"/>
              <p:cNvGrpSpPr/>
              <p:nvPr/>
            </p:nvGrpSpPr>
            <p:grpSpPr>
              <a:xfrm>
                <a:off x="57600" y="237000"/>
                <a:ext cx="9028800" cy="760000"/>
                <a:chOff x="57600" y="237000"/>
                <a:chExt cx="9028800" cy="760000"/>
              </a:xfrm>
            </p:grpSpPr>
            <p:sp>
              <p:nvSpPr>
                <p:cNvPr id="337" name="Multi-Style Rectangle"/>
                <p:cNvSpPr/>
                <p:nvPr/>
              </p:nvSpPr>
              <p:spPr>
                <a:xfrm>
                  <a:off x="57600" y="237000"/>
                  <a:ext cx="9028800" cy="760000"/>
                </a:xfrm>
                <a:custGeom>
                  <a:avLst/>
                  <a:gdLst>
                    <a:gd name="rtl" fmla="*/ 22800 w 9028800"/>
                    <a:gd name="rtt" fmla="*/ 497268 h 760000"/>
                    <a:gd name="rtr" fmla="*/ 9006000 w 9028800"/>
                    <a:gd name="rtb" fmla="*/ 760000 h 760000"/>
                  </a:gdLst>
                  <a:ahLst/>
                  <a:cxnLst/>
                  <a:rect l="rtl" t="rtt" r="rtr" b="rtb"/>
                  <a:pathLst>
                    <a:path w="9028800" h="760000">
                      <a:moveTo>
                        <a:pt x="0" y="0"/>
                      </a:moveTo>
                      <a:lnTo>
                        <a:pt x="8838800" y="0"/>
                      </a:lnTo>
                      <a:cubicBezTo>
                        <a:pt x="8943756" y="0"/>
                        <a:pt x="9028800" y="85063"/>
                        <a:pt x="9028800" y="190000"/>
                      </a:cubicBezTo>
                      <a:lnTo>
                        <a:pt x="9028800" y="760000"/>
                      </a:lnTo>
                      <a:lnTo>
                        <a:pt x="190000" y="760000"/>
                      </a:lnTo>
                      <a:cubicBezTo>
                        <a:pt x="85063" y="760000"/>
                        <a:pt x="0" y="674937"/>
                        <a:pt x="0" y="570000"/>
                      </a:cubicBezTo>
                      <a:lnTo>
                        <a:pt x="0" y="0"/>
                      </a:lnTo>
                      <a:close/>
                    </a:path>
                  </a:pathLst>
                </a:custGeom>
                <a:gradFill>
                  <a:gsLst>
                    <a:gs pos="0">
                      <a:srgbClr val="5CD6FF"/>
                    </a:gs>
                    <a:gs pos="100000">
                      <a:srgbClr val="00B1EB"/>
                    </a:gs>
                  </a:gsLst>
                  <a:lin ang="5400000" scaled="0"/>
                </a:gradFill>
                <a:ln w="7600" cap="flat">
                  <a:solidFill>
                    <a:srgbClr val="008BBE"/>
                  </a:solidFill>
                  <a:bevel/>
                </a:ln>
              </p:spPr>
              <p:txBody>
                <a:bodyPr wrap="square" lIns="36000" tIns="18000" rIns="36000" bIns="18000" rtlCol="0" anchor="ctr"/>
                <a:lstStyle/>
                <a:p>
                  <a:pPr algn="r"/>
                  <a:r>
                    <a:rPr>
                      <a:solidFill>
                        <a:srgbClr val="FFFFFF"/>
                      </a:solidFill>
                      <a:latin typeface="Arial"/>
                    </a:rPr>
                    <a:t>Description context</a:t>
                  </a:r>
                </a:p>
              </p:txBody>
            </p:sp>
            <p:sp>
              <p:nvSpPr>
                <p:cNvPr id="338" name="Freeform 337"/>
                <p:cNvSpPr/>
                <p:nvPr/>
              </p:nvSpPr>
              <p:spPr>
                <a:xfrm>
                  <a:off x="57600" y="237000"/>
                  <a:ext cx="9028800" cy="516800"/>
                </a:xfrm>
                <a:custGeom>
                  <a:avLst/>
                  <a:gdLst/>
                  <a:ahLst/>
                  <a:cxnLst/>
                  <a:rect l="l" t="t" r="r" b="b"/>
                  <a:pathLst>
                    <a:path w="9028800" h="516800">
                      <a:moveTo>
                        <a:pt x="0" y="0"/>
                      </a:moveTo>
                      <a:lnTo>
                        <a:pt x="9028800" y="0"/>
                      </a:lnTo>
                      <a:lnTo>
                        <a:pt x="9028800" y="516800"/>
                      </a:lnTo>
                      <a:lnTo>
                        <a:pt x="0" y="516800"/>
                      </a:lnTo>
                      <a:lnTo>
                        <a:pt x="0" y="0"/>
                      </a:lnTo>
                      <a:close/>
                    </a:path>
                  </a:pathLst>
                </a:custGeom>
                <a:gradFill>
                  <a:gsLst>
                    <a:gs pos="0">
                      <a:srgbClr val="FFFFFF"/>
                    </a:gs>
                    <a:gs pos="100000">
                      <a:srgbClr val="CCCCCC"/>
                    </a:gs>
                  </a:gsLst>
                  <a:lin ang="5400000" scaled="0"/>
                </a:gradFill>
                <a:ln w="7600" cap="flat">
                  <a:solidFill>
                    <a:srgbClr val="008BBE"/>
                  </a:solidFill>
                  <a:bevel/>
                </a:ln>
              </p:spPr>
              <p:txBody>
                <a:bodyPr wrap="square" lIns="36000" tIns="18000" rIns="36000" bIns="18000" rtlCol="0" anchor="ctr"/>
                <a:lstStyle/>
                <a:p>
                  <a:pPr algn="ctr"/>
                  <a:endParaRPr sz="4400" dirty="0">
                    <a:solidFill>
                      <a:srgbClr val="000000"/>
                    </a:solidFill>
                    <a:latin typeface="Arial"/>
                  </a:endParaRPr>
                </a:p>
              </p:txBody>
            </p:sp>
          </p:grpSp>
        </p:grpSp>
        <p:sp>
          <p:nvSpPr>
            <p:cNvPr id="55" name="lines"/>
            <p:cNvSpPr/>
            <p:nvPr/>
          </p:nvSpPr>
          <p:spPr>
            <a:xfrm>
              <a:off x="50000" y="22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6" name="lines"/>
            <p:cNvSpPr/>
            <p:nvPr/>
          </p:nvSpPr>
          <p:spPr>
            <a:xfrm>
              <a:off x="506000" y="22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7" name="lines"/>
            <p:cNvSpPr/>
            <p:nvPr/>
          </p:nvSpPr>
          <p:spPr>
            <a:xfrm>
              <a:off x="50000" y="68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8" name="lines"/>
            <p:cNvSpPr/>
            <p:nvPr/>
          </p:nvSpPr>
          <p:spPr>
            <a:xfrm>
              <a:off x="962000" y="22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9" name="lines"/>
            <p:cNvSpPr/>
            <p:nvPr/>
          </p:nvSpPr>
          <p:spPr>
            <a:xfrm>
              <a:off x="506000" y="68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0" name="lines"/>
            <p:cNvSpPr/>
            <p:nvPr/>
          </p:nvSpPr>
          <p:spPr>
            <a:xfrm>
              <a:off x="50000" y="114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1" name="lines"/>
            <p:cNvSpPr/>
            <p:nvPr/>
          </p:nvSpPr>
          <p:spPr>
            <a:xfrm>
              <a:off x="1418000" y="22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2" name="lines"/>
            <p:cNvSpPr/>
            <p:nvPr/>
          </p:nvSpPr>
          <p:spPr>
            <a:xfrm>
              <a:off x="962000" y="68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3" name="lines"/>
            <p:cNvSpPr/>
            <p:nvPr/>
          </p:nvSpPr>
          <p:spPr>
            <a:xfrm>
              <a:off x="506000" y="114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4" name="lines"/>
            <p:cNvSpPr/>
            <p:nvPr/>
          </p:nvSpPr>
          <p:spPr>
            <a:xfrm>
              <a:off x="50000" y="159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5" name="lines"/>
            <p:cNvSpPr/>
            <p:nvPr/>
          </p:nvSpPr>
          <p:spPr>
            <a:xfrm>
              <a:off x="1874000" y="22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6" name="lines"/>
            <p:cNvSpPr/>
            <p:nvPr/>
          </p:nvSpPr>
          <p:spPr>
            <a:xfrm>
              <a:off x="1418000" y="68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7" name="lines"/>
            <p:cNvSpPr/>
            <p:nvPr/>
          </p:nvSpPr>
          <p:spPr>
            <a:xfrm>
              <a:off x="962000" y="114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8" name="lines"/>
            <p:cNvSpPr/>
            <p:nvPr/>
          </p:nvSpPr>
          <p:spPr>
            <a:xfrm>
              <a:off x="506000" y="159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9" name="lines"/>
            <p:cNvSpPr/>
            <p:nvPr/>
          </p:nvSpPr>
          <p:spPr>
            <a:xfrm>
              <a:off x="50000" y="205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0" name="lines"/>
            <p:cNvSpPr/>
            <p:nvPr/>
          </p:nvSpPr>
          <p:spPr>
            <a:xfrm>
              <a:off x="2330000" y="22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1" name="lines"/>
            <p:cNvSpPr/>
            <p:nvPr/>
          </p:nvSpPr>
          <p:spPr>
            <a:xfrm>
              <a:off x="1874000" y="68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2" name="lines"/>
            <p:cNvSpPr/>
            <p:nvPr/>
          </p:nvSpPr>
          <p:spPr>
            <a:xfrm>
              <a:off x="1418000" y="114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3" name="lines"/>
            <p:cNvSpPr/>
            <p:nvPr/>
          </p:nvSpPr>
          <p:spPr>
            <a:xfrm>
              <a:off x="962000" y="159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4" name="lines"/>
            <p:cNvSpPr/>
            <p:nvPr/>
          </p:nvSpPr>
          <p:spPr>
            <a:xfrm>
              <a:off x="506000" y="205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5" name="lines"/>
            <p:cNvSpPr/>
            <p:nvPr/>
          </p:nvSpPr>
          <p:spPr>
            <a:xfrm>
              <a:off x="50000" y="250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6" name="lines"/>
            <p:cNvSpPr/>
            <p:nvPr/>
          </p:nvSpPr>
          <p:spPr>
            <a:xfrm>
              <a:off x="2786000" y="22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7" name="lines"/>
            <p:cNvSpPr/>
            <p:nvPr/>
          </p:nvSpPr>
          <p:spPr>
            <a:xfrm>
              <a:off x="2330000" y="68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8" name="lines"/>
            <p:cNvSpPr/>
            <p:nvPr/>
          </p:nvSpPr>
          <p:spPr>
            <a:xfrm>
              <a:off x="1874000" y="114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9" name="lines"/>
            <p:cNvSpPr/>
            <p:nvPr/>
          </p:nvSpPr>
          <p:spPr>
            <a:xfrm>
              <a:off x="1418000" y="159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0" name="lines"/>
            <p:cNvSpPr/>
            <p:nvPr/>
          </p:nvSpPr>
          <p:spPr>
            <a:xfrm>
              <a:off x="962000" y="205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1" name="lines"/>
            <p:cNvSpPr/>
            <p:nvPr/>
          </p:nvSpPr>
          <p:spPr>
            <a:xfrm>
              <a:off x="506000" y="250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2" name="lines"/>
            <p:cNvSpPr/>
            <p:nvPr/>
          </p:nvSpPr>
          <p:spPr>
            <a:xfrm>
              <a:off x="50000" y="296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3" name="lines"/>
            <p:cNvSpPr/>
            <p:nvPr/>
          </p:nvSpPr>
          <p:spPr>
            <a:xfrm>
              <a:off x="3242000" y="22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4" name="lines"/>
            <p:cNvSpPr/>
            <p:nvPr/>
          </p:nvSpPr>
          <p:spPr>
            <a:xfrm>
              <a:off x="2786000" y="68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5" name="lines"/>
            <p:cNvSpPr/>
            <p:nvPr/>
          </p:nvSpPr>
          <p:spPr>
            <a:xfrm>
              <a:off x="2330000" y="114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6" name="lines"/>
            <p:cNvSpPr/>
            <p:nvPr/>
          </p:nvSpPr>
          <p:spPr>
            <a:xfrm>
              <a:off x="1874000" y="159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7" name="lines"/>
            <p:cNvSpPr/>
            <p:nvPr/>
          </p:nvSpPr>
          <p:spPr>
            <a:xfrm>
              <a:off x="1418000" y="205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8" name="lines"/>
            <p:cNvSpPr/>
            <p:nvPr/>
          </p:nvSpPr>
          <p:spPr>
            <a:xfrm>
              <a:off x="962000" y="250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9" name="lines"/>
            <p:cNvSpPr/>
            <p:nvPr/>
          </p:nvSpPr>
          <p:spPr>
            <a:xfrm>
              <a:off x="506000" y="296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0" name="lines"/>
            <p:cNvSpPr/>
            <p:nvPr/>
          </p:nvSpPr>
          <p:spPr>
            <a:xfrm>
              <a:off x="50000" y="342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1" name="lines"/>
            <p:cNvSpPr/>
            <p:nvPr/>
          </p:nvSpPr>
          <p:spPr>
            <a:xfrm>
              <a:off x="3698000" y="22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2" name="lines"/>
            <p:cNvSpPr/>
            <p:nvPr/>
          </p:nvSpPr>
          <p:spPr>
            <a:xfrm>
              <a:off x="3242000" y="68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3" name="lines"/>
            <p:cNvSpPr/>
            <p:nvPr/>
          </p:nvSpPr>
          <p:spPr>
            <a:xfrm>
              <a:off x="2786000" y="114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4" name="lines"/>
            <p:cNvSpPr/>
            <p:nvPr/>
          </p:nvSpPr>
          <p:spPr>
            <a:xfrm>
              <a:off x="2330000" y="159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5" name="lines"/>
            <p:cNvSpPr/>
            <p:nvPr/>
          </p:nvSpPr>
          <p:spPr>
            <a:xfrm>
              <a:off x="1874000" y="205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6" name="lines"/>
            <p:cNvSpPr/>
            <p:nvPr/>
          </p:nvSpPr>
          <p:spPr>
            <a:xfrm>
              <a:off x="1418000" y="250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7" name="lines"/>
            <p:cNvSpPr/>
            <p:nvPr/>
          </p:nvSpPr>
          <p:spPr>
            <a:xfrm>
              <a:off x="962000" y="296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8" name="lines"/>
            <p:cNvSpPr/>
            <p:nvPr/>
          </p:nvSpPr>
          <p:spPr>
            <a:xfrm>
              <a:off x="506000" y="342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9" name="lines"/>
            <p:cNvSpPr/>
            <p:nvPr/>
          </p:nvSpPr>
          <p:spPr>
            <a:xfrm>
              <a:off x="50000" y="387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0" name="lines"/>
            <p:cNvSpPr/>
            <p:nvPr/>
          </p:nvSpPr>
          <p:spPr>
            <a:xfrm>
              <a:off x="4154000" y="22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1" name="lines"/>
            <p:cNvSpPr/>
            <p:nvPr/>
          </p:nvSpPr>
          <p:spPr>
            <a:xfrm>
              <a:off x="3698000" y="68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2" name="lines"/>
            <p:cNvSpPr/>
            <p:nvPr/>
          </p:nvSpPr>
          <p:spPr>
            <a:xfrm>
              <a:off x="3242000" y="114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3" name="lines"/>
            <p:cNvSpPr/>
            <p:nvPr/>
          </p:nvSpPr>
          <p:spPr>
            <a:xfrm>
              <a:off x="2786000" y="159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4" name="lines"/>
            <p:cNvSpPr/>
            <p:nvPr/>
          </p:nvSpPr>
          <p:spPr>
            <a:xfrm>
              <a:off x="2330000" y="205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5" name="lines"/>
            <p:cNvSpPr/>
            <p:nvPr/>
          </p:nvSpPr>
          <p:spPr>
            <a:xfrm>
              <a:off x="1874000" y="250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6" name="lines"/>
            <p:cNvSpPr/>
            <p:nvPr/>
          </p:nvSpPr>
          <p:spPr>
            <a:xfrm>
              <a:off x="1418000" y="296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7" name="lines"/>
            <p:cNvSpPr/>
            <p:nvPr/>
          </p:nvSpPr>
          <p:spPr>
            <a:xfrm>
              <a:off x="962000" y="342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8" name="lines"/>
            <p:cNvSpPr/>
            <p:nvPr/>
          </p:nvSpPr>
          <p:spPr>
            <a:xfrm>
              <a:off x="506000" y="387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9" name="lines"/>
            <p:cNvSpPr/>
            <p:nvPr/>
          </p:nvSpPr>
          <p:spPr>
            <a:xfrm>
              <a:off x="50000" y="433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0" name="lines"/>
            <p:cNvSpPr/>
            <p:nvPr/>
          </p:nvSpPr>
          <p:spPr>
            <a:xfrm>
              <a:off x="4610000" y="22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1" name="lines"/>
            <p:cNvSpPr/>
            <p:nvPr/>
          </p:nvSpPr>
          <p:spPr>
            <a:xfrm>
              <a:off x="4154000" y="68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2" name="lines"/>
            <p:cNvSpPr/>
            <p:nvPr/>
          </p:nvSpPr>
          <p:spPr>
            <a:xfrm>
              <a:off x="3698000" y="114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3" name="lines"/>
            <p:cNvSpPr/>
            <p:nvPr/>
          </p:nvSpPr>
          <p:spPr>
            <a:xfrm>
              <a:off x="3242000" y="159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4" name="lines"/>
            <p:cNvSpPr/>
            <p:nvPr/>
          </p:nvSpPr>
          <p:spPr>
            <a:xfrm>
              <a:off x="2786000" y="205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5" name="lines"/>
            <p:cNvSpPr/>
            <p:nvPr/>
          </p:nvSpPr>
          <p:spPr>
            <a:xfrm>
              <a:off x="2330000" y="250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6" name="lines"/>
            <p:cNvSpPr/>
            <p:nvPr/>
          </p:nvSpPr>
          <p:spPr>
            <a:xfrm>
              <a:off x="1874000" y="296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7" name="lines"/>
            <p:cNvSpPr/>
            <p:nvPr/>
          </p:nvSpPr>
          <p:spPr>
            <a:xfrm>
              <a:off x="1418000" y="342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8" name="lines"/>
            <p:cNvSpPr/>
            <p:nvPr/>
          </p:nvSpPr>
          <p:spPr>
            <a:xfrm>
              <a:off x="962000" y="387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9" name="lines"/>
            <p:cNvSpPr/>
            <p:nvPr/>
          </p:nvSpPr>
          <p:spPr>
            <a:xfrm>
              <a:off x="506000" y="433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0" name="lines"/>
            <p:cNvSpPr/>
            <p:nvPr/>
          </p:nvSpPr>
          <p:spPr>
            <a:xfrm>
              <a:off x="50000" y="478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1" name="lines"/>
            <p:cNvSpPr/>
            <p:nvPr/>
          </p:nvSpPr>
          <p:spPr>
            <a:xfrm>
              <a:off x="5066000" y="22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2" name="lines"/>
            <p:cNvSpPr/>
            <p:nvPr/>
          </p:nvSpPr>
          <p:spPr>
            <a:xfrm>
              <a:off x="4610000" y="68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3" name="lines"/>
            <p:cNvSpPr/>
            <p:nvPr/>
          </p:nvSpPr>
          <p:spPr>
            <a:xfrm>
              <a:off x="4154000" y="114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4" name="lines"/>
            <p:cNvSpPr/>
            <p:nvPr/>
          </p:nvSpPr>
          <p:spPr>
            <a:xfrm>
              <a:off x="3698000" y="159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5" name="lines"/>
            <p:cNvSpPr/>
            <p:nvPr/>
          </p:nvSpPr>
          <p:spPr>
            <a:xfrm>
              <a:off x="3242000" y="205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6" name="lines"/>
            <p:cNvSpPr/>
            <p:nvPr/>
          </p:nvSpPr>
          <p:spPr>
            <a:xfrm>
              <a:off x="2786000" y="250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7" name="lines"/>
            <p:cNvSpPr/>
            <p:nvPr/>
          </p:nvSpPr>
          <p:spPr>
            <a:xfrm>
              <a:off x="2330000" y="296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8" name="lines"/>
            <p:cNvSpPr/>
            <p:nvPr/>
          </p:nvSpPr>
          <p:spPr>
            <a:xfrm>
              <a:off x="1874000" y="342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9" name="lines"/>
            <p:cNvSpPr/>
            <p:nvPr/>
          </p:nvSpPr>
          <p:spPr>
            <a:xfrm>
              <a:off x="1418000" y="387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0" name="lines"/>
            <p:cNvSpPr/>
            <p:nvPr/>
          </p:nvSpPr>
          <p:spPr>
            <a:xfrm>
              <a:off x="962000" y="433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1" name="lines"/>
            <p:cNvSpPr/>
            <p:nvPr/>
          </p:nvSpPr>
          <p:spPr>
            <a:xfrm>
              <a:off x="506000" y="478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2" name="lines"/>
            <p:cNvSpPr/>
            <p:nvPr/>
          </p:nvSpPr>
          <p:spPr>
            <a:xfrm>
              <a:off x="50000" y="524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3" name="lines"/>
            <p:cNvSpPr/>
            <p:nvPr/>
          </p:nvSpPr>
          <p:spPr>
            <a:xfrm>
              <a:off x="5522000" y="22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4" name="lines"/>
            <p:cNvSpPr/>
            <p:nvPr/>
          </p:nvSpPr>
          <p:spPr>
            <a:xfrm>
              <a:off x="5066000" y="68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5" name="lines"/>
            <p:cNvSpPr/>
            <p:nvPr/>
          </p:nvSpPr>
          <p:spPr>
            <a:xfrm>
              <a:off x="4610000" y="114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6" name="lines"/>
            <p:cNvSpPr/>
            <p:nvPr/>
          </p:nvSpPr>
          <p:spPr>
            <a:xfrm>
              <a:off x="4154000" y="159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7" name="lines"/>
            <p:cNvSpPr/>
            <p:nvPr/>
          </p:nvSpPr>
          <p:spPr>
            <a:xfrm>
              <a:off x="3698000" y="205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8" name="lines"/>
            <p:cNvSpPr/>
            <p:nvPr/>
          </p:nvSpPr>
          <p:spPr>
            <a:xfrm>
              <a:off x="3242000" y="250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9" name="lines"/>
            <p:cNvSpPr/>
            <p:nvPr/>
          </p:nvSpPr>
          <p:spPr>
            <a:xfrm>
              <a:off x="2786000" y="296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0" name="lines"/>
            <p:cNvSpPr/>
            <p:nvPr/>
          </p:nvSpPr>
          <p:spPr>
            <a:xfrm>
              <a:off x="2330000" y="342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1" name="lines"/>
            <p:cNvSpPr/>
            <p:nvPr/>
          </p:nvSpPr>
          <p:spPr>
            <a:xfrm>
              <a:off x="1874000" y="387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2" name="lines"/>
            <p:cNvSpPr/>
            <p:nvPr/>
          </p:nvSpPr>
          <p:spPr>
            <a:xfrm>
              <a:off x="1418000" y="433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3" name="lines"/>
            <p:cNvSpPr/>
            <p:nvPr/>
          </p:nvSpPr>
          <p:spPr>
            <a:xfrm>
              <a:off x="962000" y="478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4" name="lines"/>
            <p:cNvSpPr/>
            <p:nvPr/>
          </p:nvSpPr>
          <p:spPr>
            <a:xfrm>
              <a:off x="506000" y="524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5" name="lines"/>
            <p:cNvSpPr/>
            <p:nvPr/>
          </p:nvSpPr>
          <p:spPr>
            <a:xfrm>
              <a:off x="50000" y="570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6" name="lines"/>
            <p:cNvSpPr/>
            <p:nvPr/>
          </p:nvSpPr>
          <p:spPr>
            <a:xfrm>
              <a:off x="5978000" y="22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7" name="lines"/>
            <p:cNvSpPr/>
            <p:nvPr/>
          </p:nvSpPr>
          <p:spPr>
            <a:xfrm>
              <a:off x="5522000" y="68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8" name="lines"/>
            <p:cNvSpPr/>
            <p:nvPr/>
          </p:nvSpPr>
          <p:spPr>
            <a:xfrm>
              <a:off x="5066000" y="114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9" name="lines"/>
            <p:cNvSpPr/>
            <p:nvPr/>
          </p:nvSpPr>
          <p:spPr>
            <a:xfrm>
              <a:off x="4610000" y="159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0" name="lines"/>
            <p:cNvSpPr/>
            <p:nvPr/>
          </p:nvSpPr>
          <p:spPr>
            <a:xfrm>
              <a:off x="4154000" y="205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1" name="lines"/>
            <p:cNvSpPr/>
            <p:nvPr/>
          </p:nvSpPr>
          <p:spPr>
            <a:xfrm>
              <a:off x="3698000" y="250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2" name="lines"/>
            <p:cNvSpPr/>
            <p:nvPr/>
          </p:nvSpPr>
          <p:spPr>
            <a:xfrm>
              <a:off x="3242000" y="296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3" name="lines"/>
            <p:cNvSpPr/>
            <p:nvPr/>
          </p:nvSpPr>
          <p:spPr>
            <a:xfrm>
              <a:off x="2786000" y="342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4" name="lines"/>
            <p:cNvSpPr/>
            <p:nvPr/>
          </p:nvSpPr>
          <p:spPr>
            <a:xfrm>
              <a:off x="2330000" y="387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5" name="lines"/>
            <p:cNvSpPr/>
            <p:nvPr/>
          </p:nvSpPr>
          <p:spPr>
            <a:xfrm>
              <a:off x="1874000" y="433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6" name="lines"/>
            <p:cNvSpPr/>
            <p:nvPr/>
          </p:nvSpPr>
          <p:spPr>
            <a:xfrm>
              <a:off x="1418000" y="478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7" name="lines"/>
            <p:cNvSpPr/>
            <p:nvPr/>
          </p:nvSpPr>
          <p:spPr>
            <a:xfrm>
              <a:off x="962000" y="524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8" name="lines"/>
            <p:cNvSpPr/>
            <p:nvPr/>
          </p:nvSpPr>
          <p:spPr>
            <a:xfrm>
              <a:off x="506000" y="570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9" name="lines"/>
            <p:cNvSpPr/>
            <p:nvPr/>
          </p:nvSpPr>
          <p:spPr>
            <a:xfrm>
              <a:off x="50000" y="615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0" name="lines"/>
            <p:cNvSpPr/>
            <p:nvPr/>
          </p:nvSpPr>
          <p:spPr>
            <a:xfrm>
              <a:off x="6434000" y="22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1" name="lines"/>
            <p:cNvSpPr/>
            <p:nvPr/>
          </p:nvSpPr>
          <p:spPr>
            <a:xfrm>
              <a:off x="5978000" y="68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2" name="lines"/>
            <p:cNvSpPr/>
            <p:nvPr/>
          </p:nvSpPr>
          <p:spPr>
            <a:xfrm>
              <a:off x="5522000" y="114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3" name="lines"/>
            <p:cNvSpPr/>
            <p:nvPr/>
          </p:nvSpPr>
          <p:spPr>
            <a:xfrm>
              <a:off x="5066000" y="159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4" name="lines"/>
            <p:cNvSpPr/>
            <p:nvPr/>
          </p:nvSpPr>
          <p:spPr>
            <a:xfrm>
              <a:off x="4610000" y="205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5" name="lines"/>
            <p:cNvSpPr/>
            <p:nvPr/>
          </p:nvSpPr>
          <p:spPr>
            <a:xfrm>
              <a:off x="4154000" y="250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6" name="lines"/>
            <p:cNvSpPr/>
            <p:nvPr/>
          </p:nvSpPr>
          <p:spPr>
            <a:xfrm>
              <a:off x="3698000" y="296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7" name="lines"/>
            <p:cNvSpPr/>
            <p:nvPr/>
          </p:nvSpPr>
          <p:spPr>
            <a:xfrm>
              <a:off x="3242000" y="342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8" name="lines"/>
            <p:cNvSpPr/>
            <p:nvPr/>
          </p:nvSpPr>
          <p:spPr>
            <a:xfrm>
              <a:off x="2786000" y="387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9" name="lines"/>
            <p:cNvSpPr/>
            <p:nvPr/>
          </p:nvSpPr>
          <p:spPr>
            <a:xfrm>
              <a:off x="2330000" y="433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0" name="lines"/>
            <p:cNvSpPr/>
            <p:nvPr/>
          </p:nvSpPr>
          <p:spPr>
            <a:xfrm>
              <a:off x="1874000" y="478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1" name="lines"/>
            <p:cNvSpPr/>
            <p:nvPr/>
          </p:nvSpPr>
          <p:spPr>
            <a:xfrm>
              <a:off x="1418000" y="524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2" name="lines"/>
            <p:cNvSpPr/>
            <p:nvPr/>
          </p:nvSpPr>
          <p:spPr>
            <a:xfrm>
              <a:off x="962000" y="570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3" name="lines"/>
            <p:cNvSpPr/>
            <p:nvPr/>
          </p:nvSpPr>
          <p:spPr>
            <a:xfrm>
              <a:off x="506000" y="615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4" name="lines"/>
            <p:cNvSpPr/>
            <p:nvPr/>
          </p:nvSpPr>
          <p:spPr>
            <a:xfrm>
              <a:off x="6890000" y="22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5" name="lines"/>
            <p:cNvSpPr/>
            <p:nvPr/>
          </p:nvSpPr>
          <p:spPr>
            <a:xfrm>
              <a:off x="6434000" y="68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6" name="lines"/>
            <p:cNvSpPr/>
            <p:nvPr/>
          </p:nvSpPr>
          <p:spPr>
            <a:xfrm>
              <a:off x="5978000" y="114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7" name="lines"/>
            <p:cNvSpPr/>
            <p:nvPr/>
          </p:nvSpPr>
          <p:spPr>
            <a:xfrm>
              <a:off x="5522000" y="159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8" name="lines"/>
            <p:cNvSpPr/>
            <p:nvPr/>
          </p:nvSpPr>
          <p:spPr>
            <a:xfrm>
              <a:off x="5066000" y="205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9" name="lines"/>
            <p:cNvSpPr/>
            <p:nvPr/>
          </p:nvSpPr>
          <p:spPr>
            <a:xfrm>
              <a:off x="4610000" y="250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0" name="lines"/>
            <p:cNvSpPr/>
            <p:nvPr/>
          </p:nvSpPr>
          <p:spPr>
            <a:xfrm>
              <a:off x="4154000" y="296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1" name="lines"/>
            <p:cNvSpPr/>
            <p:nvPr/>
          </p:nvSpPr>
          <p:spPr>
            <a:xfrm>
              <a:off x="3698000" y="342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2" name="lines"/>
            <p:cNvSpPr/>
            <p:nvPr/>
          </p:nvSpPr>
          <p:spPr>
            <a:xfrm>
              <a:off x="3242000" y="387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3" name="lines"/>
            <p:cNvSpPr/>
            <p:nvPr/>
          </p:nvSpPr>
          <p:spPr>
            <a:xfrm>
              <a:off x="2786000" y="433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4" name="lines"/>
            <p:cNvSpPr/>
            <p:nvPr/>
          </p:nvSpPr>
          <p:spPr>
            <a:xfrm>
              <a:off x="2330000" y="478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5" name="lines"/>
            <p:cNvSpPr/>
            <p:nvPr/>
          </p:nvSpPr>
          <p:spPr>
            <a:xfrm>
              <a:off x="1874000" y="524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6" name="lines"/>
            <p:cNvSpPr/>
            <p:nvPr/>
          </p:nvSpPr>
          <p:spPr>
            <a:xfrm>
              <a:off x="1418000" y="570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7" name="lines"/>
            <p:cNvSpPr/>
            <p:nvPr/>
          </p:nvSpPr>
          <p:spPr>
            <a:xfrm>
              <a:off x="962000" y="615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8" name="lines"/>
            <p:cNvSpPr/>
            <p:nvPr/>
          </p:nvSpPr>
          <p:spPr>
            <a:xfrm>
              <a:off x="7346000" y="22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9" name="lines"/>
            <p:cNvSpPr/>
            <p:nvPr/>
          </p:nvSpPr>
          <p:spPr>
            <a:xfrm>
              <a:off x="6890000" y="68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0" name="lines"/>
            <p:cNvSpPr/>
            <p:nvPr/>
          </p:nvSpPr>
          <p:spPr>
            <a:xfrm>
              <a:off x="6434000" y="114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1" name="lines"/>
            <p:cNvSpPr/>
            <p:nvPr/>
          </p:nvSpPr>
          <p:spPr>
            <a:xfrm>
              <a:off x="5978000" y="159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2" name="lines"/>
            <p:cNvSpPr/>
            <p:nvPr/>
          </p:nvSpPr>
          <p:spPr>
            <a:xfrm>
              <a:off x="5522000" y="205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3" name="lines"/>
            <p:cNvSpPr/>
            <p:nvPr/>
          </p:nvSpPr>
          <p:spPr>
            <a:xfrm>
              <a:off x="5066000" y="250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4" name="lines"/>
            <p:cNvSpPr/>
            <p:nvPr/>
          </p:nvSpPr>
          <p:spPr>
            <a:xfrm>
              <a:off x="4610000" y="296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5" name="lines"/>
            <p:cNvSpPr/>
            <p:nvPr/>
          </p:nvSpPr>
          <p:spPr>
            <a:xfrm>
              <a:off x="4154000" y="342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6" name="lines"/>
            <p:cNvSpPr/>
            <p:nvPr/>
          </p:nvSpPr>
          <p:spPr>
            <a:xfrm>
              <a:off x="3698000" y="387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7" name="lines"/>
            <p:cNvSpPr/>
            <p:nvPr/>
          </p:nvSpPr>
          <p:spPr>
            <a:xfrm>
              <a:off x="3242000" y="433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8" name="lines"/>
            <p:cNvSpPr/>
            <p:nvPr/>
          </p:nvSpPr>
          <p:spPr>
            <a:xfrm>
              <a:off x="2786000" y="478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9" name="lines"/>
            <p:cNvSpPr/>
            <p:nvPr/>
          </p:nvSpPr>
          <p:spPr>
            <a:xfrm>
              <a:off x="2330000" y="524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0" name="lines"/>
            <p:cNvSpPr/>
            <p:nvPr/>
          </p:nvSpPr>
          <p:spPr>
            <a:xfrm>
              <a:off x="1874000" y="570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1" name="lines"/>
            <p:cNvSpPr/>
            <p:nvPr/>
          </p:nvSpPr>
          <p:spPr>
            <a:xfrm>
              <a:off x="1418000" y="615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2" name="lines"/>
            <p:cNvSpPr/>
            <p:nvPr/>
          </p:nvSpPr>
          <p:spPr>
            <a:xfrm>
              <a:off x="7802000" y="22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3" name="lines"/>
            <p:cNvSpPr/>
            <p:nvPr/>
          </p:nvSpPr>
          <p:spPr>
            <a:xfrm>
              <a:off x="7346000" y="68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4" name="lines"/>
            <p:cNvSpPr/>
            <p:nvPr/>
          </p:nvSpPr>
          <p:spPr>
            <a:xfrm>
              <a:off x="6890000" y="114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5" name="lines"/>
            <p:cNvSpPr/>
            <p:nvPr/>
          </p:nvSpPr>
          <p:spPr>
            <a:xfrm>
              <a:off x="6434000" y="159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6" name="lines"/>
            <p:cNvSpPr/>
            <p:nvPr/>
          </p:nvSpPr>
          <p:spPr>
            <a:xfrm>
              <a:off x="5978000" y="205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7" name="lines"/>
            <p:cNvSpPr/>
            <p:nvPr/>
          </p:nvSpPr>
          <p:spPr>
            <a:xfrm>
              <a:off x="5522000" y="250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8" name="lines"/>
            <p:cNvSpPr/>
            <p:nvPr/>
          </p:nvSpPr>
          <p:spPr>
            <a:xfrm>
              <a:off x="5066000" y="296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9" name="lines"/>
            <p:cNvSpPr/>
            <p:nvPr/>
          </p:nvSpPr>
          <p:spPr>
            <a:xfrm>
              <a:off x="4610000" y="342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0" name="lines"/>
            <p:cNvSpPr/>
            <p:nvPr/>
          </p:nvSpPr>
          <p:spPr>
            <a:xfrm>
              <a:off x="4154000" y="387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1" name="lines"/>
            <p:cNvSpPr/>
            <p:nvPr/>
          </p:nvSpPr>
          <p:spPr>
            <a:xfrm>
              <a:off x="3698000" y="433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2" name="lines"/>
            <p:cNvSpPr/>
            <p:nvPr/>
          </p:nvSpPr>
          <p:spPr>
            <a:xfrm>
              <a:off x="3242000" y="478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3" name="lines"/>
            <p:cNvSpPr/>
            <p:nvPr/>
          </p:nvSpPr>
          <p:spPr>
            <a:xfrm>
              <a:off x="2786000" y="524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4" name="lines"/>
            <p:cNvSpPr/>
            <p:nvPr/>
          </p:nvSpPr>
          <p:spPr>
            <a:xfrm>
              <a:off x="2330000" y="570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5" name="lines"/>
            <p:cNvSpPr/>
            <p:nvPr/>
          </p:nvSpPr>
          <p:spPr>
            <a:xfrm>
              <a:off x="1874000" y="615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6" name="lines"/>
            <p:cNvSpPr/>
            <p:nvPr/>
          </p:nvSpPr>
          <p:spPr>
            <a:xfrm>
              <a:off x="8258000" y="22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7" name="lines"/>
            <p:cNvSpPr/>
            <p:nvPr/>
          </p:nvSpPr>
          <p:spPr>
            <a:xfrm>
              <a:off x="7802000" y="68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8" name="lines"/>
            <p:cNvSpPr/>
            <p:nvPr/>
          </p:nvSpPr>
          <p:spPr>
            <a:xfrm>
              <a:off x="7346000" y="114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9" name="lines"/>
            <p:cNvSpPr/>
            <p:nvPr/>
          </p:nvSpPr>
          <p:spPr>
            <a:xfrm>
              <a:off x="6890000" y="159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0" name="lines"/>
            <p:cNvSpPr/>
            <p:nvPr/>
          </p:nvSpPr>
          <p:spPr>
            <a:xfrm>
              <a:off x="6434000" y="205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1" name="lines"/>
            <p:cNvSpPr/>
            <p:nvPr/>
          </p:nvSpPr>
          <p:spPr>
            <a:xfrm>
              <a:off x="5978000" y="250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2" name="lines"/>
            <p:cNvSpPr/>
            <p:nvPr/>
          </p:nvSpPr>
          <p:spPr>
            <a:xfrm>
              <a:off x="5522000" y="296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3" name="lines"/>
            <p:cNvSpPr/>
            <p:nvPr/>
          </p:nvSpPr>
          <p:spPr>
            <a:xfrm>
              <a:off x="5066000" y="342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4" name="lines"/>
            <p:cNvSpPr/>
            <p:nvPr/>
          </p:nvSpPr>
          <p:spPr>
            <a:xfrm>
              <a:off x="4610000" y="387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5" name="lines"/>
            <p:cNvSpPr/>
            <p:nvPr/>
          </p:nvSpPr>
          <p:spPr>
            <a:xfrm>
              <a:off x="4154000" y="433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6" name="lines"/>
            <p:cNvSpPr/>
            <p:nvPr/>
          </p:nvSpPr>
          <p:spPr>
            <a:xfrm>
              <a:off x="3698000" y="478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7" name="lines"/>
            <p:cNvSpPr/>
            <p:nvPr/>
          </p:nvSpPr>
          <p:spPr>
            <a:xfrm>
              <a:off x="3242000" y="524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8" name="lines"/>
            <p:cNvSpPr/>
            <p:nvPr/>
          </p:nvSpPr>
          <p:spPr>
            <a:xfrm>
              <a:off x="2786000" y="570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9" name="lines"/>
            <p:cNvSpPr/>
            <p:nvPr/>
          </p:nvSpPr>
          <p:spPr>
            <a:xfrm>
              <a:off x="2330000" y="615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0" name="lines"/>
            <p:cNvSpPr/>
            <p:nvPr/>
          </p:nvSpPr>
          <p:spPr>
            <a:xfrm>
              <a:off x="8638000" y="30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1" name="lines"/>
            <p:cNvSpPr/>
            <p:nvPr/>
          </p:nvSpPr>
          <p:spPr>
            <a:xfrm>
              <a:off x="8182000" y="76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2" name="lines"/>
            <p:cNvSpPr/>
            <p:nvPr/>
          </p:nvSpPr>
          <p:spPr>
            <a:xfrm>
              <a:off x="7726000" y="121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3" name="lines"/>
            <p:cNvSpPr/>
            <p:nvPr/>
          </p:nvSpPr>
          <p:spPr>
            <a:xfrm>
              <a:off x="7270000" y="167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4" name="lines"/>
            <p:cNvSpPr/>
            <p:nvPr/>
          </p:nvSpPr>
          <p:spPr>
            <a:xfrm>
              <a:off x="6814000" y="212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5" name="lines"/>
            <p:cNvSpPr/>
            <p:nvPr/>
          </p:nvSpPr>
          <p:spPr>
            <a:xfrm>
              <a:off x="6358000" y="258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6" name="lines"/>
            <p:cNvSpPr/>
            <p:nvPr/>
          </p:nvSpPr>
          <p:spPr>
            <a:xfrm>
              <a:off x="5902000" y="304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7" name="lines"/>
            <p:cNvSpPr/>
            <p:nvPr/>
          </p:nvSpPr>
          <p:spPr>
            <a:xfrm>
              <a:off x="5446000" y="349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8" name="lines"/>
            <p:cNvSpPr/>
            <p:nvPr/>
          </p:nvSpPr>
          <p:spPr>
            <a:xfrm>
              <a:off x="4990000" y="395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9" name="lines"/>
            <p:cNvSpPr/>
            <p:nvPr/>
          </p:nvSpPr>
          <p:spPr>
            <a:xfrm>
              <a:off x="4534000" y="440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0" name="lines"/>
            <p:cNvSpPr/>
            <p:nvPr/>
          </p:nvSpPr>
          <p:spPr>
            <a:xfrm>
              <a:off x="4078000" y="486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1" name="lines"/>
            <p:cNvSpPr/>
            <p:nvPr/>
          </p:nvSpPr>
          <p:spPr>
            <a:xfrm>
              <a:off x="3622000" y="532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2" name="lines"/>
            <p:cNvSpPr/>
            <p:nvPr/>
          </p:nvSpPr>
          <p:spPr>
            <a:xfrm>
              <a:off x="3166000" y="577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3" name="lines"/>
            <p:cNvSpPr/>
            <p:nvPr/>
          </p:nvSpPr>
          <p:spPr>
            <a:xfrm>
              <a:off x="2770800" y="6233400"/>
              <a:ext cx="395200" cy="395200"/>
            </a:xfrm>
            <a:custGeom>
              <a:avLst/>
              <a:gdLst/>
              <a:ahLst/>
              <a:cxnLst/>
              <a:rect l="0" t="0" r="0" b="0"/>
              <a:pathLst>
                <a:path w="395200" h="395200">
                  <a:moveTo>
                    <a:pt x="395200" y="0"/>
                  </a:moveTo>
                  <a:lnTo>
                    <a:pt x="0" y="395200"/>
                  </a:lnTo>
                  <a:close/>
                </a:path>
              </a:pathLst>
            </a:custGeom>
            <a:noFill/>
            <a:ln w="7600" cap="flat">
              <a:solidFill>
                <a:srgbClr val="26FF3C">
                  <a:alpha val="38000"/>
                </a:srgbClr>
              </a:solidFill>
              <a:bevel/>
            </a:ln>
          </p:spPr>
        </p:sp>
        <p:sp>
          <p:nvSpPr>
            <p:cNvPr id="244" name="lines"/>
            <p:cNvSpPr/>
            <p:nvPr/>
          </p:nvSpPr>
          <p:spPr>
            <a:xfrm>
              <a:off x="8638000" y="76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5" name="lines"/>
            <p:cNvSpPr/>
            <p:nvPr/>
          </p:nvSpPr>
          <p:spPr>
            <a:xfrm>
              <a:off x="8182000" y="121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6" name="lines"/>
            <p:cNvSpPr/>
            <p:nvPr/>
          </p:nvSpPr>
          <p:spPr>
            <a:xfrm>
              <a:off x="7726000" y="167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7" name="lines"/>
            <p:cNvSpPr/>
            <p:nvPr/>
          </p:nvSpPr>
          <p:spPr>
            <a:xfrm>
              <a:off x="7270000" y="212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8" name="lines"/>
            <p:cNvSpPr/>
            <p:nvPr/>
          </p:nvSpPr>
          <p:spPr>
            <a:xfrm>
              <a:off x="6814000" y="258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9" name="lines"/>
            <p:cNvSpPr/>
            <p:nvPr/>
          </p:nvSpPr>
          <p:spPr>
            <a:xfrm>
              <a:off x="6358000" y="304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0" name="lines"/>
            <p:cNvSpPr/>
            <p:nvPr/>
          </p:nvSpPr>
          <p:spPr>
            <a:xfrm>
              <a:off x="5902000" y="349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1" name="lines"/>
            <p:cNvSpPr/>
            <p:nvPr/>
          </p:nvSpPr>
          <p:spPr>
            <a:xfrm>
              <a:off x="5446000" y="395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2" name="lines"/>
            <p:cNvSpPr/>
            <p:nvPr/>
          </p:nvSpPr>
          <p:spPr>
            <a:xfrm>
              <a:off x="4990000" y="440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3" name="lines"/>
            <p:cNvSpPr/>
            <p:nvPr/>
          </p:nvSpPr>
          <p:spPr>
            <a:xfrm>
              <a:off x="4534000" y="486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4" name="lines"/>
            <p:cNvSpPr/>
            <p:nvPr/>
          </p:nvSpPr>
          <p:spPr>
            <a:xfrm>
              <a:off x="4078000" y="532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5" name="lines"/>
            <p:cNvSpPr/>
            <p:nvPr/>
          </p:nvSpPr>
          <p:spPr>
            <a:xfrm>
              <a:off x="3622000" y="577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6" name="lines"/>
            <p:cNvSpPr/>
            <p:nvPr/>
          </p:nvSpPr>
          <p:spPr>
            <a:xfrm>
              <a:off x="3226800" y="6233400"/>
              <a:ext cx="395200" cy="395200"/>
            </a:xfrm>
            <a:custGeom>
              <a:avLst/>
              <a:gdLst/>
              <a:ahLst/>
              <a:cxnLst/>
              <a:rect l="0" t="0" r="0" b="0"/>
              <a:pathLst>
                <a:path w="395200" h="395200">
                  <a:moveTo>
                    <a:pt x="395200" y="0"/>
                  </a:moveTo>
                  <a:lnTo>
                    <a:pt x="0" y="395200"/>
                  </a:lnTo>
                  <a:close/>
                </a:path>
              </a:pathLst>
            </a:custGeom>
            <a:noFill/>
            <a:ln w="7600" cap="flat">
              <a:solidFill>
                <a:srgbClr val="26FF3C">
                  <a:alpha val="38000"/>
                </a:srgbClr>
              </a:solidFill>
              <a:bevel/>
            </a:ln>
          </p:spPr>
        </p:sp>
        <p:sp>
          <p:nvSpPr>
            <p:cNvPr id="257" name="lines"/>
            <p:cNvSpPr/>
            <p:nvPr/>
          </p:nvSpPr>
          <p:spPr>
            <a:xfrm>
              <a:off x="8638000" y="121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8" name="lines"/>
            <p:cNvSpPr/>
            <p:nvPr/>
          </p:nvSpPr>
          <p:spPr>
            <a:xfrm>
              <a:off x="8182000" y="167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9" name="lines"/>
            <p:cNvSpPr/>
            <p:nvPr/>
          </p:nvSpPr>
          <p:spPr>
            <a:xfrm>
              <a:off x="7726000" y="212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0" name="lines"/>
            <p:cNvSpPr/>
            <p:nvPr/>
          </p:nvSpPr>
          <p:spPr>
            <a:xfrm>
              <a:off x="7270000" y="258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1" name="lines"/>
            <p:cNvSpPr/>
            <p:nvPr/>
          </p:nvSpPr>
          <p:spPr>
            <a:xfrm>
              <a:off x="6814000" y="304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2" name="lines"/>
            <p:cNvSpPr/>
            <p:nvPr/>
          </p:nvSpPr>
          <p:spPr>
            <a:xfrm>
              <a:off x="6358000" y="349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3" name="lines"/>
            <p:cNvSpPr/>
            <p:nvPr/>
          </p:nvSpPr>
          <p:spPr>
            <a:xfrm>
              <a:off x="5902000" y="395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4" name="lines"/>
            <p:cNvSpPr/>
            <p:nvPr/>
          </p:nvSpPr>
          <p:spPr>
            <a:xfrm>
              <a:off x="5446000" y="440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5" name="lines"/>
            <p:cNvSpPr/>
            <p:nvPr/>
          </p:nvSpPr>
          <p:spPr>
            <a:xfrm>
              <a:off x="4990000" y="486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6" name="lines"/>
            <p:cNvSpPr/>
            <p:nvPr/>
          </p:nvSpPr>
          <p:spPr>
            <a:xfrm>
              <a:off x="4534000" y="532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7" name="lines"/>
            <p:cNvSpPr/>
            <p:nvPr/>
          </p:nvSpPr>
          <p:spPr>
            <a:xfrm>
              <a:off x="4078000" y="577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8" name="lines"/>
            <p:cNvSpPr/>
            <p:nvPr/>
          </p:nvSpPr>
          <p:spPr>
            <a:xfrm>
              <a:off x="3682800" y="6233400"/>
              <a:ext cx="395200" cy="395200"/>
            </a:xfrm>
            <a:custGeom>
              <a:avLst/>
              <a:gdLst/>
              <a:ahLst/>
              <a:cxnLst/>
              <a:rect l="0" t="0" r="0" b="0"/>
              <a:pathLst>
                <a:path w="395200" h="395200">
                  <a:moveTo>
                    <a:pt x="395200" y="0"/>
                  </a:moveTo>
                  <a:lnTo>
                    <a:pt x="0" y="395200"/>
                  </a:lnTo>
                  <a:close/>
                </a:path>
              </a:pathLst>
            </a:custGeom>
            <a:noFill/>
            <a:ln w="7600" cap="flat">
              <a:solidFill>
                <a:srgbClr val="26FF3C">
                  <a:alpha val="38000"/>
                </a:srgbClr>
              </a:solidFill>
              <a:bevel/>
            </a:ln>
          </p:spPr>
        </p:sp>
        <p:sp>
          <p:nvSpPr>
            <p:cNvPr id="269" name="lines"/>
            <p:cNvSpPr/>
            <p:nvPr/>
          </p:nvSpPr>
          <p:spPr>
            <a:xfrm>
              <a:off x="8638000" y="167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0" name="lines"/>
            <p:cNvSpPr/>
            <p:nvPr/>
          </p:nvSpPr>
          <p:spPr>
            <a:xfrm>
              <a:off x="8182000" y="212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1" name="lines"/>
            <p:cNvSpPr/>
            <p:nvPr/>
          </p:nvSpPr>
          <p:spPr>
            <a:xfrm>
              <a:off x="7726000" y="258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2" name="lines"/>
            <p:cNvSpPr/>
            <p:nvPr/>
          </p:nvSpPr>
          <p:spPr>
            <a:xfrm>
              <a:off x="7270000" y="304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3" name="lines"/>
            <p:cNvSpPr/>
            <p:nvPr/>
          </p:nvSpPr>
          <p:spPr>
            <a:xfrm>
              <a:off x="6814000" y="349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4" name="lines"/>
            <p:cNvSpPr/>
            <p:nvPr/>
          </p:nvSpPr>
          <p:spPr>
            <a:xfrm>
              <a:off x="6358000" y="395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5" name="lines"/>
            <p:cNvSpPr/>
            <p:nvPr/>
          </p:nvSpPr>
          <p:spPr>
            <a:xfrm>
              <a:off x="5902000" y="440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6" name="lines"/>
            <p:cNvSpPr/>
            <p:nvPr/>
          </p:nvSpPr>
          <p:spPr>
            <a:xfrm>
              <a:off x="5446000" y="486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7" name="lines"/>
            <p:cNvSpPr/>
            <p:nvPr/>
          </p:nvSpPr>
          <p:spPr>
            <a:xfrm>
              <a:off x="4990000" y="532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8" name="lines"/>
            <p:cNvSpPr/>
            <p:nvPr/>
          </p:nvSpPr>
          <p:spPr>
            <a:xfrm>
              <a:off x="4534000" y="577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9" name="lines"/>
            <p:cNvSpPr/>
            <p:nvPr/>
          </p:nvSpPr>
          <p:spPr>
            <a:xfrm>
              <a:off x="4138800" y="6233400"/>
              <a:ext cx="395200" cy="395200"/>
            </a:xfrm>
            <a:custGeom>
              <a:avLst/>
              <a:gdLst/>
              <a:ahLst/>
              <a:cxnLst/>
              <a:rect l="0" t="0" r="0" b="0"/>
              <a:pathLst>
                <a:path w="395200" h="395200">
                  <a:moveTo>
                    <a:pt x="395200" y="0"/>
                  </a:moveTo>
                  <a:lnTo>
                    <a:pt x="0" y="395200"/>
                  </a:lnTo>
                  <a:close/>
                </a:path>
              </a:pathLst>
            </a:custGeom>
            <a:noFill/>
            <a:ln w="7600" cap="flat">
              <a:solidFill>
                <a:srgbClr val="26FF3C">
                  <a:alpha val="38000"/>
                </a:srgbClr>
              </a:solidFill>
              <a:bevel/>
            </a:ln>
          </p:spPr>
        </p:sp>
        <p:sp>
          <p:nvSpPr>
            <p:cNvPr id="280" name="lines"/>
            <p:cNvSpPr/>
            <p:nvPr/>
          </p:nvSpPr>
          <p:spPr>
            <a:xfrm>
              <a:off x="8638000" y="212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1" name="lines"/>
            <p:cNvSpPr/>
            <p:nvPr/>
          </p:nvSpPr>
          <p:spPr>
            <a:xfrm>
              <a:off x="8182000" y="258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2" name="lines"/>
            <p:cNvSpPr/>
            <p:nvPr/>
          </p:nvSpPr>
          <p:spPr>
            <a:xfrm>
              <a:off x="7726000" y="304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3" name="lines"/>
            <p:cNvSpPr/>
            <p:nvPr/>
          </p:nvSpPr>
          <p:spPr>
            <a:xfrm>
              <a:off x="7270000" y="349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4" name="lines"/>
            <p:cNvSpPr/>
            <p:nvPr/>
          </p:nvSpPr>
          <p:spPr>
            <a:xfrm>
              <a:off x="6814000" y="395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5" name="lines"/>
            <p:cNvSpPr/>
            <p:nvPr/>
          </p:nvSpPr>
          <p:spPr>
            <a:xfrm>
              <a:off x="6358000" y="440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6" name="lines"/>
            <p:cNvSpPr/>
            <p:nvPr/>
          </p:nvSpPr>
          <p:spPr>
            <a:xfrm>
              <a:off x="5902000" y="486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7" name="lines"/>
            <p:cNvSpPr/>
            <p:nvPr/>
          </p:nvSpPr>
          <p:spPr>
            <a:xfrm>
              <a:off x="5446000" y="532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8" name="lines"/>
            <p:cNvSpPr/>
            <p:nvPr/>
          </p:nvSpPr>
          <p:spPr>
            <a:xfrm>
              <a:off x="4990000" y="577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9" name="lines"/>
            <p:cNvSpPr/>
            <p:nvPr/>
          </p:nvSpPr>
          <p:spPr>
            <a:xfrm>
              <a:off x="4594800" y="6233400"/>
              <a:ext cx="395200" cy="395200"/>
            </a:xfrm>
            <a:custGeom>
              <a:avLst/>
              <a:gdLst/>
              <a:ahLst/>
              <a:cxnLst/>
              <a:rect l="0" t="0" r="0" b="0"/>
              <a:pathLst>
                <a:path w="395200" h="395200">
                  <a:moveTo>
                    <a:pt x="395200" y="0"/>
                  </a:moveTo>
                  <a:lnTo>
                    <a:pt x="0" y="395200"/>
                  </a:lnTo>
                  <a:close/>
                </a:path>
              </a:pathLst>
            </a:custGeom>
            <a:noFill/>
            <a:ln w="7600" cap="flat">
              <a:solidFill>
                <a:srgbClr val="26FF3C">
                  <a:alpha val="38000"/>
                </a:srgbClr>
              </a:solidFill>
              <a:bevel/>
            </a:ln>
          </p:spPr>
        </p:sp>
        <p:sp>
          <p:nvSpPr>
            <p:cNvPr id="290" name="lines"/>
            <p:cNvSpPr/>
            <p:nvPr/>
          </p:nvSpPr>
          <p:spPr>
            <a:xfrm>
              <a:off x="8638000" y="258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91" name="lines"/>
            <p:cNvSpPr/>
            <p:nvPr/>
          </p:nvSpPr>
          <p:spPr>
            <a:xfrm>
              <a:off x="8182000" y="304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92" name="lines"/>
            <p:cNvSpPr/>
            <p:nvPr/>
          </p:nvSpPr>
          <p:spPr>
            <a:xfrm>
              <a:off x="7726000" y="349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93" name="lines"/>
            <p:cNvSpPr/>
            <p:nvPr/>
          </p:nvSpPr>
          <p:spPr>
            <a:xfrm>
              <a:off x="7270000" y="395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94" name="lines"/>
            <p:cNvSpPr/>
            <p:nvPr/>
          </p:nvSpPr>
          <p:spPr>
            <a:xfrm>
              <a:off x="6814000" y="440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95" name="lines"/>
            <p:cNvSpPr/>
            <p:nvPr/>
          </p:nvSpPr>
          <p:spPr>
            <a:xfrm>
              <a:off x="6358000" y="486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96" name="lines"/>
            <p:cNvSpPr/>
            <p:nvPr/>
          </p:nvSpPr>
          <p:spPr>
            <a:xfrm>
              <a:off x="5902000" y="532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97" name="lines"/>
            <p:cNvSpPr/>
            <p:nvPr/>
          </p:nvSpPr>
          <p:spPr>
            <a:xfrm>
              <a:off x="5446000" y="577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98" name="lines"/>
            <p:cNvSpPr/>
            <p:nvPr/>
          </p:nvSpPr>
          <p:spPr>
            <a:xfrm>
              <a:off x="5050800" y="6233400"/>
              <a:ext cx="395200" cy="395200"/>
            </a:xfrm>
            <a:custGeom>
              <a:avLst/>
              <a:gdLst/>
              <a:ahLst/>
              <a:cxnLst/>
              <a:rect l="0" t="0" r="0" b="0"/>
              <a:pathLst>
                <a:path w="395200" h="395200">
                  <a:moveTo>
                    <a:pt x="395200" y="0"/>
                  </a:moveTo>
                  <a:lnTo>
                    <a:pt x="0" y="395200"/>
                  </a:lnTo>
                  <a:close/>
                </a:path>
              </a:pathLst>
            </a:custGeom>
            <a:noFill/>
            <a:ln w="7600" cap="flat">
              <a:solidFill>
                <a:srgbClr val="26FF3C">
                  <a:alpha val="38000"/>
                </a:srgbClr>
              </a:solidFill>
              <a:bevel/>
            </a:ln>
          </p:spPr>
        </p:sp>
        <p:sp>
          <p:nvSpPr>
            <p:cNvPr id="299" name="lines"/>
            <p:cNvSpPr/>
            <p:nvPr/>
          </p:nvSpPr>
          <p:spPr>
            <a:xfrm>
              <a:off x="8638000" y="304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00" name="lines"/>
            <p:cNvSpPr/>
            <p:nvPr/>
          </p:nvSpPr>
          <p:spPr>
            <a:xfrm>
              <a:off x="8182000" y="349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01" name="lines"/>
            <p:cNvSpPr/>
            <p:nvPr/>
          </p:nvSpPr>
          <p:spPr>
            <a:xfrm>
              <a:off x="7726000" y="395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02" name="lines"/>
            <p:cNvSpPr/>
            <p:nvPr/>
          </p:nvSpPr>
          <p:spPr>
            <a:xfrm>
              <a:off x="7270000" y="440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03" name="lines"/>
            <p:cNvSpPr/>
            <p:nvPr/>
          </p:nvSpPr>
          <p:spPr>
            <a:xfrm>
              <a:off x="6814000" y="486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04" name="lines"/>
            <p:cNvSpPr/>
            <p:nvPr/>
          </p:nvSpPr>
          <p:spPr>
            <a:xfrm>
              <a:off x="6358000" y="532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05" name="lines"/>
            <p:cNvSpPr/>
            <p:nvPr/>
          </p:nvSpPr>
          <p:spPr>
            <a:xfrm>
              <a:off x="5902000" y="577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06" name="lines"/>
            <p:cNvSpPr/>
            <p:nvPr/>
          </p:nvSpPr>
          <p:spPr>
            <a:xfrm>
              <a:off x="5506800" y="6233400"/>
              <a:ext cx="395200" cy="395200"/>
            </a:xfrm>
            <a:custGeom>
              <a:avLst/>
              <a:gdLst/>
              <a:ahLst/>
              <a:cxnLst/>
              <a:rect l="0" t="0" r="0" b="0"/>
              <a:pathLst>
                <a:path w="395200" h="395200">
                  <a:moveTo>
                    <a:pt x="395200" y="0"/>
                  </a:moveTo>
                  <a:lnTo>
                    <a:pt x="0" y="395200"/>
                  </a:lnTo>
                  <a:close/>
                </a:path>
              </a:pathLst>
            </a:custGeom>
            <a:noFill/>
            <a:ln w="7600" cap="flat">
              <a:solidFill>
                <a:srgbClr val="26FF3C">
                  <a:alpha val="38000"/>
                </a:srgbClr>
              </a:solidFill>
              <a:bevel/>
            </a:ln>
          </p:spPr>
        </p:sp>
        <p:sp>
          <p:nvSpPr>
            <p:cNvPr id="307" name="lines"/>
            <p:cNvSpPr/>
            <p:nvPr/>
          </p:nvSpPr>
          <p:spPr>
            <a:xfrm>
              <a:off x="8638000" y="349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08" name="lines"/>
            <p:cNvSpPr/>
            <p:nvPr/>
          </p:nvSpPr>
          <p:spPr>
            <a:xfrm>
              <a:off x="8182000" y="395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09" name="lines"/>
            <p:cNvSpPr/>
            <p:nvPr/>
          </p:nvSpPr>
          <p:spPr>
            <a:xfrm>
              <a:off x="7726000" y="440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10" name="lines"/>
            <p:cNvSpPr/>
            <p:nvPr/>
          </p:nvSpPr>
          <p:spPr>
            <a:xfrm>
              <a:off x="7270000" y="486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11" name="lines"/>
            <p:cNvSpPr/>
            <p:nvPr/>
          </p:nvSpPr>
          <p:spPr>
            <a:xfrm>
              <a:off x="6814000" y="532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12" name="lines"/>
            <p:cNvSpPr/>
            <p:nvPr/>
          </p:nvSpPr>
          <p:spPr>
            <a:xfrm>
              <a:off x="6358000" y="577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13" name="lines"/>
            <p:cNvSpPr/>
            <p:nvPr/>
          </p:nvSpPr>
          <p:spPr>
            <a:xfrm>
              <a:off x="5962800" y="6233400"/>
              <a:ext cx="395200" cy="395200"/>
            </a:xfrm>
            <a:custGeom>
              <a:avLst/>
              <a:gdLst/>
              <a:ahLst/>
              <a:cxnLst/>
              <a:rect l="0" t="0" r="0" b="0"/>
              <a:pathLst>
                <a:path w="395200" h="395200">
                  <a:moveTo>
                    <a:pt x="395200" y="0"/>
                  </a:moveTo>
                  <a:lnTo>
                    <a:pt x="0" y="395200"/>
                  </a:lnTo>
                  <a:close/>
                </a:path>
              </a:pathLst>
            </a:custGeom>
            <a:noFill/>
            <a:ln w="7600" cap="flat">
              <a:solidFill>
                <a:srgbClr val="26FF3C">
                  <a:alpha val="38000"/>
                </a:srgbClr>
              </a:solidFill>
              <a:bevel/>
            </a:ln>
          </p:spPr>
        </p:sp>
        <p:sp>
          <p:nvSpPr>
            <p:cNvPr id="314" name="lines"/>
            <p:cNvSpPr/>
            <p:nvPr/>
          </p:nvSpPr>
          <p:spPr>
            <a:xfrm>
              <a:off x="8638000" y="3953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15" name="lines"/>
            <p:cNvSpPr/>
            <p:nvPr/>
          </p:nvSpPr>
          <p:spPr>
            <a:xfrm>
              <a:off x="8182000" y="440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16" name="lines"/>
            <p:cNvSpPr/>
            <p:nvPr/>
          </p:nvSpPr>
          <p:spPr>
            <a:xfrm>
              <a:off x="7726000" y="486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17" name="lines"/>
            <p:cNvSpPr/>
            <p:nvPr/>
          </p:nvSpPr>
          <p:spPr>
            <a:xfrm>
              <a:off x="7270000" y="532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18" name="lines"/>
            <p:cNvSpPr/>
            <p:nvPr/>
          </p:nvSpPr>
          <p:spPr>
            <a:xfrm>
              <a:off x="6814000" y="577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19" name="lines"/>
            <p:cNvSpPr/>
            <p:nvPr/>
          </p:nvSpPr>
          <p:spPr>
            <a:xfrm>
              <a:off x="6418800" y="6233400"/>
              <a:ext cx="395200" cy="395200"/>
            </a:xfrm>
            <a:custGeom>
              <a:avLst/>
              <a:gdLst/>
              <a:ahLst/>
              <a:cxnLst/>
              <a:rect l="0" t="0" r="0" b="0"/>
              <a:pathLst>
                <a:path w="395200" h="395200">
                  <a:moveTo>
                    <a:pt x="395200" y="0"/>
                  </a:moveTo>
                  <a:lnTo>
                    <a:pt x="0" y="395200"/>
                  </a:lnTo>
                  <a:close/>
                </a:path>
              </a:pathLst>
            </a:custGeom>
            <a:noFill/>
            <a:ln w="7600" cap="flat">
              <a:solidFill>
                <a:srgbClr val="26FF3C">
                  <a:alpha val="38000"/>
                </a:srgbClr>
              </a:solidFill>
              <a:bevel/>
            </a:ln>
          </p:spPr>
        </p:sp>
        <p:sp>
          <p:nvSpPr>
            <p:cNvPr id="320" name="lines"/>
            <p:cNvSpPr/>
            <p:nvPr/>
          </p:nvSpPr>
          <p:spPr>
            <a:xfrm>
              <a:off x="8638000" y="4409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21" name="lines"/>
            <p:cNvSpPr/>
            <p:nvPr/>
          </p:nvSpPr>
          <p:spPr>
            <a:xfrm>
              <a:off x="8182000" y="486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22" name="lines"/>
            <p:cNvSpPr/>
            <p:nvPr/>
          </p:nvSpPr>
          <p:spPr>
            <a:xfrm>
              <a:off x="7726000" y="532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23" name="lines"/>
            <p:cNvSpPr/>
            <p:nvPr/>
          </p:nvSpPr>
          <p:spPr>
            <a:xfrm>
              <a:off x="7270000" y="577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24" name="lines"/>
            <p:cNvSpPr/>
            <p:nvPr/>
          </p:nvSpPr>
          <p:spPr>
            <a:xfrm>
              <a:off x="6874800" y="6233400"/>
              <a:ext cx="395200" cy="395200"/>
            </a:xfrm>
            <a:custGeom>
              <a:avLst/>
              <a:gdLst/>
              <a:ahLst/>
              <a:cxnLst/>
              <a:rect l="0" t="0" r="0" b="0"/>
              <a:pathLst>
                <a:path w="395200" h="395200">
                  <a:moveTo>
                    <a:pt x="395200" y="0"/>
                  </a:moveTo>
                  <a:lnTo>
                    <a:pt x="0" y="395200"/>
                  </a:lnTo>
                  <a:close/>
                </a:path>
              </a:pathLst>
            </a:custGeom>
            <a:noFill/>
            <a:ln w="7600" cap="flat">
              <a:solidFill>
                <a:srgbClr val="26FF3C">
                  <a:alpha val="38000"/>
                </a:srgbClr>
              </a:solidFill>
              <a:bevel/>
            </a:ln>
          </p:spPr>
        </p:sp>
        <p:sp>
          <p:nvSpPr>
            <p:cNvPr id="325" name="lines"/>
            <p:cNvSpPr/>
            <p:nvPr/>
          </p:nvSpPr>
          <p:spPr>
            <a:xfrm>
              <a:off x="8638000" y="4865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26" name="lines"/>
            <p:cNvSpPr/>
            <p:nvPr/>
          </p:nvSpPr>
          <p:spPr>
            <a:xfrm>
              <a:off x="8182000" y="532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27" name="lines"/>
            <p:cNvSpPr/>
            <p:nvPr/>
          </p:nvSpPr>
          <p:spPr>
            <a:xfrm>
              <a:off x="7726000" y="577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28" name="lines"/>
            <p:cNvSpPr/>
            <p:nvPr/>
          </p:nvSpPr>
          <p:spPr>
            <a:xfrm>
              <a:off x="7330800" y="6233400"/>
              <a:ext cx="395200" cy="395200"/>
            </a:xfrm>
            <a:custGeom>
              <a:avLst/>
              <a:gdLst/>
              <a:ahLst/>
              <a:cxnLst/>
              <a:rect l="0" t="0" r="0" b="0"/>
              <a:pathLst>
                <a:path w="395200" h="395200">
                  <a:moveTo>
                    <a:pt x="395200" y="0"/>
                  </a:moveTo>
                  <a:lnTo>
                    <a:pt x="0" y="395200"/>
                  </a:lnTo>
                  <a:close/>
                </a:path>
              </a:pathLst>
            </a:custGeom>
            <a:noFill/>
            <a:ln w="7600" cap="flat">
              <a:solidFill>
                <a:srgbClr val="26FF3C">
                  <a:alpha val="38000"/>
                </a:srgbClr>
              </a:solidFill>
              <a:bevel/>
            </a:ln>
          </p:spPr>
        </p:sp>
        <p:sp>
          <p:nvSpPr>
            <p:cNvPr id="329" name="lines"/>
            <p:cNvSpPr/>
            <p:nvPr/>
          </p:nvSpPr>
          <p:spPr>
            <a:xfrm>
              <a:off x="8638000" y="5321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30" name="lines"/>
            <p:cNvSpPr/>
            <p:nvPr/>
          </p:nvSpPr>
          <p:spPr>
            <a:xfrm>
              <a:off x="8182000" y="577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31" name="lines"/>
            <p:cNvSpPr/>
            <p:nvPr/>
          </p:nvSpPr>
          <p:spPr>
            <a:xfrm>
              <a:off x="7786800" y="6233400"/>
              <a:ext cx="395200" cy="395200"/>
            </a:xfrm>
            <a:custGeom>
              <a:avLst/>
              <a:gdLst/>
              <a:ahLst/>
              <a:cxnLst/>
              <a:rect l="0" t="0" r="0" b="0"/>
              <a:pathLst>
                <a:path w="395200" h="395200">
                  <a:moveTo>
                    <a:pt x="395200" y="0"/>
                  </a:moveTo>
                  <a:lnTo>
                    <a:pt x="0" y="395200"/>
                  </a:lnTo>
                  <a:close/>
                </a:path>
              </a:pathLst>
            </a:custGeom>
            <a:noFill/>
            <a:ln w="7600" cap="flat">
              <a:solidFill>
                <a:srgbClr val="26FF3C">
                  <a:alpha val="38000"/>
                </a:srgbClr>
              </a:solidFill>
              <a:bevel/>
            </a:ln>
          </p:spPr>
        </p:sp>
        <p:sp>
          <p:nvSpPr>
            <p:cNvPr id="332" name="lines"/>
            <p:cNvSpPr/>
            <p:nvPr/>
          </p:nvSpPr>
          <p:spPr>
            <a:xfrm>
              <a:off x="8638000" y="5777400"/>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33" name="lines"/>
            <p:cNvSpPr/>
            <p:nvPr/>
          </p:nvSpPr>
          <p:spPr>
            <a:xfrm>
              <a:off x="8242800" y="6233400"/>
              <a:ext cx="395200" cy="395200"/>
            </a:xfrm>
            <a:custGeom>
              <a:avLst/>
              <a:gdLst/>
              <a:ahLst/>
              <a:cxnLst/>
              <a:rect l="0" t="0" r="0" b="0"/>
              <a:pathLst>
                <a:path w="395200" h="395200">
                  <a:moveTo>
                    <a:pt x="395200" y="0"/>
                  </a:moveTo>
                  <a:lnTo>
                    <a:pt x="0" y="395200"/>
                  </a:lnTo>
                  <a:close/>
                </a:path>
              </a:pathLst>
            </a:custGeom>
            <a:noFill/>
            <a:ln w="7600" cap="flat">
              <a:solidFill>
                <a:srgbClr val="26FF3C">
                  <a:alpha val="38000"/>
                </a:srgbClr>
              </a:solidFill>
              <a:bevel/>
            </a:ln>
          </p:spPr>
        </p:sp>
        <p:sp>
          <p:nvSpPr>
            <p:cNvPr id="334" name="lines"/>
            <p:cNvSpPr/>
            <p:nvPr/>
          </p:nvSpPr>
          <p:spPr>
            <a:xfrm>
              <a:off x="8698800" y="6233400"/>
              <a:ext cx="395200" cy="395200"/>
            </a:xfrm>
            <a:custGeom>
              <a:avLst/>
              <a:gdLst/>
              <a:ahLst/>
              <a:cxnLst/>
              <a:rect l="0" t="0" r="0" b="0"/>
              <a:pathLst>
                <a:path w="395200" h="395200">
                  <a:moveTo>
                    <a:pt x="395200" y="0"/>
                  </a:moveTo>
                  <a:lnTo>
                    <a:pt x="0" y="395200"/>
                  </a:lnTo>
                  <a:close/>
                </a:path>
              </a:pathLst>
            </a:custGeom>
            <a:noFill/>
            <a:ln w="7600" cap="flat">
              <a:solidFill>
                <a:srgbClr val="26FF3C">
                  <a:alpha val="38000"/>
                </a:srgbClr>
              </a:solidFill>
              <a:bevel/>
            </a:ln>
          </p:spPr>
        </p:sp>
      </p:grpSp>
      <p:sp>
        <p:nvSpPr>
          <p:cNvPr id="428" name="Rectangle 427"/>
          <p:cNvSpPr/>
          <p:nvPr/>
        </p:nvSpPr>
        <p:spPr>
          <a:xfrm>
            <a:off x="1332415" y="293302"/>
            <a:ext cx="5689228" cy="400110"/>
          </a:xfrm>
          <a:prstGeom prst="rect">
            <a:avLst/>
          </a:prstGeom>
        </p:spPr>
        <p:txBody>
          <a:bodyPr wrap="square">
            <a:spAutoFit/>
          </a:bodyPr>
          <a:lstStyle/>
          <a:p>
            <a:pPr algn="ctr"/>
            <a:r>
              <a:rPr lang="en-US" sz="2000" b="1" dirty="0">
                <a:solidFill>
                  <a:srgbClr val="000000"/>
                </a:solidFill>
                <a:latin typeface="Arial"/>
              </a:rPr>
              <a:t>Concept Map </a:t>
            </a:r>
            <a:r>
              <a:rPr lang="en-US" sz="2000" dirty="0">
                <a:solidFill>
                  <a:srgbClr val="000000"/>
                </a:solidFill>
                <a:latin typeface="Arial"/>
              </a:rPr>
              <a:t>- Insert your title here</a:t>
            </a:r>
          </a:p>
        </p:txBody>
      </p:sp>
    </p:spTree>
    <p:extLst>
      <p:ext uri="{BB962C8B-B14F-4D97-AF65-F5344CB8AC3E}">
        <p14:creationId xmlns:p14="http://schemas.microsoft.com/office/powerpoint/2010/main" val="337786149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0" y="0"/>
            <a:ext cx="3744310" cy="652994"/>
          </a:xfrm>
        </p:spPr>
        <p:txBody>
          <a:bodyPr>
            <a:normAutofit/>
          </a:bodyPr>
          <a:lstStyle/>
          <a:p>
            <a:pPr algn="just"/>
            <a:r>
              <a:rPr lang="en-US" dirty="0" smtClean="0"/>
              <a:t>Flow charts</a:t>
            </a:r>
            <a:endParaRPr lang="en-US" dirty="0"/>
          </a:p>
        </p:txBody>
      </p:sp>
      <p:pic>
        <p:nvPicPr>
          <p:cNvPr id="2050" name="Picture 2" descr="C:\Users\MOHAMMED AZMATULLAH\Desktop\flowchart-templat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9035960" cy="495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5254" y="652994"/>
            <a:ext cx="9138745" cy="923330"/>
          </a:xfrm>
          <a:prstGeom prst="rect">
            <a:avLst/>
          </a:prstGeom>
        </p:spPr>
        <p:txBody>
          <a:bodyPr wrap="square">
            <a:spAutoFit/>
          </a:bodyPr>
          <a:lstStyle/>
          <a:p>
            <a:pPr algn="just"/>
            <a:r>
              <a:rPr lang="en-US" dirty="0" smtClean="0"/>
              <a:t>E-draw </a:t>
            </a:r>
            <a:r>
              <a:rPr lang="en-US" dirty="0"/>
              <a:t>flowchart software has some great new tools for creating a visually appealing flowchart, workflow and business process quickly and easily. To efficiently create the flowchart, it is best to start from the flowchart examples and templates</a:t>
            </a:r>
          </a:p>
        </p:txBody>
      </p:sp>
    </p:spTree>
    <p:extLst>
      <p:ext uri="{BB962C8B-B14F-4D97-AF65-F5344CB8AC3E}">
        <p14:creationId xmlns:p14="http://schemas.microsoft.com/office/powerpoint/2010/main" val="156110466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28"/>
            <a:ext cx="5867400" cy="601717"/>
          </a:xfrm>
          <a:ln/>
        </p:spPr>
        <p:style>
          <a:lnRef idx="2">
            <a:schemeClr val="accent3"/>
          </a:lnRef>
          <a:fillRef idx="1">
            <a:schemeClr val="lt1"/>
          </a:fillRef>
          <a:effectRef idx="0">
            <a:schemeClr val="accent3"/>
          </a:effectRef>
          <a:fontRef idx="minor">
            <a:schemeClr val="dk1"/>
          </a:fontRef>
        </p:style>
        <p:txBody>
          <a:bodyPr>
            <a:noAutofit/>
          </a:bodyPr>
          <a:lstStyle/>
          <a:p>
            <a:pPr algn="just"/>
            <a:r>
              <a:rPr lang="en-US" b="1" dirty="0"/>
              <a:t>Floor Plan </a:t>
            </a:r>
            <a:r>
              <a:rPr lang="en-US" b="1" dirty="0" smtClean="0"/>
              <a:t>Software</a:t>
            </a:r>
            <a:endParaRPr lang="en-US" dirty="0"/>
          </a:p>
        </p:txBody>
      </p:sp>
      <p:pic>
        <p:nvPicPr>
          <p:cNvPr id="3074" name="Picture 2" descr="C:\Users\MOHAMMED AZMATULLAH\Desktop\floor-plan-softwa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6730"/>
            <a:ext cx="9144000" cy="5296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33400"/>
            <a:ext cx="9144000" cy="923330"/>
          </a:xfrm>
          <a:prstGeom prst="rect">
            <a:avLst/>
          </a:prstGeom>
        </p:spPr>
        <p:txBody>
          <a:bodyPr wrap="square">
            <a:spAutoFit/>
          </a:bodyPr>
          <a:lstStyle/>
          <a:p>
            <a:pPr algn="just"/>
            <a:r>
              <a:rPr lang="en-US" dirty="0" smtClean="0"/>
              <a:t>E-draw </a:t>
            </a:r>
            <a:r>
              <a:rPr lang="en-US" dirty="0"/>
              <a:t>Max is an efficient and easy floor plan software for creating great-looking floor plans, floor charts and blueprints for facilities management, move management, office supply inventories, assets inventories, office space planning and cubicles.</a:t>
            </a:r>
          </a:p>
        </p:txBody>
      </p:sp>
    </p:spTree>
    <p:extLst>
      <p:ext uri="{BB962C8B-B14F-4D97-AF65-F5344CB8AC3E}">
        <p14:creationId xmlns:p14="http://schemas.microsoft.com/office/powerpoint/2010/main" val="26921388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taking and text response method</a:t>
            </a:r>
            <a:endParaRPr lang="en-US" dirty="0"/>
          </a:p>
        </p:txBody>
      </p:sp>
      <p:sp>
        <p:nvSpPr>
          <p:cNvPr id="3" name="Date Placeholder 2"/>
          <p:cNvSpPr>
            <a:spLocks noGrp="1"/>
          </p:cNvSpPr>
          <p:nvPr>
            <p:ph type="dt" sz="half" idx="10"/>
          </p:nvPr>
        </p:nvSpPr>
        <p:spPr/>
        <p:txBody>
          <a:bodyPr/>
          <a:lstStyle/>
          <a:p>
            <a:fld id="{558BF0FD-EF4C-439F-AD81-098E3ED7EF29}" type="datetime8">
              <a:rPr lang="en-US" smtClean="0"/>
              <a:pPr/>
              <a:t>3/8/17 10:24</a:t>
            </a:fld>
            <a:endParaRPr lang="en-US"/>
          </a:p>
        </p:txBody>
      </p:sp>
      <p:sp>
        <p:nvSpPr>
          <p:cNvPr id="4" name="Slide Number Placeholder 3"/>
          <p:cNvSpPr>
            <a:spLocks noGrp="1"/>
          </p:cNvSpPr>
          <p:nvPr>
            <p:ph type="sldNum" sz="quarter" idx="12"/>
          </p:nvPr>
        </p:nvSpPr>
        <p:spPr/>
        <p:txBody>
          <a:bodyPr/>
          <a:lstStyle/>
          <a:p>
            <a:fld id="{DD036D98-CB95-47D4-91D6-75DCF13F8035}" type="slidenum">
              <a:rPr lang="en-US" smtClean="0"/>
              <a:pPr/>
              <a:t>5</a:t>
            </a:fld>
            <a:endParaRPr lang="en-US"/>
          </a:p>
        </p:txBody>
      </p:sp>
      <p:graphicFrame>
        <p:nvGraphicFramePr>
          <p:cNvPr id="6" name="Diagram 5"/>
          <p:cNvGraphicFramePr/>
          <p:nvPr>
            <p:extLst>
              <p:ext uri="{D42A27DB-BD31-4B8C-83A1-F6EECF244321}">
                <p14:modId xmlns:p14="http://schemas.microsoft.com/office/powerpoint/2010/main" val="625121699"/>
              </p:ext>
            </p:extLst>
          </p:nvPr>
        </p:nvGraphicFramePr>
        <p:xfrm>
          <a:off x="0" y="1124744"/>
          <a:ext cx="9144000"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04405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8" y="0"/>
            <a:ext cx="9130862" cy="769883"/>
          </a:xfrm>
        </p:spPr>
        <p:style>
          <a:lnRef idx="2">
            <a:schemeClr val="accent1"/>
          </a:lnRef>
          <a:fillRef idx="1">
            <a:schemeClr val="lt1"/>
          </a:fillRef>
          <a:effectRef idx="0">
            <a:schemeClr val="accent1"/>
          </a:effectRef>
          <a:fontRef idx="minor">
            <a:schemeClr val="dk1"/>
          </a:fontRef>
        </p:style>
        <p:txBody>
          <a:bodyPr>
            <a:noAutofit/>
          </a:bodyPr>
          <a:lstStyle/>
          <a:p>
            <a:pPr algn="just"/>
            <a:r>
              <a:rPr lang="en-US" sz="2800" dirty="0" smtClean="0"/>
              <a:t>provide </a:t>
            </a:r>
            <a:r>
              <a:rPr lang="en-US" sz="2800" dirty="0"/>
              <a:t>rich floor plan samples and templates to make the process of designing floor plan easy!</a:t>
            </a:r>
          </a:p>
        </p:txBody>
      </p:sp>
      <p:sp>
        <p:nvSpPr>
          <p:cNvPr id="3" name="Content Placeholder 2"/>
          <p:cNvSpPr>
            <a:spLocks noGrp="1"/>
          </p:cNvSpPr>
          <p:nvPr>
            <p:ph idx="1"/>
          </p:nvPr>
        </p:nvSpPr>
        <p:spPr>
          <a:xfrm>
            <a:off x="1" y="838200"/>
            <a:ext cx="9136116" cy="1361881"/>
          </a:xfrm>
        </p:spPr>
        <p:txBody>
          <a:bodyPr>
            <a:normAutofit fontScale="85000" lnSpcReduction="20000"/>
          </a:bodyPr>
          <a:lstStyle/>
          <a:p>
            <a:pPr algn="just"/>
            <a:r>
              <a:rPr lang="en-US" sz="2800" dirty="0"/>
              <a:t>Allows you to expand/shrink, mirror, rotate, move, and make a lot of changes to the entire Floor Plan and its elements with no worry about drawing or Math.</a:t>
            </a:r>
          </a:p>
          <a:p>
            <a:pPr algn="just"/>
            <a:r>
              <a:rPr lang="en-US" sz="2800" dirty="0"/>
              <a:t>Rich text </a:t>
            </a:r>
            <a:r>
              <a:rPr lang="en-US" sz="2800" dirty="0" smtClean="0"/>
              <a:t>capabilities</a:t>
            </a:r>
            <a:endParaRPr lang="en-US" sz="2800" dirty="0"/>
          </a:p>
          <a:p>
            <a:pPr algn="just"/>
            <a:endParaRPr lang="en-US" sz="2800" dirty="0"/>
          </a:p>
        </p:txBody>
      </p:sp>
      <p:pic>
        <p:nvPicPr>
          <p:cNvPr id="4098" name="Picture 2" descr="C:\Users\MOHAMMED AZMATULLAH\Desktop\2 bed floor pl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817" y="2948474"/>
            <a:ext cx="2781300" cy="393580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OHAMMED AZMATULLAH\Desktop\3 bed floor plan.png"/>
          <p:cNvPicPr>
            <a:picLocks noChangeAspect="1" noChangeArrowheads="1"/>
          </p:cNvPicPr>
          <p:nvPr/>
        </p:nvPicPr>
        <p:blipFill rotWithShape="1">
          <a:blip r:embed="rId3">
            <a:extLst>
              <a:ext uri="{28A0092B-C50C-407E-A947-70E740481C1C}">
                <a14:useLocalDpi xmlns:a14="http://schemas.microsoft.com/office/drawing/2010/main" val="0"/>
              </a:ext>
            </a:extLst>
          </a:blip>
          <a:srcRect l="3633" t="2830" r="5334"/>
          <a:stretch/>
        </p:blipFill>
        <p:spPr bwMode="auto">
          <a:xfrm>
            <a:off x="304800" y="4343400"/>
            <a:ext cx="3047999" cy="22990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OHAMMED AZMATULLAH\Desktop\floorplan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953000"/>
            <a:ext cx="1219200" cy="13525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254" y="2133600"/>
            <a:ext cx="9130863" cy="1200329"/>
          </a:xfrm>
          <a:prstGeom prst="rect">
            <a:avLst/>
          </a:prstGeom>
        </p:spPr>
        <p:txBody>
          <a:bodyPr wrap="square">
            <a:spAutoFit/>
          </a:bodyPr>
          <a:lstStyle/>
          <a:p>
            <a:pPr algn="just"/>
            <a:r>
              <a:rPr lang="en-US" sz="2400" dirty="0"/>
              <a:t>Customizable grid and aid line and thousands of pre-drawn shapes for drawing building plans</a:t>
            </a:r>
          </a:p>
          <a:p>
            <a:pPr algn="just"/>
            <a:r>
              <a:rPr lang="en-US" sz="2400" dirty="0"/>
              <a:t>Export to graphic formats, PDF, SVG, HTML with hyperlinks.</a:t>
            </a:r>
          </a:p>
        </p:txBody>
      </p:sp>
      <p:sp>
        <p:nvSpPr>
          <p:cNvPr id="8" name="Rectangle 7"/>
          <p:cNvSpPr/>
          <p:nvPr/>
        </p:nvSpPr>
        <p:spPr>
          <a:xfrm>
            <a:off x="0" y="3429000"/>
            <a:ext cx="6553200" cy="1015663"/>
          </a:xfrm>
          <a:prstGeom prst="rect">
            <a:avLst/>
          </a:prstGeom>
        </p:spPr>
        <p:txBody>
          <a:bodyPr wrap="square">
            <a:spAutoFit/>
          </a:bodyPr>
          <a:lstStyle/>
          <a:p>
            <a:pPr algn="just"/>
            <a:r>
              <a:rPr lang="en-US" sz="2000" dirty="0"/>
              <a:t>Best of all, </a:t>
            </a:r>
            <a:r>
              <a:rPr lang="en-US" sz="2000" dirty="0" smtClean="0"/>
              <a:t>E-draw </a:t>
            </a:r>
            <a:r>
              <a:rPr lang="en-US" sz="2000" dirty="0"/>
              <a:t>is easy to use, so you can enjoy the drawing power of a CAD program, but without the CAD hassles!</a:t>
            </a:r>
          </a:p>
        </p:txBody>
      </p:sp>
    </p:spTree>
    <p:extLst>
      <p:ext uri="{BB962C8B-B14F-4D97-AF65-F5344CB8AC3E}">
        <p14:creationId xmlns:p14="http://schemas.microsoft.com/office/powerpoint/2010/main" val="409843099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685800"/>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n-US" b="1" dirty="0"/>
              <a:t>Project Management </a:t>
            </a:r>
            <a:r>
              <a:rPr lang="en-US" b="1" dirty="0" smtClean="0"/>
              <a:t>Software</a:t>
            </a:r>
            <a:endParaRPr lang="en-US" dirty="0"/>
          </a:p>
        </p:txBody>
      </p:sp>
      <p:sp>
        <p:nvSpPr>
          <p:cNvPr id="4" name="Rectangle 3"/>
          <p:cNvSpPr/>
          <p:nvPr/>
        </p:nvSpPr>
        <p:spPr>
          <a:xfrm>
            <a:off x="0" y="685800"/>
            <a:ext cx="9144000" cy="1477328"/>
          </a:xfrm>
          <a:prstGeom prst="rect">
            <a:avLst/>
          </a:prstGeom>
        </p:spPr>
        <p:txBody>
          <a:bodyPr wrap="square">
            <a:spAutoFit/>
          </a:bodyPr>
          <a:lstStyle/>
          <a:p>
            <a:pPr algn="just"/>
            <a:r>
              <a:rPr lang="en-US" dirty="0"/>
              <a:t>As a Project management software, </a:t>
            </a:r>
            <a:r>
              <a:rPr lang="en-US" dirty="0" err="1"/>
              <a:t>Edraw</a:t>
            </a:r>
            <a:r>
              <a:rPr lang="en-US" dirty="0"/>
              <a:t> Max focuses on creating common-used project management diagrams. It includes some templates for project planning, time scheduling, cost control and budget management diagram, resource allocation chart, Gantt chart, calendar reminder, project timeline, which are used to compress the complexity of projects.</a:t>
            </a:r>
          </a:p>
        </p:txBody>
      </p:sp>
      <p:pic>
        <p:nvPicPr>
          <p:cNvPr id="5123" name="Picture 3" descr="C:\Users\MOHAMMED AZMATULLAH\Desktop\mngmnt.jpg"/>
          <p:cNvPicPr>
            <a:picLocks noChangeAspect="1" noChangeArrowheads="1"/>
          </p:cNvPicPr>
          <p:nvPr/>
        </p:nvPicPr>
        <p:blipFill rotWithShape="1">
          <a:blip r:embed="rId2">
            <a:extLst>
              <a:ext uri="{28A0092B-C50C-407E-A947-70E740481C1C}">
                <a14:useLocalDpi xmlns:a14="http://schemas.microsoft.com/office/drawing/2010/main" val="0"/>
              </a:ext>
            </a:extLst>
          </a:blip>
          <a:srcRect l="67038"/>
          <a:stretch/>
        </p:blipFill>
        <p:spPr bwMode="auto">
          <a:xfrm>
            <a:off x="6096000" y="1932228"/>
            <a:ext cx="1485663" cy="30159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2" name="Picture 2" descr="C:\Users\MOHAMMED AZMATULLAH\Desktop\project-management-softwar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6128"/>
            <a:ext cx="6043448" cy="48194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OHAMMED AZMATULLAH\Desktop\mngmnt.jpg"/>
          <p:cNvPicPr>
            <a:picLocks noChangeAspect="1" noChangeArrowheads="1"/>
          </p:cNvPicPr>
          <p:nvPr/>
        </p:nvPicPr>
        <p:blipFill rotWithShape="1">
          <a:blip r:embed="rId2">
            <a:extLst>
              <a:ext uri="{28A0092B-C50C-407E-A947-70E740481C1C}">
                <a14:useLocalDpi xmlns:a14="http://schemas.microsoft.com/office/drawing/2010/main" val="0"/>
              </a:ext>
            </a:extLst>
          </a:blip>
          <a:srcRect l="32030" r="33985"/>
          <a:stretch/>
        </p:blipFill>
        <p:spPr bwMode="auto">
          <a:xfrm>
            <a:off x="7620000" y="1937483"/>
            <a:ext cx="1531756" cy="30159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3" descr="C:\Users\MOHAMMED AZMATULLAH\Desktop\mngmnt.jpg"/>
          <p:cNvPicPr>
            <a:picLocks noChangeAspect="1" noChangeArrowheads="1"/>
          </p:cNvPicPr>
          <p:nvPr/>
        </p:nvPicPr>
        <p:blipFill rotWithShape="1">
          <a:blip r:embed="rId2">
            <a:extLst>
              <a:ext uri="{28A0092B-C50C-407E-A947-70E740481C1C}">
                <a14:useLocalDpi xmlns:a14="http://schemas.microsoft.com/office/drawing/2010/main" val="0"/>
              </a:ext>
            </a:extLst>
          </a:blip>
          <a:srcRect l="1" r="69045" b="50000"/>
          <a:stretch/>
        </p:blipFill>
        <p:spPr bwMode="auto">
          <a:xfrm>
            <a:off x="7620000" y="5139319"/>
            <a:ext cx="1531756" cy="1566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3" descr="C:\Users\MOHAMMED AZMATULLAH\Desktop\mngmnt.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50152" r="67820"/>
          <a:stretch/>
        </p:blipFill>
        <p:spPr bwMode="auto">
          <a:xfrm>
            <a:off x="6096000" y="5139319"/>
            <a:ext cx="1506381" cy="1561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06464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8" y="36786"/>
            <a:ext cx="9130862" cy="572814"/>
          </a:xfrm>
        </p:spPr>
        <p:txBody>
          <a:bodyPr>
            <a:normAutofit fontScale="90000"/>
          </a:bodyPr>
          <a:lstStyle/>
          <a:p>
            <a:r>
              <a:rPr lang="en-US" b="1" dirty="0">
                <a:effectLst>
                  <a:outerShdw blurRad="38100" dist="38100" dir="2700000" algn="tl">
                    <a:srgbClr val="000000">
                      <a:alpha val="43137"/>
                    </a:srgbClr>
                  </a:outerShdw>
                </a:effectLst>
                <a:latin typeface="Abbey-Medium" pitchFamily="2" charset="0"/>
              </a:rPr>
              <a:t>Electrical and Telecom Plan </a:t>
            </a:r>
            <a:r>
              <a:rPr lang="en-US" b="1" dirty="0" smtClean="0">
                <a:effectLst>
                  <a:outerShdw blurRad="38100" dist="38100" dir="2700000" algn="tl">
                    <a:srgbClr val="000000">
                      <a:alpha val="43137"/>
                    </a:srgbClr>
                  </a:outerShdw>
                </a:effectLst>
                <a:latin typeface="Abbey-Medium" pitchFamily="2" charset="0"/>
              </a:rPr>
              <a:t>Software</a:t>
            </a:r>
            <a:endParaRPr lang="en-US" b="1" dirty="0">
              <a:effectLst>
                <a:outerShdw blurRad="38100" dist="38100" dir="2700000" algn="tl">
                  <a:srgbClr val="000000">
                    <a:alpha val="43137"/>
                  </a:srgbClr>
                </a:outerShdw>
              </a:effectLst>
              <a:latin typeface="Abbey-Medium" pitchFamily="2" charset="0"/>
            </a:endParaRPr>
          </a:p>
        </p:txBody>
      </p:sp>
      <p:sp>
        <p:nvSpPr>
          <p:cNvPr id="4" name="Rectangle 3"/>
          <p:cNvSpPr/>
          <p:nvPr/>
        </p:nvSpPr>
        <p:spPr>
          <a:xfrm>
            <a:off x="0" y="572869"/>
            <a:ext cx="9144000" cy="646331"/>
          </a:xfrm>
          <a:prstGeom prst="rect">
            <a:avLst/>
          </a:prstGeom>
        </p:spPr>
        <p:txBody>
          <a:bodyPr wrap="square">
            <a:spAutoFit/>
          </a:bodyPr>
          <a:lstStyle/>
          <a:p>
            <a:r>
              <a:rPr lang="en-US" dirty="0"/>
              <a:t>Create electrical and telecommunication floor plans for design and construction including outlets, switches, and fixtures.</a:t>
            </a:r>
          </a:p>
        </p:txBody>
      </p:sp>
      <p:pic>
        <p:nvPicPr>
          <p:cNvPr id="2050" name="Picture 2" descr="C:\Users\MOHAMMED AZMATULLAH\Desktop\electrical-telecom-softwa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48" y="1248102"/>
            <a:ext cx="4439596" cy="335189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OHAMMED AZMATULLAH\Desktop\electicalteleco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19200"/>
            <a:ext cx="4443248" cy="33807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819471"/>
            <a:ext cx="9144000" cy="1631216"/>
          </a:xfrm>
          <a:prstGeom prst="rect">
            <a:avLst/>
          </a:prstGeom>
        </p:spPr>
        <p:txBody>
          <a:bodyPr wrap="square">
            <a:spAutoFit/>
          </a:bodyPr>
          <a:lstStyle/>
          <a:p>
            <a:r>
              <a:rPr lang="en-US" sz="2000" b="1" dirty="0"/>
              <a:t>draw is a quick and easy electrical and telecom plan software for creating great-looking office layout and commercial floor plans. It includes thousands of ready-made graphics that you simply stamp to create your drawing. Includes </a:t>
            </a:r>
            <a:r>
              <a:rPr lang="en-US" sz="2000" b="1" dirty="0">
                <a:hlinkClick r:id="rId4"/>
              </a:rPr>
              <a:t>electrical and telecom</a:t>
            </a:r>
            <a:r>
              <a:rPr lang="en-US" sz="2000" b="1" dirty="0"/>
              <a:t>, </a:t>
            </a:r>
            <a:r>
              <a:rPr lang="en-US" sz="2000" b="1" dirty="0">
                <a:hlinkClick r:id="rId5"/>
              </a:rPr>
              <a:t>wall, shell and structure</a:t>
            </a:r>
            <a:r>
              <a:rPr lang="en-US" sz="2000" b="1" dirty="0"/>
              <a:t>, </a:t>
            </a:r>
            <a:r>
              <a:rPr lang="en-US" sz="2000" b="1" dirty="0">
                <a:hlinkClick r:id="rId6"/>
              </a:rPr>
              <a:t>office equipment</a:t>
            </a:r>
            <a:r>
              <a:rPr lang="en-US" sz="2000" b="1" dirty="0"/>
              <a:t>, </a:t>
            </a:r>
            <a:r>
              <a:rPr lang="en-US" sz="2000" b="1" dirty="0">
                <a:hlinkClick r:id="rId7"/>
              </a:rPr>
              <a:t>wall, door and window</a:t>
            </a:r>
            <a:r>
              <a:rPr lang="en-US" sz="2000" b="1" dirty="0"/>
              <a:t>.</a:t>
            </a:r>
          </a:p>
        </p:txBody>
      </p:sp>
    </p:spTree>
    <p:extLst>
      <p:ext uri="{BB962C8B-B14F-4D97-AF65-F5344CB8AC3E}">
        <p14:creationId xmlns:p14="http://schemas.microsoft.com/office/powerpoint/2010/main" val="23824969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115453153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524000"/>
          </a:xfrm>
        </p:spPr>
        <p:txBody>
          <a:bodyPr>
            <a:noAutofit/>
          </a:bodyPr>
          <a:lstStyle/>
          <a:p>
            <a:pPr marL="0" indent="0" algn="ctr">
              <a:buNone/>
            </a:pPr>
            <a:r>
              <a:rPr lang="en-US" sz="4000" dirty="0" smtClean="0"/>
              <a:t>THANK YOU</a:t>
            </a:r>
          </a:p>
          <a:p>
            <a:pPr marL="0" indent="0" algn="ctr">
              <a:buNone/>
            </a:pPr>
            <a:r>
              <a:rPr lang="en-US" sz="4000" dirty="0" smtClean="0">
                <a:sym typeface="Wingdings" pitchFamily="2" charset="2"/>
              </a:rPr>
              <a:t></a:t>
            </a:r>
          </a:p>
          <a:p>
            <a:pPr marL="0" indent="0" algn="ctr">
              <a:buNone/>
            </a:pPr>
            <a:r>
              <a:rPr lang="en-US" sz="4000" dirty="0" smtClean="0">
                <a:sym typeface="Wingdings" pitchFamily="2" charset="2"/>
              </a:rPr>
              <a:t></a:t>
            </a:r>
          </a:p>
          <a:p>
            <a:pPr marL="0" indent="0" algn="ctr">
              <a:buNone/>
            </a:pPr>
            <a:r>
              <a:rPr lang="en-US" sz="4000" dirty="0" smtClean="0">
                <a:sym typeface="Wingdings" pitchFamily="2" charset="2"/>
              </a:rPr>
              <a:t></a:t>
            </a:r>
            <a:endParaRPr lang="en-US" sz="4000" dirty="0"/>
          </a:p>
        </p:txBody>
      </p:sp>
    </p:spTree>
    <p:extLst>
      <p:ext uri="{BB962C8B-B14F-4D97-AF65-F5344CB8AC3E}">
        <p14:creationId xmlns:p14="http://schemas.microsoft.com/office/powerpoint/2010/main" val="311502452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11"/>
          <p:cNvSpPr>
            <a:spLocks noChangeArrowheads="1"/>
          </p:cNvSpPr>
          <p:nvPr/>
        </p:nvSpPr>
        <p:spPr bwMode="auto">
          <a:xfrm>
            <a:off x="3733800" y="3467100"/>
            <a:ext cx="3886200" cy="457200"/>
          </a:xfrm>
          <a:prstGeom prst="ellipse">
            <a:avLst/>
          </a:prstGeom>
          <a:solidFill>
            <a:schemeClr val="bg1"/>
          </a:solidFill>
          <a:ln w="9525">
            <a:solidFill>
              <a:schemeClr val="tx1"/>
            </a:solidFill>
            <a:round/>
            <a:headEnd/>
            <a:tailEnd/>
          </a:ln>
        </p:spPr>
        <p:txBody>
          <a:bodyPr wrap="none" anchor="ctr"/>
          <a:lstStyle/>
          <a:p>
            <a:endParaRPr lang="en-US"/>
          </a:p>
        </p:txBody>
      </p:sp>
      <p:sp>
        <p:nvSpPr>
          <p:cNvPr id="13315" name="Rectangle 3"/>
          <p:cNvSpPr>
            <a:spLocks noGrp="1" noChangeArrowheads="1"/>
          </p:cNvSpPr>
          <p:nvPr>
            <p:ph type="body" idx="1"/>
          </p:nvPr>
        </p:nvSpPr>
        <p:spPr>
          <a:xfrm>
            <a:off x="2438400" y="1771650"/>
            <a:ext cx="6400800" cy="4114800"/>
          </a:xfrm>
        </p:spPr>
        <p:txBody>
          <a:bodyPr/>
          <a:lstStyle/>
          <a:p>
            <a:pPr>
              <a:lnSpc>
                <a:spcPct val="90000"/>
              </a:lnSpc>
              <a:buClr>
                <a:schemeClr val="tx1"/>
              </a:buClr>
              <a:buFont typeface="Symbol" charset="0"/>
              <a:buChar char="·"/>
            </a:pPr>
            <a:r>
              <a:rPr kumimoji="0" lang="en-US" sz="2000" b="1">
                <a:solidFill>
                  <a:srgbClr val="FF3300"/>
                </a:solidFill>
                <a:latin typeface="Arial" charset="0"/>
              </a:rPr>
              <a:t>Develop a code system of note-marking</a:t>
            </a:r>
            <a:r>
              <a:rPr kumimoji="0" lang="en-US" sz="2000">
                <a:latin typeface="Arial" charset="0"/>
              </a:rPr>
              <a:t> to indicate questions, comments, important points …for example,</a:t>
            </a:r>
          </a:p>
          <a:p>
            <a:pPr lvl="2">
              <a:lnSpc>
                <a:spcPct val="90000"/>
              </a:lnSpc>
              <a:buFont typeface="Symbol" charset="0"/>
              <a:buChar char="·"/>
            </a:pPr>
            <a:r>
              <a:rPr kumimoji="0" lang="en-US" sz="1800">
                <a:latin typeface="Arial" charset="0"/>
              </a:rPr>
              <a:t>Mark unfamiliar vocabulary &amp; unclear ideas in unique ways</a:t>
            </a:r>
          </a:p>
          <a:p>
            <a:pPr lvl="3">
              <a:lnSpc>
                <a:spcPct val="90000"/>
              </a:lnSpc>
              <a:buFont typeface="Symbol" charset="0"/>
              <a:buChar char="·"/>
            </a:pPr>
            <a:r>
              <a:rPr kumimoji="0" lang="en-US" sz="1800">
                <a:latin typeface="Arial" charset="0"/>
              </a:rPr>
              <a:t>Highlight vocabulary in </a:t>
            </a:r>
            <a:r>
              <a:rPr kumimoji="0" lang="en-US" sz="1800" b="1">
                <a:solidFill>
                  <a:srgbClr val="DC00DC"/>
                </a:solidFill>
                <a:latin typeface="Arial" charset="0"/>
              </a:rPr>
              <a:t>pink</a:t>
            </a:r>
            <a:r>
              <a:rPr kumimoji="0" lang="en-US" sz="1800">
                <a:latin typeface="Arial" charset="0"/>
              </a:rPr>
              <a:t>.</a:t>
            </a:r>
          </a:p>
          <a:p>
            <a:pPr lvl="3">
              <a:lnSpc>
                <a:spcPct val="90000"/>
              </a:lnSpc>
              <a:buFont typeface="Symbol" charset="0"/>
              <a:buChar char="·"/>
            </a:pPr>
            <a:r>
              <a:rPr kumimoji="0" lang="en-US" sz="1800">
                <a:latin typeface="Arial" charset="0"/>
              </a:rPr>
              <a:t>Circle ideas that are still unclear </a:t>
            </a:r>
          </a:p>
          <a:p>
            <a:pPr>
              <a:lnSpc>
                <a:spcPct val="90000"/>
              </a:lnSpc>
              <a:buFont typeface="Symbol" charset="0"/>
              <a:buChar char="·"/>
            </a:pPr>
            <a:endParaRPr kumimoji="0" lang="en-US" sz="2000">
              <a:latin typeface="Arial" charset="0"/>
            </a:endParaRPr>
          </a:p>
          <a:p>
            <a:pPr>
              <a:lnSpc>
                <a:spcPct val="90000"/>
              </a:lnSpc>
              <a:buClr>
                <a:schemeClr val="tx1"/>
              </a:buClr>
              <a:buFont typeface="Symbol" charset="0"/>
              <a:buChar char="·"/>
            </a:pPr>
            <a:r>
              <a:rPr kumimoji="0" lang="en-US" sz="2000" b="1">
                <a:solidFill>
                  <a:srgbClr val="FF3300"/>
                </a:solidFill>
                <a:latin typeface="Arial" charset="0"/>
              </a:rPr>
              <a:t>Make sure you can understand what you have written</a:t>
            </a:r>
            <a:r>
              <a:rPr kumimoji="0" lang="en-US" sz="2000">
                <a:latin typeface="Arial" charset="0"/>
              </a:rPr>
              <a:t> and if needed, make corrections.</a:t>
            </a:r>
          </a:p>
          <a:p>
            <a:pPr>
              <a:lnSpc>
                <a:spcPct val="90000"/>
              </a:lnSpc>
              <a:buFont typeface="Symbol" charset="0"/>
              <a:buNone/>
            </a:pPr>
            <a:endParaRPr kumimoji="0" lang="en-US" sz="2000">
              <a:latin typeface="Arial" charset="0"/>
            </a:endParaRPr>
          </a:p>
          <a:p>
            <a:pPr>
              <a:lnSpc>
                <a:spcPct val="90000"/>
              </a:lnSpc>
              <a:buClr>
                <a:schemeClr val="tx1"/>
              </a:buClr>
              <a:buFont typeface="Symbol" charset="0"/>
              <a:buChar char="·"/>
            </a:pPr>
            <a:r>
              <a:rPr kumimoji="0" lang="en-US" sz="2000" b="1">
                <a:solidFill>
                  <a:srgbClr val="FF3300"/>
                </a:solidFill>
                <a:latin typeface="Arial" charset="0"/>
              </a:rPr>
              <a:t>Use drawings, arrows or other organizers</a:t>
            </a:r>
            <a:r>
              <a:rPr kumimoji="0" lang="en-US" sz="2000">
                <a:latin typeface="Arial" charset="0"/>
              </a:rPr>
              <a:t> to help you </a:t>
            </a:r>
            <a:r>
              <a:rPr kumimoji="0" lang="en-US" sz="2000" b="1" i="1">
                <a:solidFill>
                  <a:srgbClr val="FF3300"/>
                </a:solidFill>
                <a:latin typeface="Arial" charset="0"/>
              </a:rPr>
              <a:t>see</a:t>
            </a:r>
            <a:r>
              <a:rPr kumimoji="0" lang="en-US" sz="2000">
                <a:latin typeface="Arial" charset="0"/>
              </a:rPr>
              <a:t> concepts and relationships between them</a:t>
            </a:r>
          </a:p>
        </p:txBody>
      </p:sp>
      <p:sp>
        <p:nvSpPr>
          <p:cNvPr id="13316" name="UTurnArrow"/>
          <p:cNvSpPr>
            <a:spLocks noEditPoints="1" noChangeArrowheads="1"/>
          </p:cNvSpPr>
          <p:nvPr/>
        </p:nvSpPr>
        <p:spPr bwMode="auto">
          <a:xfrm rot="-5571321">
            <a:off x="1752600" y="5181600"/>
            <a:ext cx="914400" cy="1066800"/>
          </a:xfrm>
          <a:custGeom>
            <a:avLst/>
            <a:gdLst>
              <a:gd name="T0" fmla="*/ 390525 w 21600"/>
              <a:gd name="T1" fmla="*/ 0 h 21600"/>
              <a:gd name="T2" fmla="*/ 117983 w 21600"/>
              <a:gd name="T3" fmla="*/ 1066800 h 21600"/>
              <a:gd name="T4" fmla="*/ 411692 w 21600"/>
              <a:gd name="T5" fmla="*/ 435906 h 21600"/>
              <a:gd name="T6" fmla="*/ 663067 w 21600"/>
              <a:gd name="T7" fmla="*/ 734166 h 21600"/>
              <a:gd name="T8" fmla="*/ 914400 w 21600"/>
              <a:gd name="T9" fmla="*/ 435906 h 21600"/>
              <a:gd name="T10" fmla="*/ 17694720 60000 65536"/>
              <a:gd name="T11" fmla="*/ 5898240 60000 65536"/>
              <a:gd name="T12" fmla="*/ 5898240 60000 65536"/>
              <a:gd name="T13" fmla="*/ 5898240 60000 65536"/>
              <a:gd name="T14" fmla="*/ 0 60000 65536"/>
              <a:gd name="T15" fmla="*/ 0 w 21600"/>
              <a:gd name="T16" fmla="*/ 8310 h 21600"/>
              <a:gd name="T17" fmla="*/ 5574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lnTo>
                  <a:pt x="15663" y="14865"/>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3317" name="Rectangle 2"/>
          <p:cNvSpPr>
            <a:spLocks noGrp="1" noChangeArrowheads="1"/>
          </p:cNvSpPr>
          <p:nvPr>
            <p:ph type="title"/>
          </p:nvPr>
        </p:nvSpPr>
        <p:spPr/>
        <p:txBody>
          <a:bodyPr/>
          <a:lstStyle/>
          <a:p>
            <a:pPr>
              <a:buFont typeface="Symbol" charset="0"/>
              <a:buNone/>
            </a:pPr>
            <a:r>
              <a:rPr lang="en-US">
                <a:latin typeface="Arial" charset="0"/>
              </a:rPr>
              <a:t>Notetaking Tips, Cont.</a:t>
            </a:r>
          </a:p>
        </p:txBody>
      </p:sp>
    </p:spTree>
    <p:extLst>
      <p:ext uri="{BB962C8B-B14F-4D97-AF65-F5344CB8AC3E}">
        <p14:creationId xmlns:p14="http://schemas.microsoft.com/office/powerpoint/2010/main" val="262723854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HOMEWORK FOR NEXT WEEK</a:t>
            </a:r>
            <a:endParaRPr lang="zh-CN" altLang="en-US" dirty="0"/>
          </a:p>
        </p:txBody>
      </p:sp>
      <p:sp>
        <p:nvSpPr>
          <p:cNvPr id="3" name="内容占位符 2"/>
          <p:cNvSpPr>
            <a:spLocks noGrp="1"/>
          </p:cNvSpPr>
          <p:nvPr>
            <p:ph idx="1"/>
          </p:nvPr>
        </p:nvSpPr>
        <p:spPr/>
        <p:txBody>
          <a:bodyPr>
            <a:normAutofit/>
          </a:bodyPr>
          <a:lstStyle/>
          <a:p>
            <a:r>
              <a:rPr lang="en-US" altLang="zh-CN" dirty="0" smtClean="0"/>
              <a:t>5 min biographical timeline presentation next week </a:t>
            </a:r>
          </a:p>
          <a:p>
            <a:r>
              <a:rPr lang="en-US" altLang="zh-CN" dirty="0" smtClean="0"/>
              <a:t>MAJOR LIFE EVENTS</a:t>
            </a:r>
          </a:p>
          <a:p>
            <a:pPr lvl="1"/>
            <a:r>
              <a:rPr lang="en-US" altLang="zh-CN" dirty="0" smtClean="0"/>
              <a:t>BIRTH</a:t>
            </a:r>
          </a:p>
          <a:p>
            <a:pPr lvl="1"/>
            <a:r>
              <a:rPr lang="en-US" altLang="zh-CN" dirty="0" smtClean="0"/>
              <a:t>CHANGE IN LOCATION</a:t>
            </a:r>
          </a:p>
          <a:p>
            <a:pPr lvl="1"/>
            <a:r>
              <a:rPr lang="en-US" altLang="zh-CN" dirty="0" smtClean="0"/>
              <a:t>ENROLLMENT IN SCHOOLS</a:t>
            </a:r>
          </a:p>
          <a:p>
            <a:pPr lvl="1"/>
            <a:r>
              <a:rPr lang="en-US" altLang="zh-CN" dirty="0" smtClean="0"/>
              <a:t>IMPORTANT CHANGES IN FAMILY ARRANGMENTS</a:t>
            </a:r>
          </a:p>
          <a:p>
            <a:pPr lvl="1"/>
            <a:r>
              <a:rPr lang="en-US" altLang="zh-CN" dirty="0" smtClean="0"/>
              <a:t>INFLUENCIAL EXPERIENCES </a:t>
            </a:r>
          </a:p>
          <a:p>
            <a:pPr lvl="1"/>
            <a:endParaRPr lang="en-US" altLang="zh-CN" dirty="0" smtClean="0"/>
          </a:p>
          <a:p>
            <a:pPr lvl="1"/>
            <a:endParaRPr lang="en-US" altLang="zh-CN" dirty="0" smtClean="0"/>
          </a:p>
        </p:txBody>
      </p:sp>
    </p:spTree>
    <p:extLst>
      <p:ext uri="{BB962C8B-B14F-4D97-AF65-F5344CB8AC3E}">
        <p14:creationId xmlns:p14="http://schemas.microsoft.com/office/powerpoint/2010/main" val="34446451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9b1461f52de2dd18730eec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381000" y="838200"/>
            <a:ext cx="8229600" cy="1143000"/>
          </a:xfrm>
        </p:spPr>
        <p:txBody>
          <a:bodyPr>
            <a:normAutofit fontScale="90000"/>
          </a:bodyPr>
          <a:lstStyle/>
          <a:p>
            <a:r>
              <a:rPr lang="en-US" altLang="zh-CN" sz="4000"/>
              <a:t>Robert Lee Frost(1874-1963)</a:t>
            </a:r>
            <a:br>
              <a:rPr lang="en-US" altLang="zh-CN" sz="4000"/>
            </a:br>
            <a:r>
              <a:rPr lang="en-US" altLang="zh-CN" sz="4000"/>
              <a:t/>
            </a:r>
            <a:br>
              <a:rPr lang="en-US" altLang="zh-CN" sz="4000"/>
            </a:br>
            <a:endParaRPr lang="en-US" altLang="zh-CN" sz="4000"/>
          </a:p>
        </p:txBody>
      </p:sp>
      <p:sp>
        <p:nvSpPr>
          <p:cNvPr id="4099" name="Rectangle 3"/>
          <p:cNvSpPr>
            <a:spLocks noGrp="1" noChangeArrowheads="1"/>
          </p:cNvSpPr>
          <p:nvPr>
            <p:ph type="body" sz="half" idx="1"/>
          </p:nvPr>
        </p:nvSpPr>
        <p:spPr/>
        <p:txBody>
          <a:bodyPr/>
          <a:lstStyle/>
          <a:p>
            <a:r>
              <a:rPr lang="zh-CN" altLang="en-US"/>
              <a:t>“</a:t>
            </a:r>
            <a:r>
              <a:rPr lang="en-US" altLang="zh-CN"/>
              <a:t>National Poet of America</a:t>
            </a:r>
            <a:r>
              <a:rPr lang="zh-CN" altLang="en-US"/>
              <a:t>”</a:t>
            </a:r>
            <a:endParaRPr lang="en-US" altLang="zh-CN"/>
          </a:p>
          <a:p>
            <a:pPr>
              <a:buFontTx/>
              <a:buNone/>
            </a:pPr>
            <a:endParaRPr lang="en-US" altLang="zh-CN"/>
          </a:p>
          <a:p>
            <a:r>
              <a:rPr lang="en-US" altLang="zh-CN"/>
              <a:t>"New England's most   authentic poet</a:t>
            </a:r>
            <a:r>
              <a:rPr lang="zh-CN" altLang="en-US"/>
              <a:t>“</a:t>
            </a:r>
            <a:endParaRPr lang="en-US" altLang="zh-CN"/>
          </a:p>
          <a:p>
            <a:pPr>
              <a:buFontTx/>
              <a:buNone/>
            </a:pPr>
            <a:endParaRPr lang="en-US" altLang="zh-CN"/>
          </a:p>
          <a:p>
            <a:r>
              <a:rPr lang="en-US" altLang="zh-CN"/>
              <a:t>Vermont's state poet laureate</a:t>
            </a:r>
          </a:p>
        </p:txBody>
      </p:sp>
      <p:sp>
        <p:nvSpPr>
          <p:cNvPr id="4100" name="Rectangle 4"/>
          <p:cNvSpPr>
            <a:spLocks noGrp="1" noChangeArrowheads="1"/>
          </p:cNvSpPr>
          <p:nvPr>
            <p:ph type="body" sz="half" idx="2"/>
          </p:nvPr>
        </p:nvSpPr>
        <p:spPr/>
        <p:txBody>
          <a:bodyPr/>
          <a:lstStyle/>
          <a:p>
            <a:endParaRPr lang="en-US"/>
          </a:p>
        </p:txBody>
      </p:sp>
      <p:pic>
        <p:nvPicPr>
          <p:cNvPr id="4101" name="Picture 5" descr="00010779_bio-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47800"/>
            <a:ext cx="4138613"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75783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9b1461f52de2dd18730eec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794" name="Rectangle 2"/>
          <p:cNvSpPr>
            <a:spLocks noGrp="1" noChangeArrowheads="1"/>
          </p:cNvSpPr>
          <p:nvPr>
            <p:ph type="title"/>
          </p:nvPr>
        </p:nvSpPr>
        <p:spPr/>
        <p:txBody>
          <a:bodyPr/>
          <a:lstStyle/>
          <a:p>
            <a:endParaRPr lang="en-US"/>
          </a:p>
        </p:txBody>
      </p:sp>
      <p:sp>
        <p:nvSpPr>
          <p:cNvPr id="33795" name="Rectangle 3"/>
          <p:cNvSpPr>
            <a:spLocks noGrp="1" noChangeArrowheads="1"/>
          </p:cNvSpPr>
          <p:nvPr>
            <p:ph type="body" idx="1"/>
          </p:nvPr>
        </p:nvSpPr>
        <p:spPr/>
        <p:txBody>
          <a:bodyPr/>
          <a:lstStyle/>
          <a:p>
            <a:r>
              <a:rPr lang="en-US" altLang="zh-CN">
                <a:solidFill>
                  <a:srgbClr val="FF3300"/>
                </a:solidFill>
              </a:rPr>
              <a:t>Four</a:t>
            </a:r>
            <a:r>
              <a:rPr lang="en-US" altLang="zh-CN"/>
              <a:t> Pulitzer Prizes </a:t>
            </a:r>
          </a:p>
          <a:p>
            <a:r>
              <a:rPr lang="en-US" altLang="zh-CN"/>
              <a:t>Honorary degrees from </a:t>
            </a:r>
            <a:r>
              <a:rPr lang="en-US" altLang="zh-CN">
                <a:solidFill>
                  <a:srgbClr val="FF3300"/>
                </a:solidFill>
              </a:rPr>
              <a:t>forty-four</a:t>
            </a:r>
            <a:r>
              <a:rPr lang="en-US" altLang="zh-CN"/>
              <a:t> colleges and universities</a:t>
            </a:r>
          </a:p>
          <a:p>
            <a:pPr>
              <a:buFontTx/>
              <a:buNone/>
            </a:pPr>
            <a:endParaRPr lang="en-US" altLang="zh-CN"/>
          </a:p>
        </p:txBody>
      </p:sp>
    </p:spTree>
    <p:extLst>
      <p:ext uri="{BB962C8B-B14F-4D97-AF65-F5344CB8AC3E}">
        <p14:creationId xmlns:p14="http://schemas.microsoft.com/office/powerpoint/2010/main" val="416920371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9b1461f52de2dd18730eec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2"/>
          <p:cNvSpPr>
            <a:spLocks noGrp="1" noChangeArrowheads="1"/>
          </p:cNvSpPr>
          <p:nvPr>
            <p:ph type="title"/>
          </p:nvPr>
        </p:nvSpPr>
        <p:spPr/>
        <p:txBody>
          <a:bodyPr/>
          <a:lstStyle/>
          <a:p>
            <a:r>
              <a:rPr lang="en-US" altLang="zh-CN"/>
              <a:t>Transplanted New Englander</a:t>
            </a:r>
          </a:p>
        </p:txBody>
      </p:sp>
      <p:sp>
        <p:nvSpPr>
          <p:cNvPr id="18435" name="Rectangle 3"/>
          <p:cNvSpPr>
            <a:spLocks noGrp="1" noChangeArrowheads="1"/>
          </p:cNvSpPr>
          <p:nvPr>
            <p:ph type="body" idx="1"/>
          </p:nvPr>
        </p:nvSpPr>
        <p:spPr/>
        <p:txBody>
          <a:bodyPr/>
          <a:lstStyle/>
          <a:p>
            <a:pPr marL="533400" indent="-533400"/>
            <a:r>
              <a:rPr lang="en-US" altLang="zh-CN" sz="2800"/>
              <a:t>Born in San Fransico, Robert L. Frost moved to New England at eleven after his father died and became interested in reading and writing poetry.</a:t>
            </a:r>
            <a:r>
              <a:rPr lang="en-US" altLang="zh-CN" sz="2400"/>
              <a:t> </a:t>
            </a:r>
          </a:p>
          <a:p>
            <a:pPr marL="533400" indent="-533400">
              <a:buFontTx/>
              <a:buNone/>
            </a:pPr>
            <a:endParaRPr lang="en-US" altLang="zh-CN" sz="2400"/>
          </a:p>
          <a:p>
            <a:pPr marL="533400" indent="-533400"/>
            <a:r>
              <a:rPr lang="en-US" altLang="zh-CN" sz="2800"/>
              <a:t> In 1895 Frost married Elinor White and they had six children later. But a son, Elliott, and a daughter, Elinor, died before 1907, and this </a:t>
            </a:r>
            <a:r>
              <a:rPr lang="en-US" altLang="zh-CN" sz="2800">
                <a:solidFill>
                  <a:srgbClr val="FF3300"/>
                </a:solidFill>
              </a:rPr>
              <a:t>tragedy</a:t>
            </a:r>
            <a:r>
              <a:rPr lang="en-US" altLang="zh-CN" sz="2800"/>
              <a:t> was one of many which affected Frost</a:t>
            </a:r>
            <a:r>
              <a:rPr lang="zh-CN" altLang="en-US" sz="2800"/>
              <a:t>’</a:t>
            </a:r>
            <a:r>
              <a:rPr lang="en-US" altLang="zh-CN" sz="2800"/>
              <a:t>s poetry, and his view of life. </a:t>
            </a:r>
          </a:p>
        </p:txBody>
      </p:sp>
    </p:spTree>
    <p:extLst>
      <p:ext uri="{BB962C8B-B14F-4D97-AF65-F5344CB8AC3E}">
        <p14:creationId xmlns:p14="http://schemas.microsoft.com/office/powerpoint/2010/main" val="1142491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taking and text response method</a:t>
            </a:r>
            <a:endParaRPr lang="en-US" dirty="0"/>
          </a:p>
        </p:txBody>
      </p:sp>
      <p:sp>
        <p:nvSpPr>
          <p:cNvPr id="3" name="Date Placeholder 2"/>
          <p:cNvSpPr>
            <a:spLocks noGrp="1"/>
          </p:cNvSpPr>
          <p:nvPr>
            <p:ph type="dt" sz="half" idx="10"/>
          </p:nvPr>
        </p:nvSpPr>
        <p:spPr/>
        <p:txBody>
          <a:bodyPr/>
          <a:lstStyle/>
          <a:p>
            <a:fld id="{558BF0FD-EF4C-439F-AD81-098E3ED7EF29}" type="datetime8">
              <a:rPr lang="en-US" smtClean="0"/>
              <a:pPr/>
              <a:t>3/8/17 10:32</a:t>
            </a:fld>
            <a:endParaRPr lang="en-US"/>
          </a:p>
        </p:txBody>
      </p:sp>
      <p:sp>
        <p:nvSpPr>
          <p:cNvPr id="4" name="Slide Number Placeholder 3"/>
          <p:cNvSpPr>
            <a:spLocks noGrp="1"/>
          </p:cNvSpPr>
          <p:nvPr>
            <p:ph type="sldNum" sz="quarter" idx="12"/>
          </p:nvPr>
        </p:nvSpPr>
        <p:spPr/>
        <p:txBody>
          <a:bodyPr/>
          <a:lstStyle/>
          <a:p>
            <a:fld id="{DD036D98-CB95-47D4-91D6-75DCF13F8035}" type="slidenum">
              <a:rPr lang="en-US" smtClean="0"/>
              <a:pPr/>
              <a:t>6</a:t>
            </a:fld>
            <a:endParaRPr lang="en-US"/>
          </a:p>
        </p:txBody>
      </p:sp>
      <p:graphicFrame>
        <p:nvGraphicFramePr>
          <p:cNvPr id="6" name="Diagram 5"/>
          <p:cNvGraphicFramePr/>
          <p:nvPr>
            <p:extLst>
              <p:ext uri="{D42A27DB-BD31-4B8C-83A1-F6EECF244321}">
                <p14:modId xmlns:p14="http://schemas.microsoft.com/office/powerpoint/2010/main" val="4118157959"/>
              </p:ext>
            </p:extLst>
          </p:nvPr>
        </p:nvGraphicFramePr>
        <p:xfrm>
          <a:off x="0" y="1124744"/>
          <a:ext cx="9144000"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83391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9b1461f52de2dd18730eec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p:txBody>
          <a:bodyPr/>
          <a:lstStyle/>
          <a:p>
            <a:endParaRPr lang="en-US"/>
          </a:p>
        </p:txBody>
      </p:sp>
      <p:sp>
        <p:nvSpPr>
          <p:cNvPr id="15363" name="Rectangle 3"/>
          <p:cNvSpPr>
            <a:spLocks noGrp="1" noChangeArrowheads="1"/>
          </p:cNvSpPr>
          <p:nvPr>
            <p:ph type="body" idx="1"/>
          </p:nvPr>
        </p:nvSpPr>
        <p:spPr>
          <a:xfrm>
            <a:off x="457200" y="457200"/>
            <a:ext cx="8305800" cy="5486400"/>
          </a:xfrm>
        </p:spPr>
        <p:txBody>
          <a:bodyPr/>
          <a:lstStyle/>
          <a:p>
            <a:pPr>
              <a:lnSpc>
                <a:spcPct val="90000"/>
              </a:lnSpc>
              <a:buFontTx/>
              <a:buNone/>
            </a:pPr>
            <a:endParaRPr lang="en-US" altLang="zh-CN"/>
          </a:p>
          <a:p>
            <a:pPr>
              <a:lnSpc>
                <a:spcPct val="90000"/>
              </a:lnSpc>
            </a:pPr>
            <a:r>
              <a:rPr lang="en-US" altLang="zh-CN"/>
              <a:t>In 1894, he sold his </a:t>
            </a:r>
            <a:r>
              <a:rPr lang="en-US" altLang="zh-CN">
                <a:solidFill>
                  <a:srgbClr val="FF3300"/>
                </a:solidFill>
              </a:rPr>
              <a:t>first poem</a:t>
            </a:r>
            <a:r>
              <a:rPr lang="en-US" altLang="zh-CN"/>
              <a:t>, 'My Butterfly: An Elegy', to a New York magazine, </a:t>
            </a:r>
            <a:r>
              <a:rPr lang="en-US" altLang="zh-CN" i="1"/>
              <a:t>The Independent</a:t>
            </a:r>
            <a:r>
              <a:rPr lang="en-US" altLang="zh-CN"/>
              <a:t>.</a:t>
            </a:r>
          </a:p>
          <a:p>
            <a:pPr>
              <a:lnSpc>
                <a:spcPct val="90000"/>
              </a:lnSpc>
              <a:buFontTx/>
              <a:buNone/>
            </a:pPr>
            <a:endParaRPr lang="en-US" altLang="zh-CN"/>
          </a:p>
          <a:p>
            <a:pPr>
              <a:lnSpc>
                <a:spcPct val="90000"/>
              </a:lnSpc>
            </a:pPr>
            <a:r>
              <a:rPr lang="en-US" altLang="zh-CN"/>
              <a:t>In 1897, Frost entered </a:t>
            </a:r>
            <a:r>
              <a:rPr lang="en-US" altLang="zh-CN">
                <a:solidFill>
                  <a:srgbClr val="FF3300"/>
                </a:solidFill>
              </a:rPr>
              <a:t>Harvard College</a:t>
            </a:r>
            <a:r>
              <a:rPr lang="en-US" altLang="zh-CN"/>
              <a:t> but remained there just two years because of financial difficulties and poor health.</a:t>
            </a:r>
          </a:p>
          <a:p>
            <a:pPr>
              <a:lnSpc>
                <a:spcPct val="90000"/>
              </a:lnSpc>
              <a:buFontTx/>
              <a:buNone/>
            </a:pPr>
            <a:endParaRPr lang="en-US" altLang="zh-CN"/>
          </a:p>
          <a:p>
            <a:pPr>
              <a:lnSpc>
                <a:spcPct val="90000"/>
              </a:lnSpc>
            </a:pPr>
            <a:r>
              <a:rPr lang="en-US" altLang="zh-CN"/>
              <a:t>In 1900, he settled with his family on a </a:t>
            </a:r>
            <a:r>
              <a:rPr lang="en-US" altLang="zh-CN">
                <a:solidFill>
                  <a:srgbClr val="FF3300"/>
                </a:solidFill>
              </a:rPr>
              <a:t>farm in Derry</a:t>
            </a:r>
            <a:r>
              <a:rPr lang="en-US" altLang="zh-CN"/>
              <a:t>, New Hampshire.</a:t>
            </a:r>
          </a:p>
          <a:p>
            <a:pPr>
              <a:lnSpc>
                <a:spcPct val="90000"/>
              </a:lnSpc>
            </a:pPr>
            <a:endParaRPr lang="en-US" altLang="zh-CN"/>
          </a:p>
        </p:txBody>
      </p:sp>
    </p:spTree>
    <p:extLst>
      <p:ext uri="{BB962C8B-B14F-4D97-AF65-F5344CB8AC3E}">
        <p14:creationId xmlns:p14="http://schemas.microsoft.com/office/powerpoint/2010/main" val="358612068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9b1461f52de2dd18730eec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p:txBody>
          <a:bodyPr>
            <a:normAutofit fontScale="90000"/>
          </a:bodyPr>
          <a:lstStyle/>
          <a:p>
            <a:r>
              <a:rPr lang="en-US" altLang="zh-CN" sz="4000"/>
              <a:t>The Frost farm, where the family lived from 1900-1911</a:t>
            </a:r>
          </a:p>
        </p:txBody>
      </p:sp>
      <p:pic>
        <p:nvPicPr>
          <p:cNvPr id="17412" name="Picture 4" descr="frostfarm"/>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 y="1441450"/>
            <a:ext cx="8305800" cy="4884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22878838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en-US"/>
          </a:p>
        </p:txBody>
      </p:sp>
      <p:pic>
        <p:nvPicPr>
          <p:cNvPr id="5124" name="Picture 4" descr="farmsign"/>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144463"/>
            <a:ext cx="8839200" cy="671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85395745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5" name="Picture 7" descr="9b1461f52de2dd18730eec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533" name="Rectangle 5"/>
          <p:cNvSpPr>
            <a:spLocks noGrp="1" noChangeArrowheads="1"/>
          </p:cNvSpPr>
          <p:nvPr>
            <p:ph type="title"/>
          </p:nvPr>
        </p:nvSpPr>
        <p:spPr/>
        <p:txBody>
          <a:bodyPr/>
          <a:lstStyle/>
          <a:p>
            <a:endParaRPr lang="en-US"/>
          </a:p>
        </p:txBody>
      </p:sp>
      <p:pic>
        <p:nvPicPr>
          <p:cNvPr id="22532" name="Picture 4" descr="couple"/>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990600" y="609600"/>
            <a:ext cx="4114800" cy="563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2534" name="Rectangle 6"/>
          <p:cNvSpPr>
            <a:spLocks noGrp="1" noChangeArrowheads="1"/>
          </p:cNvSpPr>
          <p:nvPr>
            <p:ph type="body" sz="half" idx="2"/>
          </p:nvPr>
        </p:nvSpPr>
        <p:spPr>
          <a:xfrm>
            <a:off x="5486400" y="1371600"/>
            <a:ext cx="3048000" cy="2697163"/>
          </a:xfrm>
        </p:spPr>
        <p:txBody>
          <a:bodyPr/>
          <a:lstStyle/>
          <a:p>
            <a:r>
              <a:rPr lang="en-US" altLang="zh-CN"/>
              <a:t>Robert and Elinor Frost at Plymouth, New Hampshire, 1911</a:t>
            </a:r>
          </a:p>
        </p:txBody>
      </p:sp>
    </p:spTree>
    <p:extLst>
      <p:ext uri="{BB962C8B-B14F-4D97-AF65-F5344CB8AC3E}">
        <p14:creationId xmlns:p14="http://schemas.microsoft.com/office/powerpoint/2010/main" val="164575484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9b1461f52de2dd18730eec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506" name="Rectangle 2"/>
          <p:cNvSpPr>
            <a:spLocks noGrp="1" noChangeArrowheads="1"/>
          </p:cNvSpPr>
          <p:nvPr>
            <p:ph type="title"/>
          </p:nvPr>
        </p:nvSpPr>
        <p:spPr/>
        <p:txBody>
          <a:bodyPr/>
          <a:lstStyle/>
          <a:p>
            <a:r>
              <a:rPr lang="en-US" altLang="zh-CN"/>
              <a:t>                             stone walls</a:t>
            </a:r>
          </a:p>
        </p:txBody>
      </p:sp>
      <p:pic>
        <p:nvPicPr>
          <p:cNvPr id="21508" name="Picture 4" descr="farm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04800" y="457200"/>
            <a:ext cx="5029200" cy="3506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1509" name="Picture 5" descr="wal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971800"/>
            <a:ext cx="5029200" cy="366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1264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9b1461f52de2dd18730eec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609600"/>
            <a:ext cx="8229600" cy="1143000"/>
          </a:xfrm>
        </p:spPr>
        <p:txBody>
          <a:bodyPr>
            <a:normAutofit fontScale="90000"/>
          </a:bodyPr>
          <a:lstStyle/>
          <a:p>
            <a:r>
              <a:rPr lang="en-US" altLang="zh-CN" sz="3600" b="1"/>
              <a:t>Discovering Frost in England</a:t>
            </a:r>
            <a:br>
              <a:rPr lang="en-US" altLang="zh-CN" sz="3600" b="1"/>
            </a:br>
            <a:r>
              <a:rPr lang="zh-CN" altLang="en-US" sz="3600" b="1"/>
              <a:t>（</a:t>
            </a:r>
            <a:r>
              <a:rPr lang="en-US" altLang="zh-CN" sz="3600" b="1"/>
              <a:t>1913-1920</a:t>
            </a:r>
            <a:r>
              <a:rPr lang="zh-CN" altLang="en-US" sz="3600" b="1"/>
              <a:t>）</a:t>
            </a:r>
            <a:endParaRPr lang="en-US" altLang="zh-CN" sz="3600" b="1"/>
          </a:p>
        </p:txBody>
      </p:sp>
      <p:sp>
        <p:nvSpPr>
          <p:cNvPr id="6147" name="Rectangle 3"/>
          <p:cNvSpPr>
            <a:spLocks noGrp="1" noChangeArrowheads="1"/>
          </p:cNvSpPr>
          <p:nvPr>
            <p:ph type="body" idx="1"/>
          </p:nvPr>
        </p:nvSpPr>
        <p:spPr>
          <a:xfrm>
            <a:off x="304800" y="1905000"/>
            <a:ext cx="8229600" cy="4525963"/>
          </a:xfrm>
        </p:spPr>
        <p:txBody>
          <a:bodyPr/>
          <a:lstStyle/>
          <a:p>
            <a:r>
              <a:rPr lang="en-US" altLang="zh-CN" sz="2800"/>
              <a:t>In the fall of 1912, Frost moved with his family to </a:t>
            </a:r>
            <a:r>
              <a:rPr lang="en-US" altLang="zh-CN" sz="2800">
                <a:solidFill>
                  <a:srgbClr val="FF3300"/>
                </a:solidFill>
              </a:rPr>
              <a:t>England</a:t>
            </a:r>
            <a:r>
              <a:rPr lang="en-US" altLang="zh-CN" sz="2800"/>
              <a:t>. The American poet and</a:t>
            </a:r>
            <a:r>
              <a:rPr lang="en-US" altLang="zh-CN" sz="2800">
                <a:solidFill>
                  <a:srgbClr val="FF3300"/>
                </a:solidFill>
              </a:rPr>
              <a:t> </a:t>
            </a:r>
            <a:r>
              <a:rPr lang="en-US" altLang="zh-CN" sz="2800"/>
              <a:t>expatriate,</a:t>
            </a:r>
            <a:r>
              <a:rPr lang="en-US" altLang="zh-CN" sz="2800">
                <a:solidFill>
                  <a:srgbClr val="FF3300"/>
                </a:solidFill>
              </a:rPr>
              <a:t>Ezra Pound</a:t>
            </a:r>
            <a:r>
              <a:rPr lang="en-US" altLang="zh-CN" sz="2800"/>
              <a:t>, encouraged Frost in writing and helped him get his first volume of poetry published.</a:t>
            </a:r>
          </a:p>
          <a:p>
            <a:pPr>
              <a:buFontTx/>
              <a:buNone/>
            </a:pPr>
            <a:endParaRPr lang="en-US" altLang="zh-CN" sz="2800"/>
          </a:p>
          <a:p>
            <a:r>
              <a:rPr lang="en-US" altLang="zh-CN" sz="2800"/>
              <a:t>It was </a:t>
            </a:r>
            <a:r>
              <a:rPr lang="en-US" altLang="zh-CN" sz="2800">
                <a:solidFill>
                  <a:srgbClr val="FF3300"/>
                </a:solidFill>
              </a:rPr>
              <a:t>Ezra Pound</a:t>
            </a:r>
            <a:r>
              <a:rPr lang="en-US" altLang="zh-CN" sz="2800"/>
              <a:t> who discovered Frost brought him belatedly to the </a:t>
            </a:r>
            <a:r>
              <a:rPr lang="en-US" altLang="zh-CN" sz="2800">
                <a:solidFill>
                  <a:srgbClr val="FF3300"/>
                </a:solidFill>
              </a:rPr>
              <a:t>attention of America</a:t>
            </a:r>
            <a:r>
              <a:rPr lang="en-US" altLang="zh-CN" sz="2800"/>
              <a:t>.</a:t>
            </a:r>
          </a:p>
        </p:txBody>
      </p:sp>
    </p:spTree>
    <p:extLst>
      <p:ext uri="{BB962C8B-B14F-4D97-AF65-F5344CB8AC3E}">
        <p14:creationId xmlns:p14="http://schemas.microsoft.com/office/powerpoint/2010/main" val="314671969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9b1461f52de2dd18730eec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p:txBody>
          <a:bodyPr/>
          <a:lstStyle/>
          <a:p>
            <a:endParaRPr lang="en-US"/>
          </a:p>
        </p:txBody>
      </p:sp>
      <p:sp>
        <p:nvSpPr>
          <p:cNvPr id="7171" name="Rectangle 3"/>
          <p:cNvSpPr>
            <a:spLocks noGrp="1" noChangeArrowheads="1"/>
          </p:cNvSpPr>
          <p:nvPr>
            <p:ph type="body" idx="1"/>
          </p:nvPr>
        </p:nvSpPr>
        <p:spPr>
          <a:xfrm>
            <a:off x="457200" y="990600"/>
            <a:ext cx="8229600" cy="5135563"/>
          </a:xfrm>
        </p:spPr>
        <p:txBody>
          <a:bodyPr/>
          <a:lstStyle/>
          <a:p>
            <a:r>
              <a:rPr lang="en-US" altLang="zh-CN" i="1"/>
              <a:t>A Boy's Will</a:t>
            </a:r>
            <a:r>
              <a:rPr lang="en-US" altLang="zh-CN"/>
              <a:t> (1915)</a:t>
            </a:r>
          </a:p>
          <a:p>
            <a:r>
              <a:rPr lang="en-US" altLang="zh-CN" i="1"/>
              <a:t>North of Boston</a:t>
            </a:r>
            <a:r>
              <a:rPr lang="en-US" altLang="zh-CN"/>
              <a:t> (1915)</a:t>
            </a:r>
          </a:p>
          <a:p>
            <a:r>
              <a:rPr lang="en-US" altLang="zh-CN" i="1"/>
              <a:t>Mountain Interval</a:t>
            </a:r>
            <a:r>
              <a:rPr lang="en-US" altLang="zh-CN"/>
              <a:t> (1916)</a:t>
            </a:r>
          </a:p>
        </p:txBody>
      </p:sp>
      <p:pic>
        <p:nvPicPr>
          <p:cNvPr id="7172" name="Picture 4" descr="RobertFr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81338"/>
            <a:ext cx="3962400" cy="310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97366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9b1461f52de2dd18730eec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650" name="Rectangle 2"/>
          <p:cNvSpPr>
            <a:spLocks noGrp="1" noChangeArrowheads="1"/>
          </p:cNvSpPr>
          <p:nvPr>
            <p:ph type="title"/>
          </p:nvPr>
        </p:nvSpPr>
        <p:spPr/>
        <p:txBody>
          <a:bodyPr/>
          <a:lstStyle/>
          <a:p>
            <a:r>
              <a:rPr lang="en-US" altLang="zh-CN" sz="3600" b="1"/>
              <a:t>Reception </a:t>
            </a:r>
          </a:p>
        </p:txBody>
      </p:sp>
      <p:sp>
        <p:nvSpPr>
          <p:cNvPr id="27651" name="Rectangle 3"/>
          <p:cNvSpPr>
            <a:spLocks noGrp="1" noChangeArrowheads="1"/>
          </p:cNvSpPr>
          <p:nvPr>
            <p:ph type="body" idx="1"/>
          </p:nvPr>
        </p:nvSpPr>
        <p:spPr/>
        <p:txBody>
          <a:bodyPr/>
          <a:lstStyle/>
          <a:p>
            <a:r>
              <a:rPr lang="en-US" altLang="zh-CN"/>
              <a:t>"simple phrasing and patient sincerity" </a:t>
            </a:r>
          </a:p>
          <a:p>
            <a:pPr>
              <a:buFontTx/>
              <a:buNone/>
            </a:pPr>
            <a:r>
              <a:rPr lang="en-US" altLang="zh-CN"/>
              <a:t>                                         --Morton Payne</a:t>
            </a:r>
          </a:p>
          <a:p>
            <a:pPr>
              <a:buFontTx/>
              <a:buNone/>
            </a:pPr>
            <a:r>
              <a:rPr lang="en-US" altLang="zh-CN"/>
              <a:t>   </a:t>
            </a:r>
          </a:p>
          <a:p>
            <a:r>
              <a:rPr lang="en-US" altLang="zh-CN"/>
              <a:t>  </a:t>
            </a:r>
            <a:r>
              <a:rPr lang="zh-CN" altLang="en-US"/>
              <a:t>“</a:t>
            </a:r>
            <a:r>
              <a:rPr lang="en-US" altLang="zh-CN"/>
              <a:t>Madness</a:t>
            </a:r>
            <a:r>
              <a:rPr lang="zh-CN" altLang="en-US"/>
              <a:t>”</a:t>
            </a:r>
            <a:r>
              <a:rPr lang="en-US" altLang="zh-CN"/>
              <a:t> of the characters in </a:t>
            </a:r>
            <a:r>
              <a:rPr lang="en-US" altLang="zh-CN" i="1"/>
              <a:t>North of Boston</a:t>
            </a:r>
          </a:p>
          <a:p>
            <a:pPr>
              <a:buFontTx/>
              <a:buNone/>
            </a:pPr>
            <a:r>
              <a:rPr lang="en-US" altLang="zh-CN" i="1"/>
              <a:t>                                       </a:t>
            </a:r>
            <a:r>
              <a:rPr lang="en-US" altLang="zh-CN"/>
              <a:t>--  Amy Lowell</a:t>
            </a:r>
            <a:r>
              <a:rPr lang="en-US" altLang="zh-CN" i="1"/>
              <a:t> </a:t>
            </a:r>
          </a:p>
          <a:p>
            <a:pPr>
              <a:buFontTx/>
              <a:buNone/>
            </a:pPr>
            <a:r>
              <a:rPr lang="en-US" altLang="zh-CN"/>
              <a:t>                                    </a:t>
            </a:r>
          </a:p>
        </p:txBody>
      </p:sp>
    </p:spTree>
    <p:extLst>
      <p:ext uri="{BB962C8B-B14F-4D97-AF65-F5344CB8AC3E}">
        <p14:creationId xmlns:p14="http://schemas.microsoft.com/office/powerpoint/2010/main" val="263314498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9b1461f52de2dd18730eec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674" name="Rectangle 2"/>
          <p:cNvSpPr>
            <a:spLocks noGrp="1" noChangeArrowheads="1"/>
          </p:cNvSpPr>
          <p:nvPr>
            <p:ph type="title"/>
          </p:nvPr>
        </p:nvSpPr>
        <p:spPr/>
        <p:txBody>
          <a:bodyPr/>
          <a:lstStyle/>
          <a:p>
            <a:endParaRPr lang="en-US"/>
          </a:p>
        </p:txBody>
      </p:sp>
      <p:sp>
        <p:nvSpPr>
          <p:cNvPr id="28675" name="Rectangle 3"/>
          <p:cNvSpPr>
            <a:spLocks noGrp="1" noChangeArrowheads="1"/>
          </p:cNvSpPr>
          <p:nvPr>
            <p:ph type="body" idx="1"/>
          </p:nvPr>
        </p:nvSpPr>
        <p:spPr>
          <a:xfrm>
            <a:off x="457200" y="1066800"/>
            <a:ext cx="5334000" cy="5059363"/>
          </a:xfrm>
        </p:spPr>
        <p:txBody>
          <a:bodyPr/>
          <a:lstStyle/>
          <a:p>
            <a:r>
              <a:rPr lang="en-US" altLang="zh-CN" sz="2800"/>
              <a:t> </a:t>
            </a:r>
            <a:r>
              <a:rPr lang="en-US" altLang="zh-CN" sz="2400"/>
              <a:t>"a</a:t>
            </a:r>
            <a:r>
              <a:rPr lang="en-US" altLang="zh-CN" sz="2400">
                <a:solidFill>
                  <a:srgbClr val="FF3300"/>
                </a:solidFill>
              </a:rPr>
              <a:t> winsome</a:t>
            </a:r>
            <a:r>
              <a:rPr lang="en-US" altLang="zh-CN" sz="2400"/>
              <a:t> personality, </a:t>
            </a:r>
            <a:r>
              <a:rPr lang="en-US" altLang="zh-CN" sz="2400">
                <a:solidFill>
                  <a:srgbClr val="FF3300"/>
                </a:solidFill>
              </a:rPr>
              <a:t>unassuming</a:t>
            </a:r>
            <a:r>
              <a:rPr lang="en-US" altLang="zh-CN" sz="2400"/>
              <a:t> but not shy . . . well built; a finely modeled head, mobile features and sensitive, </a:t>
            </a:r>
            <a:r>
              <a:rPr lang="en-US" altLang="zh-CN" sz="2400">
                <a:solidFill>
                  <a:srgbClr val="FF3300"/>
                </a:solidFill>
              </a:rPr>
              <a:t>dark brown hair</a:t>
            </a:r>
            <a:r>
              <a:rPr lang="en-US" altLang="zh-CN" sz="2400"/>
              <a:t> of youthful abundance . . . </a:t>
            </a:r>
            <a:r>
              <a:rPr lang="en-US" altLang="zh-CN" sz="2400">
                <a:solidFill>
                  <a:srgbClr val="FF3300"/>
                </a:solidFill>
              </a:rPr>
              <a:t>expressive</a:t>
            </a:r>
            <a:r>
              <a:rPr lang="en-US" altLang="zh-CN" sz="2400"/>
              <a:t> blue eyes, tinged with a</a:t>
            </a:r>
            <a:r>
              <a:rPr lang="en-US" altLang="zh-CN" sz="2400">
                <a:solidFill>
                  <a:srgbClr val="FF3300"/>
                </a:solidFill>
              </a:rPr>
              <a:t> lightness </a:t>
            </a:r>
            <a:r>
              <a:rPr lang="en-US" altLang="zh-CN" sz="2400"/>
              <a:t>as of summer mist at dawn."</a:t>
            </a:r>
            <a:r>
              <a:rPr lang="en-US" altLang="zh-CN" sz="2800"/>
              <a:t> </a:t>
            </a:r>
          </a:p>
          <a:p>
            <a:pPr>
              <a:buFontTx/>
              <a:buNone/>
            </a:pPr>
            <a:r>
              <a:rPr lang="en-US" altLang="zh-CN" sz="2800"/>
              <a:t>                               </a:t>
            </a:r>
          </a:p>
          <a:p>
            <a:pPr>
              <a:buFontTx/>
              <a:buNone/>
            </a:pPr>
            <a:r>
              <a:rPr lang="en-US" altLang="zh-CN" sz="2800"/>
              <a:t>                --    Sylvester Baxter </a:t>
            </a:r>
          </a:p>
        </p:txBody>
      </p:sp>
      <p:pic>
        <p:nvPicPr>
          <p:cNvPr id="28677" name="Picture 5" descr="00010779_bio-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800" y="1600200"/>
            <a:ext cx="32512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36442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9b1461f52de2dd18730eec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a:xfrm>
            <a:off x="304800" y="228600"/>
            <a:ext cx="8229600" cy="808038"/>
          </a:xfrm>
        </p:spPr>
        <p:txBody>
          <a:bodyPr>
            <a:normAutofit fontScale="90000"/>
          </a:bodyPr>
          <a:lstStyle/>
          <a:p>
            <a:r>
              <a:rPr lang="en-US" altLang="zh-CN" sz="4000" b="1"/>
              <a:t/>
            </a:r>
            <a:br>
              <a:rPr lang="en-US" altLang="zh-CN" sz="4000" b="1"/>
            </a:br>
            <a:r>
              <a:rPr lang="en-US" altLang="zh-CN" sz="4000" b="1"/>
              <a:t/>
            </a:r>
            <a:br>
              <a:rPr lang="en-US" altLang="zh-CN" sz="4000" b="1"/>
            </a:br>
            <a:r>
              <a:rPr lang="en-US" altLang="zh-CN" sz="3600" b="1"/>
              <a:t>Flush Times (1920-1930 )</a:t>
            </a:r>
            <a:r>
              <a:rPr lang="en-US" altLang="zh-CN" sz="3600"/>
              <a:t/>
            </a:r>
            <a:br>
              <a:rPr lang="en-US" altLang="zh-CN" sz="3600"/>
            </a:br>
            <a:endParaRPr lang="en-US" altLang="zh-CN" sz="3600"/>
          </a:p>
        </p:txBody>
      </p:sp>
      <p:sp>
        <p:nvSpPr>
          <p:cNvPr id="8195" name="Rectangle 3"/>
          <p:cNvSpPr>
            <a:spLocks noGrp="1" noChangeArrowheads="1"/>
          </p:cNvSpPr>
          <p:nvPr>
            <p:ph type="body" idx="1"/>
          </p:nvPr>
        </p:nvSpPr>
        <p:spPr>
          <a:xfrm>
            <a:off x="228600" y="1676400"/>
            <a:ext cx="5638800" cy="4602163"/>
          </a:xfrm>
        </p:spPr>
        <p:txBody>
          <a:bodyPr/>
          <a:lstStyle/>
          <a:p>
            <a:r>
              <a:rPr lang="en-US" altLang="zh-CN" sz="2800"/>
              <a:t>England's entry into the First World War hastened Frost's </a:t>
            </a:r>
            <a:r>
              <a:rPr lang="en-US" altLang="zh-CN" sz="2800">
                <a:solidFill>
                  <a:srgbClr val="FF3300"/>
                </a:solidFill>
              </a:rPr>
              <a:t>return to America</a:t>
            </a:r>
            <a:r>
              <a:rPr lang="en-US" altLang="zh-CN" sz="2800"/>
              <a:t> early in 1915.</a:t>
            </a:r>
          </a:p>
          <a:p>
            <a:pPr>
              <a:buFontTx/>
              <a:buNone/>
            </a:pPr>
            <a:endParaRPr lang="en-US" altLang="zh-CN" sz="2800"/>
          </a:p>
          <a:p>
            <a:r>
              <a:rPr lang="en-US" altLang="zh-CN" sz="2800"/>
              <a:t>He spent the rest of his life writing poetry, lecturing, and serving as a poet in residence at several universities in America and won great </a:t>
            </a:r>
            <a:r>
              <a:rPr lang="en-US" altLang="zh-CN" sz="2800">
                <a:solidFill>
                  <a:srgbClr val="FF3300"/>
                </a:solidFill>
              </a:rPr>
              <a:t>population.</a:t>
            </a:r>
            <a:r>
              <a:rPr lang="en-US" altLang="zh-CN" sz="2800"/>
              <a:t> </a:t>
            </a:r>
          </a:p>
          <a:p>
            <a:endParaRPr lang="en-US" altLang="zh-CN" sz="2800"/>
          </a:p>
        </p:txBody>
      </p:sp>
    </p:spTree>
    <p:extLst>
      <p:ext uri="{BB962C8B-B14F-4D97-AF65-F5344CB8AC3E}">
        <p14:creationId xmlns:p14="http://schemas.microsoft.com/office/powerpoint/2010/main" val="38972986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755576" y="-171400"/>
            <a:ext cx="8686800" cy="1400175"/>
          </a:xfrm>
        </p:spPr>
        <p:txBody>
          <a:bodyPr/>
          <a:lstStyle/>
          <a:p>
            <a:pPr eaLnBrk="1" hangingPunct="1"/>
            <a:r>
              <a:rPr lang="en-US" sz="6000" b="1" dirty="0">
                <a:latin typeface="Century Gothic" charset="0"/>
              </a:rPr>
              <a:t>YES!</a:t>
            </a:r>
            <a:r>
              <a:rPr lang="en-US" dirty="0">
                <a:latin typeface="Century Gothic" charset="0"/>
              </a:rPr>
              <a:t> </a:t>
            </a:r>
            <a:r>
              <a:rPr lang="en-US" sz="3000" dirty="0">
                <a:latin typeface="Century Gothic" charset="0"/>
              </a:rPr>
              <a:t>Turn that Frown Upside Down.</a:t>
            </a:r>
          </a:p>
        </p:txBody>
      </p:sp>
      <p:pic>
        <p:nvPicPr>
          <p:cNvPr id="3993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648200" y="2438400"/>
            <a:ext cx="4195763" cy="4195763"/>
          </a:xfrm>
        </p:spPr>
      </p:pic>
      <p:sp>
        <p:nvSpPr>
          <p:cNvPr id="39939" name="TextBox 4"/>
          <p:cNvSpPr txBox="1">
            <a:spLocks noChangeArrowheads="1"/>
          </p:cNvSpPr>
          <p:nvPr/>
        </p:nvSpPr>
        <p:spPr bwMode="auto">
          <a:xfrm>
            <a:off x="450850" y="1447800"/>
            <a:ext cx="5029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r>
              <a:rPr lang="en-US" sz="6000" b="1"/>
              <a:t>Annotations </a:t>
            </a:r>
          </a:p>
          <a:p>
            <a:r>
              <a:rPr lang="en-US" sz="6000">
                <a:solidFill>
                  <a:schemeClr val="bg1"/>
                </a:solidFill>
              </a:rPr>
              <a:t>and</a:t>
            </a:r>
          </a:p>
          <a:p>
            <a:r>
              <a:rPr lang="en-US" sz="6000" b="1"/>
              <a:t>Cornell Notes!</a:t>
            </a:r>
          </a:p>
        </p:txBody>
      </p:sp>
    </p:spTree>
    <p:extLst>
      <p:ext uri="{BB962C8B-B14F-4D97-AF65-F5344CB8AC3E}">
        <p14:creationId xmlns:p14="http://schemas.microsoft.com/office/powerpoint/2010/main" val="2244260628"/>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9b1461f52de2dd18730eec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1746" name="Rectangle 2"/>
          <p:cNvSpPr>
            <a:spLocks noGrp="1" noChangeArrowheads="1"/>
          </p:cNvSpPr>
          <p:nvPr>
            <p:ph type="title"/>
          </p:nvPr>
        </p:nvSpPr>
        <p:spPr>
          <a:xfrm>
            <a:off x="381000" y="533400"/>
            <a:ext cx="8229600" cy="731838"/>
          </a:xfrm>
        </p:spPr>
        <p:txBody>
          <a:bodyPr/>
          <a:lstStyle/>
          <a:p>
            <a:r>
              <a:rPr lang="en-US" altLang="zh-CN" sz="3600" b="1"/>
              <a:t>Years of Trial (1930-1940)</a:t>
            </a:r>
            <a:r>
              <a:rPr lang="en-US" altLang="zh-CN" sz="4000"/>
              <a:t> </a:t>
            </a:r>
          </a:p>
        </p:txBody>
      </p:sp>
      <p:sp>
        <p:nvSpPr>
          <p:cNvPr id="31747" name="Rectangle 3"/>
          <p:cNvSpPr>
            <a:spLocks noGrp="1" noChangeArrowheads="1"/>
          </p:cNvSpPr>
          <p:nvPr>
            <p:ph type="body" idx="1"/>
          </p:nvPr>
        </p:nvSpPr>
        <p:spPr>
          <a:xfrm>
            <a:off x="304800" y="1219200"/>
            <a:ext cx="5562600" cy="4906963"/>
          </a:xfrm>
        </p:spPr>
        <p:txBody>
          <a:bodyPr/>
          <a:lstStyle/>
          <a:p>
            <a:pPr>
              <a:lnSpc>
                <a:spcPct val="90000"/>
              </a:lnSpc>
              <a:buFontTx/>
              <a:buNone/>
            </a:pPr>
            <a:endParaRPr lang="en-US" altLang="zh-CN" sz="2800"/>
          </a:p>
          <a:p>
            <a:pPr>
              <a:lnSpc>
                <a:spcPct val="90000"/>
              </a:lnSpc>
            </a:pPr>
            <a:r>
              <a:rPr lang="en-US" altLang="zh-CN" sz="2800"/>
              <a:t> He was </a:t>
            </a:r>
            <a:r>
              <a:rPr lang="en-US" altLang="zh-CN" sz="2800">
                <a:solidFill>
                  <a:srgbClr val="FF3300"/>
                </a:solidFill>
              </a:rPr>
              <a:t>criticized severely</a:t>
            </a:r>
            <a:r>
              <a:rPr lang="en-US" altLang="zh-CN" sz="2800"/>
              <a:t>, called not only unrepresentative of American life but fully as </a:t>
            </a:r>
            <a:r>
              <a:rPr lang="zh-CN" altLang="en-US" sz="2800">
                <a:solidFill>
                  <a:srgbClr val="FF3300"/>
                </a:solidFill>
              </a:rPr>
              <a:t>“</a:t>
            </a:r>
            <a:r>
              <a:rPr lang="en-US" altLang="zh-CN" sz="2800">
                <a:solidFill>
                  <a:srgbClr val="FF3300"/>
                </a:solidFill>
              </a:rPr>
              <a:t>moribund</a:t>
            </a:r>
            <a:r>
              <a:rPr lang="zh-CN" altLang="en-US" sz="2800">
                <a:solidFill>
                  <a:srgbClr val="FF3300"/>
                </a:solidFill>
              </a:rPr>
              <a:t>”</a:t>
            </a:r>
            <a:r>
              <a:rPr lang="en-US" altLang="zh-CN" sz="2800">
                <a:solidFill>
                  <a:srgbClr val="FF3300"/>
                </a:solidFill>
              </a:rPr>
              <a:t> (</a:t>
            </a:r>
            <a:r>
              <a:rPr lang="zh-CN" altLang="en-US" sz="2800">
                <a:solidFill>
                  <a:srgbClr val="FF3300"/>
                </a:solidFill>
              </a:rPr>
              <a:t>垂死的</a:t>
            </a:r>
            <a:r>
              <a:rPr lang="en-US" altLang="zh-CN" sz="2800">
                <a:solidFill>
                  <a:srgbClr val="FF3300"/>
                </a:solidFill>
              </a:rPr>
              <a:t>)</a:t>
            </a:r>
            <a:r>
              <a:rPr lang="en-US" altLang="zh-CN" sz="2800"/>
              <a:t>as the vanished way of life.</a:t>
            </a:r>
          </a:p>
          <a:p>
            <a:pPr>
              <a:lnSpc>
                <a:spcPct val="90000"/>
              </a:lnSpc>
              <a:buFontTx/>
              <a:buNone/>
            </a:pPr>
            <a:endParaRPr lang="en-US" altLang="zh-CN" sz="2800"/>
          </a:p>
          <a:p>
            <a:pPr>
              <a:lnSpc>
                <a:spcPct val="90000"/>
              </a:lnSpc>
            </a:pPr>
            <a:r>
              <a:rPr lang="en-US" altLang="zh-CN" sz="2800"/>
              <a:t>His work was perceived by the politically oriented only within the narrow limits permitted by the ideologies of </a:t>
            </a:r>
            <a:r>
              <a:rPr lang="en-US" altLang="zh-CN" sz="2800">
                <a:solidFill>
                  <a:srgbClr val="FF3300"/>
                </a:solidFill>
              </a:rPr>
              <a:t>Marxist critics</a:t>
            </a:r>
            <a:r>
              <a:rPr lang="en-US" altLang="zh-CN" sz="2800"/>
              <a:t>. </a:t>
            </a:r>
          </a:p>
        </p:txBody>
      </p:sp>
    </p:spTree>
    <p:extLst>
      <p:ext uri="{BB962C8B-B14F-4D97-AF65-F5344CB8AC3E}">
        <p14:creationId xmlns:p14="http://schemas.microsoft.com/office/powerpoint/2010/main" val="291961013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9b1461f52de2dd18730eec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title"/>
          </p:nvPr>
        </p:nvSpPr>
        <p:spPr/>
        <p:txBody>
          <a:bodyPr/>
          <a:lstStyle/>
          <a:p>
            <a:r>
              <a:rPr lang="en-US" altLang="zh-CN" sz="3600" b="1"/>
              <a:t>Times of Triumph( 1940-1960</a:t>
            </a:r>
            <a:r>
              <a:rPr lang="en-US" altLang="zh-CN"/>
              <a:t> )</a:t>
            </a:r>
          </a:p>
        </p:txBody>
      </p:sp>
      <p:sp>
        <p:nvSpPr>
          <p:cNvPr id="32771" name="Rectangle 3"/>
          <p:cNvSpPr>
            <a:spLocks noGrp="1" noChangeArrowheads="1"/>
          </p:cNvSpPr>
          <p:nvPr>
            <p:ph type="body" idx="1"/>
          </p:nvPr>
        </p:nvSpPr>
        <p:spPr>
          <a:xfrm>
            <a:off x="457200" y="1752600"/>
            <a:ext cx="6096000" cy="4373563"/>
          </a:xfrm>
        </p:spPr>
        <p:txBody>
          <a:bodyPr/>
          <a:lstStyle/>
          <a:p>
            <a:r>
              <a:rPr lang="en-US" altLang="zh-CN" sz="2800"/>
              <a:t>Having </a:t>
            </a:r>
            <a:r>
              <a:rPr lang="en-US" altLang="zh-CN" sz="2800">
                <a:solidFill>
                  <a:srgbClr val="FF3300"/>
                </a:solidFill>
              </a:rPr>
              <a:t>survived</a:t>
            </a:r>
            <a:r>
              <a:rPr lang="en-US" altLang="zh-CN" sz="2800"/>
              <a:t> the turmoil of the 1930s with his readership undiminished, Robert Frost saw his </a:t>
            </a:r>
            <a:r>
              <a:rPr lang="en-US" altLang="zh-CN" sz="2800">
                <a:solidFill>
                  <a:srgbClr val="FF3300"/>
                </a:solidFill>
              </a:rPr>
              <a:t>public reputation widen</a:t>
            </a:r>
            <a:r>
              <a:rPr lang="en-US" altLang="zh-CN" sz="2800"/>
              <a:t> and grow ever more secure, while his honors, including a fourth Pulitzer Prize for </a:t>
            </a:r>
            <a:r>
              <a:rPr lang="en-US" altLang="zh-CN" sz="2800" i="1"/>
              <a:t>A Witness Tree</a:t>
            </a:r>
            <a:r>
              <a:rPr lang="en-US" altLang="zh-CN" sz="2800"/>
              <a:t> (1942) accumulated further. </a:t>
            </a:r>
          </a:p>
        </p:txBody>
      </p:sp>
    </p:spTree>
    <p:extLst>
      <p:ext uri="{BB962C8B-B14F-4D97-AF65-F5344CB8AC3E}">
        <p14:creationId xmlns:p14="http://schemas.microsoft.com/office/powerpoint/2010/main" val="734103941"/>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9b1461f52de2dd18730eec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p:nvPr>
        </p:nvSpPr>
        <p:spPr/>
        <p:txBody>
          <a:bodyPr/>
          <a:lstStyle/>
          <a:p>
            <a:endParaRPr lang="en-US"/>
          </a:p>
        </p:txBody>
      </p:sp>
      <p:sp>
        <p:nvSpPr>
          <p:cNvPr id="11267" name="Rectangle 3"/>
          <p:cNvSpPr>
            <a:spLocks noGrp="1" noChangeArrowheads="1"/>
          </p:cNvSpPr>
          <p:nvPr>
            <p:ph type="body" idx="1"/>
          </p:nvPr>
        </p:nvSpPr>
        <p:spPr>
          <a:xfrm>
            <a:off x="457200" y="1219200"/>
            <a:ext cx="3733800" cy="4648200"/>
          </a:xfrm>
        </p:spPr>
        <p:txBody>
          <a:bodyPr/>
          <a:lstStyle/>
          <a:p>
            <a:pPr>
              <a:lnSpc>
                <a:spcPct val="90000"/>
              </a:lnSpc>
            </a:pPr>
            <a:r>
              <a:rPr lang="en-US" altLang="zh-CN" sz="2400"/>
              <a:t>In 1960, the U.S. government awarded him </a:t>
            </a:r>
            <a:r>
              <a:rPr lang="en-US" altLang="zh-CN" sz="2400">
                <a:solidFill>
                  <a:srgbClr val="FF3300"/>
                </a:solidFill>
              </a:rPr>
              <a:t>a gold medal</a:t>
            </a:r>
            <a:r>
              <a:rPr lang="en-US" altLang="zh-CN" sz="2400"/>
              <a:t> for his contribution to American culture. </a:t>
            </a:r>
          </a:p>
          <a:p>
            <a:pPr>
              <a:lnSpc>
                <a:spcPct val="90000"/>
              </a:lnSpc>
              <a:buFontTx/>
              <a:buNone/>
            </a:pPr>
            <a:endParaRPr lang="en-US" altLang="zh-CN" sz="2400"/>
          </a:p>
          <a:p>
            <a:pPr>
              <a:lnSpc>
                <a:spcPct val="90000"/>
              </a:lnSpc>
            </a:pPr>
            <a:r>
              <a:rPr lang="en-US" altLang="zh-CN" sz="2400"/>
              <a:t>In 1961, he was invited to read his poetry </a:t>
            </a:r>
            <a:r>
              <a:rPr lang="en-US" altLang="zh-CN" sz="2800">
                <a:solidFill>
                  <a:srgbClr val="FF3300"/>
                </a:solidFill>
              </a:rPr>
              <a:t>"The Gift Outright,"</a:t>
            </a:r>
            <a:r>
              <a:rPr lang="en-US" altLang="zh-CN" sz="2800"/>
              <a:t> </a:t>
            </a:r>
            <a:r>
              <a:rPr lang="en-US" altLang="zh-CN" sz="2400"/>
              <a:t>at the </a:t>
            </a:r>
            <a:r>
              <a:rPr lang="en-US" altLang="zh-CN" sz="2400">
                <a:solidFill>
                  <a:srgbClr val="FF3300"/>
                </a:solidFill>
              </a:rPr>
              <a:t>inauguration</a:t>
            </a:r>
            <a:r>
              <a:rPr lang="en-US" altLang="zh-CN" sz="2400"/>
              <a:t> of President John F. Kennedy. </a:t>
            </a:r>
          </a:p>
          <a:p>
            <a:pPr>
              <a:lnSpc>
                <a:spcPct val="90000"/>
              </a:lnSpc>
            </a:pPr>
            <a:endParaRPr lang="en-US" altLang="zh-CN" sz="2400" i="1"/>
          </a:p>
        </p:txBody>
      </p:sp>
      <p:pic>
        <p:nvPicPr>
          <p:cNvPr id="11268" name="Picture 4" descr="002563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19200"/>
            <a:ext cx="3767138"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67091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9b1461f52de2dd18730eec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title"/>
          </p:nvPr>
        </p:nvSpPr>
        <p:spPr/>
        <p:txBody>
          <a:bodyPr/>
          <a:lstStyle/>
          <a:p>
            <a:endParaRPr lang="en-US"/>
          </a:p>
        </p:txBody>
      </p:sp>
      <p:sp>
        <p:nvSpPr>
          <p:cNvPr id="10243" name="Rectangle 3"/>
          <p:cNvSpPr>
            <a:spLocks noGrp="1" noChangeArrowheads="1"/>
          </p:cNvSpPr>
          <p:nvPr>
            <p:ph type="body" idx="1"/>
          </p:nvPr>
        </p:nvSpPr>
        <p:spPr>
          <a:xfrm>
            <a:off x="533400" y="381000"/>
            <a:ext cx="8153400" cy="5745163"/>
          </a:xfrm>
        </p:spPr>
        <p:txBody>
          <a:bodyPr/>
          <a:lstStyle/>
          <a:p>
            <a:pPr>
              <a:lnSpc>
                <a:spcPct val="80000"/>
              </a:lnSpc>
            </a:pPr>
            <a:r>
              <a:rPr lang="en-US" altLang="zh-CN" sz="2800" b="1" u="sng"/>
              <a:t>Poetry</a:t>
            </a:r>
          </a:p>
          <a:p>
            <a:pPr>
              <a:lnSpc>
                <a:spcPct val="80000"/>
              </a:lnSpc>
              <a:buFontTx/>
              <a:buNone/>
            </a:pPr>
            <a:endParaRPr lang="en-US" altLang="zh-CN" sz="2800" b="1" i="1"/>
          </a:p>
          <a:p>
            <a:pPr>
              <a:lnSpc>
                <a:spcPct val="80000"/>
              </a:lnSpc>
            </a:pPr>
            <a:r>
              <a:rPr lang="en-US" altLang="zh-CN" sz="2000" i="1"/>
              <a:t>A Boy's Will (David Nutt, 1913; Holt, 1915).</a:t>
            </a:r>
          </a:p>
          <a:p>
            <a:pPr>
              <a:lnSpc>
                <a:spcPct val="80000"/>
              </a:lnSpc>
            </a:pPr>
            <a:r>
              <a:rPr lang="en-US" altLang="zh-CN" sz="2000" i="1"/>
              <a:t>North of Boston (David Nutt, 1914; Holt, 1914).</a:t>
            </a:r>
          </a:p>
          <a:p>
            <a:pPr>
              <a:lnSpc>
                <a:spcPct val="80000"/>
              </a:lnSpc>
            </a:pPr>
            <a:r>
              <a:rPr lang="en-US" altLang="zh-CN" sz="2000" i="1"/>
              <a:t>Mountain Interval (Holt, 1916).</a:t>
            </a:r>
          </a:p>
          <a:p>
            <a:pPr>
              <a:lnSpc>
                <a:spcPct val="80000"/>
              </a:lnSpc>
            </a:pPr>
            <a:r>
              <a:rPr lang="en-US" altLang="zh-CN" sz="2000" i="1"/>
              <a:t>Selected Poems (Holt, 1923) </a:t>
            </a:r>
          </a:p>
          <a:p>
            <a:pPr>
              <a:lnSpc>
                <a:spcPct val="80000"/>
              </a:lnSpc>
            </a:pPr>
            <a:r>
              <a:rPr lang="en-US" altLang="zh-CN" sz="2000" b="1" i="1">
                <a:solidFill>
                  <a:srgbClr val="FF3300"/>
                </a:solidFill>
              </a:rPr>
              <a:t>New Hampshire (Holt, 1923; Grant Richards, 1924).</a:t>
            </a:r>
          </a:p>
          <a:p>
            <a:pPr>
              <a:lnSpc>
                <a:spcPct val="80000"/>
              </a:lnSpc>
            </a:pPr>
            <a:r>
              <a:rPr lang="en-US" altLang="zh-CN" sz="2000" i="1"/>
              <a:t>Several Short Poems (Holt, 1924).</a:t>
            </a:r>
          </a:p>
          <a:p>
            <a:pPr>
              <a:lnSpc>
                <a:spcPct val="80000"/>
              </a:lnSpc>
            </a:pPr>
            <a:r>
              <a:rPr lang="en-US" altLang="zh-CN" sz="2000" i="1"/>
              <a:t>Selected Poems (Holt, 1928).</a:t>
            </a:r>
          </a:p>
          <a:p>
            <a:pPr>
              <a:lnSpc>
                <a:spcPct val="80000"/>
              </a:lnSpc>
            </a:pPr>
            <a:r>
              <a:rPr lang="en-US" altLang="zh-CN" sz="2000" i="1"/>
              <a:t>West-Running Brook (Holt, 1929).</a:t>
            </a:r>
          </a:p>
          <a:p>
            <a:pPr>
              <a:lnSpc>
                <a:spcPct val="80000"/>
              </a:lnSpc>
            </a:pPr>
            <a:r>
              <a:rPr lang="en-US" altLang="zh-CN" sz="2000" i="1"/>
              <a:t>The Lovely Shall Be Choosers (Random House, 1929).</a:t>
            </a:r>
          </a:p>
          <a:p>
            <a:pPr>
              <a:lnSpc>
                <a:spcPct val="80000"/>
              </a:lnSpc>
            </a:pPr>
            <a:r>
              <a:rPr lang="en-US" altLang="zh-CN" sz="2000" i="1">
                <a:solidFill>
                  <a:srgbClr val="FF3300"/>
                </a:solidFill>
              </a:rPr>
              <a:t>Collected Poems of Robert Frost (Holt, 1930; Longmans, Green, 1930).</a:t>
            </a:r>
          </a:p>
          <a:p>
            <a:pPr>
              <a:lnSpc>
                <a:spcPct val="80000"/>
              </a:lnSpc>
            </a:pPr>
            <a:r>
              <a:rPr lang="en-US" altLang="zh-CN" sz="2000" i="1"/>
              <a:t>The Lone Striker (Knopf, 1933).</a:t>
            </a:r>
          </a:p>
          <a:p>
            <a:pPr>
              <a:lnSpc>
                <a:spcPct val="80000"/>
              </a:lnSpc>
            </a:pPr>
            <a:r>
              <a:rPr lang="en-US" altLang="zh-CN" sz="2000" i="1"/>
              <a:t>Selected Poems: Third Edition (Holt, 1934).</a:t>
            </a:r>
          </a:p>
          <a:p>
            <a:pPr>
              <a:lnSpc>
                <a:spcPct val="80000"/>
              </a:lnSpc>
            </a:pPr>
            <a:r>
              <a:rPr lang="en-US" altLang="zh-CN" sz="2000" i="1"/>
              <a:t>Three Poems (Baker Library, 1935).</a:t>
            </a:r>
          </a:p>
          <a:p>
            <a:pPr>
              <a:lnSpc>
                <a:spcPct val="80000"/>
              </a:lnSpc>
            </a:pPr>
            <a:r>
              <a:rPr lang="en-US" altLang="zh-CN" sz="2000" i="1"/>
              <a:t>The Gold Hesperidee (Bibliophile Press, 1935).</a:t>
            </a:r>
          </a:p>
          <a:p>
            <a:pPr>
              <a:lnSpc>
                <a:spcPct val="80000"/>
              </a:lnSpc>
            </a:pPr>
            <a:endParaRPr lang="en-US" altLang="zh-CN" sz="2000"/>
          </a:p>
        </p:txBody>
      </p:sp>
    </p:spTree>
    <p:extLst>
      <p:ext uri="{BB962C8B-B14F-4D97-AF65-F5344CB8AC3E}">
        <p14:creationId xmlns:p14="http://schemas.microsoft.com/office/powerpoint/2010/main" val="61845185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9b1461f52de2dd18730eec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4818" name="Rectangle 2"/>
          <p:cNvSpPr>
            <a:spLocks noGrp="1" noChangeArrowheads="1"/>
          </p:cNvSpPr>
          <p:nvPr>
            <p:ph type="title"/>
          </p:nvPr>
        </p:nvSpPr>
        <p:spPr/>
        <p:txBody>
          <a:bodyPr/>
          <a:lstStyle/>
          <a:p>
            <a:endParaRPr lang="en-US"/>
          </a:p>
        </p:txBody>
      </p:sp>
      <p:sp>
        <p:nvSpPr>
          <p:cNvPr id="34819" name="Rectangle 3"/>
          <p:cNvSpPr>
            <a:spLocks noGrp="1" noChangeArrowheads="1"/>
          </p:cNvSpPr>
          <p:nvPr>
            <p:ph type="body" idx="1"/>
          </p:nvPr>
        </p:nvSpPr>
        <p:spPr>
          <a:xfrm>
            <a:off x="457200" y="838200"/>
            <a:ext cx="8229600" cy="5287963"/>
          </a:xfrm>
        </p:spPr>
        <p:txBody>
          <a:bodyPr/>
          <a:lstStyle/>
          <a:p>
            <a:pPr>
              <a:lnSpc>
                <a:spcPct val="80000"/>
              </a:lnSpc>
            </a:pPr>
            <a:r>
              <a:rPr lang="en-US" altLang="zh-CN" sz="2400" i="1"/>
              <a:t>From Snow to Snow (Holt, 1936).</a:t>
            </a:r>
          </a:p>
          <a:p>
            <a:pPr>
              <a:lnSpc>
                <a:spcPct val="80000"/>
              </a:lnSpc>
            </a:pPr>
            <a:r>
              <a:rPr lang="en-US" altLang="zh-CN" sz="2400" i="1">
                <a:solidFill>
                  <a:srgbClr val="FF3300"/>
                </a:solidFill>
              </a:rPr>
              <a:t>A Further Range (Holt, 1936; Cape, 1937).</a:t>
            </a:r>
          </a:p>
          <a:p>
            <a:pPr>
              <a:lnSpc>
                <a:spcPct val="80000"/>
              </a:lnSpc>
            </a:pPr>
            <a:r>
              <a:rPr lang="en-US" altLang="zh-CN" sz="2400" i="1"/>
              <a:t>Collected Poems of Robert Frost (Holt, 1939; Longmans, Green, 1939)</a:t>
            </a:r>
          </a:p>
          <a:p>
            <a:pPr>
              <a:lnSpc>
                <a:spcPct val="80000"/>
              </a:lnSpc>
            </a:pPr>
            <a:r>
              <a:rPr lang="en-US" altLang="zh-CN" sz="2400" i="1">
                <a:solidFill>
                  <a:srgbClr val="FF3300"/>
                </a:solidFill>
              </a:rPr>
              <a:t>A Witness Tree (Holt, 1942; Cape, 1943).</a:t>
            </a:r>
          </a:p>
          <a:p>
            <a:pPr>
              <a:lnSpc>
                <a:spcPct val="80000"/>
              </a:lnSpc>
            </a:pPr>
            <a:r>
              <a:rPr lang="en-US" altLang="zh-CN" sz="2400" i="1"/>
              <a:t>Steeple Bush (Holt, 1947).</a:t>
            </a:r>
          </a:p>
          <a:p>
            <a:pPr>
              <a:lnSpc>
                <a:spcPct val="80000"/>
              </a:lnSpc>
            </a:pPr>
            <a:r>
              <a:rPr lang="en-US" altLang="zh-CN" sz="2400" i="1"/>
              <a:t>Complete Poems of Robert Frost, 1949 (Holt, 1949; Cape, 1951).</a:t>
            </a:r>
          </a:p>
          <a:p>
            <a:pPr>
              <a:lnSpc>
                <a:spcPct val="80000"/>
              </a:lnSpc>
            </a:pPr>
            <a:r>
              <a:rPr lang="en-US" altLang="zh-CN" sz="2400" i="1"/>
              <a:t>Hard Not To Be King (House of Books, 1951). </a:t>
            </a:r>
          </a:p>
          <a:p>
            <a:pPr>
              <a:lnSpc>
                <a:spcPct val="80000"/>
              </a:lnSpc>
            </a:pPr>
            <a:r>
              <a:rPr lang="en-US" altLang="zh-CN" sz="2400" i="1"/>
              <a:t>Aforesaid (Holt, 1954).</a:t>
            </a:r>
          </a:p>
          <a:p>
            <a:pPr>
              <a:lnSpc>
                <a:spcPct val="80000"/>
              </a:lnSpc>
            </a:pPr>
            <a:r>
              <a:rPr lang="en-US" altLang="zh-CN" sz="2400" i="1"/>
              <a:t>A Remembrance Collection of New Poems (Holt, 1959).</a:t>
            </a:r>
          </a:p>
          <a:p>
            <a:pPr>
              <a:lnSpc>
                <a:spcPct val="80000"/>
              </a:lnSpc>
            </a:pPr>
            <a:r>
              <a:rPr lang="en-US" altLang="zh-CN" sz="2400" i="1"/>
              <a:t>You Come Too (Holt, 1959; Bodley Head, 1964)</a:t>
            </a:r>
          </a:p>
          <a:p>
            <a:pPr>
              <a:lnSpc>
                <a:spcPct val="80000"/>
              </a:lnSpc>
            </a:pPr>
            <a:r>
              <a:rPr lang="en-US" altLang="zh-CN" sz="2400" i="1"/>
              <a:t>In the Clearing (Holt Rinehart &amp; Winston, 1962) </a:t>
            </a:r>
          </a:p>
          <a:p>
            <a:pPr>
              <a:lnSpc>
                <a:spcPct val="80000"/>
              </a:lnSpc>
            </a:pPr>
            <a:r>
              <a:rPr lang="en-US" altLang="zh-CN" sz="2400" i="1"/>
              <a:t>The Poetry of Robert Frost, (New York, 1969).</a:t>
            </a:r>
            <a:endParaRPr lang="en-US" altLang="zh-CN" sz="2400" u="sng"/>
          </a:p>
          <a:p>
            <a:pPr>
              <a:lnSpc>
                <a:spcPct val="80000"/>
              </a:lnSpc>
            </a:pPr>
            <a:endParaRPr lang="en-US" altLang="zh-CN" sz="2000"/>
          </a:p>
        </p:txBody>
      </p:sp>
    </p:spTree>
    <p:extLst>
      <p:ext uri="{BB962C8B-B14F-4D97-AF65-F5344CB8AC3E}">
        <p14:creationId xmlns:p14="http://schemas.microsoft.com/office/powerpoint/2010/main" val="391128159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9b1461f52de2dd18730eec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578" name="Rectangle 2"/>
          <p:cNvSpPr>
            <a:spLocks noGrp="1" noChangeArrowheads="1"/>
          </p:cNvSpPr>
          <p:nvPr>
            <p:ph type="title"/>
          </p:nvPr>
        </p:nvSpPr>
        <p:spPr/>
        <p:txBody>
          <a:bodyPr/>
          <a:lstStyle/>
          <a:p>
            <a:endParaRPr lang="en-US"/>
          </a:p>
        </p:txBody>
      </p:sp>
      <p:sp>
        <p:nvSpPr>
          <p:cNvPr id="24579" name="Rectangle 3"/>
          <p:cNvSpPr>
            <a:spLocks noGrp="1" noChangeArrowheads="1"/>
          </p:cNvSpPr>
          <p:nvPr>
            <p:ph type="body" idx="1"/>
          </p:nvPr>
        </p:nvSpPr>
        <p:spPr>
          <a:xfrm>
            <a:off x="533400" y="228600"/>
            <a:ext cx="8153400" cy="5897563"/>
          </a:xfrm>
        </p:spPr>
        <p:txBody>
          <a:bodyPr/>
          <a:lstStyle/>
          <a:p>
            <a:pPr>
              <a:lnSpc>
                <a:spcPct val="80000"/>
              </a:lnSpc>
            </a:pPr>
            <a:r>
              <a:rPr lang="en-US" altLang="zh-CN" sz="2400" b="1" u="sng"/>
              <a:t>Plays</a:t>
            </a:r>
            <a:endParaRPr lang="en-US" altLang="zh-CN" sz="2400" b="1" i="1"/>
          </a:p>
          <a:p>
            <a:pPr>
              <a:lnSpc>
                <a:spcPct val="80000"/>
              </a:lnSpc>
            </a:pPr>
            <a:r>
              <a:rPr lang="en-US" altLang="zh-CN" sz="2000" i="1"/>
              <a:t>A Way Out: A One Act Play (Harbor Press, 1929).</a:t>
            </a:r>
          </a:p>
          <a:p>
            <a:pPr>
              <a:lnSpc>
                <a:spcPct val="80000"/>
              </a:lnSpc>
            </a:pPr>
            <a:r>
              <a:rPr lang="en-US" altLang="zh-CN" sz="2000" i="1"/>
              <a:t>The Cow</a:t>
            </a:r>
            <a:r>
              <a:rPr lang="zh-CN" altLang="en-US" sz="2000" i="1"/>
              <a:t>’</a:t>
            </a:r>
            <a:r>
              <a:rPr lang="en-US" altLang="zh-CN" sz="2000" i="1"/>
              <a:t>s in the Corn: A One Act Irish Play in Rhyme (Slide Mountain Press, 1929).</a:t>
            </a:r>
          </a:p>
          <a:p>
            <a:pPr>
              <a:lnSpc>
                <a:spcPct val="80000"/>
              </a:lnSpc>
            </a:pPr>
            <a:r>
              <a:rPr lang="en-US" altLang="zh-CN" sz="2000" i="1"/>
              <a:t>A Masque of Reason (Holt, 1945).</a:t>
            </a:r>
          </a:p>
          <a:p>
            <a:pPr>
              <a:lnSpc>
                <a:spcPct val="80000"/>
              </a:lnSpc>
            </a:pPr>
            <a:r>
              <a:rPr lang="en-US" altLang="zh-CN" sz="2000" i="1"/>
              <a:t>A Masque of Mercy (Holt, 1947).</a:t>
            </a:r>
          </a:p>
          <a:p>
            <a:pPr>
              <a:lnSpc>
                <a:spcPct val="80000"/>
              </a:lnSpc>
            </a:pPr>
            <a:endParaRPr lang="en-US" altLang="zh-CN" sz="2000" i="1" u="sng"/>
          </a:p>
          <a:p>
            <a:pPr>
              <a:lnSpc>
                <a:spcPct val="80000"/>
              </a:lnSpc>
              <a:buFontTx/>
              <a:buNone/>
            </a:pPr>
            <a:endParaRPr lang="en-US" altLang="zh-CN" sz="2000" i="1" u="sng"/>
          </a:p>
          <a:p>
            <a:pPr>
              <a:lnSpc>
                <a:spcPct val="80000"/>
              </a:lnSpc>
            </a:pPr>
            <a:r>
              <a:rPr lang="en-US" altLang="zh-CN" sz="2400" b="1" i="1" u="sng"/>
              <a:t>Prose</a:t>
            </a:r>
            <a:endParaRPr lang="en-US" altLang="zh-CN" sz="2400" b="1" i="1"/>
          </a:p>
          <a:p>
            <a:pPr>
              <a:lnSpc>
                <a:spcPct val="80000"/>
              </a:lnSpc>
            </a:pPr>
            <a:r>
              <a:rPr lang="en-US" altLang="zh-CN" sz="2000" i="1"/>
              <a:t>The Letters of Robert Frost to Louis Untermeyer (Holt, Rinehart &amp; Winston, 1963; Cape, 1964).</a:t>
            </a:r>
          </a:p>
          <a:p>
            <a:pPr>
              <a:lnSpc>
                <a:spcPct val="80000"/>
              </a:lnSpc>
            </a:pPr>
            <a:r>
              <a:rPr lang="en-US" altLang="zh-CN" sz="2000" i="1"/>
              <a:t>Robert Frost and John Bartlett: The Record of a Friendship, by Margaret Bartlett Anderson (Holt, Rinehart &amp; Winston, 1963).</a:t>
            </a:r>
          </a:p>
          <a:p>
            <a:pPr>
              <a:lnSpc>
                <a:spcPct val="80000"/>
              </a:lnSpc>
            </a:pPr>
            <a:r>
              <a:rPr lang="en-US" altLang="zh-CN" sz="2000" i="1"/>
              <a:t>Selected Letters of Robert Frost (Holt, Rinehart &amp; Winston, 1964).</a:t>
            </a:r>
          </a:p>
          <a:p>
            <a:pPr>
              <a:lnSpc>
                <a:spcPct val="80000"/>
              </a:lnSpc>
            </a:pPr>
            <a:r>
              <a:rPr lang="en-US" altLang="zh-CN" sz="2000" i="1"/>
              <a:t>Interviews with Robert Frost (Holt, Rinehart &amp; Winston, 1966; Cape, 1967).</a:t>
            </a:r>
          </a:p>
          <a:p>
            <a:pPr>
              <a:lnSpc>
                <a:spcPct val="80000"/>
              </a:lnSpc>
            </a:pPr>
            <a:r>
              <a:rPr lang="en-US" altLang="zh-CN" sz="2000" i="1"/>
              <a:t>Family Letters of Robert and Elinor Frost (State University of New York Press, 1972).</a:t>
            </a:r>
          </a:p>
          <a:p>
            <a:pPr>
              <a:lnSpc>
                <a:spcPct val="80000"/>
              </a:lnSpc>
            </a:pPr>
            <a:r>
              <a:rPr lang="en-US" altLang="zh-CN" sz="2000" i="1"/>
              <a:t>Robert Frost and Sidney Cox: Forty Years of Friendship (University Press of New England, 1981).</a:t>
            </a:r>
          </a:p>
          <a:p>
            <a:pPr>
              <a:lnSpc>
                <a:spcPct val="80000"/>
              </a:lnSpc>
            </a:pPr>
            <a:endParaRPr lang="en-US" altLang="zh-CN" sz="2000"/>
          </a:p>
          <a:p>
            <a:pPr>
              <a:lnSpc>
                <a:spcPct val="80000"/>
              </a:lnSpc>
            </a:pPr>
            <a:endParaRPr lang="en-US" altLang="zh-CN" sz="2000"/>
          </a:p>
        </p:txBody>
      </p:sp>
    </p:spTree>
    <p:extLst>
      <p:ext uri="{BB962C8B-B14F-4D97-AF65-F5344CB8AC3E}">
        <p14:creationId xmlns:p14="http://schemas.microsoft.com/office/powerpoint/2010/main" val="3359659305"/>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9b1461f52de2dd18730eec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2"/>
          <p:cNvSpPr>
            <a:spLocks noGrp="1" noChangeArrowheads="1"/>
          </p:cNvSpPr>
          <p:nvPr>
            <p:ph type="title"/>
          </p:nvPr>
        </p:nvSpPr>
        <p:spPr/>
        <p:txBody>
          <a:bodyPr/>
          <a:lstStyle/>
          <a:p>
            <a:r>
              <a:rPr lang="en-US" altLang="zh-CN"/>
              <a:t>Theory of Poetry</a:t>
            </a:r>
          </a:p>
        </p:txBody>
      </p:sp>
      <p:sp>
        <p:nvSpPr>
          <p:cNvPr id="26627" name="Rectangle 3"/>
          <p:cNvSpPr>
            <a:spLocks noGrp="1" noChangeArrowheads="1"/>
          </p:cNvSpPr>
          <p:nvPr>
            <p:ph type="body" idx="1"/>
          </p:nvPr>
        </p:nvSpPr>
        <p:spPr>
          <a:xfrm>
            <a:off x="304800" y="1219200"/>
            <a:ext cx="8229600" cy="4525963"/>
          </a:xfrm>
        </p:spPr>
        <p:txBody>
          <a:bodyPr/>
          <a:lstStyle/>
          <a:p>
            <a:pPr>
              <a:buFontTx/>
              <a:buNone/>
            </a:pPr>
            <a:r>
              <a:rPr lang="zh-CN" altLang="en-US" b="1"/>
              <a:t>“</a:t>
            </a:r>
            <a:r>
              <a:rPr lang="en-US" altLang="zh-CN" b="1"/>
              <a:t>begins in delight and ends in wisdom</a:t>
            </a:r>
            <a:r>
              <a:rPr lang="zh-CN" altLang="en-US" b="1"/>
              <a:t>”</a:t>
            </a:r>
            <a:r>
              <a:rPr lang="en-US" altLang="zh-CN" b="1"/>
              <a:t> </a:t>
            </a:r>
          </a:p>
          <a:p>
            <a:r>
              <a:rPr lang="en-US" altLang="zh-CN" b="1"/>
              <a:t>Subject matter:</a:t>
            </a:r>
          </a:p>
          <a:p>
            <a:pPr>
              <a:buFontTx/>
              <a:buNone/>
            </a:pPr>
            <a:r>
              <a:rPr lang="en-US" altLang="zh-CN" sz="2800"/>
              <a:t>                New England life and farming ; </a:t>
            </a:r>
          </a:p>
          <a:p>
            <a:pPr>
              <a:buFontTx/>
              <a:buNone/>
            </a:pPr>
            <a:r>
              <a:rPr lang="en-US" altLang="zh-CN" sz="2800"/>
              <a:t>                realistic depictions of rural life</a:t>
            </a:r>
          </a:p>
          <a:p>
            <a:r>
              <a:rPr lang="en-US" altLang="zh-CN" b="1"/>
              <a:t>Style :</a:t>
            </a:r>
            <a:r>
              <a:rPr lang="en-US" altLang="zh-CN"/>
              <a:t> </a:t>
            </a:r>
            <a:r>
              <a:rPr lang="en-US" altLang="zh-CN" sz="2800"/>
              <a:t>Profound simplicity ; </a:t>
            </a:r>
          </a:p>
          <a:p>
            <a:pPr>
              <a:buFontTx/>
              <a:buNone/>
            </a:pPr>
            <a:r>
              <a:rPr lang="en-US" altLang="zh-CN" sz="2800"/>
              <a:t>                Rhymed stanzas and blank verse</a:t>
            </a:r>
          </a:p>
          <a:p>
            <a:endParaRPr lang="en-US" altLang="zh-CN" sz="2800">
              <a:latin typeface="Times New Roman" charset="0"/>
            </a:endParaRPr>
          </a:p>
          <a:p>
            <a:endParaRPr lang="en-US" altLang="zh-CN" sz="2800">
              <a:latin typeface="Times New Roman" charset="0"/>
            </a:endParaRPr>
          </a:p>
          <a:p>
            <a:endParaRPr lang="en-US" altLang="zh-CN"/>
          </a:p>
          <a:p>
            <a:endParaRPr lang="en-US" altLang="zh-CN"/>
          </a:p>
        </p:txBody>
      </p:sp>
    </p:spTree>
    <p:extLst>
      <p:ext uri="{BB962C8B-B14F-4D97-AF65-F5344CB8AC3E}">
        <p14:creationId xmlns:p14="http://schemas.microsoft.com/office/powerpoint/2010/main" val="377106993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9b1461f52de2dd18730eec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2"/>
          <p:cNvSpPr>
            <a:spLocks noGrp="1" noChangeArrowheads="1"/>
          </p:cNvSpPr>
          <p:nvPr>
            <p:ph type="title"/>
          </p:nvPr>
        </p:nvSpPr>
        <p:spPr/>
        <p:txBody>
          <a:bodyPr/>
          <a:lstStyle/>
          <a:p>
            <a:endParaRPr lang="en-US"/>
          </a:p>
        </p:txBody>
      </p:sp>
      <p:sp>
        <p:nvSpPr>
          <p:cNvPr id="25603" name="Rectangle 3"/>
          <p:cNvSpPr>
            <a:spLocks noGrp="1" noChangeArrowheads="1"/>
          </p:cNvSpPr>
          <p:nvPr>
            <p:ph type="body" idx="1"/>
          </p:nvPr>
        </p:nvSpPr>
        <p:spPr>
          <a:xfrm>
            <a:off x="457200" y="685800"/>
            <a:ext cx="6096000" cy="5211763"/>
          </a:xfrm>
        </p:spPr>
        <p:txBody>
          <a:bodyPr/>
          <a:lstStyle/>
          <a:p>
            <a:r>
              <a:rPr lang="en-US" altLang="zh-CN" sz="2800"/>
              <a:t>He used the old forms in a new way, in an informal style, as if talking face to face with a friend.</a:t>
            </a:r>
          </a:p>
          <a:p>
            <a:endParaRPr lang="en-US" altLang="zh-CN" sz="2800"/>
          </a:p>
          <a:p>
            <a:endParaRPr lang="en-US" altLang="zh-CN" sz="2800"/>
          </a:p>
          <a:p>
            <a:r>
              <a:rPr lang="en-US" altLang="zh-CN" sz="2800"/>
              <a:t>He used New England idioms, characters, and settings, recalling the roots of American culture, to get at universal experience.</a:t>
            </a:r>
            <a:r>
              <a:rPr lang="en-US" altLang="zh-CN"/>
              <a:t> </a:t>
            </a:r>
          </a:p>
        </p:txBody>
      </p:sp>
    </p:spTree>
    <p:extLst>
      <p:ext uri="{BB962C8B-B14F-4D97-AF65-F5344CB8AC3E}">
        <p14:creationId xmlns:p14="http://schemas.microsoft.com/office/powerpoint/2010/main" val="1265785497"/>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9b1461f52de2dd18730eec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14" name="Rectangle 2"/>
          <p:cNvSpPr>
            <a:spLocks noGrp="1" noChangeArrowheads="1"/>
          </p:cNvSpPr>
          <p:nvPr>
            <p:ph type="title"/>
          </p:nvPr>
        </p:nvSpPr>
        <p:spPr/>
        <p:txBody>
          <a:bodyPr/>
          <a:lstStyle/>
          <a:p>
            <a:r>
              <a:rPr lang="en-US" altLang="zh-CN"/>
              <a:t>Conclusion</a:t>
            </a:r>
          </a:p>
        </p:txBody>
      </p:sp>
      <p:sp>
        <p:nvSpPr>
          <p:cNvPr id="13315" name="Rectangle 3"/>
          <p:cNvSpPr>
            <a:spLocks noGrp="1" noChangeArrowheads="1"/>
          </p:cNvSpPr>
          <p:nvPr>
            <p:ph type="body" idx="1"/>
          </p:nvPr>
        </p:nvSpPr>
        <p:spPr>
          <a:xfrm>
            <a:off x="381000" y="1371600"/>
            <a:ext cx="8229600" cy="4830763"/>
          </a:xfrm>
        </p:spPr>
        <p:txBody>
          <a:bodyPr/>
          <a:lstStyle/>
          <a:p>
            <a:r>
              <a:rPr lang="en-US" altLang="zh-CN"/>
              <a:t>   </a:t>
            </a:r>
            <a:r>
              <a:rPr lang="en-US" altLang="zh-CN" sz="2800"/>
              <a:t>Robert Frost’s work </a:t>
            </a:r>
            <a:r>
              <a:rPr lang="en-US" altLang="zh-CN" sz="2800">
                <a:solidFill>
                  <a:srgbClr val="FF3300"/>
                </a:solidFill>
              </a:rPr>
              <a:t>led back to</a:t>
            </a:r>
            <a:r>
              <a:rPr lang="en-US" altLang="zh-CN" sz="2800"/>
              <a:t> aspects of Thomas Hardy, Emily Dickinson, and Ralph Waldo Emerson, William Wordsworth, John Donne, and the Latin idylls(</a:t>
            </a:r>
            <a:r>
              <a:rPr lang="zh-CN" sz="2800"/>
              <a:t>田园诗</a:t>
            </a:r>
            <a:r>
              <a:rPr lang="en-US" altLang="zh-CN" sz="2800"/>
              <a:t>) of Virgil. </a:t>
            </a:r>
          </a:p>
          <a:p>
            <a:r>
              <a:rPr lang="en-US" altLang="zh-CN" sz="2800"/>
              <a:t>   But Frost's irony and ambiguity, his  concreteness and colloquial tone, his  skepticism and honesty </a:t>
            </a:r>
            <a:r>
              <a:rPr lang="en-US" altLang="zh-CN" sz="2800">
                <a:solidFill>
                  <a:srgbClr val="FF3300"/>
                </a:solidFill>
              </a:rPr>
              <a:t>bespoke the modern</a:t>
            </a:r>
            <a:r>
              <a:rPr lang="en-US" altLang="zh-CN" sz="2800"/>
              <a:t>.</a:t>
            </a:r>
          </a:p>
          <a:p>
            <a:endParaRPr lang="en-US" altLang="zh-CN" sz="2800" b="1">
              <a:latin typeface="Times New Roman" charset="0"/>
            </a:endParaRPr>
          </a:p>
        </p:txBody>
      </p:sp>
    </p:spTree>
    <p:extLst>
      <p:ext uri="{BB962C8B-B14F-4D97-AF65-F5344CB8AC3E}">
        <p14:creationId xmlns:p14="http://schemas.microsoft.com/office/powerpoint/2010/main" val="1373824205"/>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9b1461f52de2dd18730eec4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7077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5842" name="Rectangle 2"/>
          <p:cNvSpPr>
            <a:spLocks noGrp="1" noChangeArrowheads="1"/>
          </p:cNvSpPr>
          <p:nvPr>
            <p:ph type="title"/>
          </p:nvPr>
        </p:nvSpPr>
        <p:spPr>
          <a:xfrm>
            <a:off x="1143000" y="5715000"/>
            <a:ext cx="2743200" cy="685800"/>
          </a:xfrm>
        </p:spPr>
        <p:txBody>
          <a:bodyPr/>
          <a:lstStyle/>
          <a:p>
            <a:endParaRPr lang="en-US" sz="2800"/>
          </a:p>
        </p:txBody>
      </p:sp>
      <p:sp>
        <p:nvSpPr>
          <p:cNvPr id="35846" name="WordArt 6"/>
          <p:cNvSpPr>
            <a:spLocks noChangeArrowheads="1" noChangeShapeType="1" noTextEdit="1"/>
          </p:cNvSpPr>
          <p:nvPr/>
        </p:nvSpPr>
        <p:spPr bwMode="auto">
          <a:xfrm>
            <a:off x="1066800" y="2057400"/>
            <a:ext cx="6629400" cy="762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宋体"/>
                <a:ea typeface="宋体"/>
                <a:cs typeface="宋体"/>
              </a:rPr>
              <a:t>Thank You! </a:t>
            </a:r>
          </a:p>
        </p:txBody>
      </p:sp>
    </p:spTree>
    <p:extLst>
      <p:ext uri="{BB962C8B-B14F-4D97-AF65-F5344CB8AC3E}">
        <p14:creationId xmlns:p14="http://schemas.microsoft.com/office/powerpoint/2010/main" val="1826492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normAutofit fontScale="90000"/>
          </a:bodyPr>
          <a:lstStyle/>
          <a:p>
            <a:pPr eaLnBrk="1" hangingPunct="1"/>
            <a:r>
              <a:rPr lang="en-US">
                <a:latin typeface="Century Gothic" charset="0"/>
              </a:rPr>
              <a:t>Put Another Way, </a:t>
            </a:r>
            <a:br>
              <a:rPr lang="en-US">
                <a:latin typeface="Century Gothic" charset="0"/>
              </a:rPr>
            </a:br>
            <a:r>
              <a:rPr lang="en-US">
                <a:latin typeface="Century Gothic" charset="0"/>
              </a:rPr>
              <a:t>ANNOTATION IS…</a:t>
            </a:r>
          </a:p>
        </p:txBody>
      </p:sp>
      <p:sp>
        <p:nvSpPr>
          <p:cNvPr id="41986" name="Content Placeholder 2"/>
          <p:cNvSpPr>
            <a:spLocks noGrp="1"/>
          </p:cNvSpPr>
          <p:nvPr>
            <p:ph idx="1"/>
          </p:nvPr>
        </p:nvSpPr>
        <p:spPr/>
        <p:txBody>
          <a:bodyPr/>
          <a:lstStyle/>
          <a:p>
            <a:pPr eaLnBrk="1" hangingPunct="1"/>
            <a:endParaRPr lang="en-US">
              <a:latin typeface="Century Gothic" charset="0"/>
            </a:endParaRPr>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2032000"/>
            <a:ext cx="7129462"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5696777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52400"/>
            <a:ext cx="8229600" cy="1371600"/>
          </a:xfrm>
        </p:spPr>
        <p:txBody>
          <a:bodyPr/>
          <a:lstStyle/>
          <a:p>
            <a:pPr eaLnBrk="1" hangingPunct="1"/>
            <a:r>
              <a:rPr lang="en-US">
                <a:latin typeface="Century Gothic" charset="0"/>
              </a:rPr>
              <a:t>More rationale for annotation...</a:t>
            </a:r>
          </a:p>
        </p:txBody>
      </p:sp>
      <p:sp>
        <p:nvSpPr>
          <p:cNvPr id="44035" name="Rectangle 3"/>
          <p:cNvSpPr>
            <a:spLocks noGrp="1" noChangeArrowheads="1"/>
          </p:cNvSpPr>
          <p:nvPr>
            <p:ph idx="1"/>
          </p:nvPr>
        </p:nvSpPr>
        <p:spPr>
          <a:xfrm>
            <a:off x="457200" y="1828800"/>
            <a:ext cx="8512175" cy="5029200"/>
          </a:xfrm>
        </p:spPr>
        <p:txBody>
          <a:bodyPr/>
          <a:lstStyle/>
          <a:p>
            <a:pPr eaLnBrk="1" hangingPunct="1">
              <a:lnSpc>
                <a:spcPct val="90000"/>
              </a:lnSpc>
              <a:buFontTx/>
              <a:buNone/>
            </a:pPr>
            <a:r>
              <a:rPr lang="en-US" sz="2800">
                <a:latin typeface="Century Gothic" charset="0"/>
              </a:rPr>
              <a:t>Annotation is a </a:t>
            </a:r>
            <a:r>
              <a:rPr lang="ja-JP" altLang="en-US" sz="2800">
                <a:latin typeface="Century Gothic" charset="0"/>
              </a:rPr>
              <a:t>“</a:t>
            </a:r>
            <a:r>
              <a:rPr lang="en-US" altLang="ja-JP" sz="2800">
                <a:latin typeface="Century Gothic" charset="0"/>
              </a:rPr>
              <a:t>writing-to-learn</a:t>
            </a:r>
            <a:r>
              <a:rPr lang="ja-JP" altLang="en-US" sz="2800">
                <a:latin typeface="Century Gothic" charset="0"/>
              </a:rPr>
              <a:t>”</a:t>
            </a:r>
            <a:r>
              <a:rPr lang="en-US" altLang="ja-JP" sz="2800">
                <a:latin typeface="Century Gothic" charset="0"/>
              </a:rPr>
              <a:t> strategy that…</a:t>
            </a:r>
          </a:p>
          <a:p>
            <a:pPr eaLnBrk="1" hangingPunct="1">
              <a:lnSpc>
                <a:spcPct val="90000"/>
              </a:lnSpc>
              <a:buFontTx/>
              <a:buNone/>
            </a:pPr>
            <a:endParaRPr lang="en-US" sz="2800">
              <a:latin typeface="Century Gothic" charset="0"/>
            </a:endParaRPr>
          </a:p>
          <a:p>
            <a:pPr eaLnBrk="1" hangingPunct="1">
              <a:lnSpc>
                <a:spcPct val="90000"/>
              </a:lnSpc>
              <a:buFontTx/>
              <a:buNone/>
            </a:pPr>
            <a:endParaRPr lang="en-US">
              <a:latin typeface="Century Gothic" charset="0"/>
            </a:endParaRPr>
          </a:p>
        </p:txBody>
      </p:sp>
      <p:grpSp>
        <p:nvGrpSpPr>
          <p:cNvPr id="44036" name="Group 8"/>
          <p:cNvGrpSpPr>
            <a:grpSpLocks/>
          </p:cNvGrpSpPr>
          <p:nvPr/>
        </p:nvGrpSpPr>
        <p:grpSpPr bwMode="auto">
          <a:xfrm>
            <a:off x="838200" y="2652713"/>
            <a:ext cx="6705600" cy="3824287"/>
            <a:chOff x="3345" y="1266"/>
            <a:chExt cx="1546" cy="2132"/>
          </a:xfrm>
        </p:grpSpPr>
        <p:sp>
          <p:nvSpPr>
            <p:cNvPr id="8" name="Freeform 7"/>
            <p:cNvSpPr>
              <a:spLocks/>
            </p:cNvSpPr>
            <p:nvPr/>
          </p:nvSpPr>
          <p:spPr bwMode="auto">
            <a:xfrm>
              <a:off x="3917" y="1792"/>
              <a:ext cx="974" cy="897"/>
            </a:xfrm>
            <a:custGeom>
              <a:avLst/>
              <a:gdLst>
                <a:gd name="T0" fmla="*/ 307 w 850"/>
                <a:gd name="T1" fmla="*/ 735 h 853"/>
                <a:gd name="T2" fmla="*/ 256 w 850"/>
                <a:gd name="T3" fmla="*/ 745 h 853"/>
                <a:gd name="T4" fmla="*/ 163 w 850"/>
                <a:gd name="T5" fmla="*/ 767 h 853"/>
                <a:gd name="T6" fmla="*/ 73 w 850"/>
                <a:gd name="T7" fmla="*/ 741 h 853"/>
                <a:gd name="T8" fmla="*/ 10 w 850"/>
                <a:gd name="T9" fmla="*/ 679 h 853"/>
                <a:gd name="T10" fmla="*/ 0 w 850"/>
                <a:gd name="T11" fmla="*/ 585 h 853"/>
                <a:gd name="T12" fmla="*/ 47 w 850"/>
                <a:gd name="T13" fmla="*/ 528 h 853"/>
                <a:gd name="T14" fmla="*/ 141 w 850"/>
                <a:gd name="T15" fmla="*/ 496 h 853"/>
                <a:gd name="T16" fmla="*/ 249 w 850"/>
                <a:gd name="T17" fmla="*/ 521 h 853"/>
                <a:gd name="T18" fmla="*/ 307 w 850"/>
                <a:gd name="T19" fmla="*/ 522 h 853"/>
                <a:gd name="T20" fmla="*/ 746 w 850"/>
                <a:gd name="T21" fmla="*/ 218 h 853"/>
                <a:gd name="T22" fmla="*/ 730 w 850"/>
                <a:gd name="T23" fmla="*/ 188 h 853"/>
                <a:gd name="T24" fmla="*/ 690 w 850"/>
                <a:gd name="T25" fmla="*/ 136 h 853"/>
                <a:gd name="T26" fmla="*/ 693 w 850"/>
                <a:gd name="T27" fmla="*/ 89 h 853"/>
                <a:gd name="T28" fmla="*/ 723 w 850"/>
                <a:gd name="T29" fmla="*/ 47 h 853"/>
                <a:gd name="T30" fmla="*/ 827 w 850"/>
                <a:gd name="T31" fmla="*/ 4 h 853"/>
                <a:gd name="T32" fmla="*/ 927 w 850"/>
                <a:gd name="T33" fmla="*/ 1 h 853"/>
                <a:gd name="T34" fmla="*/ 1031 w 850"/>
                <a:gd name="T35" fmla="*/ 34 h 853"/>
                <a:gd name="T36" fmla="*/ 1066 w 850"/>
                <a:gd name="T37" fmla="*/ 103 h 853"/>
                <a:gd name="T38" fmla="*/ 1047 w 850"/>
                <a:gd name="T39" fmla="*/ 159 h 853"/>
                <a:gd name="T40" fmla="*/ 1008 w 850"/>
                <a:gd name="T41" fmla="*/ 206 h 853"/>
                <a:gd name="T42" fmla="*/ 1466 w 850"/>
                <a:gd name="T43" fmla="*/ 218 h 853"/>
                <a:gd name="T44" fmla="*/ 1443 w 850"/>
                <a:gd name="T45" fmla="*/ 533 h 853"/>
                <a:gd name="T46" fmla="*/ 1360 w 850"/>
                <a:gd name="T47" fmla="*/ 502 h 853"/>
                <a:gd name="T48" fmla="*/ 1267 w 850"/>
                <a:gd name="T49" fmla="*/ 498 h 853"/>
                <a:gd name="T50" fmla="*/ 1196 w 850"/>
                <a:gd name="T51" fmla="*/ 532 h 853"/>
                <a:gd name="T52" fmla="*/ 1160 w 850"/>
                <a:gd name="T53" fmla="*/ 588 h 853"/>
                <a:gd name="T54" fmla="*/ 1160 w 850"/>
                <a:gd name="T55" fmla="*/ 672 h 853"/>
                <a:gd name="T56" fmla="*/ 1220 w 850"/>
                <a:gd name="T57" fmla="*/ 735 h 853"/>
                <a:gd name="T58" fmla="*/ 1309 w 850"/>
                <a:gd name="T59" fmla="*/ 765 h 853"/>
                <a:gd name="T60" fmla="*/ 1392 w 850"/>
                <a:gd name="T61" fmla="*/ 753 h 853"/>
                <a:gd name="T62" fmla="*/ 1453 w 850"/>
                <a:gd name="T63" fmla="*/ 720 h 853"/>
                <a:gd name="T64" fmla="*/ 1466 w 850"/>
                <a:gd name="T65" fmla="*/ 1043 h 853"/>
                <a:gd name="T66" fmla="*/ 1014 w 850"/>
                <a:gd name="T67" fmla="*/ 1028 h 853"/>
                <a:gd name="T68" fmla="*/ 1055 w 850"/>
                <a:gd name="T69" fmla="*/ 999 h 853"/>
                <a:gd name="T70" fmla="*/ 1081 w 850"/>
                <a:gd name="T71" fmla="*/ 947 h 853"/>
                <a:gd name="T72" fmla="*/ 1061 w 850"/>
                <a:gd name="T73" fmla="*/ 897 h 853"/>
                <a:gd name="T74" fmla="*/ 1000 w 850"/>
                <a:gd name="T75" fmla="*/ 853 h 853"/>
                <a:gd name="T76" fmla="*/ 879 w 850"/>
                <a:gd name="T77" fmla="*/ 827 h 853"/>
                <a:gd name="T78" fmla="*/ 795 w 850"/>
                <a:gd name="T79" fmla="*/ 836 h 853"/>
                <a:gd name="T80" fmla="*/ 730 w 850"/>
                <a:gd name="T81" fmla="*/ 872 h 853"/>
                <a:gd name="T82" fmla="*/ 699 w 850"/>
                <a:gd name="T83" fmla="*/ 935 h 853"/>
                <a:gd name="T84" fmla="*/ 720 w 850"/>
                <a:gd name="T85" fmla="*/ 991 h 853"/>
                <a:gd name="T86" fmla="*/ 753 w 850"/>
                <a:gd name="T87" fmla="*/ 1031 h 853"/>
                <a:gd name="T88" fmla="*/ 307 w 850"/>
                <a:gd name="T89" fmla="*/ 1043 h 8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50"/>
                <a:gd name="T136" fmla="*/ 0 h 853"/>
                <a:gd name="T137" fmla="*/ 850 w 850"/>
                <a:gd name="T138" fmla="*/ 853 h 8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50" h="853">
                  <a:moveTo>
                    <a:pt x="178" y="853"/>
                  </a:moveTo>
                  <a:lnTo>
                    <a:pt x="178" y="601"/>
                  </a:lnTo>
                  <a:lnTo>
                    <a:pt x="165" y="592"/>
                  </a:lnTo>
                  <a:lnTo>
                    <a:pt x="148" y="609"/>
                  </a:lnTo>
                  <a:lnTo>
                    <a:pt x="124" y="621"/>
                  </a:lnTo>
                  <a:lnTo>
                    <a:pt x="94" y="627"/>
                  </a:lnTo>
                  <a:lnTo>
                    <a:pt x="69" y="621"/>
                  </a:lnTo>
                  <a:lnTo>
                    <a:pt x="43" y="606"/>
                  </a:lnTo>
                  <a:lnTo>
                    <a:pt x="22" y="583"/>
                  </a:lnTo>
                  <a:lnTo>
                    <a:pt x="6" y="555"/>
                  </a:lnTo>
                  <a:lnTo>
                    <a:pt x="0" y="520"/>
                  </a:lnTo>
                  <a:lnTo>
                    <a:pt x="0" y="478"/>
                  </a:lnTo>
                  <a:lnTo>
                    <a:pt x="13" y="447"/>
                  </a:lnTo>
                  <a:lnTo>
                    <a:pt x="27" y="432"/>
                  </a:lnTo>
                  <a:lnTo>
                    <a:pt x="43" y="417"/>
                  </a:lnTo>
                  <a:lnTo>
                    <a:pt x="81" y="406"/>
                  </a:lnTo>
                  <a:lnTo>
                    <a:pt x="115" y="411"/>
                  </a:lnTo>
                  <a:lnTo>
                    <a:pt x="144" y="426"/>
                  </a:lnTo>
                  <a:lnTo>
                    <a:pt x="166" y="439"/>
                  </a:lnTo>
                  <a:lnTo>
                    <a:pt x="178" y="427"/>
                  </a:lnTo>
                  <a:lnTo>
                    <a:pt x="178" y="178"/>
                  </a:lnTo>
                  <a:lnTo>
                    <a:pt x="433" y="178"/>
                  </a:lnTo>
                  <a:lnTo>
                    <a:pt x="438" y="168"/>
                  </a:lnTo>
                  <a:lnTo>
                    <a:pt x="423" y="154"/>
                  </a:lnTo>
                  <a:lnTo>
                    <a:pt x="409" y="138"/>
                  </a:lnTo>
                  <a:lnTo>
                    <a:pt x="400" y="111"/>
                  </a:lnTo>
                  <a:lnTo>
                    <a:pt x="399" y="93"/>
                  </a:lnTo>
                  <a:lnTo>
                    <a:pt x="402" y="73"/>
                  </a:lnTo>
                  <a:lnTo>
                    <a:pt x="406" y="57"/>
                  </a:lnTo>
                  <a:lnTo>
                    <a:pt x="420" y="39"/>
                  </a:lnTo>
                  <a:lnTo>
                    <a:pt x="447" y="18"/>
                  </a:lnTo>
                  <a:lnTo>
                    <a:pt x="480" y="4"/>
                  </a:lnTo>
                  <a:lnTo>
                    <a:pt x="507" y="0"/>
                  </a:lnTo>
                  <a:lnTo>
                    <a:pt x="538" y="1"/>
                  </a:lnTo>
                  <a:lnTo>
                    <a:pt x="568" y="7"/>
                  </a:lnTo>
                  <a:lnTo>
                    <a:pt x="598" y="28"/>
                  </a:lnTo>
                  <a:lnTo>
                    <a:pt x="613" y="55"/>
                  </a:lnTo>
                  <a:lnTo>
                    <a:pt x="619" y="84"/>
                  </a:lnTo>
                  <a:lnTo>
                    <a:pt x="615" y="109"/>
                  </a:lnTo>
                  <a:lnTo>
                    <a:pt x="607" y="130"/>
                  </a:lnTo>
                  <a:lnTo>
                    <a:pt x="594" y="151"/>
                  </a:lnTo>
                  <a:lnTo>
                    <a:pt x="585" y="168"/>
                  </a:lnTo>
                  <a:lnTo>
                    <a:pt x="595" y="178"/>
                  </a:lnTo>
                  <a:lnTo>
                    <a:pt x="850" y="178"/>
                  </a:lnTo>
                  <a:lnTo>
                    <a:pt x="850" y="421"/>
                  </a:lnTo>
                  <a:lnTo>
                    <a:pt x="837" y="436"/>
                  </a:lnTo>
                  <a:lnTo>
                    <a:pt x="820" y="429"/>
                  </a:lnTo>
                  <a:lnTo>
                    <a:pt x="789" y="411"/>
                  </a:lnTo>
                  <a:lnTo>
                    <a:pt x="759" y="405"/>
                  </a:lnTo>
                  <a:lnTo>
                    <a:pt x="735" y="408"/>
                  </a:lnTo>
                  <a:lnTo>
                    <a:pt x="712" y="418"/>
                  </a:lnTo>
                  <a:lnTo>
                    <a:pt x="694" y="435"/>
                  </a:lnTo>
                  <a:lnTo>
                    <a:pt x="682" y="453"/>
                  </a:lnTo>
                  <a:lnTo>
                    <a:pt x="673" y="481"/>
                  </a:lnTo>
                  <a:lnTo>
                    <a:pt x="667" y="513"/>
                  </a:lnTo>
                  <a:lnTo>
                    <a:pt x="673" y="550"/>
                  </a:lnTo>
                  <a:lnTo>
                    <a:pt x="690" y="579"/>
                  </a:lnTo>
                  <a:lnTo>
                    <a:pt x="708" y="601"/>
                  </a:lnTo>
                  <a:lnTo>
                    <a:pt x="733" y="618"/>
                  </a:lnTo>
                  <a:lnTo>
                    <a:pt x="759" y="625"/>
                  </a:lnTo>
                  <a:lnTo>
                    <a:pt x="781" y="625"/>
                  </a:lnTo>
                  <a:lnTo>
                    <a:pt x="807" y="616"/>
                  </a:lnTo>
                  <a:lnTo>
                    <a:pt x="825" y="601"/>
                  </a:lnTo>
                  <a:lnTo>
                    <a:pt x="843" y="589"/>
                  </a:lnTo>
                  <a:lnTo>
                    <a:pt x="850" y="601"/>
                  </a:lnTo>
                  <a:lnTo>
                    <a:pt x="850" y="853"/>
                  </a:lnTo>
                  <a:lnTo>
                    <a:pt x="592" y="853"/>
                  </a:lnTo>
                  <a:lnTo>
                    <a:pt x="588" y="841"/>
                  </a:lnTo>
                  <a:lnTo>
                    <a:pt x="600" y="831"/>
                  </a:lnTo>
                  <a:lnTo>
                    <a:pt x="613" y="817"/>
                  </a:lnTo>
                  <a:lnTo>
                    <a:pt x="621" y="798"/>
                  </a:lnTo>
                  <a:lnTo>
                    <a:pt x="627" y="775"/>
                  </a:lnTo>
                  <a:lnTo>
                    <a:pt x="621" y="753"/>
                  </a:lnTo>
                  <a:lnTo>
                    <a:pt x="615" y="733"/>
                  </a:lnTo>
                  <a:lnTo>
                    <a:pt x="601" y="715"/>
                  </a:lnTo>
                  <a:lnTo>
                    <a:pt x="580" y="697"/>
                  </a:lnTo>
                  <a:lnTo>
                    <a:pt x="550" y="682"/>
                  </a:lnTo>
                  <a:lnTo>
                    <a:pt x="510" y="675"/>
                  </a:lnTo>
                  <a:lnTo>
                    <a:pt x="487" y="678"/>
                  </a:lnTo>
                  <a:lnTo>
                    <a:pt x="462" y="684"/>
                  </a:lnTo>
                  <a:lnTo>
                    <a:pt x="439" y="697"/>
                  </a:lnTo>
                  <a:lnTo>
                    <a:pt x="423" y="712"/>
                  </a:lnTo>
                  <a:lnTo>
                    <a:pt x="411" y="736"/>
                  </a:lnTo>
                  <a:lnTo>
                    <a:pt x="405" y="765"/>
                  </a:lnTo>
                  <a:lnTo>
                    <a:pt x="408" y="787"/>
                  </a:lnTo>
                  <a:lnTo>
                    <a:pt x="417" y="810"/>
                  </a:lnTo>
                  <a:lnTo>
                    <a:pt x="429" y="828"/>
                  </a:lnTo>
                  <a:lnTo>
                    <a:pt x="436" y="843"/>
                  </a:lnTo>
                  <a:lnTo>
                    <a:pt x="427" y="853"/>
                  </a:lnTo>
                  <a:lnTo>
                    <a:pt x="178" y="853"/>
                  </a:lnTo>
                  <a:close/>
                </a:path>
              </a:pathLst>
            </a:custGeom>
            <a:solidFill>
              <a:schemeClr val="accent5"/>
            </a:solidFill>
            <a:ln w="12700">
              <a:solidFill>
                <a:schemeClr val="bg1"/>
              </a:solidFill>
              <a:round/>
              <a:headEnd/>
              <a:tailEnd/>
            </a:ln>
          </p:spPr>
          <p:txBody>
            <a:bodyPr wrap="none" lIns="36000" tIns="36000" rIns="36000" bIns="36000" anchor="ctr"/>
            <a:lstStyle/>
            <a:p>
              <a:pPr algn="ctr">
                <a:defRPr/>
              </a:pPr>
              <a:r>
                <a:rPr lang="en-US" sz="1600" b="1" dirty="0">
                  <a:solidFill>
                    <a:schemeClr val="bg1"/>
                  </a:solidFill>
                  <a:latin typeface="Century Gothic" pitchFamily="34" charset="0"/>
                  <a:ea typeface="+mn-ea"/>
                  <a:cs typeface="+mn-cs"/>
                </a:rPr>
                <a:t>Changes</a:t>
              </a:r>
            </a:p>
            <a:p>
              <a:pPr algn="ctr">
                <a:defRPr/>
              </a:pPr>
              <a:r>
                <a:rPr lang="en-US" sz="1600" b="1" dirty="0">
                  <a:solidFill>
                    <a:schemeClr val="bg1"/>
                  </a:solidFill>
                  <a:latin typeface="Century Gothic" pitchFamily="34" charset="0"/>
                  <a:ea typeface="+mn-ea"/>
                  <a:cs typeface="+mn-cs"/>
                </a:rPr>
                <a:t>   Comprehension</a:t>
              </a:r>
            </a:p>
          </p:txBody>
        </p:sp>
        <p:sp>
          <p:nvSpPr>
            <p:cNvPr id="11" name="Freeform 10"/>
            <p:cNvSpPr>
              <a:spLocks/>
            </p:cNvSpPr>
            <p:nvPr/>
          </p:nvSpPr>
          <p:spPr bwMode="auto">
            <a:xfrm>
              <a:off x="3345" y="1792"/>
              <a:ext cx="774" cy="1090"/>
            </a:xfrm>
            <a:custGeom>
              <a:avLst/>
              <a:gdLst>
                <a:gd name="T0" fmla="*/ 0 w 673"/>
                <a:gd name="T1" fmla="*/ 904 h 1036"/>
                <a:gd name="T2" fmla="*/ 0 w 673"/>
                <a:gd name="T3" fmla="*/ 190 h 1036"/>
                <a:gd name="T4" fmla="*/ 285 w 673"/>
                <a:gd name="T5" fmla="*/ 190 h 1036"/>
                <a:gd name="T6" fmla="*/ 257 w 673"/>
                <a:gd name="T7" fmla="*/ 114 h 1036"/>
                <a:gd name="T8" fmla="*/ 391 w 673"/>
                <a:gd name="T9" fmla="*/ 1 h 1036"/>
                <a:gd name="T10" fmla="*/ 510 w 673"/>
                <a:gd name="T11" fmla="*/ 99 h 1036"/>
                <a:gd name="T12" fmla="*/ 492 w 673"/>
                <a:gd name="T13" fmla="*/ 190 h 1036"/>
                <a:gd name="T14" fmla="*/ 773 w 673"/>
                <a:gd name="T15" fmla="*/ 190 h 1036"/>
                <a:gd name="T16" fmla="*/ 773 w 673"/>
                <a:gd name="T17" fmla="*/ 450 h 1036"/>
                <a:gd name="T18" fmla="*/ 672 w 673"/>
                <a:gd name="T19" fmla="*/ 431 h 1036"/>
                <a:gd name="T20" fmla="*/ 570 w 673"/>
                <a:gd name="T21" fmla="*/ 542 h 1036"/>
                <a:gd name="T22" fmla="*/ 687 w 673"/>
                <a:gd name="T23" fmla="*/ 662 h 1036"/>
                <a:gd name="T24" fmla="*/ 773 w 673"/>
                <a:gd name="T25" fmla="*/ 637 h 1036"/>
                <a:gd name="T26" fmla="*/ 773 w 673"/>
                <a:gd name="T27" fmla="*/ 904 h 1036"/>
                <a:gd name="T28" fmla="*/ 484 w 673"/>
                <a:gd name="T29" fmla="*/ 904 h 1036"/>
                <a:gd name="T30" fmla="*/ 470 w 673"/>
                <a:gd name="T31" fmla="*/ 917 h 1036"/>
                <a:gd name="T32" fmla="*/ 482 w 673"/>
                <a:gd name="T33" fmla="*/ 935 h 1036"/>
                <a:gd name="T34" fmla="*/ 497 w 673"/>
                <a:gd name="T35" fmla="*/ 954 h 1036"/>
                <a:gd name="T36" fmla="*/ 507 w 673"/>
                <a:gd name="T37" fmla="*/ 971 h 1036"/>
                <a:gd name="T38" fmla="*/ 511 w 673"/>
                <a:gd name="T39" fmla="*/ 995 h 1036"/>
                <a:gd name="T40" fmla="*/ 508 w 673"/>
                <a:gd name="T41" fmla="*/ 1022 h 1036"/>
                <a:gd name="T42" fmla="*/ 497 w 673"/>
                <a:gd name="T43" fmla="*/ 1044 h 1036"/>
                <a:gd name="T44" fmla="*/ 480 w 673"/>
                <a:gd name="T45" fmla="*/ 1063 h 1036"/>
                <a:gd name="T46" fmla="*/ 455 w 673"/>
                <a:gd name="T47" fmla="*/ 1081 h 1036"/>
                <a:gd name="T48" fmla="*/ 417 w 673"/>
                <a:gd name="T49" fmla="*/ 1087 h 1036"/>
                <a:gd name="T50" fmla="*/ 386 w 673"/>
                <a:gd name="T51" fmla="*/ 1090 h 1036"/>
                <a:gd name="T52" fmla="*/ 355 w 673"/>
                <a:gd name="T53" fmla="*/ 1087 h 1036"/>
                <a:gd name="T54" fmla="*/ 327 w 673"/>
                <a:gd name="T55" fmla="*/ 1077 h 1036"/>
                <a:gd name="T56" fmla="*/ 301 w 673"/>
                <a:gd name="T57" fmla="*/ 1059 h 1036"/>
                <a:gd name="T58" fmla="*/ 279 w 673"/>
                <a:gd name="T59" fmla="*/ 1046 h 1036"/>
                <a:gd name="T60" fmla="*/ 263 w 673"/>
                <a:gd name="T61" fmla="*/ 1015 h 1036"/>
                <a:gd name="T62" fmla="*/ 260 w 673"/>
                <a:gd name="T63" fmla="*/ 990 h 1036"/>
                <a:gd name="T64" fmla="*/ 258 w 673"/>
                <a:gd name="T65" fmla="*/ 967 h 1036"/>
                <a:gd name="T66" fmla="*/ 272 w 673"/>
                <a:gd name="T67" fmla="*/ 933 h 1036"/>
                <a:gd name="T68" fmla="*/ 296 w 673"/>
                <a:gd name="T69" fmla="*/ 916 h 1036"/>
                <a:gd name="T70" fmla="*/ 287 w 673"/>
                <a:gd name="T71" fmla="*/ 904 h 1036"/>
                <a:gd name="T72" fmla="*/ 0 w 673"/>
                <a:gd name="T73" fmla="*/ 904 h 10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3"/>
                <a:gd name="T112" fmla="*/ 0 h 1036"/>
                <a:gd name="T113" fmla="*/ 673 w 673"/>
                <a:gd name="T114" fmla="*/ 1036 h 10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3" h="1036">
                  <a:moveTo>
                    <a:pt x="0" y="859"/>
                  </a:moveTo>
                  <a:lnTo>
                    <a:pt x="0" y="181"/>
                  </a:lnTo>
                  <a:lnTo>
                    <a:pt x="248" y="181"/>
                  </a:lnTo>
                  <a:cubicBezTo>
                    <a:pt x="285" y="169"/>
                    <a:pt x="226" y="159"/>
                    <a:pt x="224" y="108"/>
                  </a:cubicBezTo>
                  <a:cubicBezTo>
                    <a:pt x="222" y="57"/>
                    <a:pt x="272" y="0"/>
                    <a:pt x="340" y="1"/>
                  </a:cubicBezTo>
                  <a:cubicBezTo>
                    <a:pt x="408" y="3"/>
                    <a:pt x="441" y="44"/>
                    <a:pt x="444" y="94"/>
                  </a:cubicBezTo>
                  <a:cubicBezTo>
                    <a:pt x="447" y="144"/>
                    <a:pt x="389" y="165"/>
                    <a:pt x="428" y="181"/>
                  </a:cubicBezTo>
                  <a:lnTo>
                    <a:pt x="673" y="181"/>
                  </a:lnTo>
                  <a:lnTo>
                    <a:pt x="673" y="428"/>
                  </a:lnTo>
                  <a:cubicBezTo>
                    <a:pt x="658" y="467"/>
                    <a:pt x="641" y="409"/>
                    <a:pt x="585" y="410"/>
                  </a:cubicBezTo>
                  <a:cubicBezTo>
                    <a:pt x="529" y="412"/>
                    <a:pt x="496" y="453"/>
                    <a:pt x="496" y="515"/>
                  </a:cubicBezTo>
                  <a:cubicBezTo>
                    <a:pt x="497" y="577"/>
                    <a:pt x="542" y="629"/>
                    <a:pt x="598" y="629"/>
                  </a:cubicBezTo>
                  <a:cubicBezTo>
                    <a:pt x="654" y="629"/>
                    <a:pt x="661" y="570"/>
                    <a:pt x="673" y="605"/>
                  </a:cubicBezTo>
                  <a:lnTo>
                    <a:pt x="673" y="859"/>
                  </a:lnTo>
                  <a:lnTo>
                    <a:pt x="421" y="859"/>
                  </a:lnTo>
                  <a:lnTo>
                    <a:pt x="409" y="872"/>
                  </a:lnTo>
                  <a:lnTo>
                    <a:pt x="420" y="889"/>
                  </a:lnTo>
                  <a:lnTo>
                    <a:pt x="433" y="907"/>
                  </a:lnTo>
                  <a:lnTo>
                    <a:pt x="441" y="923"/>
                  </a:lnTo>
                  <a:lnTo>
                    <a:pt x="445" y="946"/>
                  </a:lnTo>
                  <a:lnTo>
                    <a:pt x="442" y="971"/>
                  </a:lnTo>
                  <a:lnTo>
                    <a:pt x="433" y="992"/>
                  </a:lnTo>
                  <a:lnTo>
                    <a:pt x="418" y="1010"/>
                  </a:lnTo>
                  <a:lnTo>
                    <a:pt x="396" y="1027"/>
                  </a:lnTo>
                  <a:lnTo>
                    <a:pt x="363" y="1033"/>
                  </a:lnTo>
                  <a:lnTo>
                    <a:pt x="336" y="1036"/>
                  </a:lnTo>
                  <a:lnTo>
                    <a:pt x="309" y="1033"/>
                  </a:lnTo>
                  <a:lnTo>
                    <a:pt x="285" y="1024"/>
                  </a:lnTo>
                  <a:lnTo>
                    <a:pt x="262" y="1007"/>
                  </a:lnTo>
                  <a:lnTo>
                    <a:pt x="243" y="994"/>
                  </a:lnTo>
                  <a:lnTo>
                    <a:pt x="229" y="965"/>
                  </a:lnTo>
                  <a:lnTo>
                    <a:pt x="226" y="941"/>
                  </a:lnTo>
                  <a:lnTo>
                    <a:pt x="225" y="919"/>
                  </a:lnTo>
                  <a:lnTo>
                    <a:pt x="237" y="887"/>
                  </a:lnTo>
                  <a:lnTo>
                    <a:pt x="258" y="871"/>
                  </a:lnTo>
                  <a:lnTo>
                    <a:pt x="250" y="859"/>
                  </a:lnTo>
                  <a:lnTo>
                    <a:pt x="0" y="859"/>
                  </a:lnTo>
                  <a:close/>
                </a:path>
              </a:pathLst>
            </a:custGeom>
            <a:solidFill>
              <a:schemeClr val="accent4"/>
            </a:solidFill>
            <a:ln w="12700">
              <a:solidFill>
                <a:schemeClr val="bg1"/>
              </a:solidFill>
              <a:round/>
              <a:headEnd/>
              <a:tailEnd/>
            </a:ln>
          </p:spPr>
          <p:txBody>
            <a:bodyPr wrap="none" lIns="36000" tIns="36000" rIns="36000" bIns="36000" anchor="ctr"/>
            <a:lstStyle/>
            <a:p>
              <a:pPr>
                <a:defRPr/>
              </a:pPr>
              <a:r>
                <a:rPr lang="en-US" sz="1600" b="1" dirty="0">
                  <a:solidFill>
                    <a:schemeClr val="bg1"/>
                  </a:solidFill>
                  <a:latin typeface="Century Gothic" pitchFamily="34" charset="0"/>
                  <a:ea typeface="+mn-ea"/>
                  <a:cs typeface="+mn-cs"/>
                </a:rPr>
                <a:t>              Helps Teach</a:t>
              </a:r>
            </a:p>
            <a:p>
              <a:pPr>
                <a:defRPr/>
              </a:pPr>
              <a:r>
                <a:rPr lang="en-US" sz="1600" b="1" dirty="0">
                  <a:solidFill>
                    <a:schemeClr val="bg1"/>
                  </a:solidFill>
                  <a:latin typeface="Century Gothic" pitchFamily="34" charset="0"/>
                  <a:ea typeface="+mn-ea"/>
                  <a:cs typeface="+mn-cs"/>
                </a:rPr>
                <a:t>    Reading as a Process</a:t>
              </a:r>
            </a:p>
          </p:txBody>
        </p:sp>
        <p:sp>
          <p:nvSpPr>
            <p:cNvPr id="12" name="Freeform 11"/>
            <p:cNvSpPr>
              <a:spLocks/>
            </p:cNvSpPr>
            <p:nvPr/>
          </p:nvSpPr>
          <p:spPr bwMode="auto">
            <a:xfrm>
              <a:off x="3347" y="2497"/>
              <a:ext cx="771" cy="901"/>
            </a:xfrm>
            <a:custGeom>
              <a:avLst/>
              <a:gdLst>
                <a:gd name="T0" fmla="*/ 0 w 673"/>
                <a:gd name="T1" fmla="*/ 1045 h 857"/>
                <a:gd name="T2" fmla="*/ 1 w 673"/>
                <a:gd name="T3" fmla="*/ 221 h 857"/>
                <a:gd name="T4" fmla="*/ 430 w 673"/>
                <a:gd name="T5" fmla="*/ 221 h 857"/>
                <a:gd name="T6" fmla="*/ 386 w 673"/>
                <a:gd name="T7" fmla="*/ 132 h 857"/>
                <a:gd name="T8" fmla="*/ 588 w 673"/>
                <a:gd name="T9" fmla="*/ 1 h 857"/>
                <a:gd name="T10" fmla="*/ 765 w 673"/>
                <a:gd name="T11" fmla="*/ 115 h 857"/>
                <a:gd name="T12" fmla="*/ 737 w 673"/>
                <a:gd name="T13" fmla="*/ 221 h 857"/>
                <a:gd name="T14" fmla="*/ 1159 w 673"/>
                <a:gd name="T15" fmla="*/ 221 h 857"/>
                <a:gd name="T16" fmla="*/ 1159 w 673"/>
                <a:gd name="T17" fmla="*/ 524 h 857"/>
                <a:gd name="T18" fmla="*/ 1159 w 673"/>
                <a:gd name="T19" fmla="*/ 740 h 857"/>
                <a:gd name="T20" fmla="*/ 1159 w 673"/>
                <a:gd name="T21" fmla="*/ 1047 h 857"/>
                <a:gd name="T22" fmla="*/ 0 w 673"/>
                <a:gd name="T23" fmla="*/ 1045 h 8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857"/>
                <a:gd name="T38" fmla="*/ 673 w 673"/>
                <a:gd name="T39" fmla="*/ 857 h 8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857">
                  <a:moveTo>
                    <a:pt x="0" y="855"/>
                  </a:moveTo>
                  <a:lnTo>
                    <a:pt x="1" y="181"/>
                  </a:lnTo>
                  <a:lnTo>
                    <a:pt x="249" y="181"/>
                  </a:lnTo>
                  <a:cubicBezTo>
                    <a:pt x="286" y="169"/>
                    <a:pt x="227" y="159"/>
                    <a:pt x="224" y="108"/>
                  </a:cubicBezTo>
                  <a:cubicBezTo>
                    <a:pt x="222" y="57"/>
                    <a:pt x="273" y="0"/>
                    <a:pt x="341" y="1"/>
                  </a:cubicBezTo>
                  <a:cubicBezTo>
                    <a:pt x="408" y="3"/>
                    <a:pt x="442" y="44"/>
                    <a:pt x="444" y="94"/>
                  </a:cubicBezTo>
                  <a:cubicBezTo>
                    <a:pt x="447" y="144"/>
                    <a:pt x="389" y="165"/>
                    <a:pt x="428" y="181"/>
                  </a:cubicBezTo>
                  <a:lnTo>
                    <a:pt x="673" y="181"/>
                  </a:lnTo>
                  <a:lnTo>
                    <a:pt x="673" y="429"/>
                  </a:lnTo>
                  <a:cubicBezTo>
                    <a:pt x="673" y="500"/>
                    <a:pt x="673" y="535"/>
                    <a:pt x="673" y="606"/>
                  </a:cubicBezTo>
                  <a:lnTo>
                    <a:pt x="673" y="857"/>
                  </a:lnTo>
                  <a:lnTo>
                    <a:pt x="0" y="855"/>
                  </a:lnTo>
                  <a:close/>
                </a:path>
              </a:pathLst>
            </a:custGeom>
            <a:solidFill>
              <a:schemeClr val="bg2">
                <a:lumMod val="40000"/>
                <a:lumOff val="60000"/>
              </a:schemeClr>
            </a:solidFill>
            <a:ln w="12700">
              <a:solidFill>
                <a:schemeClr val="bg1"/>
              </a:solidFill>
              <a:round/>
              <a:headEnd/>
              <a:tailEnd/>
            </a:ln>
          </p:spPr>
          <p:txBody>
            <a:bodyPr wrap="none" lIns="36000" tIns="36000" rIns="36000" bIns="36000" anchor="ctr"/>
            <a:lstStyle/>
            <a:p>
              <a:pPr algn="ctr">
                <a:defRPr/>
              </a:pPr>
              <a:r>
                <a:rPr lang="en-US" sz="1600" b="1" dirty="0">
                  <a:solidFill>
                    <a:schemeClr val="bg1"/>
                  </a:solidFill>
                  <a:latin typeface="Century Gothic" pitchFamily="34" charset="0"/>
                  <a:ea typeface="+mn-ea"/>
                  <a:cs typeface="+mn-cs"/>
                </a:rPr>
                <a:t>Promotes</a:t>
              </a:r>
            </a:p>
            <a:p>
              <a:pPr algn="ctr">
                <a:defRPr/>
              </a:pPr>
              <a:r>
                <a:rPr lang="en-US" sz="1600" b="1" dirty="0">
                  <a:solidFill>
                    <a:schemeClr val="bg1"/>
                  </a:solidFill>
                  <a:latin typeface="Century Gothic" pitchFamily="34" charset="0"/>
                  <a:ea typeface="+mn-ea"/>
                  <a:cs typeface="+mn-cs"/>
                </a:rPr>
                <a:t>Active</a:t>
              </a:r>
            </a:p>
            <a:p>
              <a:pPr algn="ctr">
                <a:defRPr/>
              </a:pPr>
              <a:r>
                <a:rPr lang="en-US" sz="1600" b="1" dirty="0">
                  <a:solidFill>
                    <a:schemeClr val="bg1"/>
                  </a:solidFill>
                  <a:latin typeface="Century Gothic" pitchFamily="34" charset="0"/>
                  <a:ea typeface="+mn-ea"/>
                  <a:cs typeface="+mn-cs"/>
                </a:rPr>
                <a:t>Reading</a:t>
              </a:r>
            </a:p>
          </p:txBody>
        </p:sp>
        <p:sp>
          <p:nvSpPr>
            <p:cNvPr id="13" name="Freeform 12"/>
            <p:cNvSpPr>
              <a:spLocks/>
            </p:cNvSpPr>
            <p:nvPr/>
          </p:nvSpPr>
          <p:spPr bwMode="auto">
            <a:xfrm>
              <a:off x="3908" y="2500"/>
              <a:ext cx="983" cy="898"/>
            </a:xfrm>
            <a:custGeom>
              <a:avLst/>
              <a:gdLst>
                <a:gd name="T0" fmla="*/ 983 w 857"/>
                <a:gd name="T1" fmla="*/ 898 h 853"/>
                <a:gd name="T2" fmla="*/ 983 w 857"/>
                <a:gd name="T3" fmla="*/ 191 h 853"/>
                <a:gd name="T4" fmla="*/ 699 w 857"/>
                <a:gd name="T5" fmla="*/ 191 h 853"/>
                <a:gd name="T6" fmla="*/ 726 w 857"/>
                <a:gd name="T7" fmla="*/ 114 h 853"/>
                <a:gd name="T8" fmla="*/ 593 w 857"/>
                <a:gd name="T9" fmla="*/ 1 h 853"/>
                <a:gd name="T10" fmla="*/ 474 w 857"/>
                <a:gd name="T11" fmla="*/ 99 h 853"/>
                <a:gd name="T12" fmla="*/ 492 w 857"/>
                <a:gd name="T13" fmla="*/ 191 h 853"/>
                <a:gd name="T14" fmla="*/ 211 w 857"/>
                <a:gd name="T15" fmla="*/ 191 h 853"/>
                <a:gd name="T16" fmla="*/ 211 w 857"/>
                <a:gd name="T17" fmla="*/ 451 h 853"/>
                <a:gd name="T18" fmla="*/ 154 w 857"/>
                <a:gd name="T19" fmla="*/ 439 h 853"/>
                <a:gd name="T20" fmla="*/ 68 w 857"/>
                <a:gd name="T21" fmla="*/ 436 h 853"/>
                <a:gd name="T22" fmla="*/ 18 w 857"/>
                <a:gd name="T23" fmla="*/ 480 h 853"/>
                <a:gd name="T24" fmla="*/ 5 w 857"/>
                <a:gd name="T25" fmla="*/ 558 h 853"/>
                <a:gd name="T26" fmla="*/ 49 w 857"/>
                <a:gd name="T27" fmla="*/ 635 h 853"/>
                <a:gd name="T28" fmla="*/ 123 w 857"/>
                <a:gd name="T29" fmla="*/ 650 h 853"/>
                <a:gd name="T30" fmla="*/ 209 w 857"/>
                <a:gd name="T31" fmla="*/ 632 h 853"/>
                <a:gd name="T32" fmla="*/ 209 w 857"/>
                <a:gd name="T33" fmla="*/ 897 h 853"/>
                <a:gd name="T34" fmla="*/ 983 w 857"/>
                <a:gd name="T35" fmla="*/ 898 h 8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7"/>
                <a:gd name="T55" fmla="*/ 0 h 853"/>
                <a:gd name="T56" fmla="*/ 857 w 857"/>
                <a:gd name="T57" fmla="*/ 853 h 8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7" h="853">
                  <a:moveTo>
                    <a:pt x="857" y="853"/>
                  </a:moveTo>
                  <a:lnTo>
                    <a:pt x="857" y="181"/>
                  </a:lnTo>
                  <a:lnTo>
                    <a:pt x="609" y="181"/>
                  </a:lnTo>
                  <a:cubicBezTo>
                    <a:pt x="572" y="169"/>
                    <a:pt x="631" y="159"/>
                    <a:pt x="633" y="108"/>
                  </a:cubicBezTo>
                  <a:cubicBezTo>
                    <a:pt x="635" y="57"/>
                    <a:pt x="585" y="0"/>
                    <a:pt x="517" y="1"/>
                  </a:cubicBezTo>
                  <a:cubicBezTo>
                    <a:pt x="449" y="3"/>
                    <a:pt x="416" y="44"/>
                    <a:pt x="413" y="94"/>
                  </a:cubicBezTo>
                  <a:cubicBezTo>
                    <a:pt x="410" y="144"/>
                    <a:pt x="468" y="165"/>
                    <a:pt x="429" y="181"/>
                  </a:cubicBezTo>
                  <a:lnTo>
                    <a:pt x="184" y="181"/>
                  </a:lnTo>
                  <a:lnTo>
                    <a:pt x="184" y="428"/>
                  </a:lnTo>
                  <a:cubicBezTo>
                    <a:pt x="176" y="467"/>
                    <a:pt x="152" y="424"/>
                    <a:pt x="134" y="417"/>
                  </a:cubicBezTo>
                  <a:cubicBezTo>
                    <a:pt x="116" y="410"/>
                    <a:pt x="83" y="404"/>
                    <a:pt x="59" y="414"/>
                  </a:cubicBezTo>
                  <a:cubicBezTo>
                    <a:pt x="40" y="421"/>
                    <a:pt x="26" y="440"/>
                    <a:pt x="16" y="456"/>
                  </a:cubicBezTo>
                  <a:cubicBezTo>
                    <a:pt x="7" y="475"/>
                    <a:pt x="0" y="506"/>
                    <a:pt x="4" y="530"/>
                  </a:cubicBezTo>
                  <a:cubicBezTo>
                    <a:pt x="8" y="554"/>
                    <a:pt x="26" y="589"/>
                    <a:pt x="43" y="603"/>
                  </a:cubicBezTo>
                  <a:cubicBezTo>
                    <a:pt x="60" y="617"/>
                    <a:pt x="84" y="617"/>
                    <a:pt x="107" y="617"/>
                  </a:cubicBezTo>
                  <a:cubicBezTo>
                    <a:pt x="130" y="617"/>
                    <a:pt x="170" y="561"/>
                    <a:pt x="182" y="600"/>
                  </a:cubicBezTo>
                  <a:lnTo>
                    <a:pt x="182" y="852"/>
                  </a:lnTo>
                  <a:lnTo>
                    <a:pt x="857" y="853"/>
                  </a:lnTo>
                  <a:close/>
                </a:path>
              </a:pathLst>
            </a:custGeom>
            <a:solidFill>
              <a:schemeClr val="accent5">
                <a:lumMod val="40000"/>
                <a:lumOff val="60000"/>
              </a:schemeClr>
            </a:solidFill>
            <a:ln w="12700">
              <a:solidFill>
                <a:schemeClr val="bg1"/>
              </a:solidFill>
              <a:round/>
              <a:headEnd/>
              <a:tailEnd/>
            </a:ln>
          </p:spPr>
          <p:txBody>
            <a:bodyPr wrap="none" lIns="36000" tIns="36000" rIns="36000" bIns="36000" anchor="ctr"/>
            <a:lstStyle/>
            <a:p>
              <a:pPr algn="ctr">
                <a:defRPr/>
              </a:pPr>
              <a:r>
                <a:rPr lang="en-US" sz="1600" b="1" dirty="0">
                  <a:solidFill>
                    <a:schemeClr val="bg1"/>
                  </a:solidFill>
                  <a:latin typeface="Century Gothic" pitchFamily="34" charset="0"/>
                  <a:ea typeface="+mn-ea"/>
                  <a:cs typeface="+mn-cs"/>
                </a:rPr>
                <a:t>        Improves </a:t>
              </a:r>
            </a:p>
            <a:p>
              <a:pPr algn="ctr">
                <a:defRPr/>
              </a:pPr>
              <a:r>
                <a:rPr lang="en-US" sz="1600" b="1" dirty="0">
                  <a:solidFill>
                    <a:schemeClr val="bg1"/>
                  </a:solidFill>
                  <a:latin typeface="Century Gothic" pitchFamily="34" charset="0"/>
                  <a:ea typeface="+mn-ea"/>
                  <a:cs typeface="+mn-cs"/>
                </a:rPr>
                <a:t>      Writing</a:t>
              </a:r>
            </a:p>
          </p:txBody>
        </p:sp>
        <p:sp>
          <p:nvSpPr>
            <p:cNvPr id="16" name="Freeform 15"/>
            <p:cNvSpPr>
              <a:spLocks/>
            </p:cNvSpPr>
            <p:nvPr/>
          </p:nvSpPr>
          <p:spPr bwMode="auto">
            <a:xfrm rot="10800000" flipH="1" flipV="1">
              <a:off x="3345" y="1266"/>
              <a:ext cx="977" cy="709"/>
            </a:xfrm>
            <a:custGeom>
              <a:avLst/>
              <a:gdLst>
                <a:gd name="T0" fmla="*/ 0 w 2312"/>
                <a:gd name="T1" fmla="*/ 0 h 1823"/>
                <a:gd name="T2" fmla="*/ 770 w 2312"/>
                <a:gd name="T3" fmla="*/ 0 h 1823"/>
                <a:gd name="T4" fmla="*/ 770 w 2312"/>
                <a:gd name="T5" fmla="*/ 261 h 1823"/>
                <a:gd name="T6" fmla="*/ 854 w 2312"/>
                <a:gd name="T7" fmla="*/ 236 h 1823"/>
                <a:gd name="T8" fmla="*/ 975 w 2312"/>
                <a:gd name="T9" fmla="*/ 358 h 1823"/>
                <a:gd name="T10" fmla="*/ 870 w 2312"/>
                <a:gd name="T11" fmla="*/ 468 h 1823"/>
                <a:gd name="T12" fmla="*/ 770 w 2312"/>
                <a:gd name="T13" fmla="*/ 451 h 1823"/>
                <a:gd name="T14" fmla="*/ 770 w 2312"/>
                <a:gd name="T15" fmla="*/ 709 h 1823"/>
                <a:gd name="T16" fmla="*/ 486 w 2312"/>
                <a:gd name="T17" fmla="*/ 709 h 1823"/>
                <a:gd name="T18" fmla="*/ 507 w 2312"/>
                <a:gd name="T19" fmla="*/ 616 h 1823"/>
                <a:gd name="T20" fmla="*/ 387 w 2312"/>
                <a:gd name="T21" fmla="*/ 523 h 1823"/>
                <a:gd name="T22" fmla="*/ 257 w 2312"/>
                <a:gd name="T23" fmla="*/ 630 h 1823"/>
                <a:gd name="T24" fmla="*/ 284 w 2312"/>
                <a:gd name="T25" fmla="*/ 709 h 1823"/>
                <a:gd name="T26" fmla="*/ 0 w 2312"/>
                <a:gd name="T27" fmla="*/ 709 h 1823"/>
                <a:gd name="T28" fmla="*/ 0 w 2312"/>
                <a:gd name="T29" fmla="*/ 0 h 18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12"/>
                <a:gd name="T46" fmla="*/ 0 h 1823"/>
                <a:gd name="T47" fmla="*/ 2312 w 2312"/>
                <a:gd name="T48" fmla="*/ 1823 h 18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12" h="1823">
                  <a:moveTo>
                    <a:pt x="0" y="0"/>
                  </a:moveTo>
                  <a:lnTo>
                    <a:pt x="1822" y="0"/>
                  </a:lnTo>
                  <a:lnTo>
                    <a:pt x="1822" y="672"/>
                  </a:lnTo>
                  <a:cubicBezTo>
                    <a:pt x="1854" y="772"/>
                    <a:pt x="1882" y="612"/>
                    <a:pt x="2020" y="606"/>
                  </a:cubicBezTo>
                  <a:cubicBezTo>
                    <a:pt x="2158" y="600"/>
                    <a:pt x="2312" y="738"/>
                    <a:pt x="2308" y="921"/>
                  </a:cubicBezTo>
                  <a:cubicBezTo>
                    <a:pt x="2304" y="1105"/>
                    <a:pt x="2194" y="1195"/>
                    <a:pt x="2058" y="1203"/>
                  </a:cubicBezTo>
                  <a:cubicBezTo>
                    <a:pt x="1922" y="1211"/>
                    <a:pt x="1864" y="1053"/>
                    <a:pt x="1822" y="1159"/>
                  </a:cubicBezTo>
                  <a:lnTo>
                    <a:pt x="1822" y="1823"/>
                  </a:lnTo>
                  <a:lnTo>
                    <a:pt x="1151" y="1823"/>
                  </a:lnTo>
                  <a:cubicBezTo>
                    <a:pt x="1047" y="1783"/>
                    <a:pt x="1204" y="1736"/>
                    <a:pt x="1200" y="1584"/>
                  </a:cubicBezTo>
                  <a:cubicBezTo>
                    <a:pt x="1196" y="1432"/>
                    <a:pt x="1085" y="1343"/>
                    <a:pt x="916" y="1344"/>
                  </a:cubicBezTo>
                  <a:cubicBezTo>
                    <a:pt x="747" y="1345"/>
                    <a:pt x="608" y="1468"/>
                    <a:pt x="608" y="1620"/>
                  </a:cubicBezTo>
                  <a:cubicBezTo>
                    <a:pt x="608" y="1772"/>
                    <a:pt x="767" y="1791"/>
                    <a:pt x="671" y="1823"/>
                  </a:cubicBezTo>
                  <a:lnTo>
                    <a:pt x="0" y="1823"/>
                  </a:lnTo>
                  <a:lnTo>
                    <a:pt x="0" y="0"/>
                  </a:lnTo>
                  <a:close/>
                </a:path>
              </a:pathLst>
            </a:custGeom>
            <a:solidFill>
              <a:schemeClr val="bg2">
                <a:lumMod val="75000"/>
              </a:schemeClr>
            </a:solidFill>
            <a:ln w="12700">
              <a:solidFill>
                <a:schemeClr val="bg1"/>
              </a:solidFill>
              <a:round/>
              <a:headEnd/>
              <a:tailEnd/>
            </a:ln>
          </p:spPr>
          <p:txBody>
            <a:bodyPr wrap="none" lIns="36000" tIns="36000" rIns="36000" bIns="36000" anchor="ctr"/>
            <a:lstStyle/>
            <a:p>
              <a:pPr>
                <a:defRPr/>
              </a:pPr>
              <a:r>
                <a:rPr lang="en-US" sz="1600" b="1" dirty="0">
                  <a:solidFill>
                    <a:schemeClr val="bg1"/>
                  </a:solidFill>
                  <a:latin typeface="Century Gothic" pitchFamily="34" charset="0"/>
                  <a:ea typeface="+mn-ea"/>
                  <a:cs typeface="+mn-cs"/>
                </a:rPr>
                <a:t>                   Focuses</a:t>
              </a:r>
            </a:p>
            <a:p>
              <a:pPr>
                <a:defRPr/>
              </a:pPr>
              <a:r>
                <a:rPr lang="en-US" sz="1600" b="1" dirty="0">
                  <a:solidFill>
                    <a:schemeClr val="bg1"/>
                  </a:solidFill>
                  <a:latin typeface="Century Gothic" pitchFamily="34" charset="0"/>
                  <a:ea typeface="+mn-ea"/>
                  <a:cs typeface="+mn-cs"/>
                </a:rPr>
                <a:t>                   Reading</a:t>
              </a:r>
            </a:p>
          </p:txBody>
        </p:sp>
      </p:grpSp>
    </p:spTree>
    <p:extLst>
      <p:ext uri="{BB962C8B-B14F-4D97-AF65-F5344CB8AC3E}">
        <p14:creationId xmlns:p14="http://schemas.microsoft.com/office/powerpoint/2010/main" val="48832590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3010</TotalTime>
  <Words>4507</Words>
  <Application>Microsoft Macintosh PowerPoint</Application>
  <PresentationFormat>On-screen Show (4:3)</PresentationFormat>
  <Paragraphs>766</Paragraphs>
  <Slides>79</Slides>
  <Notes>2</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Civic</vt:lpstr>
      <vt:lpstr>PowerPoint Presentation</vt:lpstr>
      <vt:lpstr>Warm up quote analysis</vt:lpstr>
      <vt:lpstr>CLASS OBJECTIVES</vt:lpstr>
      <vt:lpstr>PowerPoint Presentation</vt:lpstr>
      <vt:lpstr>note taking and text response method</vt:lpstr>
      <vt:lpstr>note taking and text response method</vt:lpstr>
      <vt:lpstr>YES! Turn that Frown Upside Down.</vt:lpstr>
      <vt:lpstr>Put Another Way,  ANNOTATION IS…</vt:lpstr>
      <vt:lpstr>More rationale for annotation...</vt:lpstr>
      <vt:lpstr>You know you have to read “between the lines”…</vt:lpstr>
      <vt:lpstr>Annotation requires student-awareness of categories of text response:</vt:lpstr>
      <vt:lpstr>PowerPoint Presentation</vt:lpstr>
      <vt:lpstr>Suggested annotation notes:</vt:lpstr>
      <vt:lpstr>Let’s Try Annotating!</vt:lpstr>
      <vt:lpstr>PowerPoint Presentation</vt:lpstr>
      <vt:lpstr>Why Not Just HIGHTLIGHT?</vt:lpstr>
      <vt:lpstr>How much to HIGHLIGHT, then?</vt:lpstr>
      <vt:lpstr>Guidelines for annotation</vt:lpstr>
      <vt:lpstr>Cornell Notes</vt:lpstr>
      <vt:lpstr>Cornell Notes</vt:lpstr>
      <vt:lpstr>Layout</vt:lpstr>
      <vt:lpstr> Record Column</vt:lpstr>
      <vt:lpstr>Question Column</vt:lpstr>
      <vt:lpstr>Quiz</vt:lpstr>
      <vt:lpstr>Review</vt:lpstr>
      <vt:lpstr>Example</vt:lpstr>
      <vt:lpstr>PowerPoint Presentation</vt:lpstr>
      <vt:lpstr>Notetaking Tips</vt:lpstr>
      <vt:lpstr>Notetaking Tips, Cont.</vt:lpstr>
      <vt:lpstr>MIND MAPPING </vt:lpstr>
      <vt:lpstr>INTRODUCTION</vt:lpstr>
      <vt:lpstr>HISTORY</vt:lpstr>
      <vt:lpstr>PowerPoint Presentation</vt:lpstr>
      <vt:lpstr>PowerPoint Presentation</vt:lpstr>
      <vt:lpstr>Think about other subjects</vt:lpstr>
      <vt:lpstr>What is a Mind Map </vt:lpstr>
      <vt:lpstr>Why use mind maps?</vt:lpstr>
      <vt:lpstr>CHARACTERISTICS OF MIND MAPS</vt:lpstr>
      <vt:lpstr>How to  use mind maps</vt:lpstr>
      <vt:lpstr>Uses of mind mapping in Day to day life and work</vt:lpstr>
      <vt:lpstr>Marketing </vt:lpstr>
      <vt:lpstr>BIOGRAPHICAL TIMELINE</vt:lpstr>
      <vt:lpstr>Speech outline for 1-2 min talk </vt:lpstr>
      <vt:lpstr>Decision making</vt:lpstr>
      <vt:lpstr>Problem solving </vt:lpstr>
      <vt:lpstr>PowerPoint Presentation</vt:lpstr>
      <vt:lpstr>PowerPoint Presentation</vt:lpstr>
      <vt:lpstr>Flow charts</vt:lpstr>
      <vt:lpstr>Floor Plan Software</vt:lpstr>
      <vt:lpstr>provide rich floor plan samples and templates to make the process of designing floor plan easy!</vt:lpstr>
      <vt:lpstr>Project Management Software</vt:lpstr>
      <vt:lpstr>Electrical and Telecom Plan Software</vt:lpstr>
      <vt:lpstr>PowerPoint Presentation</vt:lpstr>
      <vt:lpstr>PowerPoint Presentation</vt:lpstr>
      <vt:lpstr>Notetaking Tips, Cont.</vt:lpstr>
      <vt:lpstr>HOMEWORK FOR NEXT WEEK</vt:lpstr>
      <vt:lpstr>Robert Lee Frost(1874-1963)  </vt:lpstr>
      <vt:lpstr>PowerPoint Presentation</vt:lpstr>
      <vt:lpstr>Transplanted New Englander</vt:lpstr>
      <vt:lpstr>PowerPoint Presentation</vt:lpstr>
      <vt:lpstr>The Frost farm, where the family lived from 1900-1911</vt:lpstr>
      <vt:lpstr>PowerPoint Presentation</vt:lpstr>
      <vt:lpstr>PowerPoint Presentation</vt:lpstr>
      <vt:lpstr>                             stone walls</vt:lpstr>
      <vt:lpstr>Discovering Frost in England （1913-1920）</vt:lpstr>
      <vt:lpstr>PowerPoint Presentation</vt:lpstr>
      <vt:lpstr>Reception </vt:lpstr>
      <vt:lpstr>PowerPoint Presentation</vt:lpstr>
      <vt:lpstr>  Flush Times (1920-1930 ) </vt:lpstr>
      <vt:lpstr>Years of Trial (1930-1940) </vt:lpstr>
      <vt:lpstr>Times of Triumph( 1940-1960 )</vt:lpstr>
      <vt:lpstr>PowerPoint Presentation</vt:lpstr>
      <vt:lpstr>PowerPoint Presentation</vt:lpstr>
      <vt:lpstr>PowerPoint Presentation</vt:lpstr>
      <vt:lpstr>PowerPoint Presentation</vt:lpstr>
      <vt:lpstr>Theory of Poetry</vt:lpstr>
      <vt:lpstr>PowerPoint Presentation</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swami is a guru (teacher) for everybody…..and is in every one of us !!!</dc:title>
  <dc:creator>Ravishankar Gundlapalli</dc:creator>
  <cp:lastModifiedBy>Damon Hansen</cp:lastModifiedBy>
  <cp:revision>179</cp:revision>
  <cp:lastPrinted>2017-03-05T23:21:36Z</cp:lastPrinted>
  <dcterms:created xsi:type="dcterms:W3CDTF">2010-10-31T05:13:37Z</dcterms:created>
  <dcterms:modified xsi:type="dcterms:W3CDTF">2017-03-08T04:47:29Z</dcterms:modified>
</cp:coreProperties>
</file>