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9" r:id="rId4"/>
    <p:sldId id="271" r:id="rId5"/>
    <p:sldId id="272" r:id="rId6"/>
    <p:sldId id="273" r:id="rId7"/>
    <p:sldId id="274" r:id="rId8"/>
    <p:sldId id="275" r:id="rId9"/>
    <p:sldId id="258" r:id="rId10"/>
    <p:sldId id="259" r:id="rId11"/>
    <p:sldId id="268" r:id="rId12"/>
    <p:sldId id="270" r:id="rId13"/>
    <p:sldId id="260" r:id="rId14"/>
    <p:sldId id="261" r:id="rId15"/>
    <p:sldId id="262" r:id="rId16"/>
    <p:sldId id="263" r:id="rId17"/>
    <p:sldId id="264" r:id="rId18"/>
    <p:sldId id="276" r:id="rId19"/>
    <p:sldId id="277" r:id="rId20"/>
    <p:sldId id="278" r:id="rId21"/>
    <p:sldId id="265" r:id="rId22"/>
    <p:sldId id="266" r:id="rId23"/>
    <p:sldId id="267" r:id="rId2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52" d="100"/>
          <a:sy n="52" d="100"/>
        </p:scale>
        <p:origin x="946" y="31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47FCB-363C-4F48-AAB8-711D0CD6508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5C95E95-CA30-465E-B400-CE9FE97DA03B}">
      <dgm:prSet phldrT="[文本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zh-CN" altLang="en-US" dirty="0" smtClean="0"/>
            <a:t>分子分母</a:t>
          </a:r>
          <a:endParaRPr lang="zh-CN" altLang="en-US" dirty="0"/>
        </a:p>
      </dgm:t>
    </dgm:pt>
    <dgm:pt modelId="{4D8E1AE6-2A9E-469A-9A14-BE75CBAFDB4E}" type="parTrans" cxnId="{92FD6F5F-6DF4-4AA0-833D-DBE340106BDB}">
      <dgm:prSet/>
      <dgm:spPr/>
      <dgm:t>
        <a:bodyPr/>
        <a:lstStyle/>
        <a:p>
          <a:endParaRPr lang="zh-CN" altLang="en-US"/>
        </a:p>
      </dgm:t>
    </dgm:pt>
    <dgm:pt modelId="{DB30FC7C-F487-4C77-A7FA-5E58516D2965}" type="sibTrans" cxnId="{92FD6F5F-6DF4-4AA0-833D-DBE340106BDB}">
      <dgm:prSet/>
      <dgm:spPr/>
      <dgm:t>
        <a:bodyPr/>
        <a:lstStyle/>
        <a:p>
          <a:endParaRPr lang="zh-CN" altLang="en-US"/>
        </a:p>
      </dgm:t>
    </dgm:pt>
    <dgm:pt modelId="{87805380-8CDA-4DC0-9A24-877E74F61812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 smtClean="0"/>
            <a:t>权力</a:t>
          </a:r>
          <a:endParaRPr lang="zh-CN" altLang="en-US" dirty="0"/>
        </a:p>
      </dgm:t>
    </dgm:pt>
    <dgm:pt modelId="{68EEE115-5758-432D-9045-AF27725C3CE8}" type="parTrans" cxnId="{16CC3A9F-69FC-4E34-B613-F94282D3B797}">
      <dgm:prSet/>
      <dgm:spPr/>
      <dgm:t>
        <a:bodyPr/>
        <a:lstStyle/>
        <a:p>
          <a:endParaRPr lang="zh-CN" altLang="en-US"/>
        </a:p>
      </dgm:t>
    </dgm:pt>
    <dgm:pt modelId="{EB9AA5B7-2761-4E8E-8EC0-8296CE159CD8}" type="sibTrans" cxnId="{16CC3A9F-69FC-4E34-B613-F94282D3B797}">
      <dgm:prSet/>
      <dgm:spPr/>
      <dgm:t>
        <a:bodyPr/>
        <a:lstStyle/>
        <a:p>
          <a:endParaRPr lang="zh-CN" altLang="en-US"/>
        </a:p>
      </dgm:t>
    </dgm:pt>
    <dgm:pt modelId="{C2EFC933-10B8-4F26-9C75-D1F6B3283F0D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 smtClean="0"/>
            <a:t>征战</a:t>
          </a:r>
          <a:r>
            <a:rPr lang="en-US" altLang="zh-CN" dirty="0" smtClean="0"/>
            <a:t>/</a:t>
          </a:r>
          <a:r>
            <a:rPr lang="zh-CN" altLang="en-US" dirty="0" smtClean="0"/>
            <a:t>征服</a:t>
          </a:r>
          <a:endParaRPr lang="zh-CN" altLang="en-US" dirty="0"/>
        </a:p>
      </dgm:t>
    </dgm:pt>
    <dgm:pt modelId="{76748D68-6BF9-4FF3-A3D4-D037EAA27562}" type="parTrans" cxnId="{A8C11098-ADFE-4DD9-A09F-9A63F833781D}">
      <dgm:prSet/>
      <dgm:spPr/>
      <dgm:t>
        <a:bodyPr/>
        <a:lstStyle/>
        <a:p>
          <a:endParaRPr lang="zh-CN" altLang="en-US"/>
        </a:p>
      </dgm:t>
    </dgm:pt>
    <dgm:pt modelId="{EBB7FBA9-207A-4580-9FB4-2660C4E0F4D7}" type="sibTrans" cxnId="{A8C11098-ADFE-4DD9-A09F-9A63F833781D}">
      <dgm:prSet/>
      <dgm:spPr/>
      <dgm:t>
        <a:bodyPr/>
        <a:lstStyle/>
        <a:p>
          <a:endParaRPr lang="zh-CN" altLang="en-US"/>
        </a:p>
      </dgm:t>
    </dgm:pt>
    <dgm:pt modelId="{3E1F4215-0033-4AAC-8E59-917939E60959}">
      <dgm:prSet phldrT="[文本]"/>
      <dgm:spPr/>
      <dgm:t>
        <a:bodyPr/>
        <a:lstStyle/>
        <a:p>
          <a:r>
            <a:rPr lang="zh-CN" altLang="en-US" dirty="0" smtClean="0"/>
            <a:t>人口</a:t>
          </a:r>
          <a:endParaRPr lang="zh-CN" altLang="en-US" dirty="0"/>
        </a:p>
      </dgm:t>
    </dgm:pt>
    <dgm:pt modelId="{FE01AEC9-1277-43EE-AEF6-D6E46DBB6352}" type="parTrans" cxnId="{26527E88-F10F-43E1-98F5-A4380813824B}">
      <dgm:prSet/>
      <dgm:spPr/>
      <dgm:t>
        <a:bodyPr/>
        <a:lstStyle/>
        <a:p>
          <a:endParaRPr lang="zh-CN" altLang="en-US"/>
        </a:p>
      </dgm:t>
    </dgm:pt>
    <dgm:pt modelId="{EB9B6B3F-C665-4F94-BD44-08EB98E85C7E}" type="sibTrans" cxnId="{26527E88-F10F-43E1-98F5-A4380813824B}">
      <dgm:prSet/>
      <dgm:spPr/>
      <dgm:t>
        <a:bodyPr/>
        <a:lstStyle/>
        <a:p>
          <a:endParaRPr lang="zh-CN" altLang="en-US"/>
        </a:p>
      </dgm:t>
    </dgm:pt>
    <dgm:pt modelId="{EC2A4741-2246-4A4B-ADD4-11E995487FC0}">
      <dgm:prSet phldrT="[文本]"/>
      <dgm:spPr/>
      <dgm:t>
        <a:bodyPr/>
        <a:lstStyle/>
        <a:p>
          <a:r>
            <a:rPr lang="zh-CN" altLang="en-US" dirty="0" smtClean="0"/>
            <a:t>仪轨</a:t>
          </a:r>
          <a:r>
            <a:rPr lang="en-US" altLang="zh-CN" dirty="0" smtClean="0"/>
            <a:t>/</a:t>
          </a:r>
          <a:r>
            <a:rPr lang="zh-CN" altLang="en-US" dirty="0" smtClean="0"/>
            <a:t>巫术</a:t>
          </a:r>
          <a:endParaRPr lang="zh-CN" altLang="en-US" dirty="0"/>
        </a:p>
      </dgm:t>
    </dgm:pt>
    <dgm:pt modelId="{50A9A3AA-2E16-44C3-BFBC-B6BE17F81432}" type="parTrans" cxnId="{296E13BB-130F-4C47-8CCC-34732A4FA9FD}">
      <dgm:prSet/>
      <dgm:spPr/>
      <dgm:t>
        <a:bodyPr/>
        <a:lstStyle/>
        <a:p>
          <a:endParaRPr lang="zh-CN" altLang="en-US"/>
        </a:p>
      </dgm:t>
    </dgm:pt>
    <dgm:pt modelId="{C60C41B9-162C-44E0-AA26-21923DF949F6}" type="sibTrans" cxnId="{296E13BB-130F-4C47-8CCC-34732A4FA9FD}">
      <dgm:prSet/>
      <dgm:spPr/>
      <dgm:t>
        <a:bodyPr/>
        <a:lstStyle/>
        <a:p>
          <a:endParaRPr lang="zh-CN" altLang="en-US"/>
        </a:p>
      </dgm:t>
    </dgm:pt>
    <dgm:pt modelId="{262C00C4-6B24-44CD-9825-76CE570EA6D1}" type="pres">
      <dgm:prSet presAssocID="{F2047FCB-363C-4F48-AAB8-711D0CD6508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00AD804-9A49-4461-B37E-96A24BF1F062}" type="pres">
      <dgm:prSet presAssocID="{B5C95E95-CA30-465E-B400-CE9FE97DA03B}" presName="centerShape" presStyleLbl="node0" presStyleIdx="0" presStyleCnt="1" custScaleX="84356" custScaleY="86709"/>
      <dgm:spPr/>
      <dgm:t>
        <a:bodyPr/>
        <a:lstStyle/>
        <a:p>
          <a:endParaRPr lang="zh-CN" altLang="en-US"/>
        </a:p>
      </dgm:t>
    </dgm:pt>
    <dgm:pt modelId="{188D5F31-0600-4088-9E50-C2D47AE2FAE6}" type="pres">
      <dgm:prSet presAssocID="{87805380-8CDA-4DC0-9A24-877E74F6181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50F636-3CBA-4D7A-BDDB-BC277434A21B}" type="pres">
      <dgm:prSet presAssocID="{87805380-8CDA-4DC0-9A24-877E74F61812}" presName="dummy" presStyleCnt="0"/>
      <dgm:spPr/>
    </dgm:pt>
    <dgm:pt modelId="{9781F96D-64F5-4F41-B486-27161EEF52B6}" type="pres">
      <dgm:prSet presAssocID="{EB9AA5B7-2761-4E8E-8EC0-8296CE159CD8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BA3AC9A6-32B6-4848-86A1-29805F221A83}" type="pres">
      <dgm:prSet presAssocID="{C2EFC933-10B8-4F26-9C75-D1F6B3283F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019178-365F-41AA-AA38-219E9A8309A1}" type="pres">
      <dgm:prSet presAssocID="{C2EFC933-10B8-4F26-9C75-D1F6B3283F0D}" presName="dummy" presStyleCnt="0"/>
      <dgm:spPr/>
    </dgm:pt>
    <dgm:pt modelId="{EEFD6BDD-64D5-4A39-A7C3-5E1079778F65}" type="pres">
      <dgm:prSet presAssocID="{EBB7FBA9-207A-4580-9FB4-2660C4E0F4D7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DFC68C4A-FAD8-4BE8-ABC5-B39A641E6028}" type="pres">
      <dgm:prSet presAssocID="{3E1F4215-0033-4AAC-8E59-917939E6095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1A0BA3-DE4C-41A5-B475-8AC34F3379FC}" type="pres">
      <dgm:prSet presAssocID="{3E1F4215-0033-4AAC-8E59-917939E60959}" presName="dummy" presStyleCnt="0"/>
      <dgm:spPr/>
    </dgm:pt>
    <dgm:pt modelId="{D94A073C-116E-42D6-86E3-DD379FEFACAC}" type="pres">
      <dgm:prSet presAssocID="{EB9B6B3F-C665-4F94-BD44-08EB98E85C7E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B57B384D-94B2-4846-B5F9-97332490F467}" type="pres">
      <dgm:prSet presAssocID="{EC2A4741-2246-4A4B-ADD4-11E995487F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253A24-A8C7-4BB2-B381-AC1E35DBFB9F}" type="pres">
      <dgm:prSet presAssocID="{EC2A4741-2246-4A4B-ADD4-11E995487FC0}" presName="dummy" presStyleCnt="0"/>
      <dgm:spPr/>
    </dgm:pt>
    <dgm:pt modelId="{769C7B66-46B0-4A85-B6BC-85FEBE074A66}" type="pres">
      <dgm:prSet presAssocID="{C60C41B9-162C-44E0-AA26-21923DF949F6}" presName="sibTrans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296E13BB-130F-4C47-8CCC-34732A4FA9FD}" srcId="{B5C95E95-CA30-465E-B400-CE9FE97DA03B}" destId="{EC2A4741-2246-4A4B-ADD4-11E995487FC0}" srcOrd="3" destOrd="0" parTransId="{50A9A3AA-2E16-44C3-BFBC-B6BE17F81432}" sibTransId="{C60C41B9-162C-44E0-AA26-21923DF949F6}"/>
    <dgm:cxn modelId="{AE0465F9-6D60-4010-AE40-0336C883BC33}" type="presOf" srcId="{EC2A4741-2246-4A4B-ADD4-11E995487FC0}" destId="{B57B384D-94B2-4846-B5F9-97332490F467}" srcOrd="0" destOrd="0" presId="urn:microsoft.com/office/officeart/2005/8/layout/radial6"/>
    <dgm:cxn modelId="{FA2A6DA4-ECA3-4AE0-B280-98F96636515E}" type="presOf" srcId="{87805380-8CDA-4DC0-9A24-877E74F61812}" destId="{188D5F31-0600-4088-9E50-C2D47AE2FAE6}" srcOrd="0" destOrd="0" presId="urn:microsoft.com/office/officeart/2005/8/layout/radial6"/>
    <dgm:cxn modelId="{C0222161-0BFF-46E6-AD20-0A1FB09C15F4}" type="presOf" srcId="{F2047FCB-363C-4F48-AAB8-711D0CD65083}" destId="{262C00C4-6B24-44CD-9825-76CE570EA6D1}" srcOrd="0" destOrd="0" presId="urn:microsoft.com/office/officeart/2005/8/layout/radial6"/>
    <dgm:cxn modelId="{52C62B2C-3E7F-4ADB-AE34-7D23FB9AD56E}" type="presOf" srcId="{C2EFC933-10B8-4F26-9C75-D1F6B3283F0D}" destId="{BA3AC9A6-32B6-4848-86A1-29805F221A83}" srcOrd="0" destOrd="0" presId="urn:microsoft.com/office/officeart/2005/8/layout/radial6"/>
    <dgm:cxn modelId="{92FD6F5F-6DF4-4AA0-833D-DBE340106BDB}" srcId="{F2047FCB-363C-4F48-AAB8-711D0CD65083}" destId="{B5C95E95-CA30-465E-B400-CE9FE97DA03B}" srcOrd="0" destOrd="0" parTransId="{4D8E1AE6-2A9E-469A-9A14-BE75CBAFDB4E}" sibTransId="{DB30FC7C-F487-4C77-A7FA-5E58516D2965}"/>
    <dgm:cxn modelId="{A8C11098-ADFE-4DD9-A09F-9A63F833781D}" srcId="{B5C95E95-CA30-465E-B400-CE9FE97DA03B}" destId="{C2EFC933-10B8-4F26-9C75-D1F6B3283F0D}" srcOrd="1" destOrd="0" parTransId="{76748D68-6BF9-4FF3-A3D4-D037EAA27562}" sibTransId="{EBB7FBA9-207A-4580-9FB4-2660C4E0F4D7}"/>
    <dgm:cxn modelId="{683A258A-8E32-4238-896C-2C8FC1021DF5}" type="presOf" srcId="{EB9AA5B7-2761-4E8E-8EC0-8296CE159CD8}" destId="{9781F96D-64F5-4F41-B486-27161EEF52B6}" srcOrd="0" destOrd="0" presId="urn:microsoft.com/office/officeart/2005/8/layout/radial6"/>
    <dgm:cxn modelId="{88142C84-EAB3-4989-8D0F-18F28C2E9C6F}" type="presOf" srcId="{B5C95E95-CA30-465E-B400-CE9FE97DA03B}" destId="{600AD804-9A49-4461-B37E-96A24BF1F062}" srcOrd="0" destOrd="0" presId="urn:microsoft.com/office/officeart/2005/8/layout/radial6"/>
    <dgm:cxn modelId="{ED614F18-AEFA-4562-A1D1-D48C319D74B2}" type="presOf" srcId="{C60C41B9-162C-44E0-AA26-21923DF949F6}" destId="{769C7B66-46B0-4A85-B6BC-85FEBE074A66}" srcOrd="0" destOrd="0" presId="urn:microsoft.com/office/officeart/2005/8/layout/radial6"/>
    <dgm:cxn modelId="{03656CD8-BECE-40B4-9AA9-FA3D1326DD97}" type="presOf" srcId="{EBB7FBA9-207A-4580-9FB4-2660C4E0F4D7}" destId="{EEFD6BDD-64D5-4A39-A7C3-5E1079778F65}" srcOrd="0" destOrd="0" presId="urn:microsoft.com/office/officeart/2005/8/layout/radial6"/>
    <dgm:cxn modelId="{26527E88-F10F-43E1-98F5-A4380813824B}" srcId="{B5C95E95-CA30-465E-B400-CE9FE97DA03B}" destId="{3E1F4215-0033-4AAC-8E59-917939E60959}" srcOrd="2" destOrd="0" parTransId="{FE01AEC9-1277-43EE-AEF6-D6E46DBB6352}" sibTransId="{EB9B6B3F-C665-4F94-BD44-08EB98E85C7E}"/>
    <dgm:cxn modelId="{16CC3A9F-69FC-4E34-B613-F94282D3B797}" srcId="{B5C95E95-CA30-465E-B400-CE9FE97DA03B}" destId="{87805380-8CDA-4DC0-9A24-877E74F61812}" srcOrd="0" destOrd="0" parTransId="{68EEE115-5758-432D-9045-AF27725C3CE8}" sibTransId="{EB9AA5B7-2761-4E8E-8EC0-8296CE159CD8}"/>
    <dgm:cxn modelId="{A8A6AF7C-BA01-4FC7-B52D-2EA80D69CFC1}" type="presOf" srcId="{3E1F4215-0033-4AAC-8E59-917939E60959}" destId="{DFC68C4A-FAD8-4BE8-ABC5-B39A641E6028}" srcOrd="0" destOrd="0" presId="urn:microsoft.com/office/officeart/2005/8/layout/radial6"/>
    <dgm:cxn modelId="{122B8414-E2AD-44B6-BFB9-2759395B5F0D}" type="presOf" srcId="{EB9B6B3F-C665-4F94-BD44-08EB98E85C7E}" destId="{D94A073C-116E-42D6-86E3-DD379FEFACAC}" srcOrd="0" destOrd="0" presId="urn:microsoft.com/office/officeart/2005/8/layout/radial6"/>
    <dgm:cxn modelId="{4152457E-E168-4193-8184-7CF0AF5E78FD}" type="presParOf" srcId="{262C00C4-6B24-44CD-9825-76CE570EA6D1}" destId="{600AD804-9A49-4461-B37E-96A24BF1F062}" srcOrd="0" destOrd="0" presId="urn:microsoft.com/office/officeart/2005/8/layout/radial6"/>
    <dgm:cxn modelId="{07BC0896-E9D6-4547-93FC-20126E283565}" type="presParOf" srcId="{262C00C4-6B24-44CD-9825-76CE570EA6D1}" destId="{188D5F31-0600-4088-9E50-C2D47AE2FAE6}" srcOrd="1" destOrd="0" presId="urn:microsoft.com/office/officeart/2005/8/layout/radial6"/>
    <dgm:cxn modelId="{851E6B27-6AD0-4370-AAFC-12CA4CB81A92}" type="presParOf" srcId="{262C00C4-6B24-44CD-9825-76CE570EA6D1}" destId="{4A50F636-3CBA-4D7A-BDDB-BC277434A21B}" srcOrd="2" destOrd="0" presId="urn:microsoft.com/office/officeart/2005/8/layout/radial6"/>
    <dgm:cxn modelId="{AF99459A-8ACC-43D9-83D9-10ADB6593AAA}" type="presParOf" srcId="{262C00C4-6B24-44CD-9825-76CE570EA6D1}" destId="{9781F96D-64F5-4F41-B486-27161EEF52B6}" srcOrd="3" destOrd="0" presId="urn:microsoft.com/office/officeart/2005/8/layout/radial6"/>
    <dgm:cxn modelId="{80C86D9B-502F-4F99-A3FC-FB2E06689F8D}" type="presParOf" srcId="{262C00C4-6B24-44CD-9825-76CE570EA6D1}" destId="{BA3AC9A6-32B6-4848-86A1-29805F221A83}" srcOrd="4" destOrd="0" presId="urn:microsoft.com/office/officeart/2005/8/layout/radial6"/>
    <dgm:cxn modelId="{A2E65717-7CD3-41F8-8777-323018B8B3FD}" type="presParOf" srcId="{262C00C4-6B24-44CD-9825-76CE570EA6D1}" destId="{DE019178-365F-41AA-AA38-219E9A8309A1}" srcOrd="5" destOrd="0" presId="urn:microsoft.com/office/officeart/2005/8/layout/radial6"/>
    <dgm:cxn modelId="{6FB0342C-6D4A-4ADA-8F64-AB8455FC60DB}" type="presParOf" srcId="{262C00C4-6B24-44CD-9825-76CE570EA6D1}" destId="{EEFD6BDD-64D5-4A39-A7C3-5E1079778F65}" srcOrd="6" destOrd="0" presId="urn:microsoft.com/office/officeart/2005/8/layout/radial6"/>
    <dgm:cxn modelId="{ECD15A6F-FF7C-4569-94F1-AF47E4054056}" type="presParOf" srcId="{262C00C4-6B24-44CD-9825-76CE570EA6D1}" destId="{DFC68C4A-FAD8-4BE8-ABC5-B39A641E6028}" srcOrd="7" destOrd="0" presId="urn:microsoft.com/office/officeart/2005/8/layout/radial6"/>
    <dgm:cxn modelId="{90B7AA6A-9FB6-4F33-B59D-FEDBDD8A2C31}" type="presParOf" srcId="{262C00C4-6B24-44CD-9825-76CE570EA6D1}" destId="{031A0BA3-DE4C-41A5-B475-8AC34F3379FC}" srcOrd="8" destOrd="0" presId="urn:microsoft.com/office/officeart/2005/8/layout/radial6"/>
    <dgm:cxn modelId="{05ECA016-5EAA-49B8-BFF3-A716192F5CBE}" type="presParOf" srcId="{262C00C4-6B24-44CD-9825-76CE570EA6D1}" destId="{D94A073C-116E-42D6-86E3-DD379FEFACAC}" srcOrd="9" destOrd="0" presId="urn:microsoft.com/office/officeart/2005/8/layout/radial6"/>
    <dgm:cxn modelId="{6CC65A08-9510-4EBC-9F6A-F2E8C93546E1}" type="presParOf" srcId="{262C00C4-6B24-44CD-9825-76CE570EA6D1}" destId="{B57B384D-94B2-4846-B5F9-97332490F467}" srcOrd="10" destOrd="0" presId="urn:microsoft.com/office/officeart/2005/8/layout/radial6"/>
    <dgm:cxn modelId="{1226B4DD-4FB3-4485-AC6E-638E6B4D50A6}" type="presParOf" srcId="{262C00C4-6B24-44CD-9825-76CE570EA6D1}" destId="{A8253A24-A8C7-4BB2-B381-AC1E35DBFB9F}" srcOrd="11" destOrd="0" presId="urn:microsoft.com/office/officeart/2005/8/layout/radial6"/>
    <dgm:cxn modelId="{905E3651-14E4-4983-B331-6CE0C1118CD5}" type="presParOf" srcId="{262C00C4-6B24-44CD-9825-76CE570EA6D1}" destId="{769C7B66-46B0-4A85-B6BC-85FEBE074A6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98CA3F-D763-4BC5-A3F3-D639BEE6811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BB4BDCD-21C2-4AA5-A6F9-3935079C23B9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 smtClean="0"/>
            <a:t>君权</a:t>
          </a:r>
          <a:r>
            <a:rPr lang="en-US" altLang="zh-CN" dirty="0" smtClean="0"/>
            <a:t>/</a:t>
          </a:r>
          <a:r>
            <a:rPr lang="zh-CN" altLang="en-US" dirty="0" smtClean="0"/>
            <a:t>贵族</a:t>
          </a:r>
          <a:endParaRPr lang="zh-CN" altLang="en-US" dirty="0"/>
        </a:p>
      </dgm:t>
    </dgm:pt>
    <dgm:pt modelId="{49FD7E23-86B4-44F5-93CA-4C2E6B405ADF}" type="parTrans" cxnId="{CFB9E87C-3D0E-4C66-AD8C-E8DC9C3A289E}">
      <dgm:prSet/>
      <dgm:spPr/>
      <dgm:t>
        <a:bodyPr/>
        <a:lstStyle/>
        <a:p>
          <a:endParaRPr lang="zh-CN" altLang="en-US"/>
        </a:p>
      </dgm:t>
    </dgm:pt>
    <dgm:pt modelId="{F83C79F2-93AF-4D99-AAAA-5047BE7E05B1}" type="sibTrans" cxnId="{CFB9E87C-3D0E-4C66-AD8C-E8DC9C3A289E}">
      <dgm:prSet/>
      <dgm:spPr/>
      <dgm:t>
        <a:bodyPr/>
        <a:lstStyle/>
        <a:p>
          <a:endParaRPr lang="zh-CN" altLang="en-US"/>
        </a:p>
      </dgm:t>
    </dgm:pt>
    <dgm:pt modelId="{01F34E20-F6A1-49E1-9648-1F9B9D21BF49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 smtClean="0"/>
            <a:t>资财</a:t>
          </a:r>
          <a:endParaRPr lang="zh-CN" altLang="en-US" dirty="0"/>
        </a:p>
      </dgm:t>
    </dgm:pt>
    <dgm:pt modelId="{408F73D9-F9E0-484C-8043-97B3CE3CDF4C}" type="parTrans" cxnId="{605ED803-A17C-4B8B-93BA-0C280CBD5C8E}">
      <dgm:prSet/>
      <dgm:spPr/>
      <dgm:t>
        <a:bodyPr/>
        <a:lstStyle/>
        <a:p>
          <a:endParaRPr lang="zh-CN" altLang="en-US"/>
        </a:p>
      </dgm:t>
    </dgm:pt>
    <dgm:pt modelId="{77BF8B6B-80C1-43E5-A6F7-B4880F5319B5}" type="sibTrans" cxnId="{605ED803-A17C-4B8B-93BA-0C280CBD5C8E}">
      <dgm:prSet/>
      <dgm:spPr/>
      <dgm:t>
        <a:bodyPr/>
        <a:lstStyle/>
        <a:p>
          <a:endParaRPr lang="zh-CN" altLang="en-US"/>
        </a:p>
      </dgm:t>
    </dgm:pt>
    <dgm:pt modelId="{96820D0B-7E9D-442E-82F9-59FAFC8ECC71}">
      <dgm:prSet phldrT="[文本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zh-CN" altLang="en-US" dirty="0" smtClean="0"/>
            <a:t>土地</a:t>
          </a:r>
          <a:r>
            <a:rPr lang="en-US" altLang="zh-CN" dirty="0" smtClean="0"/>
            <a:t>/</a:t>
          </a:r>
          <a:r>
            <a:rPr lang="zh-CN" altLang="en-US" dirty="0" smtClean="0"/>
            <a:t>人口</a:t>
          </a:r>
          <a:endParaRPr lang="zh-CN" altLang="en-US" dirty="0"/>
        </a:p>
      </dgm:t>
    </dgm:pt>
    <dgm:pt modelId="{F4068B4F-F661-406D-BEB2-0A17E8237C70}" type="parTrans" cxnId="{103186E4-9D32-4A0E-85C4-4A7395637895}">
      <dgm:prSet/>
      <dgm:spPr/>
      <dgm:t>
        <a:bodyPr/>
        <a:lstStyle/>
        <a:p>
          <a:endParaRPr lang="zh-CN" altLang="en-US"/>
        </a:p>
      </dgm:t>
    </dgm:pt>
    <dgm:pt modelId="{6E327B91-1757-48F9-8467-5E998B1E7C96}" type="sibTrans" cxnId="{103186E4-9D32-4A0E-85C4-4A7395637895}">
      <dgm:prSet/>
      <dgm:spPr/>
      <dgm:t>
        <a:bodyPr/>
        <a:lstStyle/>
        <a:p>
          <a:endParaRPr lang="zh-CN" altLang="en-US"/>
        </a:p>
      </dgm:t>
    </dgm:pt>
    <dgm:pt modelId="{3C207CE9-1A59-41D1-999F-C01EE3D62CFC}">
      <dgm:prSet phldrT="[文本]"/>
      <dgm:spPr/>
      <dgm:t>
        <a:bodyPr/>
        <a:lstStyle/>
        <a:p>
          <a:r>
            <a:rPr lang="zh-CN" altLang="en-US" dirty="0" smtClean="0"/>
            <a:t>科举</a:t>
          </a:r>
          <a:endParaRPr lang="en-US" altLang="zh-CN" dirty="0" smtClean="0"/>
        </a:p>
        <a:p>
          <a:r>
            <a:rPr lang="zh-CN" altLang="en-US" dirty="0" smtClean="0"/>
            <a:t>神学</a:t>
          </a:r>
          <a:endParaRPr lang="zh-CN" altLang="en-US" dirty="0"/>
        </a:p>
      </dgm:t>
    </dgm:pt>
    <dgm:pt modelId="{CCDE0AAF-6FEA-407D-A548-1FFD65C6350F}" type="parTrans" cxnId="{904C5496-50D8-4DE6-861A-4CA5CDAF145B}">
      <dgm:prSet/>
      <dgm:spPr/>
      <dgm:t>
        <a:bodyPr/>
        <a:lstStyle/>
        <a:p>
          <a:endParaRPr lang="zh-CN" altLang="en-US"/>
        </a:p>
      </dgm:t>
    </dgm:pt>
    <dgm:pt modelId="{BA8A653F-3A31-4D74-BC62-9A204A057EA4}" type="sibTrans" cxnId="{904C5496-50D8-4DE6-861A-4CA5CDAF145B}">
      <dgm:prSet/>
      <dgm:spPr/>
      <dgm:t>
        <a:bodyPr/>
        <a:lstStyle/>
        <a:p>
          <a:endParaRPr lang="zh-CN" altLang="en-US"/>
        </a:p>
      </dgm:t>
    </dgm:pt>
    <dgm:pt modelId="{281CC4CE-1B2A-4F73-8626-6694998FBE9A}">
      <dgm:prSet phldrT="[文本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zh-CN" altLang="en-US" dirty="0" smtClean="0"/>
            <a:t>分子分母</a:t>
          </a:r>
          <a:endParaRPr lang="zh-CN" altLang="en-US" dirty="0"/>
        </a:p>
      </dgm:t>
    </dgm:pt>
    <dgm:pt modelId="{3FFE6D3B-2E54-4E81-91FB-1A30D880C98B}" type="sibTrans" cxnId="{FACDEC17-A1BC-4523-845D-D0848D6EF7A3}">
      <dgm:prSet/>
      <dgm:spPr/>
      <dgm:t>
        <a:bodyPr/>
        <a:lstStyle/>
        <a:p>
          <a:endParaRPr lang="zh-CN" altLang="en-US"/>
        </a:p>
      </dgm:t>
    </dgm:pt>
    <dgm:pt modelId="{861B03C1-2E34-4654-80CF-EE4C0F3FF6D9}" type="parTrans" cxnId="{FACDEC17-A1BC-4523-845D-D0848D6EF7A3}">
      <dgm:prSet/>
      <dgm:spPr/>
      <dgm:t>
        <a:bodyPr/>
        <a:lstStyle/>
        <a:p>
          <a:endParaRPr lang="zh-CN" altLang="en-US"/>
        </a:p>
      </dgm:t>
    </dgm:pt>
    <dgm:pt modelId="{3BFFDDB8-40A7-4035-ACBE-B93C5E7F39F8}" type="pres">
      <dgm:prSet presAssocID="{C798CA3F-D763-4BC5-A3F3-D639BEE6811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3E439AC-019F-4D81-8E79-39435C009BAC}" type="pres">
      <dgm:prSet presAssocID="{281CC4CE-1B2A-4F73-8626-6694998FBE9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141AACCC-E440-4C6F-9B42-6EB4E0FCC191}" type="pres">
      <dgm:prSet presAssocID="{49FD7E23-86B4-44F5-93CA-4C2E6B405ADF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05D29F04-B626-4BE9-A6EB-173D98371DB3}" type="pres">
      <dgm:prSet presAssocID="{49FD7E23-86B4-44F5-93CA-4C2E6B405ADF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EA19959E-6791-49E6-90AC-46ACBBFE06B2}" type="pres">
      <dgm:prSet presAssocID="{2BB4BDCD-21C2-4AA5-A6F9-3935079C23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0AEFF4-24DD-4EB8-AB58-FBEFACE3FD6D}" type="pres">
      <dgm:prSet presAssocID="{408F73D9-F9E0-484C-8043-97B3CE3CDF4C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176660E0-06FD-4EEC-8F63-C46AC8671F00}" type="pres">
      <dgm:prSet presAssocID="{408F73D9-F9E0-484C-8043-97B3CE3CDF4C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B963B1B3-59EF-42EB-A797-C9FBE7CC3123}" type="pres">
      <dgm:prSet presAssocID="{01F34E20-F6A1-49E1-9648-1F9B9D21BF4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B18ED3-B508-4208-B96E-A02AB0F02D0F}" type="pres">
      <dgm:prSet presAssocID="{F4068B4F-F661-406D-BEB2-0A17E8237C70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64F1712C-58CD-49B2-90B2-CC12320928A4}" type="pres">
      <dgm:prSet presAssocID="{F4068B4F-F661-406D-BEB2-0A17E8237C70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F6E814EE-5060-4C71-A7A6-E5EC86BAC17E}" type="pres">
      <dgm:prSet presAssocID="{96820D0B-7E9D-442E-82F9-59FAFC8ECC7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B115C1-31CB-46E6-B48C-D4C5E1207061}" type="pres">
      <dgm:prSet presAssocID="{CCDE0AAF-6FEA-407D-A548-1FFD65C6350F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31C0B35A-EE0E-4499-83FF-7EC16C2A892E}" type="pres">
      <dgm:prSet presAssocID="{CCDE0AAF-6FEA-407D-A548-1FFD65C6350F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D0C0FB04-09AF-49CA-B8F5-C3D712F3320F}" type="pres">
      <dgm:prSet presAssocID="{3C207CE9-1A59-41D1-999F-C01EE3D62CF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04C5496-50D8-4DE6-861A-4CA5CDAF145B}" srcId="{281CC4CE-1B2A-4F73-8626-6694998FBE9A}" destId="{3C207CE9-1A59-41D1-999F-C01EE3D62CFC}" srcOrd="3" destOrd="0" parTransId="{CCDE0AAF-6FEA-407D-A548-1FFD65C6350F}" sibTransId="{BA8A653F-3A31-4D74-BC62-9A204A057EA4}"/>
    <dgm:cxn modelId="{750101D9-C282-4980-A200-B29912328E41}" type="presOf" srcId="{281CC4CE-1B2A-4F73-8626-6694998FBE9A}" destId="{B3E439AC-019F-4D81-8E79-39435C009BAC}" srcOrd="0" destOrd="0" presId="urn:microsoft.com/office/officeart/2005/8/layout/radial1"/>
    <dgm:cxn modelId="{DE3D50DA-D27B-431F-94AC-338C641F92DC}" type="presOf" srcId="{F4068B4F-F661-406D-BEB2-0A17E8237C70}" destId="{64F1712C-58CD-49B2-90B2-CC12320928A4}" srcOrd="1" destOrd="0" presId="urn:microsoft.com/office/officeart/2005/8/layout/radial1"/>
    <dgm:cxn modelId="{F1E7C6C5-3EA2-42E9-8969-8510D901778A}" type="presOf" srcId="{3C207CE9-1A59-41D1-999F-C01EE3D62CFC}" destId="{D0C0FB04-09AF-49CA-B8F5-C3D712F3320F}" srcOrd="0" destOrd="0" presId="urn:microsoft.com/office/officeart/2005/8/layout/radial1"/>
    <dgm:cxn modelId="{FD10C0E8-1CB4-4A39-A273-ED05924DB760}" type="presOf" srcId="{49FD7E23-86B4-44F5-93CA-4C2E6B405ADF}" destId="{05D29F04-B626-4BE9-A6EB-173D98371DB3}" srcOrd="1" destOrd="0" presId="urn:microsoft.com/office/officeart/2005/8/layout/radial1"/>
    <dgm:cxn modelId="{0CCFBFB7-FB21-4F5F-AA69-2D3A87854BE9}" type="presOf" srcId="{C798CA3F-D763-4BC5-A3F3-D639BEE68116}" destId="{3BFFDDB8-40A7-4035-ACBE-B93C5E7F39F8}" srcOrd="0" destOrd="0" presId="urn:microsoft.com/office/officeart/2005/8/layout/radial1"/>
    <dgm:cxn modelId="{D86B7BC4-6846-4450-936B-DD81721D420E}" type="presOf" srcId="{CCDE0AAF-6FEA-407D-A548-1FFD65C6350F}" destId="{55B115C1-31CB-46E6-B48C-D4C5E1207061}" srcOrd="0" destOrd="0" presId="urn:microsoft.com/office/officeart/2005/8/layout/radial1"/>
    <dgm:cxn modelId="{103186E4-9D32-4A0E-85C4-4A7395637895}" srcId="{281CC4CE-1B2A-4F73-8626-6694998FBE9A}" destId="{96820D0B-7E9D-442E-82F9-59FAFC8ECC71}" srcOrd="2" destOrd="0" parTransId="{F4068B4F-F661-406D-BEB2-0A17E8237C70}" sibTransId="{6E327B91-1757-48F9-8467-5E998B1E7C96}"/>
    <dgm:cxn modelId="{5F2D8E18-99A7-49B2-9DD4-91D7F5A28161}" type="presOf" srcId="{F4068B4F-F661-406D-BEB2-0A17E8237C70}" destId="{74B18ED3-B508-4208-B96E-A02AB0F02D0F}" srcOrd="0" destOrd="0" presId="urn:microsoft.com/office/officeart/2005/8/layout/radial1"/>
    <dgm:cxn modelId="{2104D653-2B5D-4D85-9CD5-A7E33724DC79}" type="presOf" srcId="{49FD7E23-86B4-44F5-93CA-4C2E6B405ADF}" destId="{141AACCC-E440-4C6F-9B42-6EB4E0FCC191}" srcOrd="0" destOrd="0" presId="urn:microsoft.com/office/officeart/2005/8/layout/radial1"/>
    <dgm:cxn modelId="{CFB9E87C-3D0E-4C66-AD8C-E8DC9C3A289E}" srcId="{281CC4CE-1B2A-4F73-8626-6694998FBE9A}" destId="{2BB4BDCD-21C2-4AA5-A6F9-3935079C23B9}" srcOrd="0" destOrd="0" parTransId="{49FD7E23-86B4-44F5-93CA-4C2E6B405ADF}" sibTransId="{F83C79F2-93AF-4D99-AAAA-5047BE7E05B1}"/>
    <dgm:cxn modelId="{9CF2D0C4-BA25-4591-986E-3232BA8569A4}" type="presOf" srcId="{01F34E20-F6A1-49E1-9648-1F9B9D21BF49}" destId="{B963B1B3-59EF-42EB-A797-C9FBE7CC3123}" srcOrd="0" destOrd="0" presId="urn:microsoft.com/office/officeart/2005/8/layout/radial1"/>
    <dgm:cxn modelId="{36BEEB5F-4E2E-4414-A9CC-CE3B736D2940}" type="presOf" srcId="{2BB4BDCD-21C2-4AA5-A6F9-3935079C23B9}" destId="{EA19959E-6791-49E6-90AC-46ACBBFE06B2}" srcOrd="0" destOrd="0" presId="urn:microsoft.com/office/officeart/2005/8/layout/radial1"/>
    <dgm:cxn modelId="{A4AD1795-B48C-4A2D-8A44-761E580A1157}" type="presOf" srcId="{408F73D9-F9E0-484C-8043-97B3CE3CDF4C}" destId="{176660E0-06FD-4EEC-8F63-C46AC8671F00}" srcOrd="1" destOrd="0" presId="urn:microsoft.com/office/officeart/2005/8/layout/radial1"/>
    <dgm:cxn modelId="{605ED803-A17C-4B8B-93BA-0C280CBD5C8E}" srcId="{281CC4CE-1B2A-4F73-8626-6694998FBE9A}" destId="{01F34E20-F6A1-49E1-9648-1F9B9D21BF49}" srcOrd="1" destOrd="0" parTransId="{408F73D9-F9E0-484C-8043-97B3CE3CDF4C}" sibTransId="{77BF8B6B-80C1-43E5-A6F7-B4880F5319B5}"/>
    <dgm:cxn modelId="{7DC060CC-C7F7-4C08-A72F-820B079302C3}" type="presOf" srcId="{CCDE0AAF-6FEA-407D-A548-1FFD65C6350F}" destId="{31C0B35A-EE0E-4499-83FF-7EC16C2A892E}" srcOrd="1" destOrd="0" presId="urn:microsoft.com/office/officeart/2005/8/layout/radial1"/>
    <dgm:cxn modelId="{CB342DA4-4FA8-4381-9402-66ECF289ADF4}" type="presOf" srcId="{96820D0B-7E9D-442E-82F9-59FAFC8ECC71}" destId="{F6E814EE-5060-4C71-A7A6-E5EC86BAC17E}" srcOrd="0" destOrd="0" presId="urn:microsoft.com/office/officeart/2005/8/layout/radial1"/>
    <dgm:cxn modelId="{A2E43274-E65F-4463-A7BB-E85CD1ACDA6D}" type="presOf" srcId="{408F73D9-F9E0-484C-8043-97B3CE3CDF4C}" destId="{C30AEFF4-24DD-4EB8-AB58-FBEFACE3FD6D}" srcOrd="0" destOrd="0" presId="urn:microsoft.com/office/officeart/2005/8/layout/radial1"/>
    <dgm:cxn modelId="{FACDEC17-A1BC-4523-845D-D0848D6EF7A3}" srcId="{C798CA3F-D763-4BC5-A3F3-D639BEE68116}" destId="{281CC4CE-1B2A-4F73-8626-6694998FBE9A}" srcOrd="0" destOrd="0" parTransId="{861B03C1-2E34-4654-80CF-EE4C0F3FF6D9}" sibTransId="{3FFE6D3B-2E54-4E81-91FB-1A30D880C98B}"/>
    <dgm:cxn modelId="{4B5EA621-BE1E-4ABD-BAC9-8ED8D2C818E7}" type="presParOf" srcId="{3BFFDDB8-40A7-4035-ACBE-B93C5E7F39F8}" destId="{B3E439AC-019F-4D81-8E79-39435C009BAC}" srcOrd="0" destOrd="0" presId="urn:microsoft.com/office/officeart/2005/8/layout/radial1"/>
    <dgm:cxn modelId="{470DDC25-422C-4E69-9162-F16ED3E48469}" type="presParOf" srcId="{3BFFDDB8-40A7-4035-ACBE-B93C5E7F39F8}" destId="{141AACCC-E440-4C6F-9B42-6EB4E0FCC191}" srcOrd="1" destOrd="0" presId="urn:microsoft.com/office/officeart/2005/8/layout/radial1"/>
    <dgm:cxn modelId="{815DA5EF-6671-4B4A-BE04-9E8B0C341AED}" type="presParOf" srcId="{141AACCC-E440-4C6F-9B42-6EB4E0FCC191}" destId="{05D29F04-B626-4BE9-A6EB-173D98371DB3}" srcOrd="0" destOrd="0" presId="urn:microsoft.com/office/officeart/2005/8/layout/radial1"/>
    <dgm:cxn modelId="{57B0F526-BCD9-496B-BD5C-4555098150E9}" type="presParOf" srcId="{3BFFDDB8-40A7-4035-ACBE-B93C5E7F39F8}" destId="{EA19959E-6791-49E6-90AC-46ACBBFE06B2}" srcOrd="2" destOrd="0" presId="urn:microsoft.com/office/officeart/2005/8/layout/radial1"/>
    <dgm:cxn modelId="{386B66E8-0AD3-41F3-B3A8-C4A9E002C675}" type="presParOf" srcId="{3BFFDDB8-40A7-4035-ACBE-B93C5E7F39F8}" destId="{C30AEFF4-24DD-4EB8-AB58-FBEFACE3FD6D}" srcOrd="3" destOrd="0" presId="urn:microsoft.com/office/officeart/2005/8/layout/radial1"/>
    <dgm:cxn modelId="{E5ED2312-A752-486B-A59D-A2536007AD46}" type="presParOf" srcId="{C30AEFF4-24DD-4EB8-AB58-FBEFACE3FD6D}" destId="{176660E0-06FD-4EEC-8F63-C46AC8671F00}" srcOrd="0" destOrd="0" presId="urn:microsoft.com/office/officeart/2005/8/layout/radial1"/>
    <dgm:cxn modelId="{9DC26E12-27F5-4B95-9226-35CED75A8EC2}" type="presParOf" srcId="{3BFFDDB8-40A7-4035-ACBE-B93C5E7F39F8}" destId="{B963B1B3-59EF-42EB-A797-C9FBE7CC3123}" srcOrd="4" destOrd="0" presId="urn:microsoft.com/office/officeart/2005/8/layout/radial1"/>
    <dgm:cxn modelId="{9CAE4FF1-624D-4F7C-AAE8-2BC841BD39E9}" type="presParOf" srcId="{3BFFDDB8-40A7-4035-ACBE-B93C5E7F39F8}" destId="{74B18ED3-B508-4208-B96E-A02AB0F02D0F}" srcOrd="5" destOrd="0" presId="urn:microsoft.com/office/officeart/2005/8/layout/radial1"/>
    <dgm:cxn modelId="{3683C735-88BA-41BC-8F68-188F081E6F15}" type="presParOf" srcId="{74B18ED3-B508-4208-B96E-A02AB0F02D0F}" destId="{64F1712C-58CD-49B2-90B2-CC12320928A4}" srcOrd="0" destOrd="0" presId="urn:microsoft.com/office/officeart/2005/8/layout/radial1"/>
    <dgm:cxn modelId="{7B2F3F41-AA19-4E42-B604-F46A560D043F}" type="presParOf" srcId="{3BFFDDB8-40A7-4035-ACBE-B93C5E7F39F8}" destId="{F6E814EE-5060-4C71-A7A6-E5EC86BAC17E}" srcOrd="6" destOrd="0" presId="urn:microsoft.com/office/officeart/2005/8/layout/radial1"/>
    <dgm:cxn modelId="{78E61249-6EAC-4D0B-B472-32F313DD3161}" type="presParOf" srcId="{3BFFDDB8-40A7-4035-ACBE-B93C5E7F39F8}" destId="{55B115C1-31CB-46E6-B48C-D4C5E1207061}" srcOrd="7" destOrd="0" presId="urn:microsoft.com/office/officeart/2005/8/layout/radial1"/>
    <dgm:cxn modelId="{5325A621-6296-438A-B839-701E62A52EAC}" type="presParOf" srcId="{55B115C1-31CB-46E6-B48C-D4C5E1207061}" destId="{31C0B35A-EE0E-4499-83FF-7EC16C2A892E}" srcOrd="0" destOrd="0" presId="urn:microsoft.com/office/officeart/2005/8/layout/radial1"/>
    <dgm:cxn modelId="{5E545DCC-7545-471F-A6C2-2F39D7DACC7C}" type="presParOf" srcId="{3BFFDDB8-40A7-4035-ACBE-B93C5E7F39F8}" destId="{D0C0FB04-09AF-49CA-B8F5-C3D712F3320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2E4AD07-E053-4C29-9863-D4DCB7C7358E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dirty="0" smtClean="0"/>
            <a:t>大众传媒</a:t>
          </a:r>
          <a:endParaRPr lang="zh-CN" altLang="en-US" dirty="0"/>
        </a:p>
      </dgm:t>
    </dgm:pt>
    <dgm:pt modelId="{42FF5BC3-DFAF-4960-AF81-0351771CE896}" type="par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DE786A50-0AF4-4803-8F70-B71D62B4D17E}" type="sib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51C76958-8FDA-48D7-BCA7-C3DE5A02AF10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 smtClean="0"/>
            <a:t>政府民选</a:t>
          </a:r>
          <a:endParaRPr lang="en-US" altLang="zh-CN" dirty="0" smtClean="0"/>
        </a:p>
      </dgm:t>
    </dgm:pt>
    <dgm:pt modelId="{59E15E93-B6C4-4295-BEC2-67BD16B444B4}" type="par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2A6D83-16FA-4041-8041-6EDC30AD18D1}" type="sib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4CE9A4-930E-47FE-B638-03F351DA2261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 smtClean="0"/>
            <a:t>商贸</a:t>
          </a:r>
          <a:endParaRPr lang="zh-CN" altLang="en-US" dirty="0"/>
        </a:p>
      </dgm:t>
    </dgm:pt>
    <dgm:pt modelId="{C9521D3A-C8A7-4BCE-A05B-F2E9FBC2CBFB}" type="par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3BB7662F-C491-4443-91B8-BC44D99445B7}" type="sib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A751D910-1D47-4D38-9295-8273C6846AEA}">
      <dgm:prSet phldrT="[文本]"/>
      <dgm:spPr/>
      <dgm:t>
        <a:bodyPr/>
        <a:lstStyle/>
        <a:p>
          <a:r>
            <a:rPr lang="zh-CN" altLang="en-US" dirty="0" smtClean="0"/>
            <a:t>哲社</a:t>
          </a:r>
          <a:endParaRPr lang="en-US" altLang="zh-CN" dirty="0" smtClean="0"/>
        </a:p>
        <a:p>
          <a:r>
            <a:rPr lang="zh-CN" altLang="en-US" dirty="0" smtClean="0"/>
            <a:t>人文</a:t>
          </a:r>
          <a:endParaRPr lang="zh-CN" altLang="en-US" dirty="0"/>
        </a:p>
      </dgm:t>
    </dgm:pt>
    <dgm:pt modelId="{9F31C0FF-FD25-4E16-A683-A7417705774A}" type="par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6D5012BE-7B82-4D2D-9CA4-21A173B2C3C0}" type="sib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F8191EA8-B6E8-48CC-908D-58A275040219}">
      <dgm:prSet phldrT="[文本]"/>
      <dgm:spPr/>
      <dgm:t>
        <a:bodyPr/>
        <a:lstStyle/>
        <a:p>
          <a:endParaRPr lang="zh-CN" altLang="en-US"/>
        </a:p>
      </dgm:t>
    </dgm:pt>
    <dgm:pt modelId="{CF658C5F-16B6-4ADB-9F47-717A957205D7}" type="par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B3B27FBD-31B6-450C-AAF9-CE74732C2753}" type="sib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AD1D678A-B28C-4219-A0B0-8965C228293E}">
      <dgm:prSet phldrT="[文本]" custRadScaleRad="152411" custRadScaleInc="-1989"/>
      <dgm:spPr/>
      <dgm:t>
        <a:bodyPr/>
        <a:lstStyle/>
        <a:p>
          <a:endParaRPr lang="zh-CN" altLang="en-US"/>
        </a:p>
      </dgm:t>
    </dgm:pt>
    <dgm:pt modelId="{ABBB77A4-8D01-46D9-AF96-1C395119AE95}" type="par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3E4B6A89-FF3A-48F1-A78E-6D5CA1D522DA}" type="sib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2EBEFF3C-DBD9-4F68-9F33-E20903EB1250}">
      <dgm:prSet phldrT="[文本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 smtClean="0"/>
            <a:t>人口</a:t>
          </a:r>
          <a:endParaRPr lang="zh-CN" altLang="en-US" dirty="0"/>
        </a:p>
      </dgm:t>
    </dgm:pt>
    <dgm:pt modelId="{DB22EDC1-EF79-413F-9955-7CBF4B1BAFE3}" type="sib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31236537-F43F-4382-BDC4-8B85F4A05DED}" type="par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800701D9-7C2F-4DD5-9B87-E3E2F1B9300F}">
      <dgm:prSet phldrT="[文本]" custRadScaleRad="151141" custRadScaleInc="1259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A9988E2E-CD92-49D2-8188-18093781B2D7}" type="par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EF65F519-0EBE-4DBD-8E58-0E9191F542CD}" type="sib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BF02421-31E9-4D6C-8A20-C638DC0572F8}" type="pres">
      <dgm:prSet presAssocID="{92E4AD07-E053-4C29-9863-D4DCB7C7358E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0EC75591-7758-4737-ADF5-3E5BA2FF7166}" type="pres">
      <dgm:prSet presAssocID="{59E15E93-B6C4-4295-BEC2-67BD16B444B4}" presName="parTrans" presStyleLbl="sibTrans2D1" presStyleIdx="0" presStyleCnt="4"/>
      <dgm:spPr/>
      <dgm:t>
        <a:bodyPr/>
        <a:lstStyle/>
        <a:p>
          <a:endParaRPr lang="zh-CN" altLang="en-US"/>
        </a:p>
      </dgm:t>
    </dgm:pt>
    <dgm:pt modelId="{6F42D4CA-E5F3-4F29-A27A-4A235D1506DF}" type="pres">
      <dgm:prSet presAssocID="{59E15E93-B6C4-4295-BEC2-67BD16B444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DF034C3A-C99D-42A7-82A7-E7305D07AD60}" type="pres">
      <dgm:prSet presAssocID="{51C76958-8FDA-48D7-BCA7-C3DE5A02AF10}" presName="node" presStyleLbl="node1" presStyleIdx="0" presStyleCnt="4" custRadScaleRad="10717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9CCF83-39C9-451A-AFF6-5BB7BBA70115}" type="pres">
      <dgm:prSet presAssocID="{C9521D3A-C8A7-4BCE-A05B-F2E9FBC2CBFB}" presName="parTrans" presStyleLbl="sibTrans2D1" presStyleIdx="1" presStyleCnt="4" custAng="10766007"/>
      <dgm:spPr/>
      <dgm:t>
        <a:bodyPr/>
        <a:lstStyle/>
        <a:p>
          <a:endParaRPr lang="zh-CN" altLang="en-US"/>
        </a:p>
      </dgm:t>
    </dgm:pt>
    <dgm:pt modelId="{52C72435-C71A-4849-B834-EE064A53F026}" type="pres">
      <dgm:prSet presAssocID="{C9521D3A-C8A7-4BCE-A05B-F2E9FBC2CBFB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A7D7ACBC-D787-4ED1-A06D-2EEAAE5A6B0E}" type="pres">
      <dgm:prSet presAssocID="{D74CE9A4-930E-47FE-B638-03F351DA2261}" presName="node" presStyleLbl="node1" presStyleIdx="1" presStyleCnt="4" custRadScaleRad="151141" custRadScaleInc="12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1EF6D4D-4C71-493F-A1F1-1D976D8E8C02}" type="pres">
      <dgm:prSet presAssocID="{31236537-F43F-4382-BDC4-8B85F4A05DED}" presName="parTrans" presStyleLbl="sibTrans2D1" presStyleIdx="2" presStyleCnt="4"/>
      <dgm:spPr/>
      <dgm:t>
        <a:bodyPr/>
        <a:lstStyle/>
        <a:p>
          <a:endParaRPr lang="zh-CN" altLang="en-US"/>
        </a:p>
      </dgm:t>
    </dgm:pt>
    <dgm:pt modelId="{5DF3435F-D423-41F5-B967-AA9D458553D1}" type="pres">
      <dgm:prSet presAssocID="{31236537-F43F-4382-BDC4-8B85F4A05DED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FA6D7EC9-80E6-45F7-AED2-8BA0AAB33765}" type="pres">
      <dgm:prSet presAssocID="{2EBEFF3C-DBD9-4F68-9F33-E20903EB1250}" presName="node" presStyleLbl="node1" presStyleIdx="2" presStyleCnt="4" custScaleX="89828" custScaleY="6553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FC84F5-8E99-4773-8D88-47C8F5A04563}" type="pres">
      <dgm:prSet presAssocID="{9F31C0FF-FD25-4E16-A683-A7417705774A}" presName="parTrans" presStyleLbl="sibTrans2D1" presStyleIdx="3" presStyleCnt="4" custAng="10853703"/>
      <dgm:spPr/>
      <dgm:t>
        <a:bodyPr/>
        <a:lstStyle/>
        <a:p>
          <a:endParaRPr lang="zh-CN" altLang="en-US"/>
        </a:p>
      </dgm:t>
    </dgm:pt>
    <dgm:pt modelId="{688D5BC6-8E17-4B98-8719-C41A7E778B97}" type="pres">
      <dgm:prSet presAssocID="{9F31C0FF-FD25-4E16-A683-A741770577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CDCBAF86-89C7-49D0-84C7-A68C944E082D}" type="pres">
      <dgm:prSet presAssocID="{A751D910-1D47-4D38-9295-8273C6846AEA}" presName="node" presStyleLbl="node1" presStyleIdx="3" presStyleCnt="4" custRadScaleRad="152411" custRadScaleInc="-19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31F996B-3A96-4B77-9A1B-32EA15D0DE6B}" type="presOf" srcId="{59E15E93-B6C4-4295-BEC2-67BD16B444B4}" destId="{0EC75591-7758-4737-ADF5-3E5BA2FF7166}" srcOrd="0" destOrd="0" presId="urn:microsoft.com/office/officeart/2005/8/layout/radial5"/>
    <dgm:cxn modelId="{A4105666-28FB-427C-A145-F4A29DA9961A}" srcId="{92E4AD07-E053-4C29-9863-D4DCB7C7358E}" destId="{51C76958-8FDA-48D7-BCA7-C3DE5A02AF10}" srcOrd="0" destOrd="0" parTransId="{59E15E93-B6C4-4295-BEC2-67BD16B444B4}" sibTransId="{D72A6D83-16FA-4041-8041-6EDC30AD18D1}"/>
    <dgm:cxn modelId="{2CDDC178-077B-4A8A-9AFB-F99BAA2E6F9C}" srcId="{92E4AD07-E053-4C29-9863-D4DCB7C7358E}" destId="{D74CE9A4-930E-47FE-B638-03F351DA2261}" srcOrd="1" destOrd="0" parTransId="{C9521D3A-C8A7-4BCE-A05B-F2E9FBC2CBFB}" sibTransId="{3BB7662F-C491-4443-91B8-BC44D99445B7}"/>
    <dgm:cxn modelId="{50A155FF-36C8-4CCA-B3E2-D5749CAF993E}" srcId="{588CE53D-9C00-407E-9039-B15B84735113}" destId="{800701D9-7C2F-4DD5-9B87-E3E2F1B9300F}" srcOrd="3" destOrd="0" parTransId="{A9988E2E-CD92-49D2-8188-18093781B2D7}" sibTransId="{EF65F519-0EBE-4DBD-8E58-0E9191F542CD}"/>
    <dgm:cxn modelId="{068EB22A-500E-453F-9D5C-016DEED92537}" type="presOf" srcId="{31236537-F43F-4382-BDC4-8B85F4A05DED}" destId="{5DF3435F-D423-41F5-B967-AA9D458553D1}" srcOrd="1" destOrd="0" presId="urn:microsoft.com/office/officeart/2005/8/layout/radial5"/>
    <dgm:cxn modelId="{61A2935B-04C1-4A41-80D0-055F3ED731DA}" srcId="{588CE53D-9C00-407E-9039-B15B84735113}" destId="{AD1D678A-B28C-4219-A0B0-8965C228293E}" srcOrd="2" destOrd="0" parTransId="{ABBB77A4-8D01-46D9-AF96-1C395119AE95}" sibTransId="{3E4B6A89-FF3A-48F1-A78E-6D5CA1D522DA}"/>
    <dgm:cxn modelId="{259E9FF4-D612-4FF4-B04F-A7D3D238E484}" srcId="{92E4AD07-E053-4C29-9863-D4DCB7C7358E}" destId="{2EBEFF3C-DBD9-4F68-9F33-E20903EB1250}" srcOrd="2" destOrd="0" parTransId="{31236537-F43F-4382-BDC4-8B85F4A05DED}" sibTransId="{DB22EDC1-EF79-413F-9955-7CBF4B1BAFE3}"/>
    <dgm:cxn modelId="{63AD2422-A720-42EB-B222-16509069B75A}" srcId="{588CE53D-9C00-407E-9039-B15B84735113}" destId="{F8191EA8-B6E8-48CC-908D-58A275040219}" srcOrd="1" destOrd="0" parTransId="{CF658C5F-16B6-4ADB-9F47-717A957205D7}" sibTransId="{B3B27FBD-31B6-450C-AAF9-CE74732C2753}"/>
    <dgm:cxn modelId="{EEB92D29-01C3-438F-9F10-0EB6555590EA}" type="presOf" srcId="{59E15E93-B6C4-4295-BEC2-67BD16B444B4}" destId="{6F42D4CA-E5F3-4F29-A27A-4A235D1506DF}" srcOrd="1" destOrd="0" presId="urn:microsoft.com/office/officeart/2005/8/layout/radial5"/>
    <dgm:cxn modelId="{6ED587FD-85D4-48F7-BBE2-023413E41A92}" type="presOf" srcId="{92E4AD07-E053-4C29-9863-D4DCB7C7358E}" destId="{5BF02421-31E9-4D6C-8A20-C638DC0572F8}" srcOrd="0" destOrd="0" presId="urn:microsoft.com/office/officeart/2005/8/layout/radial5"/>
    <dgm:cxn modelId="{6D5374B9-80AE-4681-B636-D92CE8CA1BE1}" type="presOf" srcId="{A751D910-1D47-4D38-9295-8273C6846AEA}" destId="{CDCBAF86-89C7-49D0-84C7-A68C944E082D}" srcOrd="0" destOrd="0" presId="urn:microsoft.com/office/officeart/2005/8/layout/radial5"/>
    <dgm:cxn modelId="{6DCB9A53-2263-494B-8E57-1FE61027DF73}" type="presOf" srcId="{D74CE9A4-930E-47FE-B638-03F351DA2261}" destId="{A7D7ACBC-D787-4ED1-A06D-2EEAAE5A6B0E}" srcOrd="0" destOrd="0" presId="urn:microsoft.com/office/officeart/2005/8/layout/radial5"/>
    <dgm:cxn modelId="{74E63E69-EC62-44A5-BAB0-6DBBAD6F9CDB}" type="presOf" srcId="{C9521D3A-C8A7-4BCE-A05B-F2E9FBC2CBFB}" destId="{7A9CCF83-39C9-451A-AFF6-5BB7BBA70115}" srcOrd="0" destOrd="0" presId="urn:microsoft.com/office/officeart/2005/8/layout/radial5"/>
    <dgm:cxn modelId="{E4651D08-D1DA-4E1E-9F6C-EB34ADE35BCA}" type="presOf" srcId="{588CE53D-9C00-407E-9039-B15B84735113}" destId="{DD812506-FEA9-4468-BF7F-ABD8E83841BB}" srcOrd="0" destOrd="0" presId="urn:microsoft.com/office/officeart/2005/8/layout/radial5"/>
    <dgm:cxn modelId="{1F2694D3-1FDC-4A70-8B1F-CF01E2980DFA}" type="presOf" srcId="{31236537-F43F-4382-BDC4-8B85F4A05DED}" destId="{D1EF6D4D-4C71-493F-A1F1-1D976D8E8C02}" srcOrd="0" destOrd="0" presId="urn:microsoft.com/office/officeart/2005/8/layout/radial5"/>
    <dgm:cxn modelId="{B2E50771-4CF4-472D-AC37-569B3A0A9EA7}" type="presOf" srcId="{C9521D3A-C8A7-4BCE-A05B-F2E9FBC2CBFB}" destId="{52C72435-C71A-4849-B834-EE064A53F026}" srcOrd="1" destOrd="0" presId="urn:microsoft.com/office/officeart/2005/8/layout/radial5"/>
    <dgm:cxn modelId="{97C69E2C-56D4-4F4A-A481-904CFC13AB4B}" type="presOf" srcId="{9F31C0FF-FD25-4E16-A683-A7417705774A}" destId="{BBFC84F5-8E99-4773-8D88-47C8F5A04563}" srcOrd="0" destOrd="0" presId="urn:microsoft.com/office/officeart/2005/8/layout/radial5"/>
    <dgm:cxn modelId="{25AD7D81-D4FB-4022-9BBF-CE868F54C7A6}" type="presOf" srcId="{2EBEFF3C-DBD9-4F68-9F33-E20903EB1250}" destId="{FA6D7EC9-80E6-45F7-AED2-8BA0AAB33765}" srcOrd="0" destOrd="0" presId="urn:microsoft.com/office/officeart/2005/8/layout/radial5"/>
    <dgm:cxn modelId="{316D3F2A-41E5-49B7-9BA8-026C92E29A3B}" type="presOf" srcId="{51C76958-8FDA-48D7-BCA7-C3DE5A02AF10}" destId="{DF034C3A-C99D-42A7-82A7-E7305D07AD60}" srcOrd="0" destOrd="0" presId="urn:microsoft.com/office/officeart/2005/8/layout/radial5"/>
    <dgm:cxn modelId="{0C64172E-A273-48B0-BA85-631D7A67F9DB}" srcId="{588CE53D-9C00-407E-9039-B15B84735113}" destId="{92E4AD07-E053-4C29-9863-D4DCB7C7358E}" srcOrd="0" destOrd="0" parTransId="{42FF5BC3-DFAF-4960-AF81-0351771CE896}" sibTransId="{DE786A50-0AF4-4803-8F70-B71D62B4D17E}"/>
    <dgm:cxn modelId="{E5467ED3-3A79-4325-B6C3-47C3A140CDD0}" type="presOf" srcId="{9F31C0FF-FD25-4E16-A683-A7417705774A}" destId="{688D5BC6-8E17-4B98-8719-C41A7E778B97}" srcOrd="1" destOrd="0" presId="urn:microsoft.com/office/officeart/2005/8/layout/radial5"/>
    <dgm:cxn modelId="{5F734F6F-4134-471D-AC24-2F10B58EC4AD}" srcId="{92E4AD07-E053-4C29-9863-D4DCB7C7358E}" destId="{A751D910-1D47-4D38-9295-8273C6846AEA}" srcOrd="3" destOrd="0" parTransId="{9F31C0FF-FD25-4E16-A683-A7417705774A}" sibTransId="{6D5012BE-7B82-4D2D-9CA4-21A173B2C3C0}"/>
    <dgm:cxn modelId="{1500091C-DA91-4B85-B62A-6C307322A2BD}" type="presParOf" srcId="{DD812506-FEA9-4468-BF7F-ABD8E83841BB}" destId="{5BF02421-31E9-4D6C-8A20-C638DC0572F8}" srcOrd="0" destOrd="0" presId="urn:microsoft.com/office/officeart/2005/8/layout/radial5"/>
    <dgm:cxn modelId="{8DAADAE7-3F0B-4C13-8CAF-7FD7B28E04CC}" type="presParOf" srcId="{DD812506-FEA9-4468-BF7F-ABD8E83841BB}" destId="{0EC75591-7758-4737-ADF5-3E5BA2FF7166}" srcOrd="1" destOrd="0" presId="urn:microsoft.com/office/officeart/2005/8/layout/radial5"/>
    <dgm:cxn modelId="{F1D1AAA8-1234-40D4-A8C1-4487914A2AE0}" type="presParOf" srcId="{0EC75591-7758-4737-ADF5-3E5BA2FF7166}" destId="{6F42D4CA-E5F3-4F29-A27A-4A235D1506DF}" srcOrd="0" destOrd="0" presId="urn:microsoft.com/office/officeart/2005/8/layout/radial5"/>
    <dgm:cxn modelId="{18C7637F-542B-428B-AEDF-C67C219329D4}" type="presParOf" srcId="{DD812506-FEA9-4468-BF7F-ABD8E83841BB}" destId="{DF034C3A-C99D-42A7-82A7-E7305D07AD60}" srcOrd="2" destOrd="0" presId="urn:microsoft.com/office/officeart/2005/8/layout/radial5"/>
    <dgm:cxn modelId="{4E775180-D5D1-4713-8D97-152935F5422E}" type="presParOf" srcId="{DD812506-FEA9-4468-BF7F-ABD8E83841BB}" destId="{7A9CCF83-39C9-451A-AFF6-5BB7BBA70115}" srcOrd="3" destOrd="0" presId="urn:microsoft.com/office/officeart/2005/8/layout/radial5"/>
    <dgm:cxn modelId="{F0AA8724-A905-4499-B55A-06335E8B4452}" type="presParOf" srcId="{7A9CCF83-39C9-451A-AFF6-5BB7BBA70115}" destId="{52C72435-C71A-4849-B834-EE064A53F026}" srcOrd="0" destOrd="0" presId="urn:microsoft.com/office/officeart/2005/8/layout/radial5"/>
    <dgm:cxn modelId="{7B0B4226-BCA1-4288-ADF2-47942C98D18D}" type="presParOf" srcId="{DD812506-FEA9-4468-BF7F-ABD8E83841BB}" destId="{A7D7ACBC-D787-4ED1-A06D-2EEAAE5A6B0E}" srcOrd="4" destOrd="0" presId="urn:microsoft.com/office/officeart/2005/8/layout/radial5"/>
    <dgm:cxn modelId="{F8D0A5D9-EC6F-4F46-AE8F-B42D5778A1F4}" type="presParOf" srcId="{DD812506-FEA9-4468-BF7F-ABD8E83841BB}" destId="{D1EF6D4D-4C71-493F-A1F1-1D976D8E8C02}" srcOrd="5" destOrd="0" presId="urn:microsoft.com/office/officeart/2005/8/layout/radial5"/>
    <dgm:cxn modelId="{E401A5B4-74FB-464B-9E6E-331F626E00C3}" type="presParOf" srcId="{D1EF6D4D-4C71-493F-A1F1-1D976D8E8C02}" destId="{5DF3435F-D423-41F5-B967-AA9D458553D1}" srcOrd="0" destOrd="0" presId="urn:microsoft.com/office/officeart/2005/8/layout/radial5"/>
    <dgm:cxn modelId="{797F9A44-7A7D-4444-A0E3-AC20B6E6531A}" type="presParOf" srcId="{DD812506-FEA9-4468-BF7F-ABD8E83841BB}" destId="{FA6D7EC9-80E6-45F7-AED2-8BA0AAB33765}" srcOrd="6" destOrd="0" presId="urn:microsoft.com/office/officeart/2005/8/layout/radial5"/>
    <dgm:cxn modelId="{D055A3F7-F457-402B-A9E2-52EBF39D0E27}" type="presParOf" srcId="{DD812506-FEA9-4468-BF7F-ABD8E83841BB}" destId="{BBFC84F5-8E99-4773-8D88-47C8F5A04563}" srcOrd="7" destOrd="0" presId="urn:microsoft.com/office/officeart/2005/8/layout/radial5"/>
    <dgm:cxn modelId="{E6AB712F-8A5F-4F2E-B9B7-49460A6640EA}" type="presParOf" srcId="{BBFC84F5-8E99-4773-8D88-47C8F5A04563}" destId="{688D5BC6-8E17-4B98-8719-C41A7E778B97}" srcOrd="0" destOrd="0" presId="urn:microsoft.com/office/officeart/2005/8/layout/radial5"/>
    <dgm:cxn modelId="{26399A19-9BF5-48F4-95DB-EC7694A9F1E0}" type="presParOf" srcId="{DD812506-FEA9-4468-BF7F-ABD8E83841BB}" destId="{CDCBAF86-89C7-49D0-84C7-A68C944E082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1C76958-8FDA-48D7-BCA7-C3DE5A02AF10}">
      <dgm:prSet phldrT="[文本]"/>
      <dgm:spPr>
        <a:solidFill>
          <a:srgbClr val="7030A0"/>
        </a:solidFill>
      </dgm:spPr>
      <dgm:t>
        <a:bodyPr/>
        <a:lstStyle/>
        <a:p>
          <a:r>
            <a:rPr lang="zh-CN" altLang="en-US" dirty="0" smtClean="0"/>
            <a:t>政府民选</a:t>
          </a:r>
          <a:endParaRPr lang="en-US" altLang="zh-CN" dirty="0" smtClean="0"/>
        </a:p>
      </dgm:t>
    </dgm:pt>
    <dgm:pt modelId="{59E15E93-B6C4-4295-BEC2-67BD16B444B4}" type="par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2A6D83-16FA-4041-8041-6EDC30AD18D1}" type="sibTrans" cxnId="{A4105666-28FB-427C-A145-F4A29DA9961A}">
      <dgm:prSet/>
      <dgm:spPr/>
      <dgm:t>
        <a:bodyPr/>
        <a:lstStyle/>
        <a:p>
          <a:endParaRPr lang="zh-CN" altLang="en-US"/>
        </a:p>
      </dgm:t>
    </dgm:pt>
    <dgm:pt modelId="{D74CE9A4-930E-47FE-B638-03F351DA2261}">
      <dgm:prSet phldrT="[文本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 smtClean="0"/>
            <a:t>商贸</a:t>
          </a:r>
          <a:endParaRPr lang="zh-CN" altLang="en-US" dirty="0"/>
        </a:p>
      </dgm:t>
    </dgm:pt>
    <dgm:pt modelId="{C9521D3A-C8A7-4BCE-A05B-F2E9FBC2CBFB}" type="par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3BB7662F-C491-4443-91B8-BC44D99445B7}" type="sibTrans" cxnId="{2CDDC178-077B-4A8A-9AFB-F99BAA2E6F9C}">
      <dgm:prSet/>
      <dgm:spPr/>
      <dgm:t>
        <a:bodyPr/>
        <a:lstStyle/>
        <a:p>
          <a:endParaRPr lang="zh-CN" altLang="en-US"/>
        </a:p>
      </dgm:t>
    </dgm:pt>
    <dgm:pt modelId="{A751D910-1D47-4D38-9295-8273C6846AEA}">
      <dgm:prSet phldrT="[文本]"/>
      <dgm:spPr/>
      <dgm:t>
        <a:bodyPr/>
        <a:lstStyle/>
        <a:p>
          <a:r>
            <a:rPr lang="zh-CN" altLang="en-US" dirty="0" smtClean="0"/>
            <a:t>哲社</a:t>
          </a:r>
          <a:endParaRPr lang="en-US" altLang="zh-CN" dirty="0" smtClean="0"/>
        </a:p>
        <a:p>
          <a:r>
            <a:rPr lang="zh-CN" altLang="en-US" dirty="0" smtClean="0"/>
            <a:t>人文</a:t>
          </a:r>
          <a:endParaRPr lang="zh-CN" altLang="en-US" dirty="0"/>
        </a:p>
      </dgm:t>
    </dgm:pt>
    <dgm:pt modelId="{9F31C0FF-FD25-4E16-A683-A7417705774A}" type="par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6D5012BE-7B82-4D2D-9CA4-21A173B2C3C0}" type="sibTrans" cxnId="{5F734F6F-4134-471D-AC24-2F10B58EC4AD}">
      <dgm:prSet/>
      <dgm:spPr/>
      <dgm:t>
        <a:bodyPr/>
        <a:lstStyle/>
        <a:p>
          <a:endParaRPr lang="zh-CN" altLang="en-US"/>
        </a:p>
      </dgm:t>
    </dgm:pt>
    <dgm:pt modelId="{F8191EA8-B6E8-48CC-908D-58A275040219}">
      <dgm:prSet phldrT="[文本]"/>
      <dgm:spPr/>
      <dgm:t>
        <a:bodyPr/>
        <a:lstStyle/>
        <a:p>
          <a:endParaRPr lang="zh-CN" altLang="en-US"/>
        </a:p>
      </dgm:t>
    </dgm:pt>
    <dgm:pt modelId="{CF658C5F-16B6-4ADB-9F47-717A957205D7}" type="par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B3B27FBD-31B6-450C-AAF9-CE74732C2753}" type="sibTrans" cxnId="{63AD2422-A720-42EB-B222-16509069B75A}">
      <dgm:prSet/>
      <dgm:spPr/>
      <dgm:t>
        <a:bodyPr/>
        <a:lstStyle/>
        <a:p>
          <a:endParaRPr lang="zh-CN" altLang="en-US"/>
        </a:p>
      </dgm:t>
    </dgm:pt>
    <dgm:pt modelId="{AD1D678A-B28C-4219-A0B0-8965C228293E}">
      <dgm:prSet phldrT="[文本]" custRadScaleRad="152411" custRadScaleInc="-1989"/>
      <dgm:spPr/>
      <dgm:t>
        <a:bodyPr/>
        <a:lstStyle/>
        <a:p>
          <a:endParaRPr lang="zh-CN" altLang="en-US"/>
        </a:p>
      </dgm:t>
    </dgm:pt>
    <dgm:pt modelId="{ABBB77A4-8D01-46D9-AF96-1C395119AE95}" type="par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3E4B6A89-FF3A-48F1-A78E-6D5CA1D522DA}" type="sibTrans" cxnId="{61A2935B-04C1-4A41-80D0-055F3ED731DA}">
      <dgm:prSet/>
      <dgm:spPr/>
      <dgm:t>
        <a:bodyPr/>
        <a:lstStyle/>
        <a:p>
          <a:endParaRPr lang="zh-CN" altLang="en-US"/>
        </a:p>
      </dgm:t>
    </dgm:pt>
    <dgm:pt modelId="{2EBEFF3C-DBD9-4F68-9F33-E20903EB1250}">
      <dgm:prSet phldrT="[文本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CN" altLang="en-US" dirty="0" smtClean="0"/>
            <a:t>人口</a:t>
          </a:r>
          <a:endParaRPr lang="zh-CN" altLang="en-US" dirty="0"/>
        </a:p>
      </dgm:t>
    </dgm:pt>
    <dgm:pt modelId="{DB22EDC1-EF79-413F-9955-7CBF4B1BAFE3}" type="sib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31236537-F43F-4382-BDC4-8B85F4A05DED}" type="parTrans" cxnId="{259E9FF4-D612-4FF4-B04F-A7D3D238E484}">
      <dgm:prSet/>
      <dgm:spPr/>
      <dgm:t>
        <a:bodyPr/>
        <a:lstStyle/>
        <a:p>
          <a:endParaRPr lang="zh-CN" altLang="en-US"/>
        </a:p>
      </dgm:t>
    </dgm:pt>
    <dgm:pt modelId="{800701D9-7C2F-4DD5-9B87-E3E2F1B9300F}">
      <dgm:prSet phldrT="[文本]" custRadScaleRad="151141" custRadScaleInc="1259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A9988E2E-CD92-49D2-8188-18093781B2D7}" type="par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EF65F519-0EBE-4DBD-8E58-0E9191F542CD}" type="sibTrans" cxnId="{50A155FF-36C8-4CCA-B3E2-D5749CAF993E}">
      <dgm:prSet/>
      <dgm:spPr/>
      <dgm:t>
        <a:bodyPr/>
        <a:lstStyle/>
        <a:p>
          <a:endParaRPr lang="zh-CN" altLang="en-US"/>
        </a:p>
      </dgm:t>
    </dgm:pt>
    <dgm:pt modelId="{73A998FE-C9A8-4397-AFFA-97D292D2CBE5}">
      <dgm:prSet phldrT="[文本]"/>
      <dgm:spPr>
        <a:solidFill>
          <a:srgbClr val="FF0000"/>
        </a:solidFill>
      </dgm:spPr>
    </dgm:pt>
    <dgm:pt modelId="{8B6534A4-2F73-45C4-B9FF-80FCA775472C}" type="parTrans" cxnId="{638F3140-A0A3-4196-B8F0-0B71ACBD4E00}">
      <dgm:prSet/>
      <dgm:spPr/>
      <dgm:t>
        <a:bodyPr/>
        <a:lstStyle/>
        <a:p>
          <a:endParaRPr lang="zh-CN" altLang="en-US"/>
        </a:p>
      </dgm:t>
    </dgm:pt>
    <dgm:pt modelId="{138EF594-AEBC-458F-8236-4E8CBD67A957}" type="sibTrans" cxnId="{638F3140-A0A3-4196-B8F0-0B71ACBD4E00}">
      <dgm:prSet/>
      <dgm:spPr/>
      <dgm:t>
        <a:bodyPr/>
        <a:lstStyle/>
        <a:p>
          <a:endParaRPr lang="zh-CN" altLang="en-US"/>
        </a:p>
      </dgm:t>
    </dgm:pt>
    <dgm:pt modelId="{92E4AD07-E053-4C29-9863-D4DCB7C7358E}">
      <dgm:prSet phldrT="[文本]"/>
      <dgm:spPr>
        <a:solidFill>
          <a:schemeClr val="bg1"/>
        </a:solidFill>
      </dgm:spPr>
      <dgm:t>
        <a:bodyPr/>
        <a:lstStyle/>
        <a:p>
          <a:r>
            <a:rPr lang="zh-CN" altLang="en-US" dirty="0" smtClean="0"/>
            <a:t>大众传媒</a:t>
          </a:r>
          <a:endParaRPr lang="zh-CN" altLang="en-US" dirty="0"/>
        </a:p>
      </dgm:t>
    </dgm:pt>
    <dgm:pt modelId="{DE786A50-0AF4-4803-8F70-B71D62B4D17E}" type="sib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42FF5BC3-DFAF-4960-AF81-0351771CE896}" type="parTrans" cxnId="{0C64172E-A273-48B0-BA85-631D7A67F9DB}">
      <dgm:prSet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BF02421-31E9-4D6C-8A20-C638DC0572F8}" type="pres">
      <dgm:prSet presAssocID="{92E4AD07-E053-4C29-9863-D4DCB7C7358E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0EC75591-7758-4737-ADF5-3E5BA2FF7166}" type="pres">
      <dgm:prSet presAssocID="{59E15E93-B6C4-4295-BEC2-67BD16B444B4}" presName="parTrans" presStyleLbl="sibTrans2D1" presStyleIdx="0" presStyleCnt="4"/>
      <dgm:spPr/>
      <dgm:t>
        <a:bodyPr/>
        <a:lstStyle/>
        <a:p>
          <a:endParaRPr lang="zh-CN" altLang="en-US"/>
        </a:p>
      </dgm:t>
    </dgm:pt>
    <dgm:pt modelId="{6F42D4CA-E5F3-4F29-A27A-4A235D1506DF}" type="pres">
      <dgm:prSet presAssocID="{59E15E93-B6C4-4295-BEC2-67BD16B444B4}" presName="connectorText" presStyleLbl="sibTrans2D1" presStyleIdx="0" presStyleCnt="4"/>
      <dgm:spPr/>
      <dgm:t>
        <a:bodyPr/>
        <a:lstStyle/>
        <a:p>
          <a:endParaRPr lang="zh-CN" altLang="en-US"/>
        </a:p>
      </dgm:t>
    </dgm:pt>
    <dgm:pt modelId="{DF034C3A-C99D-42A7-82A7-E7305D07AD60}" type="pres">
      <dgm:prSet presAssocID="{51C76958-8FDA-48D7-BCA7-C3DE5A02AF10}" presName="node" presStyleLbl="node1" presStyleIdx="0" presStyleCnt="4" custRadScaleRad="10717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9CCF83-39C9-451A-AFF6-5BB7BBA70115}" type="pres">
      <dgm:prSet presAssocID="{C9521D3A-C8A7-4BCE-A05B-F2E9FBC2CBFB}" presName="parTrans" presStyleLbl="sibTrans2D1" presStyleIdx="1" presStyleCnt="4" custAng="10766007"/>
      <dgm:spPr/>
      <dgm:t>
        <a:bodyPr/>
        <a:lstStyle/>
        <a:p>
          <a:endParaRPr lang="zh-CN" altLang="en-US"/>
        </a:p>
      </dgm:t>
    </dgm:pt>
    <dgm:pt modelId="{52C72435-C71A-4849-B834-EE064A53F026}" type="pres">
      <dgm:prSet presAssocID="{C9521D3A-C8A7-4BCE-A05B-F2E9FBC2CBFB}" presName="connectorText" presStyleLbl="sibTrans2D1" presStyleIdx="1" presStyleCnt="4"/>
      <dgm:spPr/>
      <dgm:t>
        <a:bodyPr/>
        <a:lstStyle/>
        <a:p>
          <a:endParaRPr lang="zh-CN" altLang="en-US"/>
        </a:p>
      </dgm:t>
    </dgm:pt>
    <dgm:pt modelId="{A7D7ACBC-D787-4ED1-A06D-2EEAAE5A6B0E}" type="pres">
      <dgm:prSet presAssocID="{D74CE9A4-930E-47FE-B638-03F351DA2261}" presName="node" presStyleLbl="node1" presStyleIdx="1" presStyleCnt="4" custRadScaleRad="151141" custRadScaleInc="12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1EF6D4D-4C71-493F-A1F1-1D976D8E8C02}" type="pres">
      <dgm:prSet presAssocID="{31236537-F43F-4382-BDC4-8B85F4A05DED}" presName="parTrans" presStyleLbl="sibTrans2D1" presStyleIdx="2" presStyleCnt="4" custLinFactNeighborX="0" custLinFactNeighborY="14023" custRadScaleRad="46554" custRadScaleInc="-2147483648"/>
      <dgm:spPr/>
      <dgm:t>
        <a:bodyPr/>
        <a:lstStyle/>
        <a:p>
          <a:endParaRPr lang="zh-CN" altLang="en-US"/>
        </a:p>
      </dgm:t>
    </dgm:pt>
    <dgm:pt modelId="{5DF3435F-D423-41F5-B967-AA9D458553D1}" type="pres">
      <dgm:prSet presAssocID="{31236537-F43F-4382-BDC4-8B85F4A05DED}" presName="connectorText" presStyleLbl="sibTrans2D1" presStyleIdx="2" presStyleCnt="4"/>
      <dgm:spPr/>
      <dgm:t>
        <a:bodyPr/>
        <a:lstStyle/>
        <a:p>
          <a:endParaRPr lang="zh-CN" altLang="en-US"/>
        </a:p>
      </dgm:t>
    </dgm:pt>
    <dgm:pt modelId="{FA6D7EC9-80E6-45F7-AED2-8BA0AAB33765}" type="pres">
      <dgm:prSet presAssocID="{2EBEFF3C-DBD9-4F68-9F33-E20903EB1250}" presName="node" presStyleLbl="node1" presStyleIdx="2" presStyleCnt="4" custScaleX="89828" custScaleY="6553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FC84F5-8E99-4773-8D88-47C8F5A04563}" type="pres">
      <dgm:prSet presAssocID="{9F31C0FF-FD25-4E16-A683-A7417705774A}" presName="parTrans" presStyleLbl="sibTrans2D1" presStyleIdx="3" presStyleCnt="4" custAng="10853703"/>
      <dgm:spPr/>
      <dgm:t>
        <a:bodyPr/>
        <a:lstStyle/>
        <a:p>
          <a:endParaRPr lang="zh-CN" altLang="en-US"/>
        </a:p>
      </dgm:t>
    </dgm:pt>
    <dgm:pt modelId="{688D5BC6-8E17-4B98-8719-C41A7E778B97}" type="pres">
      <dgm:prSet presAssocID="{9F31C0FF-FD25-4E16-A683-A7417705774A}" presName="connectorText" presStyleLbl="sibTrans2D1" presStyleIdx="3" presStyleCnt="4"/>
      <dgm:spPr/>
      <dgm:t>
        <a:bodyPr/>
        <a:lstStyle/>
        <a:p>
          <a:endParaRPr lang="zh-CN" altLang="en-US"/>
        </a:p>
      </dgm:t>
    </dgm:pt>
    <dgm:pt modelId="{CDCBAF86-89C7-49D0-84C7-A68C944E082D}" type="pres">
      <dgm:prSet presAssocID="{A751D910-1D47-4D38-9295-8273C6846AEA}" presName="node" presStyleLbl="node1" presStyleIdx="3" presStyleCnt="4" custRadScaleRad="152411" custRadScaleInc="-19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4105666-28FB-427C-A145-F4A29DA9961A}" srcId="{92E4AD07-E053-4C29-9863-D4DCB7C7358E}" destId="{51C76958-8FDA-48D7-BCA7-C3DE5A02AF10}" srcOrd="0" destOrd="0" parTransId="{59E15E93-B6C4-4295-BEC2-67BD16B444B4}" sibTransId="{D72A6D83-16FA-4041-8041-6EDC30AD18D1}"/>
    <dgm:cxn modelId="{573B54FD-7E95-41F6-9010-CF87D974BF64}" type="presOf" srcId="{31236537-F43F-4382-BDC4-8B85F4A05DED}" destId="{5DF3435F-D423-41F5-B967-AA9D458553D1}" srcOrd="1" destOrd="0" presId="urn:microsoft.com/office/officeart/2005/8/layout/radial5"/>
    <dgm:cxn modelId="{2CDDC178-077B-4A8A-9AFB-F99BAA2E6F9C}" srcId="{92E4AD07-E053-4C29-9863-D4DCB7C7358E}" destId="{D74CE9A4-930E-47FE-B638-03F351DA2261}" srcOrd="1" destOrd="0" parTransId="{C9521D3A-C8A7-4BCE-A05B-F2E9FBC2CBFB}" sibTransId="{3BB7662F-C491-4443-91B8-BC44D99445B7}"/>
    <dgm:cxn modelId="{50A155FF-36C8-4CCA-B3E2-D5749CAF993E}" srcId="{588CE53D-9C00-407E-9039-B15B84735113}" destId="{800701D9-7C2F-4DD5-9B87-E3E2F1B9300F}" srcOrd="4" destOrd="0" parTransId="{A9988E2E-CD92-49D2-8188-18093781B2D7}" sibTransId="{EF65F519-0EBE-4DBD-8E58-0E9191F542CD}"/>
    <dgm:cxn modelId="{61A2935B-04C1-4A41-80D0-055F3ED731DA}" srcId="{588CE53D-9C00-407E-9039-B15B84735113}" destId="{AD1D678A-B28C-4219-A0B0-8965C228293E}" srcOrd="3" destOrd="0" parTransId="{ABBB77A4-8D01-46D9-AF96-1C395119AE95}" sibTransId="{3E4B6A89-FF3A-48F1-A78E-6D5CA1D522DA}"/>
    <dgm:cxn modelId="{259E9FF4-D612-4FF4-B04F-A7D3D238E484}" srcId="{92E4AD07-E053-4C29-9863-D4DCB7C7358E}" destId="{2EBEFF3C-DBD9-4F68-9F33-E20903EB1250}" srcOrd="2" destOrd="0" parTransId="{31236537-F43F-4382-BDC4-8B85F4A05DED}" sibTransId="{DB22EDC1-EF79-413F-9955-7CBF4B1BAFE3}"/>
    <dgm:cxn modelId="{63AD2422-A720-42EB-B222-16509069B75A}" srcId="{588CE53D-9C00-407E-9039-B15B84735113}" destId="{F8191EA8-B6E8-48CC-908D-58A275040219}" srcOrd="2" destOrd="0" parTransId="{CF658C5F-16B6-4ADB-9F47-717A957205D7}" sibTransId="{B3B27FBD-31B6-450C-AAF9-CE74732C2753}"/>
    <dgm:cxn modelId="{D3D4AC59-AAC8-4882-B18F-48C259BDD658}" type="presOf" srcId="{9F31C0FF-FD25-4E16-A683-A7417705774A}" destId="{BBFC84F5-8E99-4773-8D88-47C8F5A04563}" srcOrd="0" destOrd="0" presId="urn:microsoft.com/office/officeart/2005/8/layout/radial5"/>
    <dgm:cxn modelId="{8F956B22-896E-44EA-948B-D040ED6E0467}" type="presOf" srcId="{51C76958-8FDA-48D7-BCA7-C3DE5A02AF10}" destId="{DF034C3A-C99D-42A7-82A7-E7305D07AD60}" srcOrd="0" destOrd="0" presId="urn:microsoft.com/office/officeart/2005/8/layout/radial5"/>
    <dgm:cxn modelId="{EB1AB4B8-DE02-4C0D-9B6B-11ED19397518}" type="presOf" srcId="{D74CE9A4-930E-47FE-B638-03F351DA2261}" destId="{A7D7ACBC-D787-4ED1-A06D-2EEAAE5A6B0E}" srcOrd="0" destOrd="0" presId="urn:microsoft.com/office/officeart/2005/8/layout/radial5"/>
    <dgm:cxn modelId="{A7C535AD-55FE-42B8-8949-43E703BF9D34}" type="presOf" srcId="{2EBEFF3C-DBD9-4F68-9F33-E20903EB1250}" destId="{FA6D7EC9-80E6-45F7-AED2-8BA0AAB33765}" srcOrd="0" destOrd="0" presId="urn:microsoft.com/office/officeart/2005/8/layout/radial5"/>
    <dgm:cxn modelId="{71FE0BEC-CA23-4686-8719-6D086A68C26B}" type="presOf" srcId="{9F31C0FF-FD25-4E16-A683-A7417705774A}" destId="{688D5BC6-8E17-4B98-8719-C41A7E778B97}" srcOrd="1" destOrd="0" presId="urn:microsoft.com/office/officeart/2005/8/layout/radial5"/>
    <dgm:cxn modelId="{2051D752-2DE3-478E-87E0-0599F9E90121}" type="presOf" srcId="{588CE53D-9C00-407E-9039-B15B84735113}" destId="{DD812506-FEA9-4468-BF7F-ABD8E83841BB}" srcOrd="0" destOrd="0" presId="urn:microsoft.com/office/officeart/2005/8/layout/radial5"/>
    <dgm:cxn modelId="{638F3140-A0A3-4196-B8F0-0B71ACBD4E00}" srcId="{588CE53D-9C00-407E-9039-B15B84735113}" destId="{73A998FE-C9A8-4397-AFFA-97D292D2CBE5}" srcOrd="1" destOrd="0" parTransId="{8B6534A4-2F73-45C4-B9FF-80FCA775472C}" sibTransId="{138EF594-AEBC-458F-8236-4E8CBD67A957}"/>
    <dgm:cxn modelId="{FB57B8EB-23AA-445D-AA44-B3A86019771D}" type="presOf" srcId="{59E15E93-B6C4-4295-BEC2-67BD16B444B4}" destId="{6F42D4CA-E5F3-4F29-A27A-4A235D1506DF}" srcOrd="1" destOrd="0" presId="urn:microsoft.com/office/officeart/2005/8/layout/radial5"/>
    <dgm:cxn modelId="{0C64172E-A273-48B0-BA85-631D7A67F9DB}" srcId="{588CE53D-9C00-407E-9039-B15B84735113}" destId="{92E4AD07-E053-4C29-9863-D4DCB7C7358E}" srcOrd="0" destOrd="0" parTransId="{42FF5BC3-DFAF-4960-AF81-0351771CE896}" sibTransId="{DE786A50-0AF4-4803-8F70-B71D62B4D17E}"/>
    <dgm:cxn modelId="{5F734F6F-4134-471D-AC24-2F10B58EC4AD}" srcId="{92E4AD07-E053-4C29-9863-D4DCB7C7358E}" destId="{A751D910-1D47-4D38-9295-8273C6846AEA}" srcOrd="3" destOrd="0" parTransId="{9F31C0FF-FD25-4E16-A683-A7417705774A}" sibTransId="{6D5012BE-7B82-4D2D-9CA4-21A173B2C3C0}"/>
    <dgm:cxn modelId="{B38FC3B6-A908-4DFE-A937-EC4FD180B6A4}" type="presOf" srcId="{92E4AD07-E053-4C29-9863-D4DCB7C7358E}" destId="{5BF02421-31E9-4D6C-8A20-C638DC0572F8}" srcOrd="0" destOrd="0" presId="urn:microsoft.com/office/officeart/2005/8/layout/radial5"/>
    <dgm:cxn modelId="{E715E744-88CA-4720-94CC-4446DC4EF312}" type="presOf" srcId="{31236537-F43F-4382-BDC4-8B85F4A05DED}" destId="{D1EF6D4D-4C71-493F-A1F1-1D976D8E8C02}" srcOrd="0" destOrd="0" presId="urn:microsoft.com/office/officeart/2005/8/layout/radial5"/>
    <dgm:cxn modelId="{165843E7-7CFE-40B2-82F1-E10E55659AA8}" type="presOf" srcId="{A751D910-1D47-4D38-9295-8273C6846AEA}" destId="{CDCBAF86-89C7-49D0-84C7-A68C944E082D}" srcOrd="0" destOrd="0" presId="urn:microsoft.com/office/officeart/2005/8/layout/radial5"/>
    <dgm:cxn modelId="{0D32FD42-8AE1-4DE1-90AE-785E734A8C83}" type="presOf" srcId="{C9521D3A-C8A7-4BCE-A05B-F2E9FBC2CBFB}" destId="{7A9CCF83-39C9-451A-AFF6-5BB7BBA70115}" srcOrd="0" destOrd="0" presId="urn:microsoft.com/office/officeart/2005/8/layout/radial5"/>
    <dgm:cxn modelId="{B9ED6446-C480-4812-A04B-5EC4CD85034A}" type="presOf" srcId="{59E15E93-B6C4-4295-BEC2-67BD16B444B4}" destId="{0EC75591-7758-4737-ADF5-3E5BA2FF7166}" srcOrd="0" destOrd="0" presId="urn:microsoft.com/office/officeart/2005/8/layout/radial5"/>
    <dgm:cxn modelId="{67A49083-A5C7-4E99-A617-C817E26B4B0A}" type="presOf" srcId="{C9521D3A-C8A7-4BCE-A05B-F2E9FBC2CBFB}" destId="{52C72435-C71A-4849-B834-EE064A53F026}" srcOrd="1" destOrd="0" presId="urn:microsoft.com/office/officeart/2005/8/layout/radial5"/>
    <dgm:cxn modelId="{E25A3EEB-B90B-47B1-A8A2-20B24ABF5C14}" type="presParOf" srcId="{DD812506-FEA9-4468-BF7F-ABD8E83841BB}" destId="{5BF02421-31E9-4D6C-8A20-C638DC0572F8}" srcOrd="0" destOrd="0" presId="urn:microsoft.com/office/officeart/2005/8/layout/radial5"/>
    <dgm:cxn modelId="{368103BC-5A77-4099-8661-7D61B1B6444C}" type="presParOf" srcId="{DD812506-FEA9-4468-BF7F-ABD8E83841BB}" destId="{0EC75591-7758-4737-ADF5-3E5BA2FF7166}" srcOrd="1" destOrd="0" presId="urn:microsoft.com/office/officeart/2005/8/layout/radial5"/>
    <dgm:cxn modelId="{3E1FCD38-8462-449E-A8D7-9EC9A09C1D11}" type="presParOf" srcId="{0EC75591-7758-4737-ADF5-3E5BA2FF7166}" destId="{6F42D4CA-E5F3-4F29-A27A-4A235D1506DF}" srcOrd="0" destOrd="0" presId="urn:microsoft.com/office/officeart/2005/8/layout/radial5"/>
    <dgm:cxn modelId="{A731BF25-D833-4C95-B614-7A2310659A05}" type="presParOf" srcId="{DD812506-FEA9-4468-BF7F-ABD8E83841BB}" destId="{DF034C3A-C99D-42A7-82A7-E7305D07AD60}" srcOrd="2" destOrd="0" presId="urn:microsoft.com/office/officeart/2005/8/layout/radial5"/>
    <dgm:cxn modelId="{CE2BF66F-B75F-4089-9590-1C1500D5BB91}" type="presParOf" srcId="{DD812506-FEA9-4468-BF7F-ABD8E83841BB}" destId="{7A9CCF83-39C9-451A-AFF6-5BB7BBA70115}" srcOrd="3" destOrd="0" presId="urn:microsoft.com/office/officeart/2005/8/layout/radial5"/>
    <dgm:cxn modelId="{099BEBAB-0AB9-4F04-81BA-EB4F92C2459F}" type="presParOf" srcId="{7A9CCF83-39C9-451A-AFF6-5BB7BBA70115}" destId="{52C72435-C71A-4849-B834-EE064A53F026}" srcOrd="0" destOrd="0" presId="urn:microsoft.com/office/officeart/2005/8/layout/radial5"/>
    <dgm:cxn modelId="{0D27BB9F-8BC0-472B-9565-676953605096}" type="presParOf" srcId="{DD812506-FEA9-4468-BF7F-ABD8E83841BB}" destId="{A7D7ACBC-D787-4ED1-A06D-2EEAAE5A6B0E}" srcOrd="4" destOrd="0" presId="urn:microsoft.com/office/officeart/2005/8/layout/radial5"/>
    <dgm:cxn modelId="{0183D6EC-5ABF-4C0C-9C17-7BAD62CA1382}" type="presParOf" srcId="{DD812506-FEA9-4468-BF7F-ABD8E83841BB}" destId="{D1EF6D4D-4C71-493F-A1F1-1D976D8E8C02}" srcOrd="5" destOrd="0" presId="urn:microsoft.com/office/officeart/2005/8/layout/radial5"/>
    <dgm:cxn modelId="{6C4EC021-2DDB-4786-ACA6-2E8174A64136}" type="presParOf" srcId="{D1EF6D4D-4C71-493F-A1F1-1D976D8E8C02}" destId="{5DF3435F-D423-41F5-B967-AA9D458553D1}" srcOrd="0" destOrd="0" presId="urn:microsoft.com/office/officeart/2005/8/layout/radial5"/>
    <dgm:cxn modelId="{FBCE649B-6D67-4AC7-BDD5-DA4613FCA8BB}" type="presParOf" srcId="{DD812506-FEA9-4468-BF7F-ABD8E83841BB}" destId="{FA6D7EC9-80E6-45F7-AED2-8BA0AAB33765}" srcOrd="6" destOrd="0" presId="urn:microsoft.com/office/officeart/2005/8/layout/radial5"/>
    <dgm:cxn modelId="{A21DFC3F-835C-440E-9F8B-16ED8501BCB6}" type="presParOf" srcId="{DD812506-FEA9-4468-BF7F-ABD8E83841BB}" destId="{BBFC84F5-8E99-4773-8D88-47C8F5A04563}" srcOrd="7" destOrd="0" presId="urn:microsoft.com/office/officeart/2005/8/layout/radial5"/>
    <dgm:cxn modelId="{1A808AB8-49FD-462B-BBEC-87D1CEF7B568}" type="presParOf" srcId="{BBFC84F5-8E99-4773-8D88-47C8F5A04563}" destId="{688D5BC6-8E17-4B98-8719-C41A7E778B97}" srcOrd="0" destOrd="0" presId="urn:microsoft.com/office/officeart/2005/8/layout/radial5"/>
    <dgm:cxn modelId="{E38BF5A5-9003-4085-8BDE-3B29CDC21926}" type="presParOf" srcId="{DD812506-FEA9-4468-BF7F-ABD8E83841BB}" destId="{CDCBAF86-89C7-49D0-84C7-A68C944E082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8CE53D-9C00-407E-9039-B15B8473511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D812506-FEA9-4468-BF7F-ABD8E83841BB}" type="pres">
      <dgm:prSet presAssocID="{588CE53D-9C00-407E-9039-B15B847351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0841486-B322-4090-B32B-828C74DECFC0}" type="presOf" srcId="{588CE53D-9C00-407E-9039-B15B84735113}" destId="{DD812506-FEA9-4468-BF7F-ABD8E83841BB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C7B66-46B0-4A85-B6BC-85FEBE074A66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A073C-116E-42D6-86E3-DD379FEFACAC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D6BDD-64D5-4A39-A7C3-5E1079778F65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1F96D-64F5-4F41-B486-27161EEF52B6}">
      <dsp:nvSpPr>
        <dsp:cNvPr id="0" name=""/>
        <dsp:cNvSpPr/>
      </dsp:nvSpPr>
      <dsp:spPr>
        <a:xfrm>
          <a:off x="556245" y="534616"/>
          <a:ext cx="3572193" cy="3572193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AD804-9A49-4461-B37E-96A24BF1F062}">
      <dsp:nvSpPr>
        <dsp:cNvPr id="0" name=""/>
        <dsp:cNvSpPr/>
      </dsp:nvSpPr>
      <dsp:spPr>
        <a:xfrm>
          <a:off x="1649617" y="1608665"/>
          <a:ext cx="1385449" cy="142409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分子分母</a:t>
          </a:r>
          <a:endParaRPr lang="zh-CN" altLang="en-US" sz="3500" kern="1200" dirty="0"/>
        </a:p>
      </dsp:txBody>
      <dsp:txXfrm>
        <a:off x="1852511" y="1817219"/>
        <a:ext cx="979661" cy="1006987"/>
      </dsp:txXfrm>
    </dsp:sp>
    <dsp:sp modelId="{188D5F31-0600-4088-9E50-C2D47AE2FAE6}">
      <dsp:nvSpPr>
        <dsp:cNvPr id="0" name=""/>
        <dsp:cNvSpPr/>
      </dsp:nvSpPr>
      <dsp:spPr>
        <a:xfrm>
          <a:off x="1767507" y="1170"/>
          <a:ext cx="1149669" cy="1149669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权力</a:t>
          </a:r>
          <a:endParaRPr lang="zh-CN" altLang="en-US" sz="2300" kern="1200" dirty="0"/>
        </a:p>
      </dsp:txBody>
      <dsp:txXfrm>
        <a:off x="1935872" y="169535"/>
        <a:ext cx="812939" cy="812939"/>
      </dsp:txXfrm>
    </dsp:sp>
    <dsp:sp modelId="{BA3AC9A6-32B6-4848-86A1-29805F221A83}">
      <dsp:nvSpPr>
        <dsp:cNvPr id="0" name=""/>
        <dsp:cNvSpPr/>
      </dsp:nvSpPr>
      <dsp:spPr>
        <a:xfrm>
          <a:off x="3512216" y="1745878"/>
          <a:ext cx="1149669" cy="114966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征战</a:t>
          </a:r>
          <a:r>
            <a:rPr lang="en-US" altLang="zh-CN" sz="2300" kern="1200" dirty="0" smtClean="0"/>
            <a:t>/</a:t>
          </a:r>
          <a:r>
            <a:rPr lang="zh-CN" altLang="en-US" sz="2300" kern="1200" dirty="0" smtClean="0"/>
            <a:t>征服</a:t>
          </a:r>
          <a:endParaRPr lang="zh-CN" altLang="en-US" sz="2300" kern="1200" dirty="0"/>
        </a:p>
      </dsp:txBody>
      <dsp:txXfrm>
        <a:off x="3680581" y="1914243"/>
        <a:ext cx="812939" cy="812939"/>
      </dsp:txXfrm>
    </dsp:sp>
    <dsp:sp modelId="{DFC68C4A-FAD8-4BE8-ABC5-B39A641E6028}">
      <dsp:nvSpPr>
        <dsp:cNvPr id="0" name=""/>
        <dsp:cNvSpPr/>
      </dsp:nvSpPr>
      <dsp:spPr>
        <a:xfrm>
          <a:off x="1767507" y="3490587"/>
          <a:ext cx="1149669" cy="1149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人口</a:t>
          </a:r>
          <a:endParaRPr lang="zh-CN" altLang="en-US" sz="2300" kern="1200" dirty="0"/>
        </a:p>
      </dsp:txBody>
      <dsp:txXfrm>
        <a:off x="1935872" y="3658952"/>
        <a:ext cx="812939" cy="812939"/>
      </dsp:txXfrm>
    </dsp:sp>
    <dsp:sp modelId="{B57B384D-94B2-4846-B5F9-97332490F467}">
      <dsp:nvSpPr>
        <dsp:cNvPr id="0" name=""/>
        <dsp:cNvSpPr/>
      </dsp:nvSpPr>
      <dsp:spPr>
        <a:xfrm>
          <a:off x="22798" y="1745878"/>
          <a:ext cx="1149669" cy="1149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仪轨</a:t>
          </a:r>
          <a:r>
            <a:rPr lang="en-US" altLang="zh-CN" sz="2300" kern="1200" dirty="0" smtClean="0"/>
            <a:t>/</a:t>
          </a:r>
          <a:r>
            <a:rPr lang="zh-CN" altLang="en-US" sz="2300" kern="1200" dirty="0" smtClean="0"/>
            <a:t>巫术</a:t>
          </a:r>
          <a:endParaRPr lang="zh-CN" altLang="en-US" sz="2300" kern="1200" dirty="0"/>
        </a:p>
      </dsp:txBody>
      <dsp:txXfrm>
        <a:off x="191163" y="1914243"/>
        <a:ext cx="812939" cy="812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439AC-019F-4D81-8E79-39435C009BAC}">
      <dsp:nvSpPr>
        <dsp:cNvPr id="0" name=""/>
        <dsp:cNvSpPr/>
      </dsp:nvSpPr>
      <dsp:spPr>
        <a:xfrm>
          <a:off x="4969135" y="1681529"/>
          <a:ext cx="1278368" cy="1278368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分子分母</a:t>
          </a:r>
          <a:endParaRPr lang="zh-CN" altLang="en-US" sz="3300" kern="1200" dirty="0"/>
        </a:p>
      </dsp:txBody>
      <dsp:txXfrm>
        <a:off x="5156348" y="1868742"/>
        <a:ext cx="903942" cy="903942"/>
      </dsp:txXfrm>
    </dsp:sp>
    <dsp:sp modelId="{141AACCC-E440-4C6F-9B42-6EB4E0FCC191}">
      <dsp:nvSpPr>
        <dsp:cNvPr id="0" name=""/>
        <dsp:cNvSpPr/>
      </dsp:nvSpPr>
      <dsp:spPr>
        <a:xfrm rot="16200000">
          <a:off x="5415578" y="1478530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598682" y="1479150"/>
        <a:ext cx="19274" cy="19274"/>
      </dsp:txXfrm>
    </dsp:sp>
    <dsp:sp modelId="{EA19959E-6791-49E6-90AC-46ACBBFE06B2}">
      <dsp:nvSpPr>
        <dsp:cNvPr id="0" name=""/>
        <dsp:cNvSpPr/>
      </dsp:nvSpPr>
      <dsp:spPr>
        <a:xfrm>
          <a:off x="4969135" y="17677"/>
          <a:ext cx="1278368" cy="127836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 smtClean="0"/>
            <a:t>君权</a:t>
          </a:r>
          <a:r>
            <a:rPr lang="en-US" altLang="zh-CN" sz="2700" kern="1200" dirty="0" smtClean="0"/>
            <a:t>/</a:t>
          </a:r>
          <a:r>
            <a:rPr lang="zh-CN" altLang="en-US" sz="2700" kern="1200" dirty="0" smtClean="0"/>
            <a:t>贵族</a:t>
          </a:r>
          <a:endParaRPr lang="zh-CN" altLang="en-US" sz="2700" kern="1200" dirty="0"/>
        </a:p>
      </dsp:txBody>
      <dsp:txXfrm>
        <a:off x="5156348" y="204890"/>
        <a:ext cx="903942" cy="903942"/>
      </dsp:txXfrm>
    </dsp:sp>
    <dsp:sp modelId="{C30AEFF4-24DD-4EB8-AB58-FBEFACE3FD6D}">
      <dsp:nvSpPr>
        <dsp:cNvPr id="0" name=""/>
        <dsp:cNvSpPr/>
      </dsp:nvSpPr>
      <dsp:spPr>
        <a:xfrm>
          <a:off x="6247504" y="2310456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430608" y="2311076"/>
        <a:ext cx="19274" cy="19274"/>
      </dsp:txXfrm>
    </dsp:sp>
    <dsp:sp modelId="{B963B1B3-59EF-42EB-A797-C9FBE7CC3123}">
      <dsp:nvSpPr>
        <dsp:cNvPr id="0" name=""/>
        <dsp:cNvSpPr/>
      </dsp:nvSpPr>
      <dsp:spPr>
        <a:xfrm>
          <a:off x="6632986" y="1681529"/>
          <a:ext cx="1278368" cy="127836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 smtClean="0"/>
            <a:t>资财</a:t>
          </a:r>
          <a:endParaRPr lang="zh-CN" altLang="en-US" sz="2700" kern="1200" dirty="0"/>
        </a:p>
      </dsp:txBody>
      <dsp:txXfrm>
        <a:off x="6820199" y="1868742"/>
        <a:ext cx="903942" cy="903942"/>
      </dsp:txXfrm>
    </dsp:sp>
    <dsp:sp modelId="{74B18ED3-B508-4208-B96E-A02AB0F02D0F}">
      <dsp:nvSpPr>
        <dsp:cNvPr id="0" name=""/>
        <dsp:cNvSpPr/>
      </dsp:nvSpPr>
      <dsp:spPr>
        <a:xfrm rot="5400000">
          <a:off x="5415578" y="3142381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598682" y="3143002"/>
        <a:ext cx="19274" cy="19274"/>
      </dsp:txXfrm>
    </dsp:sp>
    <dsp:sp modelId="{F6E814EE-5060-4C71-A7A6-E5EC86BAC17E}">
      <dsp:nvSpPr>
        <dsp:cNvPr id="0" name=""/>
        <dsp:cNvSpPr/>
      </dsp:nvSpPr>
      <dsp:spPr>
        <a:xfrm>
          <a:off x="4969135" y="3345380"/>
          <a:ext cx="1278368" cy="1278368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 smtClean="0"/>
            <a:t>土地</a:t>
          </a:r>
          <a:r>
            <a:rPr lang="en-US" altLang="zh-CN" sz="2700" kern="1200" dirty="0" smtClean="0"/>
            <a:t>/</a:t>
          </a:r>
          <a:r>
            <a:rPr lang="zh-CN" altLang="en-US" sz="2700" kern="1200" dirty="0" smtClean="0"/>
            <a:t>人口</a:t>
          </a:r>
          <a:endParaRPr lang="zh-CN" altLang="en-US" sz="2700" kern="1200" dirty="0"/>
        </a:p>
      </dsp:txBody>
      <dsp:txXfrm>
        <a:off x="5156348" y="3532593"/>
        <a:ext cx="903942" cy="903942"/>
      </dsp:txXfrm>
    </dsp:sp>
    <dsp:sp modelId="{55B115C1-31CB-46E6-B48C-D4C5E1207061}">
      <dsp:nvSpPr>
        <dsp:cNvPr id="0" name=""/>
        <dsp:cNvSpPr/>
      </dsp:nvSpPr>
      <dsp:spPr>
        <a:xfrm rot="10800000">
          <a:off x="4583653" y="2310456"/>
          <a:ext cx="38548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385482" y="10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 rot="10800000">
        <a:off x="4766757" y="2311076"/>
        <a:ext cx="19274" cy="19274"/>
      </dsp:txXfrm>
    </dsp:sp>
    <dsp:sp modelId="{D0C0FB04-09AF-49CA-B8F5-C3D712F3320F}">
      <dsp:nvSpPr>
        <dsp:cNvPr id="0" name=""/>
        <dsp:cNvSpPr/>
      </dsp:nvSpPr>
      <dsp:spPr>
        <a:xfrm>
          <a:off x="3305284" y="1681529"/>
          <a:ext cx="1278368" cy="12783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 smtClean="0"/>
            <a:t>科举</a:t>
          </a:r>
          <a:endParaRPr lang="en-US" altLang="zh-CN" sz="27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 dirty="0" smtClean="0"/>
            <a:t>神学</a:t>
          </a:r>
          <a:endParaRPr lang="zh-CN" altLang="en-US" sz="2700" kern="1200" dirty="0"/>
        </a:p>
      </dsp:txBody>
      <dsp:txXfrm>
        <a:off x="3492497" y="1868742"/>
        <a:ext cx="903942" cy="903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2421-31E9-4D6C-8A20-C638DC0572F8}">
      <dsp:nvSpPr>
        <dsp:cNvPr id="0" name=""/>
        <dsp:cNvSpPr/>
      </dsp:nvSpPr>
      <dsp:spPr>
        <a:xfrm>
          <a:off x="4899064" y="2112994"/>
          <a:ext cx="1418510" cy="141851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大众传媒</a:t>
          </a:r>
          <a:endParaRPr lang="zh-CN" altLang="en-US" sz="3500" kern="1200" dirty="0"/>
        </a:p>
      </dsp:txBody>
      <dsp:txXfrm>
        <a:off x="5106800" y="2320730"/>
        <a:ext cx="1003038" cy="1003038"/>
      </dsp:txXfrm>
    </dsp:sp>
    <dsp:sp modelId="{0EC75591-7758-4737-ADF5-3E5BA2FF7166}">
      <dsp:nvSpPr>
        <dsp:cNvPr id="0" name=""/>
        <dsp:cNvSpPr/>
      </dsp:nvSpPr>
      <dsp:spPr>
        <a:xfrm rot="16200000">
          <a:off x="5424281" y="1535023"/>
          <a:ext cx="36807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5479493" y="1686694"/>
        <a:ext cx="257653" cy="289375"/>
      </dsp:txXfrm>
    </dsp:sp>
    <dsp:sp modelId="{DF034C3A-C99D-42A7-82A7-E7305D07AD60}">
      <dsp:nvSpPr>
        <dsp:cNvPr id="0" name=""/>
        <dsp:cNvSpPr/>
      </dsp:nvSpPr>
      <dsp:spPr>
        <a:xfrm>
          <a:off x="4899064" y="0"/>
          <a:ext cx="1418510" cy="141851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政府民选</a:t>
          </a:r>
          <a:endParaRPr lang="en-US" altLang="zh-CN" sz="2900" kern="1200" dirty="0" smtClean="0"/>
        </a:p>
      </dsp:txBody>
      <dsp:txXfrm>
        <a:off x="5106800" y="207736"/>
        <a:ext cx="1003038" cy="1003038"/>
      </dsp:txXfrm>
    </dsp:sp>
    <dsp:sp modelId="{7A9CCF83-39C9-451A-AFF6-5BB7BBA70115}">
      <dsp:nvSpPr>
        <dsp:cNvPr id="0" name=""/>
        <dsp:cNvSpPr/>
      </dsp:nvSpPr>
      <dsp:spPr>
        <a:xfrm rot="10800000">
          <a:off x="6666114" y="2595715"/>
          <a:ext cx="83983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6810802" y="2692174"/>
        <a:ext cx="695148" cy="289375"/>
      </dsp:txXfrm>
    </dsp:sp>
    <dsp:sp modelId="{A7D7ACBC-D787-4ED1-A06D-2EEAAE5A6B0E}">
      <dsp:nvSpPr>
        <dsp:cNvPr id="0" name=""/>
        <dsp:cNvSpPr/>
      </dsp:nvSpPr>
      <dsp:spPr>
        <a:xfrm>
          <a:off x="7902026" y="2142689"/>
          <a:ext cx="1418510" cy="141851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商贸</a:t>
          </a:r>
          <a:endParaRPr lang="zh-CN" altLang="en-US" sz="2900" kern="1200" dirty="0"/>
        </a:p>
      </dsp:txBody>
      <dsp:txXfrm>
        <a:off x="8109762" y="2350425"/>
        <a:ext cx="1003038" cy="1003038"/>
      </dsp:txXfrm>
    </dsp:sp>
    <dsp:sp modelId="{D1EF6D4D-4C71-493F-A1F1-1D976D8E8C02}">
      <dsp:nvSpPr>
        <dsp:cNvPr id="0" name=""/>
        <dsp:cNvSpPr/>
      </dsp:nvSpPr>
      <dsp:spPr>
        <a:xfrm rot="5400000">
          <a:off x="5392899" y="3684618"/>
          <a:ext cx="430840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5457525" y="3716451"/>
        <a:ext cx="301588" cy="289375"/>
      </dsp:txXfrm>
    </dsp:sp>
    <dsp:sp modelId="{FA6D7EC9-80E6-45F7-AED2-8BA0AAB33765}">
      <dsp:nvSpPr>
        <dsp:cNvPr id="0" name=""/>
        <dsp:cNvSpPr/>
      </dsp:nvSpPr>
      <dsp:spPr>
        <a:xfrm>
          <a:off x="4971210" y="4344411"/>
          <a:ext cx="1274219" cy="929592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人口</a:t>
          </a:r>
          <a:endParaRPr lang="zh-CN" altLang="en-US" sz="2900" kern="1200" dirty="0"/>
        </a:p>
      </dsp:txBody>
      <dsp:txXfrm>
        <a:off x="5157815" y="4480547"/>
        <a:ext cx="901009" cy="657320"/>
      </dsp:txXfrm>
    </dsp:sp>
    <dsp:sp modelId="{BBFC84F5-8E99-4773-8D88-47C8F5A04563}">
      <dsp:nvSpPr>
        <dsp:cNvPr id="0" name=""/>
        <dsp:cNvSpPr/>
      </dsp:nvSpPr>
      <dsp:spPr>
        <a:xfrm>
          <a:off x="3691872" y="2604378"/>
          <a:ext cx="853211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 rot="10800000">
        <a:off x="3691872" y="2700837"/>
        <a:ext cx="708523" cy="289375"/>
      </dsp:txXfrm>
    </dsp:sp>
    <dsp:sp modelId="{CDCBAF86-89C7-49D0-84C7-A68C944E082D}">
      <dsp:nvSpPr>
        <dsp:cNvPr id="0" name=""/>
        <dsp:cNvSpPr/>
      </dsp:nvSpPr>
      <dsp:spPr>
        <a:xfrm>
          <a:off x="1871091" y="2160300"/>
          <a:ext cx="1418510" cy="1418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哲社</a:t>
          </a:r>
          <a:endParaRPr lang="en-US" altLang="zh-CN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人文</a:t>
          </a:r>
          <a:endParaRPr lang="zh-CN" altLang="en-US" sz="2900" kern="1200" dirty="0"/>
        </a:p>
      </dsp:txBody>
      <dsp:txXfrm>
        <a:off x="2078827" y="2368036"/>
        <a:ext cx="1003038" cy="10030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02421-31E9-4D6C-8A20-C638DC0572F8}">
      <dsp:nvSpPr>
        <dsp:cNvPr id="0" name=""/>
        <dsp:cNvSpPr/>
      </dsp:nvSpPr>
      <dsp:spPr>
        <a:xfrm>
          <a:off x="4899064" y="2112994"/>
          <a:ext cx="1418510" cy="141851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大众传媒</a:t>
          </a:r>
          <a:endParaRPr lang="zh-CN" altLang="en-US" sz="3500" kern="1200" dirty="0"/>
        </a:p>
      </dsp:txBody>
      <dsp:txXfrm>
        <a:off x="5106800" y="2320730"/>
        <a:ext cx="1003038" cy="1003038"/>
      </dsp:txXfrm>
    </dsp:sp>
    <dsp:sp modelId="{0EC75591-7758-4737-ADF5-3E5BA2FF7166}">
      <dsp:nvSpPr>
        <dsp:cNvPr id="0" name=""/>
        <dsp:cNvSpPr/>
      </dsp:nvSpPr>
      <dsp:spPr>
        <a:xfrm rot="16200000">
          <a:off x="5424281" y="1535023"/>
          <a:ext cx="36807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5479493" y="1686694"/>
        <a:ext cx="257653" cy="289375"/>
      </dsp:txXfrm>
    </dsp:sp>
    <dsp:sp modelId="{DF034C3A-C99D-42A7-82A7-E7305D07AD60}">
      <dsp:nvSpPr>
        <dsp:cNvPr id="0" name=""/>
        <dsp:cNvSpPr/>
      </dsp:nvSpPr>
      <dsp:spPr>
        <a:xfrm>
          <a:off x="4899064" y="0"/>
          <a:ext cx="1418510" cy="141851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政府民选</a:t>
          </a:r>
          <a:endParaRPr lang="en-US" altLang="zh-CN" sz="2900" kern="1200" dirty="0" smtClean="0"/>
        </a:p>
      </dsp:txBody>
      <dsp:txXfrm>
        <a:off x="5106800" y="207736"/>
        <a:ext cx="1003038" cy="1003038"/>
      </dsp:txXfrm>
    </dsp:sp>
    <dsp:sp modelId="{7A9CCF83-39C9-451A-AFF6-5BB7BBA70115}">
      <dsp:nvSpPr>
        <dsp:cNvPr id="0" name=""/>
        <dsp:cNvSpPr/>
      </dsp:nvSpPr>
      <dsp:spPr>
        <a:xfrm rot="10800000">
          <a:off x="6666114" y="2595715"/>
          <a:ext cx="839836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6810802" y="2692174"/>
        <a:ext cx="695148" cy="289375"/>
      </dsp:txXfrm>
    </dsp:sp>
    <dsp:sp modelId="{A7D7ACBC-D787-4ED1-A06D-2EEAAE5A6B0E}">
      <dsp:nvSpPr>
        <dsp:cNvPr id="0" name=""/>
        <dsp:cNvSpPr/>
      </dsp:nvSpPr>
      <dsp:spPr>
        <a:xfrm>
          <a:off x="7902026" y="2142689"/>
          <a:ext cx="1418510" cy="141851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商贸</a:t>
          </a:r>
          <a:endParaRPr lang="zh-CN" altLang="en-US" sz="2900" kern="1200" dirty="0"/>
        </a:p>
      </dsp:txBody>
      <dsp:txXfrm>
        <a:off x="8109762" y="2350425"/>
        <a:ext cx="1003038" cy="1003038"/>
      </dsp:txXfrm>
    </dsp:sp>
    <dsp:sp modelId="{D1EF6D4D-4C71-493F-A1F1-1D976D8E8C02}">
      <dsp:nvSpPr>
        <dsp:cNvPr id="0" name=""/>
        <dsp:cNvSpPr/>
      </dsp:nvSpPr>
      <dsp:spPr>
        <a:xfrm rot="5400000">
          <a:off x="5392899" y="3752250"/>
          <a:ext cx="430840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>
        <a:off x="5457525" y="3784083"/>
        <a:ext cx="301588" cy="289375"/>
      </dsp:txXfrm>
    </dsp:sp>
    <dsp:sp modelId="{FA6D7EC9-80E6-45F7-AED2-8BA0AAB33765}">
      <dsp:nvSpPr>
        <dsp:cNvPr id="0" name=""/>
        <dsp:cNvSpPr/>
      </dsp:nvSpPr>
      <dsp:spPr>
        <a:xfrm>
          <a:off x="4971210" y="4344411"/>
          <a:ext cx="1274219" cy="929592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人口</a:t>
          </a:r>
          <a:endParaRPr lang="zh-CN" altLang="en-US" sz="2900" kern="1200" dirty="0"/>
        </a:p>
      </dsp:txBody>
      <dsp:txXfrm>
        <a:off x="5157815" y="4480547"/>
        <a:ext cx="901009" cy="657320"/>
      </dsp:txXfrm>
    </dsp:sp>
    <dsp:sp modelId="{BBFC84F5-8E99-4773-8D88-47C8F5A04563}">
      <dsp:nvSpPr>
        <dsp:cNvPr id="0" name=""/>
        <dsp:cNvSpPr/>
      </dsp:nvSpPr>
      <dsp:spPr>
        <a:xfrm>
          <a:off x="3691872" y="2604378"/>
          <a:ext cx="853211" cy="482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kern="1200"/>
        </a:p>
      </dsp:txBody>
      <dsp:txXfrm rot="10800000">
        <a:off x="3691872" y="2700837"/>
        <a:ext cx="708523" cy="289375"/>
      </dsp:txXfrm>
    </dsp:sp>
    <dsp:sp modelId="{CDCBAF86-89C7-49D0-84C7-A68C944E082D}">
      <dsp:nvSpPr>
        <dsp:cNvPr id="0" name=""/>
        <dsp:cNvSpPr/>
      </dsp:nvSpPr>
      <dsp:spPr>
        <a:xfrm>
          <a:off x="1871091" y="2160300"/>
          <a:ext cx="1418510" cy="1418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哲社</a:t>
          </a:r>
          <a:endParaRPr lang="en-US" altLang="zh-CN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人文</a:t>
          </a:r>
          <a:endParaRPr lang="zh-CN" altLang="en-US" sz="2900" kern="1200" dirty="0"/>
        </a:p>
      </dsp:txBody>
      <dsp:txXfrm>
        <a:off x="2078827" y="2368036"/>
        <a:ext cx="1003038" cy="1003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461399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监测、联系、文化、娱乐、经济（商业传播）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908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贡献、分享、评论、传播、圈层：</a:t>
            </a:r>
            <a:r>
              <a:rPr lang="zh-CN" altLang="en-US" dirty="0" smtClean="0"/>
              <a:t>监测、联系、文化、娱乐、经济（商业传播）</a:t>
            </a:r>
          </a:p>
        </p:txBody>
      </p:sp>
    </p:spTree>
    <p:extLst>
      <p:ext uri="{BB962C8B-B14F-4D97-AF65-F5344CB8AC3E}">
        <p14:creationId xmlns:p14="http://schemas.microsoft.com/office/powerpoint/2010/main" val="375324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5D3EA6C2-3EAF-4B5E-BF57-205AB15F45CC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FA36E3E5-BFE2-476E-B64F-819CE6C3D5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31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5D3EA6C2-3EAF-4B5E-BF57-205AB15F45CC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FA36E3E5-BFE2-476E-B64F-819CE6C3D5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71500" y="4470400"/>
            <a:ext cx="11861800" cy="317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数字时代商业模式的新传播价值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60400" y="7912100"/>
            <a:ext cx="11861800" cy="10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Dr. 顾明毅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295400" y="1651000"/>
            <a:ext cx="5217964" cy="3213696"/>
          </a:xfrm>
          <a:prstGeom prst="rect">
            <a:avLst/>
          </a:prstGeom>
          <a:solidFill>
            <a:srgbClr val="9F5C30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 smtClean="0">
                <a:solidFill>
                  <a:srgbClr val="FFFFFF"/>
                </a:solidFill>
              </a:rPr>
              <a:t>Think</a:t>
            </a:r>
            <a:endParaRPr lang="en-US" sz="3600" b="1" dirty="0" smtClean="0">
              <a:solidFill>
                <a:srgbClr val="FFFFFF"/>
              </a:solidFill>
            </a:endParaRPr>
          </a:p>
        </p:txBody>
      </p:sp>
      <p:sp>
        <p:nvSpPr>
          <p:cNvPr id="53" name="Shape 53"/>
          <p:cNvSpPr/>
          <p:nvPr/>
        </p:nvSpPr>
        <p:spPr>
          <a:xfrm>
            <a:off x="6515100" y="1651000"/>
            <a:ext cx="5217964" cy="3213696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 smtClean="0">
                <a:solidFill>
                  <a:srgbClr val="FFFFFF"/>
                </a:solidFill>
              </a:rPr>
              <a:t>Work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6515100" y="4864100"/>
            <a:ext cx="5217964" cy="3213696"/>
          </a:xfrm>
          <a:prstGeom prst="rect">
            <a:avLst/>
          </a:prstGeom>
          <a:solidFill>
            <a:srgbClr val="DCCAB0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 smtClean="0">
                <a:solidFill>
                  <a:srgbClr val="FFFFFF"/>
                </a:solidFill>
              </a:rPr>
              <a:t>Restore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295400" y="4864100"/>
            <a:ext cx="5217964" cy="3213696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 b="1" dirty="0">
                <a:solidFill>
                  <a:srgbClr val="FFFFFF"/>
                </a:solidFill>
              </a:rPr>
              <a:t>Leisure</a:t>
            </a:r>
          </a:p>
          <a:p>
            <a:pPr lvl="0">
              <a:defRPr sz="1800"/>
            </a:pPr>
            <a:r>
              <a:rPr sz="2000" dirty="0" err="1">
                <a:solidFill>
                  <a:srgbClr val="FFFFFF"/>
                </a:solidFill>
              </a:rPr>
              <a:t>TV、PC、Mobile</a:t>
            </a:r>
            <a:endParaRPr sz="2000" dirty="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2000" dirty="0" err="1">
                <a:solidFill>
                  <a:srgbClr val="FFFFFF"/>
                </a:solidFill>
              </a:rPr>
              <a:t>Social，Entertainment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254103" y="3635251"/>
            <a:ext cx="2496592" cy="2458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2A1A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People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12186" y="2713812"/>
            <a:ext cx="168383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Share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200" i="1" dirty="0">
                <a:solidFill>
                  <a:srgbClr val="FFFF00"/>
                </a:solidFill>
              </a:rPr>
              <a:t>Search</a:t>
            </a:r>
            <a:endParaRPr kumimoji="0" lang="zh-CN" altLang="en-US" sz="32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6420" y="2713812"/>
            <a:ext cx="168383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0" i="1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Neue Light"/>
              </a:rPr>
              <a:t>知识</a:t>
            </a:r>
            <a:endParaRPr kumimoji="0" lang="en-US" altLang="zh-CN" sz="3200" b="0" i="1" u="none" strike="noStrike" cap="none" spc="0" normalizeH="0" baseline="0" dirty="0" smtClean="0">
              <a:ln>
                <a:noFill/>
              </a:ln>
              <a:solidFill>
                <a:srgbClr val="FFC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i="1" dirty="0">
                <a:solidFill>
                  <a:srgbClr val="FFC000"/>
                </a:solidFill>
              </a:rPr>
              <a:t>信息</a:t>
            </a:r>
            <a:endParaRPr kumimoji="0" lang="zh-CN" altLang="en-US" sz="3200" b="0" i="1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1676420" y="2924013"/>
            <a:ext cx="408858" cy="758190"/>
          </a:xfrm>
          <a:prstGeom prst="up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76420" y="6957207"/>
            <a:ext cx="454595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（</a:t>
            </a:r>
            <a:r>
              <a:rPr kumimoji="0" lang="en-US" altLang="zh-CN" sz="28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Media &amp; Social Media</a:t>
            </a:r>
            <a:r>
              <a:rPr kumimoji="0" lang="zh-CN" altLang="en-US" sz="28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）</a:t>
            </a:r>
            <a:endParaRPr kumimoji="0" lang="en-US" altLang="zh-CN" sz="2800" b="0" i="1" u="none" strike="noStrike" cap="none" spc="0" normalizeH="0" baseline="0" dirty="0" smtClean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Online &amp; Offline</a:t>
            </a:r>
            <a:endParaRPr kumimoji="0" lang="zh-CN" altLang="en-US" sz="28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88670" y="3537628"/>
            <a:ext cx="30739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kumimoji="0" lang="en-US" altLang="zh-CN" sz="1800" b="0" i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Helvetica Neue Light"/>
              </a:rPr>
              <a:t>MPB- </a:t>
            </a:r>
            <a:r>
              <a:rPr lang="en-US" altLang="zh-CN" sz="1800" i="1" dirty="0" smtClean="0">
                <a:solidFill>
                  <a:srgbClr val="FFFF00"/>
                </a:solidFill>
              </a:rPr>
              <a:t>Media Publication</a:t>
            </a:r>
          </a:p>
          <a:p>
            <a:pPr rtl="0" latinLnBrk="1" hangingPunct="0"/>
            <a:r>
              <a:rPr lang="en-US" altLang="zh-CN" sz="1800" i="1" dirty="0" smtClean="0">
                <a:solidFill>
                  <a:srgbClr val="FFFF00"/>
                </a:solidFill>
              </a:rPr>
              <a:t> of Business</a:t>
            </a:r>
            <a:endParaRPr kumimoji="0" lang="zh-CN" altLang="en-US" sz="1800" b="0" i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" name="空心弧 4"/>
          <p:cNvSpPr/>
          <p:nvPr/>
        </p:nvSpPr>
        <p:spPr>
          <a:xfrm rot="15399610">
            <a:off x="4545081" y="3618157"/>
            <a:ext cx="3101878" cy="3021981"/>
          </a:xfrm>
          <a:prstGeom prst="blockArc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" name="矩形 5"/>
          <p:cNvSpPr/>
          <p:nvPr/>
        </p:nvSpPr>
        <p:spPr>
          <a:xfrm rot="19054941">
            <a:off x="4025022" y="4521520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  <a:endParaRPr lang="zh-CN" alt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914400" y="4245079"/>
            <a:ext cx="3311912" cy="2404785"/>
          </a:xfrm>
          <a:prstGeom prst="triangl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Maslow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925229" y="5447471"/>
            <a:ext cx="1182030" cy="641095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上弧形箭头 3"/>
          <p:cNvSpPr/>
          <p:nvPr/>
        </p:nvSpPr>
        <p:spPr>
          <a:xfrm>
            <a:off x="5107259" y="3512456"/>
            <a:ext cx="5502684" cy="3137407"/>
          </a:xfrm>
          <a:prstGeom prst="curvedDownArrow">
            <a:avLst>
              <a:gd name="adj1" fmla="val 25000"/>
              <a:gd name="adj2" fmla="val 44985"/>
              <a:gd name="adj3" fmla="val 21299"/>
            </a:avLst>
          </a:prstGeom>
          <a:solidFill>
            <a:srgbClr val="325D6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7022260" y="6649864"/>
            <a:ext cx="2191656" cy="10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9045799" y="6646540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Demand</a:t>
            </a:r>
            <a:endParaRPr lang="zh-CN" alt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64187" y="2589126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Info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24351" y="989771"/>
            <a:ext cx="2409371" cy="92329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Media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07957" y="5736582"/>
            <a:ext cx="1611085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rgbClr val="000000"/>
                </a:solidFill>
              </a:rPr>
              <a:t>制造</a:t>
            </a:r>
            <a:endParaRPr lang="en-US" altLang="zh-CN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rgbClr val="000000"/>
                </a:solidFill>
              </a:rPr>
              <a:t>情感</a:t>
            </a:r>
            <a:endParaRPr lang="en-US" altLang="zh-CN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rgbClr val="000000"/>
                </a:solidFill>
              </a:rPr>
              <a:t>知识</a:t>
            </a:r>
            <a:endParaRPr kumimoji="0" lang="en-US" altLang="zh-CN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6025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DIKW</a:t>
            </a:r>
            <a:r>
              <a:rPr lang="zh-CN" altLang="en-US" dirty="0" smtClean="0"/>
              <a:t>模型</a:t>
            </a:r>
            <a:r>
              <a:rPr lang="en-US" altLang="zh-CN" dirty="0" smtClean="0"/>
              <a:t>——</a:t>
            </a:r>
            <a:br>
              <a:rPr lang="en-US" altLang="zh-CN" dirty="0" smtClean="0"/>
            </a:br>
            <a:r>
              <a:rPr lang="zh-CN" altLang="en-US" dirty="0" smtClean="0"/>
              <a:t>信息界面的价值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104800"/>
              </p:ext>
            </p:extLst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8210140" y="4173763"/>
            <a:ext cx="2040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计算每一个人的</a:t>
            </a:r>
            <a:endParaRPr lang="zh-CN" altLang="en-US" sz="2000" b="1" dirty="0"/>
          </a:p>
        </p:txBody>
      </p:sp>
      <p:grpSp>
        <p:nvGrpSpPr>
          <p:cNvPr id="32" name="组合 31"/>
          <p:cNvGrpSpPr/>
          <p:nvPr/>
        </p:nvGrpSpPr>
        <p:grpSpPr>
          <a:xfrm>
            <a:off x="2419981" y="3601842"/>
            <a:ext cx="1531879" cy="1584363"/>
            <a:chOff x="4658564" y="1576433"/>
            <a:chExt cx="1198470" cy="1198470"/>
          </a:xfrm>
        </p:grpSpPr>
        <p:sp>
          <p:nvSpPr>
            <p:cNvPr id="33" name="椭圆 32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/>
                <a:t>网络</a:t>
              </a:r>
              <a:endParaRPr lang="en-US" altLang="zh-CN" sz="2400" dirty="0"/>
            </a:p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/>
                <a:t>食物</a:t>
              </a:r>
              <a:r>
                <a:rPr lang="en-US" altLang="zh-CN" sz="2400" dirty="0"/>
                <a:t>/</a:t>
              </a:r>
              <a:r>
                <a:rPr lang="zh-CN" altLang="en-US" sz="2400" dirty="0"/>
                <a:t>水</a:t>
              </a:r>
              <a:endParaRPr lang="zh-CN" altLang="en-US" sz="2400" kern="1200" dirty="0"/>
            </a:p>
          </p:txBody>
        </p:sp>
      </p:grpSp>
      <p:cxnSp>
        <p:nvCxnSpPr>
          <p:cNvPr id="35" name="直接连接符 34"/>
          <p:cNvCxnSpPr/>
          <p:nvPr/>
        </p:nvCxnSpPr>
        <p:spPr>
          <a:xfrm flipV="1">
            <a:off x="2587806" y="4390907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66903" y="3481605"/>
            <a:ext cx="2733349" cy="1828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" name="组合 37"/>
          <p:cNvGrpSpPr/>
          <p:nvPr/>
        </p:nvGrpSpPr>
        <p:grpSpPr>
          <a:xfrm>
            <a:off x="10224079" y="3470454"/>
            <a:ext cx="1769805" cy="1828800"/>
            <a:chOff x="4658564" y="1576433"/>
            <a:chExt cx="1198470" cy="1198470"/>
          </a:xfrm>
        </p:grpSpPr>
        <p:sp>
          <p:nvSpPr>
            <p:cNvPr id="39" name="椭圆 38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dirty="0" smtClean="0"/>
                <a:t>媒体接触</a:t>
              </a:r>
              <a:r>
                <a:rPr lang="en-US" altLang="zh-CN" sz="2133" dirty="0" smtClean="0"/>
                <a:t>Ci</a:t>
              </a:r>
              <a:endParaRPr lang="en-US" altLang="zh-CN" sz="2133" dirty="0"/>
            </a:p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dirty="0" smtClean="0"/>
                <a:t>注意力价值</a:t>
              </a:r>
              <a:endParaRPr lang="zh-CN" altLang="en-US" sz="2133" kern="1200" dirty="0"/>
            </a:p>
          </p:txBody>
        </p:sp>
      </p:grpSp>
      <p:cxnSp>
        <p:nvCxnSpPr>
          <p:cNvPr id="41" name="直接连接符 40"/>
          <p:cNvCxnSpPr/>
          <p:nvPr/>
        </p:nvCxnSpPr>
        <p:spPr>
          <a:xfrm flipV="1">
            <a:off x="10388334" y="4393557"/>
            <a:ext cx="1471847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右箭头 2"/>
          <p:cNvSpPr/>
          <p:nvPr/>
        </p:nvSpPr>
        <p:spPr>
          <a:xfrm>
            <a:off x="4172962" y="4208726"/>
            <a:ext cx="1356413" cy="365147"/>
          </a:xfrm>
          <a:prstGeom prst="rightArrow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307095" y="6573807"/>
            <a:ext cx="1304049" cy="1258795"/>
            <a:chOff x="4658564" y="1576433"/>
            <a:chExt cx="1198470" cy="1198470"/>
          </a:xfrm>
          <a:solidFill>
            <a:srgbClr val="00B0F0"/>
          </a:solidFill>
        </p:grpSpPr>
        <p:sp>
          <p:nvSpPr>
            <p:cNvPr id="48" name="椭圆 47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椭圆 4"/>
            <p:cNvSpPr/>
            <p:nvPr/>
          </p:nvSpPr>
          <p:spPr>
            <a:xfrm>
              <a:off x="4840531" y="1827216"/>
              <a:ext cx="864472" cy="7297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 smtClean="0"/>
                <a:t>品牌</a:t>
              </a:r>
              <a:endParaRPr lang="zh-CN" altLang="en-US" sz="2800" kern="1200" dirty="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344273" y="6568427"/>
            <a:ext cx="1304049" cy="1258795"/>
            <a:chOff x="4658564" y="1576433"/>
            <a:chExt cx="1198470" cy="1198470"/>
          </a:xfrm>
        </p:grpSpPr>
        <p:sp>
          <p:nvSpPr>
            <p:cNvPr id="61" name="椭圆 60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椭圆 4"/>
            <p:cNvSpPr/>
            <p:nvPr/>
          </p:nvSpPr>
          <p:spPr>
            <a:xfrm>
              <a:off x="4794320" y="1751945"/>
              <a:ext cx="972173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 smtClean="0"/>
                <a:t>人口</a:t>
              </a:r>
              <a:endParaRPr lang="zh-CN" altLang="en-US" sz="2800" kern="1200" dirty="0"/>
            </a:p>
          </p:txBody>
        </p:sp>
      </p:grpSp>
      <p:sp>
        <p:nvSpPr>
          <p:cNvPr id="11" name="上弧形箭头 10"/>
          <p:cNvSpPr/>
          <p:nvPr/>
        </p:nvSpPr>
        <p:spPr>
          <a:xfrm>
            <a:off x="5375226" y="5586665"/>
            <a:ext cx="3336271" cy="1037063"/>
          </a:xfrm>
          <a:prstGeom prst="curvedDown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02629" y="6316604"/>
            <a:ext cx="13195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i="1" cap="none" spc="0" dirty="0" smtClean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Big</a:t>
            </a:r>
          </a:p>
          <a:p>
            <a:pPr algn="ctr"/>
            <a:r>
              <a:rPr lang="en-US" altLang="zh-CN" sz="4400" b="1" i="1" cap="none" spc="0" dirty="0" smtClean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Data</a:t>
            </a:r>
            <a:endParaRPr lang="zh-CN" altLang="en-US" sz="4400" b="1" i="1" cap="none" spc="0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3" name="上弧形箭头 62"/>
          <p:cNvSpPr/>
          <p:nvPr/>
        </p:nvSpPr>
        <p:spPr>
          <a:xfrm rot="10800000">
            <a:off x="5202735" y="7815976"/>
            <a:ext cx="3336271" cy="1037063"/>
          </a:xfrm>
          <a:prstGeom prst="curvedDown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715535" y="5757629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Communication</a:t>
            </a:r>
          </a:p>
        </p:txBody>
      </p:sp>
      <p:sp>
        <p:nvSpPr>
          <p:cNvPr id="64" name="矩形 63"/>
          <p:cNvSpPr/>
          <p:nvPr/>
        </p:nvSpPr>
        <p:spPr>
          <a:xfrm>
            <a:off x="7714803" y="5783125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Awareness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9790779" y="5580805"/>
            <a:ext cx="259313" cy="1079584"/>
          </a:xfrm>
          <a:prstGeom prst="leftBrac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498495" y="6927919"/>
            <a:ext cx="1811775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DIKW</a:t>
            </a:r>
            <a:r>
              <a:rPr kumimoji="0" lang="zh-CN" altLang="en-US" sz="28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模型</a:t>
            </a:r>
            <a:endParaRPr kumimoji="0" lang="en-US" altLang="zh-CN" sz="2800" b="0" i="0" u="none" strike="noStrike" cap="none" spc="0" normalizeH="0" baseline="0" dirty="0" smtClean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733135" y="7923284"/>
            <a:ext cx="2484541" cy="533479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Turnover</a:t>
            </a:r>
          </a:p>
        </p:txBody>
      </p:sp>
      <p:sp>
        <p:nvSpPr>
          <p:cNvPr id="67" name="矩形 66"/>
          <p:cNvSpPr/>
          <p:nvPr/>
        </p:nvSpPr>
        <p:spPr>
          <a:xfrm>
            <a:off x="7709422" y="7901739"/>
            <a:ext cx="2484541" cy="964367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Purchase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chemeClr val="tx1"/>
                </a:solidFill>
              </a:rPr>
              <a:t>(Action)</a:t>
            </a:r>
            <a:endParaRPr kumimoji="0" lang="en-US" altLang="zh-CN" sz="28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左大括号 67"/>
          <p:cNvSpPr/>
          <p:nvPr/>
        </p:nvSpPr>
        <p:spPr>
          <a:xfrm>
            <a:off x="9784755" y="7972399"/>
            <a:ext cx="259313" cy="1079584"/>
          </a:xfrm>
          <a:prstGeom prst="leftBrac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0106594" y="7547711"/>
            <a:ext cx="1811775" cy="1826141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Search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chemeClr val="tx1"/>
                </a:solidFill>
              </a:rPr>
              <a:t>Share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Think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chemeClr val="tx1"/>
                </a:solidFill>
              </a:rPr>
              <a:t>Publish</a:t>
            </a:r>
            <a:endParaRPr kumimoji="0" lang="en-US" altLang="zh-CN" sz="28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0049071" y="5390720"/>
            <a:ext cx="1811775" cy="1395254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Attention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chemeClr val="tx1"/>
                </a:solidFill>
              </a:rPr>
              <a:t>Interest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Education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6420829" y="5527713"/>
            <a:ext cx="121058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dirty="0" smtClean="0"/>
              <a:t>Media</a:t>
            </a:r>
            <a:endParaRPr lang="zh-CN" altLang="en-US" sz="3200" kern="1200" dirty="0"/>
          </a:p>
        </p:txBody>
      </p:sp>
      <p:sp>
        <p:nvSpPr>
          <p:cNvPr id="71" name="矩形 70"/>
          <p:cNvSpPr/>
          <p:nvPr/>
        </p:nvSpPr>
        <p:spPr>
          <a:xfrm>
            <a:off x="6293586" y="8314930"/>
            <a:ext cx="141577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dirty="0"/>
              <a:t>Market</a:t>
            </a:r>
            <a:endParaRPr lang="zh-CN" alt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41861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时间都去哪儿了？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马克思劳动价值论，G－W—（Labor）—W’－G’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传媒业雇佣劳动论，M—C—（Leisure）—C’—M’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人的总时间Lifetime＝Labor＋Leisure（</a:t>
            </a:r>
            <a:r>
              <a:rPr sz="2400">
                <a:solidFill>
                  <a:srgbClr val="747474"/>
                </a:solidFill>
              </a:rPr>
              <a:t>信息社交性，享乐卷入</a:t>
            </a:r>
            <a:r>
              <a:rPr sz="3600">
                <a:solidFill>
                  <a:srgbClr val="747474"/>
                </a:solidFill>
              </a:rPr>
              <a:t>）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社交媒体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/>
              <a:t>只收不发User底部时间成为“收视劳动力”的可转化价值对象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/>
              <a:t>被大量有效订阅的KOL成为传播者，实现价值转化的关键创造步骤</a:t>
            </a:r>
          </a:p>
        </p:txBody>
      </p:sp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600" y="5340212"/>
            <a:ext cx="3550377" cy="1033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6750" y="4905326"/>
            <a:ext cx="3031381" cy="190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450" y="4000500"/>
            <a:ext cx="2044700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0150652" y="2576170"/>
            <a:ext cx="9838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Dream</a:t>
            </a:r>
          </a:p>
        </p:txBody>
      </p:sp>
      <p:sp>
        <p:nvSpPr>
          <p:cNvPr id="65" name="Shape 65"/>
          <p:cNvSpPr/>
          <p:nvPr/>
        </p:nvSpPr>
        <p:spPr>
          <a:xfrm>
            <a:off x="10235234" y="3109570"/>
            <a:ext cx="8147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Value</a:t>
            </a:r>
          </a:p>
        </p:txBody>
      </p:sp>
      <p:sp>
        <p:nvSpPr>
          <p:cNvPr id="66" name="Shape 66"/>
          <p:cNvSpPr/>
          <p:nvPr/>
        </p:nvSpPr>
        <p:spPr>
          <a:xfrm>
            <a:off x="10088473" y="3592170"/>
            <a:ext cx="110825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Senario</a:t>
            </a:r>
          </a:p>
        </p:txBody>
      </p:sp>
      <p:sp>
        <p:nvSpPr>
          <p:cNvPr id="67" name="Shape 67"/>
          <p:cNvSpPr/>
          <p:nvPr/>
        </p:nvSpPr>
        <p:spPr>
          <a:xfrm>
            <a:off x="9392139" y="4166021"/>
            <a:ext cx="245729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Knowledge &amp; Skill</a:t>
            </a:r>
          </a:p>
        </p:txBody>
      </p:sp>
      <p:sp>
        <p:nvSpPr>
          <p:cNvPr id="68" name="Shape 68"/>
          <p:cNvSpPr/>
          <p:nvPr/>
        </p:nvSpPr>
        <p:spPr>
          <a:xfrm>
            <a:off x="8689528" y="1772660"/>
            <a:ext cx="3906144" cy="295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69" name="Shape 69"/>
          <p:cNvSpPr/>
          <p:nvPr/>
        </p:nvSpPr>
        <p:spPr>
          <a:xfrm flipV="1">
            <a:off x="9809441" y="3050220"/>
            <a:ext cx="1666318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0" name="Shape 70"/>
          <p:cNvSpPr/>
          <p:nvPr/>
        </p:nvSpPr>
        <p:spPr>
          <a:xfrm>
            <a:off x="9431058" y="3575050"/>
            <a:ext cx="2423084" cy="0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1" name="Shape 71"/>
          <p:cNvSpPr/>
          <p:nvPr/>
        </p:nvSpPr>
        <p:spPr>
          <a:xfrm>
            <a:off x="9170857" y="4096030"/>
            <a:ext cx="2943486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2" name="Shape 72"/>
          <p:cNvSpPr/>
          <p:nvPr/>
        </p:nvSpPr>
        <p:spPr>
          <a:xfrm>
            <a:off x="9028616" y="5125665"/>
            <a:ext cx="3184365" cy="1785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0575" extrusionOk="0">
                <a:moveTo>
                  <a:pt x="5134" y="1415"/>
                </a:moveTo>
                <a:cubicBezTo>
                  <a:pt x="8470" y="-418"/>
                  <a:pt x="12044" y="-429"/>
                  <a:pt x="15425" y="1140"/>
                </a:cubicBezTo>
                <a:cubicBezTo>
                  <a:pt x="17010" y="1876"/>
                  <a:pt x="18533" y="3161"/>
                  <a:pt x="19672" y="4810"/>
                </a:cubicBezTo>
                <a:cubicBezTo>
                  <a:pt x="20703" y="6302"/>
                  <a:pt x="21422" y="8139"/>
                  <a:pt x="21446" y="10505"/>
                </a:cubicBezTo>
                <a:cubicBezTo>
                  <a:pt x="21496" y="15358"/>
                  <a:pt x="18598" y="18187"/>
                  <a:pt x="15642" y="19403"/>
                </a:cubicBezTo>
                <a:cubicBezTo>
                  <a:pt x="12190" y="20824"/>
                  <a:pt x="8564" y="21171"/>
                  <a:pt x="5203" y="19204"/>
                </a:cubicBezTo>
                <a:cubicBezTo>
                  <a:pt x="3769" y="18364"/>
                  <a:pt x="2440" y="16968"/>
                  <a:pt x="1461" y="15302"/>
                </a:cubicBezTo>
                <a:cubicBezTo>
                  <a:pt x="526" y="13710"/>
                  <a:pt x="-104" y="11793"/>
                  <a:pt x="15" y="9485"/>
                </a:cubicBezTo>
                <a:cubicBezTo>
                  <a:pt x="112" y="7588"/>
                  <a:pt x="736" y="6018"/>
                  <a:pt x="1496" y="4804"/>
                </a:cubicBezTo>
                <a:cubicBezTo>
                  <a:pt x="2491" y="3215"/>
                  <a:pt x="3760" y="2170"/>
                  <a:pt x="5134" y="1415"/>
                </a:cubicBezTo>
                <a:close/>
              </a:path>
            </a:pathLst>
          </a:custGeom>
          <a:ln w="254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3" name="Shape 73"/>
          <p:cNvSpPr/>
          <p:nvPr/>
        </p:nvSpPr>
        <p:spPr>
          <a:xfrm>
            <a:off x="9031337" y="6018453"/>
            <a:ext cx="3178902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4" name="Shape 74"/>
          <p:cNvSpPr/>
          <p:nvPr/>
        </p:nvSpPr>
        <p:spPr>
          <a:xfrm>
            <a:off x="10642947" y="5108213"/>
            <a:ext cx="1" cy="18204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0723422" y="5522279"/>
            <a:ext cx="11591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Science</a:t>
            </a:r>
          </a:p>
        </p:txBody>
      </p:sp>
      <p:sp>
        <p:nvSpPr>
          <p:cNvPr id="76" name="Shape 76"/>
          <p:cNvSpPr/>
          <p:nvPr/>
        </p:nvSpPr>
        <p:spPr>
          <a:xfrm>
            <a:off x="9409108" y="5522279"/>
            <a:ext cx="11475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Religion</a:t>
            </a:r>
          </a:p>
        </p:txBody>
      </p:sp>
      <p:sp>
        <p:nvSpPr>
          <p:cNvPr id="77" name="Shape 77"/>
          <p:cNvSpPr/>
          <p:nvPr/>
        </p:nvSpPr>
        <p:spPr>
          <a:xfrm>
            <a:off x="11056721" y="6053568"/>
            <a:ext cx="49255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Art</a:t>
            </a:r>
          </a:p>
        </p:txBody>
      </p:sp>
      <p:sp>
        <p:nvSpPr>
          <p:cNvPr id="78" name="Shape 78"/>
          <p:cNvSpPr/>
          <p:nvPr/>
        </p:nvSpPr>
        <p:spPr>
          <a:xfrm>
            <a:off x="9304866" y="6053568"/>
            <a:ext cx="13560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Humanity</a:t>
            </a:r>
          </a:p>
        </p:txBody>
      </p:sp>
      <p:sp>
        <p:nvSpPr>
          <p:cNvPr id="79" name="Shape 79"/>
          <p:cNvSpPr/>
          <p:nvPr/>
        </p:nvSpPr>
        <p:spPr>
          <a:xfrm>
            <a:off x="7699699" y="4591330"/>
            <a:ext cx="689670" cy="647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1" y="14256"/>
                </a:moveTo>
                <a:lnTo>
                  <a:pt x="12971" y="21600"/>
                </a:lnTo>
                <a:lnTo>
                  <a:pt x="0" y="10800"/>
                </a:lnTo>
                <a:lnTo>
                  <a:pt x="12971" y="0"/>
                </a:lnTo>
                <a:lnTo>
                  <a:pt x="12971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3246780" y="1210040"/>
            <a:ext cx="587624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Hedo：Welfare    — &gt;    Improve &amp; Believed</a:t>
            </a:r>
          </a:p>
        </p:txBody>
      </p:sp>
      <p:sp>
        <p:nvSpPr>
          <p:cNvPr id="81" name="Shape 81"/>
          <p:cNvSpPr/>
          <p:nvPr/>
        </p:nvSpPr>
        <p:spPr>
          <a:xfrm>
            <a:off x="3234639" y="625840"/>
            <a:ext cx="51639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Utility：Problem   — &gt;    Solve &amp; Relief</a:t>
            </a:r>
          </a:p>
        </p:txBody>
      </p:sp>
      <p:sp>
        <p:nvSpPr>
          <p:cNvPr id="82" name="Shape 82"/>
          <p:cNvSpPr/>
          <p:nvPr/>
        </p:nvSpPr>
        <p:spPr>
          <a:xfrm>
            <a:off x="64471" y="4062070"/>
            <a:ext cx="541873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Material    Process        Pannel   Relation</a:t>
            </a:r>
          </a:p>
        </p:txBody>
      </p:sp>
      <p:sp>
        <p:nvSpPr>
          <p:cNvPr id="83" name="Shape 83"/>
          <p:cNvSpPr/>
          <p:nvPr/>
        </p:nvSpPr>
        <p:spPr>
          <a:xfrm>
            <a:off x="-47238" y="5122098"/>
            <a:ext cx="533735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Resource  KeyActivity    Channel  Brand</a:t>
            </a:r>
          </a:p>
        </p:txBody>
      </p:sp>
      <p:sp>
        <p:nvSpPr>
          <p:cNvPr id="84" name="Shape 84"/>
          <p:cNvSpPr/>
          <p:nvPr/>
        </p:nvSpPr>
        <p:spPr>
          <a:xfrm flipH="1">
            <a:off x="735978" y="4489224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104042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6" name="Shape 86"/>
          <p:cNvSpPr/>
          <p:nvPr/>
        </p:nvSpPr>
        <p:spPr>
          <a:xfrm>
            <a:off x="3724744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906417" y="4488529"/>
            <a:ext cx="1" cy="647139"/>
          </a:xfrm>
          <a:prstGeom prst="line">
            <a:avLst/>
          </a:prstGeom>
          <a:ln w="25400">
            <a:solidFill>
              <a:srgbClr val="65683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196039" y="3459485"/>
            <a:ext cx="143499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Business</a:t>
            </a:r>
          </a:p>
        </p:txBody>
      </p:sp>
      <p:sp>
        <p:nvSpPr>
          <p:cNvPr id="89" name="Shape 89"/>
          <p:cNvSpPr/>
          <p:nvPr/>
        </p:nvSpPr>
        <p:spPr>
          <a:xfrm>
            <a:off x="10052244" y="4684370"/>
            <a:ext cx="117561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Culture</a:t>
            </a:r>
          </a:p>
        </p:txBody>
      </p:sp>
      <p:sp>
        <p:nvSpPr>
          <p:cNvPr id="90" name="Shape 90"/>
          <p:cNvSpPr/>
          <p:nvPr/>
        </p:nvSpPr>
        <p:spPr>
          <a:xfrm>
            <a:off x="5480304" y="1903070"/>
            <a:ext cx="184099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Satisfaction</a:t>
            </a:r>
          </a:p>
        </p:txBody>
      </p:sp>
      <p:sp>
        <p:nvSpPr>
          <p:cNvPr id="91" name="Shape 91"/>
          <p:cNvSpPr/>
          <p:nvPr/>
        </p:nvSpPr>
        <p:spPr>
          <a:xfrm>
            <a:off x="5209794" y="6696655"/>
            <a:ext cx="23820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Digital LifeStyle</a:t>
            </a:r>
          </a:p>
        </p:txBody>
      </p:sp>
      <p:sp>
        <p:nvSpPr>
          <p:cNvPr id="92" name="Shape 92"/>
          <p:cNvSpPr/>
          <p:nvPr/>
        </p:nvSpPr>
        <p:spPr>
          <a:xfrm>
            <a:off x="2520536" y="4384664"/>
            <a:ext cx="787715" cy="854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VP</a:t>
            </a:r>
          </a:p>
        </p:txBody>
      </p:sp>
      <p:sp>
        <p:nvSpPr>
          <p:cNvPr id="93" name="Shape 93"/>
          <p:cNvSpPr/>
          <p:nvPr/>
        </p:nvSpPr>
        <p:spPr>
          <a:xfrm>
            <a:off x="2608831" y="5721069"/>
            <a:ext cx="6111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ROI</a:t>
            </a:r>
          </a:p>
        </p:txBody>
      </p:sp>
      <p:sp>
        <p:nvSpPr>
          <p:cNvPr id="94" name="Shape 94"/>
          <p:cNvSpPr/>
          <p:nvPr/>
        </p:nvSpPr>
        <p:spPr>
          <a:xfrm>
            <a:off x="6331" y="7497420"/>
            <a:ext cx="2598274" cy="1807923"/>
          </a:xfrm>
          <a:prstGeom prst="rect">
            <a:avLst/>
          </a:prstGeom>
          <a:solidFill>
            <a:srgbClr val="65683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Social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2套关系网：消费者人际、供应者人际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WOM建立：消费者评价、供应者评价</a:t>
            </a:r>
          </a:p>
        </p:txBody>
      </p:sp>
      <p:sp>
        <p:nvSpPr>
          <p:cNvPr id="95" name="Shape 95"/>
          <p:cNvSpPr/>
          <p:nvPr/>
        </p:nvSpPr>
        <p:spPr>
          <a:xfrm>
            <a:off x="2604698" y="7497420"/>
            <a:ext cx="2598275" cy="1807923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Local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O2O核心：价值转化Delivery，Payment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“我”的中心感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如何建立？如何维护？</a:t>
            </a:r>
          </a:p>
        </p:txBody>
      </p:sp>
      <p:sp>
        <p:nvSpPr>
          <p:cNvPr id="96" name="Shape 96"/>
          <p:cNvSpPr/>
          <p:nvPr/>
        </p:nvSpPr>
        <p:spPr>
          <a:xfrm>
            <a:off x="5192746" y="7493301"/>
            <a:ext cx="2598275" cy="1807923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Mobile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随时接入：In/On/Out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状态切换：身份状态、信息状态、行动状态</a:t>
            </a:r>
          </a:p>
        </p:txBody>
      </p:sp>
      <p:sp>
        <p:nvSpPr>
          <p:cNvPr id="97" name="Shape 97"/>
          <p:cNvSpPr/>
          <p:nvPr/>
        </p:nvSpPr>
        <p:spPr>
          <a:xfrm>
            <a:off x="7797543" y="7497420"/>
            <a:ext cx="2598274" cy="1807923"/>
          </a:xfrm>
          <a:prstGeom prst="rect">
            <a:avLst/>
          </a:prstGeom>
          <a:gradFill>
            <a:gsLst>
              <a:gs pos="0">
                <a:srgbClr val="5C5C5C"/>
              </a:gs>
              <a:gs pos="100000">
                <a:srgbClr val="353535"/>
              </a:gs>
            </a:gsLst>
            <a:lin ang="5400000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Comment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商业与娱乐：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紧张/工作vs休闲/娱乐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供需驱动/消费者剩余</a:t>
            </a:r>
          </a:p>
        </p:txBody>
      </p:sp>
      <p:sp>
        <p:nvSpPr>
          <p:cNvPr id="98" name="Shape 98"/>
          <p:cNvSpPr/>
          <p:nvPr/>
        </p:nvSpPr>
        <p:spPr>
          <a:xfrm>
            <a:off x="10385512" y="7493301"/>
            <a:ext cx="2598274" cy="1807923"/>
          </a:xfrm>
          <a:prstGeom prst="rect">
            <a:avLst/>
          </a:prstGeom>
          <a:solidFill>
            <a:srgbClr val="82A1AB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Commercial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交易链长短</a:t>
            </a:r>
          </a:p>
          <a:p>
            <a:pPr lvl="0">
              <a:defRPr sz="1800"/>
            </a:pPr>
            <a:r>
              <a:rPr sz="2000">
                <a:solidFill>
                  <a:srgbClr val="FFFFFF"/>
                </a:solidFill>
              </a:rPr>
              <a:t>价值网开放与便利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屏幕快照 2014-04-10 上午10.43.3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5808"/>
            <a:ext cx="13004800" cy="808198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3344290" y="8565325"/>
            <a:ext cx="6316219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sz="3000"/>
              <a:t>《商业模式新生代》－ 奥斯特瓦尔德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5139804" y="3189560"/>
            <a:ext cx="2560092" cy="3120629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VP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价值主张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Core Idea</a:t>
            </a:r>
          </a:p>
        </p:txBody>
      </p:sp>
      <p:sp>
        <p:nvSpPr>
          <p:cNvPr id="104" name="Shape 104"/>
          <p:cNvSpPr/>
          <p:nvPr/>
        </p:nvSpPr>
        <p:spPr>
          <a:xfrm>
            <a:off x="7700032" y="3191519"/>
            <a:ext cx="2560093" cy="1560316"/>
          </a:xfrm>
          <a:prstGeom prst="rect">
            <a:avLst/>
          </a:prstGeom>
          <a:solidFill>
            <a:srgbClr val="BB7B5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CR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关系、关联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连接、响应</a:t>
            </a:r>
          </a:p>
        </p:txBody>
      </p:sp>
      <p:sp>
        <p:nvSpPr>
          <p:cNvPr id="105" name="Shape 105"/>
          <p:cNvSpPr/>
          <p:nvPr/>
        </p:nvSpPr>
        <p:spPr>
          <a:xfrm>
            <a:off x="7689056" y="4761706"/>
            <a:ext cx="2547392" cy="1547615"/>
          </a:xfrm>
          <a:prstGeom prst="rect">
            <a:avLst/>
          </a:prstGeom>
          <a:solidFill>
            <a:srgbClr val="7141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CH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路径：O媒体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           O实体</a:t>
            </a:r>
          </a:p>
        </p:txBody>
      </p:sp>
      <p:sp>
        <p:nvSpPr>
          <p:cNvPr id="106" name="Shape 106"/>
          <p:cNvSpPr/>
          <p:nvPr/>
        </p:nvSpPr>
        <p:spPr>
          <a:xfrm>
            <a:off x="10190956" y="3186558"/>
            <a:ext cx="2465388" cy="3119638"/>
          </a:xfrm>
          <a:prstGeom prst="rect">
            <a:avLst/>
          </a:prstGeom>
          <a:solidFill>
            <a:srgbClr val="82A1A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CS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客户细分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受众细分</a:t>
            </a:r>
          </a:p>
          <a:p>
            <a:pPr lvl="0">
              <a:defRPr sz="1800"/>
            </a:pPr>
            <a:r>
              <a:rPr sz="3200">
                <a:solidFill>
                  <a:srgbClr val="FFFFFF"/>
                </a:solidFill>
              </a:rPr>
              <a:t>TA INSIGHT</a:t>
            </a:r>
          </a:p>
        </p:txBody>
      </p:sp>
      <p:sp>
        <p:nvSpPr>
          <p:cNvPr id="107" name="Shape 107"/>
          <p:cNvSpPr/>
          <p:nvPr/>
        </p:nvSpPr>
        <p:spPr>
          <a:xfrm>
            <a:off x="6444902" y="6311751"/>
            <a:ext cx="6213129" cy="2197547"/>
          </a:xfrm>
          <a:prstGeom prst="rect">
            <a:avLst/>
          </a:prstGeom>
          <a:solidFill>
            <a:srgbClr val="DDB18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2600"/>
                </a:solidFill>
              </a:rPr>
              <a:t>a) R$</a:t>
            </a:r>
            <a:r>
              <a:rPr sz="3600"/>
              <a:t>；</a:t>
            </a:r>
            <a:r>
              <a:rPr sz="3600">
                <a:solidFill>
                  <a:srgbClr val="FFFFFF"/>
                </a:solidFill>
              </a:rPr>
              <a:t>  </a:t>
            </a:r>
          </a:p>
          <a:p>
            <a:pPr lvl="0">
              <a:defRPr sz="1800"/>
            </a:pPr>
            <a:r>
              <a:rPr sz="3600"/>
              <a:t>b) Attention X </a:t>
            </a:r>
          </a:p>
          <a:p>
            <a:pPr lvl="0">
              <a:defRPr sz="1800"/>
            </a:pPr>
            <a:r>
              <a:rPr sz="3600"/>
              <a:t>Consciousness</a:t>
            </a:r>
          </a:p>
        </p:txBody>
      </p:sp>
      <p:sp>
        <p:nvSpPr>
          <p:cNvPr id="108" name="Shape 108"/>
          <p:cNvSpPr/>
          <p:nvPr/>
        </p:nvSpPr>
        <p:spPr>
          <a:xfrm>
            <a:off x="6444902" y="990451"/>
            <a:ext cx="6213129" cy="2197547"/>
          </a:xfrm>
          <a:prstGeom prst="rect">
            <a:avLst/>
          </a:prstGeom>
          <a:gradFill>
            <a:gsLst>
              <a:gs pos="0">
                <a:srgbClr val="A39D85"/>
              </a:gs>
              <a:gs pos="100000">
                <a:srgbClr val="5D594B"/>
              </a:gs>
            </a:gsLst>
            <a:lin ang="5400000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SoLoMo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（品类层级、品类排序）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任务：重要、不重要、紧急、不紧急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代际：80、90，社会阶层</a:t>
            </a:r>
          </a:p>
        </p:txBody>
      </p:sp>
      <p:sp>
        <p:nvSpPr>
          <p:cNvPr id="109" name="Shape 109"/>
          <p:cNvSpPr/>
          <p:nvPr/>
        </p:nvSpPr>
        <p:spPr>
          <a:xfrm>
            <a:off x="2703760" y="3191519"/>
            <a:ext cx="2452688" cy="1560316"/>
          </a:xfrm>
          <a:prstGeom prst="rect">
            <a:avLst/>
          </a:prstGeom>
          <a:solidFill>
            <a:srgbClr val="27566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KA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关键业务流程</a:t>
            </a:r>
          </a:p>
        </p:txBody>
      </p:sp>
      <p:sp>
        <p:nvSpPr>
          <p:cNvPr id="110" name="Shape 110"/>
          <p:cNvSpPr/>
          <p:nvPr/>
        </p:nvSpPr>
        <p:spPr>
          <a:xfrm>
            <a:off x="2678360" y="4752503"/>
            <a:ext cx="2452689" cy="1560315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KR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技能、财富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时间、成本</a:t>
            </a:r>
          </a:p>
        </p:txBody>
      </p:sp>
      <p:sp>
        <p:nvSpPr>
          <p:cNvPr id="111" name="Shape 111"/>
          <p:cNvSpPr/>
          <p:nvPr/>
        </p:nvSpPr>
        <p:spPr>
          <a:xfrm>
            <a:off x="323056" y="3195538"/>
            <a:ext cx="2452688" cy="3119637"/>
          </a:xfrm>
          <a:prstGeom prst="rect">
            <a:avLst/>
          </a:prstGeom>
          <a:solidFill>
            <a:srgbClr val="86899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KP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增值：平台/溢出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模式：B2C/C2C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          C2B/B2B</a:t>
            </a:r>
          </a:p>
        </p:txBody>
      </p:sp>
      <p:sp>
        <p:nvSpPr>
          <p:cNvPr id="112" name="Shape 112"/>
          <p:cNvSpPr/>
          <p:nvPr/>
        </p:nvSpPr>
        <p:spPr>
          <a:xfrm>
            <a:off x="312415" y="990451"/>
            <a:ext cx="6136928" cy="2197547"/>
          </a:xfrm>
          <a:prstGeom prst="rect">
            <a:avLst/>
          </a:prstGeom>
          <a:gradFill>
            <a:gsLst>
              <a:gs pos="0">
                <a:srgbClr val="C77C64"/>
              </a:gs>
              <a:gs pos="100000">
                <a:srgbClr val="9D604E"/>
              </a:gs>
            </a:gsLst>
            <a:lin ang="5400000"/>
          </a:gra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CoCoBo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BUZZ（短期、长期，问题、福利）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幂律、运气；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平常模式、战役模式；</a:t>
            </a:r>
          </a:p>
          <a:p>
            <a:pPr lvl="0">
              <a:defRPr sz="1800"/>
            </a:pPr>
            <a:r>
              <a:rPr sz="2400">
                <a:solidFill>
                  <a:srgbClr val="FFFFFF"/>
                </a:solidFill>
              </a:rPr>
              <a:t>投入、回报ROI；</a:t>
            </a:r>
          </a:p>
        </p:txBody>
      </p:sp>
      <p:sp>
        <p:nvSpPr>
          <p:cNvPr id="113" name="Shape 113"/>
          <p:cNvSpPr/>
          <p:nvPr/>
        </p:nvSpPr>
        <p:spPr>
          <a:xfrm>
            <a:off x="5165909" y="8579130"/>
            <a:ext cx="411388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Time X  Touchpoints</a:t>
            </a:r>
          </a:p>
        </p:txBody>
      </p:sp>
      <p:sp>
        <p:nvSpPr>
          <p:cNvPr id="114" name="Shape 114"/>
          <p:cNvSpPr/>
          <p:nvPr/>
        </p:nvSpPr>
        <p:spPr>
          <a:xfrm>
            <a:off x="323502" y="6311751"/>
            <a:ext cx="6114754" cy="2197547"/>
          </a:xfrm>
          <a:prstGeom prst="rect">
            <a:avLst/>
          </a:prstGeom>
          <a:solidFill>
            <a:srgbClr val="88885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a) C$；  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b) Contact Points X Content Management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950" y="996950"/>
            <a:ext cx="11214100" cy="796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虚实互动：</a:t>
            </a:r>
            <a:r>
              <a:rPr lang="en-US" altLang="zh-CN" dirty="0" smtClean="0"/>
              <a:t>O2O</a:t>
            </a:r>
            <a:r>
              <a:rPr lang="zh-CN" altLang="en-US" dirty="0" smtClean="0"/>
              <a:t>和互联网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126505" y="7253477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互联网</a:t>
            </a:r>
            <a:r>
              <a:rPr lang="en-US" altLang="zh-CN" sz="3413" dirty="0"/>
              <a:t>+</a:t>
            </a:r>
            <a:endParaRPr lang="zh-CN" altLang="en-US" sz="3413" dirty="0"/>
          </a:p>
        </p:txBody>
      </p:sp>
      <p:sp>
        <p:nvSpPr>
          <p:cNvPr id="6" name="文本框 5"/>
          <p:cNvSpPr txBox="1"/>
          <p:nvPr/>
        </p:nvSpPr>
        <p:spPr>
          <a:xfrm>
            <a:off x="3572610" y="4114800"/>
            <a:ext cx="2113280" cy="74898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FFC000"/>
                </a:solidFill>
              </a:rPr>
              <a:t>C2B</a:t>
            </a:r>
            <a:endParaRPr lang="zh-CN" altLang="en-US" sz="4267" dirty="0">
              <a:solidFill>
                <a:srgbClr val="FFC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040" y="4206241"/>
            <a:ext cx="16256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客户需求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31441" y="5618480"/>
            <a:ext cx="3931920" cy="12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移动互联网需求的</a:t>
            </a:r>
            <a:r>
              <a:rPr lang="zh-CN" altLang="en-US" sz="2560" b="1" dirty="0">
                <a:solidFill>
                  <a:srgbClr val="FF0000"/>
                </a:solidFill>
              </a:rPr>
              <a:t>信息消费</a:t>
            </a:r>
            <a:endParaRPr lang="en-US" altLang="zh-CN" sz="2560" b="1" dirty="0">
              <a:solidFill>
                <a:srgbClr val="FF0000"/>
              </a:solidFill>
            </a:endParaRPr>
          </a:p>
          <a:p>
            <a:endParaRPr lang="en-US" altLang="zh-CN" sz="2560" b="1" dirty="0">
              <a:solidFill>
                <a:srgbClr val="FF0000"/>
              </a:solidFill>
            </a:endParaRPr>
          </a:p>
          <a:p>
            <a:r>
              <a:rPr lang="zh-CN" altLang="en-US" sz="2133" dirty="0"/>
              <a:t>激活客户需求实现</a:t>
            </a:r>
            <a:r>
              <a:rPr lang="zh-CN" altLang="en-US" sz="2133" b="1" dirty="0">
                <a:solidFill>
                  <a:srgbClr val="7030A0"/>
                </a:solidFill>
              </a:rPr>
              <a:t>活力创新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20766" y="4114800"/>
            <a:ext cx="2113280" cy="74898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accent5">
                    <a:lumMod val="75000"/>
                  </a:schemeClr>
                </a:solidFill>
              </a:rPr>
              <a:t>B2C</a:t>
            </a:r>
            <a:endParaRPr lang="zh-CN" altLang="en-US" sz="4267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83055" y="2793021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576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00004" y="2793021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zh-CN" altLang="en-US" sz="576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83055" y="3960018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576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00671" y="2830534"/>
            <a:ext cx="565668" cy="984885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/>
            <a:r>
              <a:rPr lang="en-US" altLang="zh-CN" sz="576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zh-CN" altLang="en-US" sz="576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直接连接符 16"/>
          <p:cNvCxnSpPr>
            <a:endCxn id="6" idx="1"/>
          </p:cNvCxnSpPr>
          <p:nvPr/>
        </p:nvCxnSpPr>
        <p:spPr>
          <a:xfrm flipV="1">
            <a:off x="1757681" y="4489294"/>
            <a:ext cx="1814929" cy="3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972800" y="4206241"/>
            <a:ext cx="16256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客户需求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9434046" y="4452461"/>
            <a:ext cx="1814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03441" y="5609111"/>
            <a:ext cx="415544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工业化融合信息化两化融合</a:t>
            </a:r>
            <a:endParaRPr lang="en-US" altLang="zh-CN" sz="2133" dirty="0"/>
          </a:p>
          <a:p>
            <a:endParaRPr lang="en-US" altLang="zh-CN" sz="2133" dirty="0"/>
          </a:p>
          <a:p>
            <a:r>
              <a:rPr lang="zh-CN" altLang="en-US" sz="2133" dirty="0"/>
              <a:t>实现</a:t>
            </a:r>
            <a:r>
              <a:rPr lang="zh-CN" altLang="en-US" sz="2133" b="1" dirty="0">
                <a:solidFill>
                  <a:srgbClr val="7030A0"/>
                </a:solidFill>
              </a:rPr>
              <a:t>效率供应</a:t>
            </a:r>
            <a:r>
              <a:rPr lang="zh-CN" altLang="en-US" sz="2133" dirty="0"/>
              <a:t>个性化产品的消费</a:t>
            </a:r>
          </a:p>
        </p:txBody>
      </p:sp>
    </p:spTree>
    <p:extLst>
      <p:ext uri="{BB962C8B-B14F-4D97-AF65-F5344CB8AC3E}">
        <p14:creationId xmlns:p14="http://schemas.microsoft.com/office/powerpoint/2010/main" val="1887680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080" y="1608668"/>
            <a:ext cx="11216640" cy="65984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互联网</a:t>
            </a:r>
            <a:r>
              <a:rPr lang="en-US" altLang="zh-CN" dirty="0" smtClean="0"/>
              <a:t>+</a:t>
            </a:r>
            <a:r>
              <a:rPr lang="zh-CN" altLang="en-US" dirty="0" smtClean="0"/>
              <a:t>思维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203206" y="2704273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互联网</a:t>
            </a:r>
            <a:r>
              <a:rPr lang="zh-CN" altLang="en-US" sz="3413" dirty="0"/>
              <a:t>思维</a:t>
            </a:r>
          </a:p>
        </p:txBody>
      </p:sp>
      <p:sp>
        <p:nvSpPr>
          <p:cNvPr id="4" name="十字形 3"/>
          <p:cNvSpPr/>
          <p:nvPr/>
        </p:nvSpPr>
        <p:spPr>
          <a:xfrm>
            <a:off x="6196430" y="2672079"/>
            <a:ext cx="731520" cy="701040"/>
          </a:xfrm>
          <a:prstGeom prst="plus">
            <a:avLst>
              <a:gd name="adj" fmla="val 40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sp>
        <p:nvSpPr>
          <p:cNvPr id="5" name="文本框 4"/>
          <p:cNvSpPr txBox="1"/>
          <p:nvPr/>
        </p:nvSpPr>
        <p:spPr>
          <a:xfrm>
            <a:off x="8522060" y="2705097"/>
            <a:ext cx="3299261" cy="61754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13" dirty="0"/>
              <a:t>工业</a:t>
            </a:r>
            <a:r>
              <a:rPr lang="zh-CN" altLang="en-US" sz="3413" dirty="0"/>
              <a:t>思维</a:t>
            </a:r>
            <a:endParaRPr lang="zh-CN" altLang="en-US" sz="3413" dirty="0"/>
          </a:p>
        </p:txBody>
      </p:sp>
      <p:sp>
        <p:nvSpPr>
          <p:cNvPr id="6" name="文本框 5"/>
          <p:cNvSpPr txBox="1"/>
          <p:nvPr/>
        </p:nvSpPr>
        <p:spPr>
          <a:xfrm>
            <a:off x="1440595" y="3366671"/>
            <a:ext cx="2824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信息</a:t>
            </a:r>
            <a:r>
              <a:rPr lang="zh-CN" altLang="en-US" sz="2133" dirty="0"/>
              <a:t>缘起的数字世界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759450" y="3389879"/>
            <a:ext cx="28244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3" dirty="0"/>
              <a:t>资源崛起的工业世界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56043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碎片化</a:t>
            </a:r>
            <a:r>
              <a:rPr lang="en-US" altLang="zh-CN" sz="2133" dirty="0">
                <a:solidFill>
                  <a:schemeClr val="bg1"/>
                </a:solidFill>
              </a:rPr>
              <a:t>ID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56043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互动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6043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自下而上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6042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自组织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6041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数据基础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98203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去中心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98203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开放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98203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长尾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98202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市场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98201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信息对称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22062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单一</a:t>
            </a:r>
            <a:r>
              <a:rPr lang="en-US" altLang="zh-CN" sz="2133" dirty="0">
                <a:solidFill>
                  <a:schemeClr val="bg1"/>
                </a:solidFill>
              </a:rPr>
              <a:t>ID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522062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命令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2062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自上而下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22061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他</a:t>
            </a:r>
            <a:r>
              <a:rPr lang="zh-CN" altLang="en-US" sz="2133" dirty="0">
                <a:solidFill>
                  <a:schemeClr val="bg1"/>
                </a:solidFill>
              </a:rPr>
              <a:t>组织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22060" y="7285349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资源</a:t>
            </a:r>
            <a:r>
              <a:rPr lang="zh-CN" altLang="en-US" sz="2133" dirty="0">
                <a:solidFill>
                  <a:schemeClr val="bg1"/>
                </a:solidFill>
              </a:rPr>
              <a:t>基础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564222" y="4124654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中心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564222" y="4914828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固化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564222" y="5705001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垄断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564221" y="6495175"/>
            <a:ext cx="1504266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计划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564220" y="7285349"/>
            <a:ext cx="1646508" cy="4205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</a:rPr>
              <a:t>信息不对称</a:t>
            </a:r>
            <a:endParaRPr lang="en-US" altLang="zh-CN" sz="2133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66115" y="6495387"/>
            <a:ext cx="1859282" cy="127419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内心世界</a:t>
            </a:r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个性独特性</a:t>
            </a:r>
            <a:endParaRPr lang="zh-CN" altLang="en-US" sz="2560" dirty="0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89044" y="6495176"/>
            <a:ext cx="1996654" cy="127419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内心世界</a:t>
            </a:r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endParaRPr lang="en-US" altLang="zh-CN" sz="2560" dirty="0">
              <a:solidFill>
                <a:schemeClr val="bg1"/>
              </a:solidFill>
            </a:endParaRPr>
          </a:p>
          <a:p>
            <a:pPr algn="ctr"/>
            <a:r>
              <a:rPr lang="zh-CN" altLang="en-US" sz="2560" dirty="0">
                <a:solidFill>
                  <a:schemeClr val="bg1"/>
                </a:solidFill>
              </a:rPr>
              <a:t>个性从众性</a:t>
            </a:r>
            <a:endParaRPr lang="zh-CN" altLang="en-US" sz="2560" dirty="0">
              <a:solidFill>
                <a:schemeClr val="bg1"/>
              </a:solidFill>
            </a:endParaRPr>
          </a:p>
        </p:txBody>
      </p:sp>
      <p:pic>
        <p:nvPicPr>
          <p:cNvPr id="31" name="图片 30" descr="20120314-qxasncwh2y7aaxcddexfxy18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38" y="4122920"/>
            <a:ext cx="3921516" cy="230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2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G_526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7816" y="1649331"/>
            <a:ext cx="7996984" cy="599773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body" idx="4294967295"/>
          </p:nvPr>
        </p:nvSpPr>
        <p:spPr>
          <a:xfrm>
            <a:off x="647700" y="1681112"/>
            <a:ext cx="4824810" cy="7282608"/>
          </a:xfrm>
          <a:prstGeom prst="rect">
            <a:avLst/>
          </a:prstGeom>
        </p:spPr>
        <p:txBody>
          <a:bodyPr/>
          <a:lstStyle/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上海人，</a:t>
            </a:r>
            <a:r>
              <a:rPr sz="2000" dirty="0" err="1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上海外国语大学广告系副教授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、硕士生导师，营销学博士，复旦大学新闻与传播学博士后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研究21世纪广告与营销传播理论、行为经济与互联网传播未来，旨在探索移动互联网对广告价值的颠覆性创新</a:t>
            </a: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ICORIA2016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国际广告学研究年会</a:t>
            </a:r>
            <a:r>
              <a:rPr sz="2000" dirty="0" err="1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发表</a:t>
            </a:r>
            <a:r>
              <a:rPr lang="zh-CN" altLang="en-US"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互动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广告</a:t>
            </a:r>
            <a:r>
              <a:rPr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论文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，入选《传媒上海2013蓝皮书》，</a:t>
            </a:r>
            <a:r>
              <a:rPr sz="2000" dirty="0" err="1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出版《中国网民的社交媒体传播需求》等</a:t>
            </a: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rgbClr val="2D2D2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lvl="0" indent="0" algn="just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担任</a:t>
            </a:r>
            <a:r>
              <a:rPr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201</a:t>
            </a:r>
            <a:r>
              <a:rPr lang="en-US" altLang="zh-CN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</a:t>
            </a:r>
            <a:r>
              <a:rPr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年</a:t>
            </a:r>
            <a:r>
              <a:rPr lang="en-US" altLang="zh-CN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IAI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国际广告奖评委</a:t>
            </a:r>
            <a:r>
              <a:rPr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，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与蓝标、利欧、电通、腾讯合作，</a:t>
            </a:r>
            <a:r>
              <a:rPr sz="2000" dirty="0" err="1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致力互联网传播思维与数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字信息</a:t>
            </a:r>
            <a:r>
              <a:rPr sz="2000" dirty="0" err="1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价值</a:t>
            </a:r>
            <a:r>
              <a:rPr lang="zh-CN" altLang="en-US"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模型</a:t>
            </a:r>
            <a:r>
              <a:rPr sz="2000" dirty="0" smtClean="0">
                <a:solidFill>
                  <a:srgbClr val="2D2D2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2000" dirty="0">
              <a:solidFill>
                <a:srgbClr val="2D2D2D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615592" y="827633"/>
            <a:ext cx="2978746" cy="70906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顾明毅简介</a:t>
            </a:r>
          </a:p>
        </p:txBody>
      </p:sp>
      <p:pic>
        <p:nvPicPr>
          <p:cNvPr id="47" name="small_sisu_titl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6499" y="8204258"/>
            <a:ext cx="3933203" cy="865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C2B</a:t>
            </a:r>
            <a:r>
              <a:rPr lang="zh-CN" altLang="en-US" dirty="0" smtClean="0"/>
              <a:t>电商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71" y="1074213"/>
            <a:ext cx="5193133" cy="73271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4080" y="5017023"/>
            <a:ext cx="65024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560" dirty="0"/>
              <a:t>“未来</a:t>
            </a:r>
            <a:r>
              <a:rPr lang="zh-CN" altLang="en-US" sz="2560" dirty="0"/>
              <a:t>的世界，我们将不再由石油驱动，而是由数据驱动，生意将是</a:t>
            </a:r>
            <a:r>
              <a:rPr lang="en-US" altLang="zh-CN" sz="2560" dirty="0"/>
              <a:t>C2B</a:t>
            </a:r>
            <a:r>
              <a:rPr lang="zh-CN" altLang="en-US" sz="2560" dirty="0"/>
              <a:t>而不是</a:t>
            </a:r>
            <a:r>
              <a:rPr lang="en-US" altLang="zh-CN" sz="2560" dirty="0"/>
              <a:t>B2C</a:t>
            </a:r>
            <a:r>
              <a:rPr lang="zh-CN" altLang="en-US" sz="2560" dirty="0"/>
              <a:t>，用户改变企业，而不是企业向用户</a:t>
            </a:r>
            <a:r>
              <a:rPr lang="zh-CN" altLang="en-US" sz="2560" dirty="0"/>
              <a:t>出售”</a:t>
            </a:r>
            <a:endParaRPr lang="en-US" altLang="zh-CN" sz="2560" dirty="0"/>
          </a:p>
          <a:p>
            <a:endParaRPr lang="en-US" altLang="zh-CN" sz="2560" dirty="0"/>
          </a:p>
          <a:p>
            <a:r>
              <a:rPr lang="en-US" altLang="zh-CN" sz="2560" dirty="0"/>
              <a:t>——</a:t>
            </a:r>
            <a:r>
              <a:rPr lang="zh-CN" altLang="en-US" sz="2560" dirty="0"/>
              <a:t>马云</a:t>
            </a:r>
            <a:endParaRPr lang="zh-CN" altLang="en-US" sz="2560" dirty="0"/>
          </a:p>
        </p:txBody>
      </p:sp>
    </p:spTree>
    <p:extLst>
      <p:ext uri="{BB962C8B-B14F-4D97-AF65-F5344CB8AC3E}">
        <p14:creationId xmlns:p14="http://schemas.microsoft.com/office/powerpoint/2010/main" val="344720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806747" y="1050131"/>
            <a:ext cx="5975053" cy="3915569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鼓吹者，建言者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Advocator，Advisor</a:t>
            </a:r>
          </a:p>
        </p:txBody>
      </p:sp>
      <p:sp>
        <p:nvSpPr>
          <p:cNvPr id="119" name="Shape 119"/>
          <p:cNvSpPr/>
          <p:nvPr/>
        </p:nvSpPr>
        <p:spPr>
          <a:xfrm>
            <a:off x="6775747" y="1050131"/>
            <a:ext cx="5975053" cy="3915569"/>
          </a:xfrm>
          <a:prstGeom prst="rect">
            <a:avLst/>
          </a:prstGeom>
          <a:gradFill>
            <a:gsLst>
              <a:gs pos="0">
                <a:srgbClr val="AD584F"/>
              </a:gs>
              <a:gs pos="100000">
                <a:srgbClr val="763A3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创造者、合伙人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Co-Creator，Partner</a:t>
            </a:r>
          </a:p>
        </p:txBody>
      </p:sp>
      <p:sp>
        <p:nvSpPr>
          <p:cNvPr id="120" name="Shape 120"/>
          <p:cNvSpPr/>
          <p:nvPr/>
        </p:nvSpPr>
        <p:spPr>
          <a:xfrm>
            <a:off x="6775747" y="4961731"/>
            <a:ext cx="5975053" cy="3915569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粉丝、狂热信徒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FANs，Fanatics</a:t>
            </a:r>
          </a:p>
        </p:txBody>
      </p:sp>
      <p:sp>
        <p:nvSpPr>
          <p:cNvPr id="121" name="Shape 121"/>
          <p:cNvSpPr/>
          <p:nvPr/>
        </p:nvSpPr>
        <p:spPr>
          <a:xfrm>
            <a:off x="806747" y="4961731"/>
            <a:ext cx="5975053" cy="3915569"/>
          </a:xfrm>
          <a:prstGeom prst="rect">
            <a:avLst/>
          </a:prstGeom>
          <a:solidFill>
            <a:srgbClr val="5E603A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常客、搭便车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Regular、FreeRider</a:t>
            </a:r>
          </a:p>
        </p:txBody>
      </p:sp>
      <p:sp>
        <p:nvSpPr>
          <p:cNvPr id="122" name="Shape 122"/>
          <p:cNvSpPr/>
          <p:nvPr/>
        </p:nvSpPr>
        <p:spPr>
          <a:xfrm>
            <a:off x="3127523" y="8939021"/>
            <a:ext cx="1333501" cy="40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常规模式</a:t>
            </a:r>
          </a:p>
        </p:txBody>
      </p:sp>
      <p:sp>
        <p:nvSpPr>
          <p:cNvPr id="123" name="Shape 123"/>
          <p:cNvSpPr/>
          <p:nvPr/>
        </p:nvSpPr>
        <p:spPr>
          <a:xfrm>
            <a:off x="9096523" y="8939021"/>
            <a:ext cx="1333501" cy="40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战役模式</a:t>
            </a:r>
          </a:p>
        </p:txBody>
      </p:sp>
      <p:sp>
        <p:nvSpPr>
          <p:cNvPr id="124" name="Shape 124"/>
          <p:cNvSpPr/>
          <p:nvPr/>
        </p:nvSpPr>
        <p:spPr>
          <a:xfrm>
            <a:off x="257323" y="2258821"/>
            <a:ext cx="597993" cy="167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有意识系统</a:t>
            </a:r>
          </a:p>
        </p:txBody>
      </p:sp>
      <p:sp>
        <p:nvSpPr>
          <p:cNvPr id="125" name="Shape 125"/>
          <p:cNvSpPr/>
          <p:nvPr/>
        </p:nvSpPr>
        <p:spPr>
          <a:xfrm>
            <a:off x="133349" y="318007"/>
            <a:ext cx="1028701" cy="55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个人</a:t>
            </a:r>
          </a:p>
        </p:txBody>
      </p:sp>
      <p:sp>
        <p:nvSpPr>
          <p:cNvPr id="126" name="Shape 126"/>
          <p:cNvSpPr/>
          <p:nvPr/>
        </p:nvSpPr>
        <p:spPr>
          <a:xfrm>
            <a:off x="11893549" y="8979407"/>
            <a:ext cx="1028701" cy="55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品牌</a:t>
            </a:r>
          </a:p>
        </p:txBody>
      </p:sp>
      <p:sp>
        <p:nvSpPr>
          <p:cNvPr id="127" name="Shape 127"/>
          <p:cNvSpPr/>
          <p:nvPr/>
        </p:nvSpPr>
        <p:spPr>
          <a:xfrm>
            <a:off x="257323" y="6079537"/>
            <a:ext cx="597993" cy="167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无意识系统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270000" y="6362700"/>
            <a:ext cx="104648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 dirty="0"/>
              <a:t>–</a:t>
            </a:r>
            <a:r>
              <a:rPr sz="2600" dirty="0" smtClean="0"/>
              <a:t>《</a:t>
            </a:r>
            <a:r>
              <a:rPr lang="zh-CN" altLang="en-US" sz="2600" dirty="0" smtClean="0"/>
              <a:t>中</a:t>
            </a:r>
            <a:r>
              <a:rPr sz="2600" dirty="0" smtClean="0"/>
              <a:t>国</a:t>
            </a:r>
            <a:r>
              <a:rPr sz="2600" dirty="0"/>
              <a:t>网民的社交媒体传播需求研究</a:t>
            </a:r>
            <a:r>
              <a:rPr sz="2600" dirty="0" smtClean="0"/>
              <a:t>》</a:t>
            </a:r>
            <a:r>
              <a:rPr lang="en-US" altLang="zh-CN" sz="2600" dirty="0" smtClean="0"/>
              <a:t>by </a:t>
            </a:r>
            <a:r>
              <a:rPr lang="zh-CN" altLang="en-US" sz="2600" dirty="0" smtClean="0"/>
              <a:t>顾明毅</a:t>
            </a:r>
            <a:endParaRPr sz="2600" dirty="0"/>
          </a:p>
        </p:txBody>
      </p:sp>
      <p:sp>
        <p:nvSpPr>
          <p:cNvPr id="130" name="Shape 130"/>
          <p:cNvSpPr/>
          <p:nvPr/>
        </p:nvSpPr>
        <p:spPr>
          <a:xfrm>
            <a:off x="1270000" y="2946662"/>
            <a:ext cx="10464800" cy="340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“O2O大数据分析就是在所有CP点数据基础上，最大程度地模拟和预测，消费者行为、意动、认知和情感。”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“优化个人的信息界面InfoPanel，开启受众GrandTour航程。”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4328668" y="1902815"/>
            <a:ext cx="4347465" cy="104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 i="1"/>
              <a:t>Thanks！</a:t>
            </a:r>
          </a:p>
          <a:p>
            <a:pPr lvl="0">
              <a:defRPr sz="1800"/>
            </a:pPr>
            <a:r>
              <a:rPr sz="2600" i="1"/>
              <a:t>My Wechat Account: </a:t>
            </a:r>
            <a:r>
              <a:rPr sz="2600">
                <a:solidFill>
                  <a:srgbClr val="941100"/>
                </a:solidFill>
              </a:rPr>
              <a:t>gmy978</a:t>
            </a:r>
          </a:p>
        </p:txBody>
      </p:sp>
      <p:pic>
        <p:nvPicPr>
          <p:cNvPr id="2" name="图片 1" descr="IMG_45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31432" r="21176" b="26361"/>
          <a:stretch/>
        </p:blipFill>
        <p:spPr>
          <a:xfrm>
            <a:off x="8676133" y="116788"/>
            <a:ext cx="4116575" cy="41167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270000" y="7137400"/>
            <a:ext cx="10464800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/>
              <a:t>–《21世纪的广告与营销传播》（撰写中）</a:t>
            </a:r>
          </a:p>
        </p:txBody>
      </p:sp>
      <p:sp>
        <p:nvSpPr>
          <p:cNvPr id="50" name="Shape 50"/>
          <p:cNvSpPr/>
          <p:nvPr/>
        </p:nvSpPr>
        <p:spPr>
          <a:xfrm>
            <a:off x="1270000" y="3417093"/>
            <a:ext cx="10464800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 smtClean="0">
                <a:solidFill>
                  <a:srgbClr val="747474"/>
                </a:solidFill>
              </a:rPr>
              <a:t>文明发展与社会结构中的信息传播</a:t>
            </a:r>
            <a:endParaRPr lang="en-US" altLang="zh-CN" sz="4000" dirty="0" smtClean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endParaRPr lang="en-US" sz="4000" dirty="0">
              <a:solidFill>
                <a:srgbClr val="747474"/>
              </a:solidFill>
            </a:endParaRPr>
          </a:p>
          <a:p>
            <a:pPr lvl="0" defTabSz="457200">
              <a:spcBef>
                <a:spcPts val="2400"/>
              </a:spcBef>
              <a:defRPr sz="1800"/>
            </a:pPr>
            <a:r>
              <a:rPr lang="zh-CN" altLang="en-US" sz="4000" dirty="0" smtClean="0">
                <a:solidFill>
                  <a:srgbClr val="747474"/>
                </a:solidFill>
              </a:rPr>
              <a:t>数字时代的商业信息传播价值再造</a:t>
            </a:r>
            <a:endParaRPr sz="4000" dirty="0">
              <a:solidFill>
                <a:srgbClr val="747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66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原始社会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B.C.5000-AD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4182225" y="3166533"/>
          <a:ext cx="4684684" cy="464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333517" y="6672350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 flipV="1">
            <a:off x="3805381" y="7684655"/>
            <a:ext cx="5179753" cy="22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438371" y="7788101"/>
            <a:ext cx="212805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60" dirty="0"/>
              <a:t>土地</a:t>
            </a:r>
            <a:r>
              <a:rPr lang="en-US" altLang="zh-CN" sz="2560" dirty="0"/>
              <a:t>/</a:t>
            </a:r>
            <a:r>
              <a:rPr lang="zh-CN" altLang="en-US" sz="2560" dirty="0"/>
              <a:t>人口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5940829" y="5453149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1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农业社会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AD1-1750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894080" y="3166533"/>
          <a:ext cx="11216640" cy="464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0961" y="5039360"/>
            <a:ext cx="10261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物质资源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90241" y="4693921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  <a:endParaRPr lang="zh-CN" altLang="en-US" sz="2987" dirty="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930669" y="5473469"/>
            <a:ext cx="1189644" cy="73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927600" y="3931920"/>
            <a:ext cx="833120" cy="833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897121" y="6171248"/>
            <a:ext cx="863600" cy="950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7120313" y="3850640"/>
            <a:ext cx="1139767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7264400" y="6171248"/>
            <a:ext cx="1056640" cy="95091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92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资本主义</a:t>
            </a:r>
            <a:r>
              <a:rPr lang="en-US" altLang="zh-CN" dirty="0" smtClean="0"/>
              <a:t>/</a:t>
            </a:r>
            <a:r>
              <a:rPr lang="zh-CN" altLang="en-US" dirty="0" smtClean="0"/>
              <a:t>工业化</a:t>
            </a:r>
            <a:r>
              <a:rPr lang="zh-CN" altLang="en-US" dirty="0"/>
              <a:t>社会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1750-1945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596640" y="4724401"/>
            <a:ext cx="1400288" cy="1347367"/>
            <a:chOff x="3098703" y="1576433"/>
            <a:chExt cx="1198470" cy="1198470"/>
          </a:xfrm>
        </p:grpSpPr>
        <p:sp>
          <p:nvSpPr>
            <p:cNvPr id="5" name="椭圆 4"/>
            <p:cNvSpPr/>
            <p:nvPr/>
          </p:nvSpPr>
          <p:spPr>
            <a:xfrm>
              <a:off x="3098703" y="1576433"/>
              <a:ext cx="1198470" cy="119847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椭圆 4"/>
            <p:cNvSpPr/>
            <p:nvPr/>
          </p:nvSpPr>
          <p:spPr>
            <a:xfrm>
              <a:off x="3274215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科技</a:t>
              </a:r>
              <a:endParaRPr lang="en-US" altLang="zh-CN" sz="2453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kern="1200" dirty="0"/>
                <a:t>社会</a:t>
              </a:r>
              <a:endParaRPr lang="en-US" altLang="zh-CN" sz="2453" kern="1200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教育</a:t>
              </a:r>
              <a:endParaRPr lang="en-US" altLang="zh-CN" sz="2453" kern="1200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92401" y="4693921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  <a:endParaRPr lang="zh-CN" altLang="en-US" sz="2987" dirty="0"/>
          </a:p>
        </p:txBody>
      </p:sp>
      <p:grpSp>
        <p:nvGrpSpPr>
          <p:cNvPr id="9" name="组合 8"/>
          <p:cNvGrpSpPr/>
          <p:nvPr/>
        </p:nvGrpSpPr>
        <p:grpSpPr>
          <a:xfrm>
            <a:off x="6332964" y="3112214"/>
            <a:ext cx="1278368" cy="1278368"/>
            <a:chOff x="4658564" y="16572"/>
            <a:chExt cx="1198470" cy="1198470"/>
          </a:xfrm>
        </p:grpSpPr>
        <p:sp>
          <p:nvSpPr>
            <p:cNvPr id="10" name="椭圆 9"/>
            <p:cNvSpPr/>
            <p:nvPr/>
          </p:nvSpPr>
          <p:spPr>
            <a:xfrm>
              <a:off x="4658564" y="16572"/>
              <a:ext cx="1198470" cy="119847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椭圆 4"/>
            <p:cNvSpPr/>
            <p:nvPr/>
          </p:nvSpPr>
          <p:spPr>
            <a:xfrm>
              <a:off x="4834076" y="192084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dirty="0"/>
                <a:t>政府</a:t>
              </a:r>
              <a:endParaRPr lang="zh-CN" altLang="en-US" sz="2453" kern="120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98703" y="4724401"/>
            <a:ext cx="261201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工业</a:t>
            </a:r>
            <a:endParaRPr lang="en-US" altLang="zh-CN" sz="2560" dirty="0"/>
          </a:p>
          <a:p>
            <a:r>
              <a:rPr lang="zh-CN" altLang="en-US" sz="2560" dirty="0"/>
              <a:t>商贸</a:t>
            </a:r>
            <a:endParaRPr lang="en-US" altLang="zh-CN" sz="2560" dirty="0"/>
          </a:p>
          <a:p>
            <a:r>
              <a:rPr lang="zh-CN" altLang="en-US" sz="2560" dirty="0"/>
              <a:t>农业</a:t>
            </a:r>
            <a:endParaRPr lang="en-US" altLang="zh-CN" sz="256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8220336" y="4758899"/>
            <a:ext cx="1278368" cy="1278368"/>
            <a:chOff x="6218425" y="1576433"/>
            <a:chExt cx="1198470" cy="1198470"/>
          </a:xfrm>
        </p:grpSpPr>
        <p:sp>
          <p:nvSpPr>
            <p:cNvPr id="14" name="椭圆 13"/>
            <p:cNvSpPr/>
            <p:nvPr/>
          </p:nvSpPr>
          <p:spPr>
            <a:xfrm>
              <a:off x="6218425" y="1576433"/>
              <a:ext cx="1198470" cy="119847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椭圆 4"/>
            <p:cNvSpPr/>
            <p:nvPr/>
          </p:nvSpPr>
          <p:spPr>
            <a:xfrm>
              <a:off x="6393937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资本</a:t>
              </a:r>
              <a:endParaRPr lang="en-US" altLang="zh-CN" sz="2560" dirty="0"/>
            </a:p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dirty="0"/>
                <a:t>/</a:t>
              </a:r>
              <a:r>
                <a:rPr lang="zh-CN" altLang="en-US" sz="2560" dirty="0"/>
                <a:t>资源</a:t>
              </a:r>
              <a:endParaRPr lang="zh-CN" altLang="en-US" sz="2560" kern="1200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505400" y="3325101"/>
            <a:ext cx="10261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60" dirty="0"/>
              <a:t>民选</a:t>
            </a:r>
            <a:endParaRPr lang="en-US" altLang="zh-CN" sz="2560" dirty="0"/>
          </a:p>
          <a:p>
            <a:r>
              <a:rPr lang="zh-CN" altLang="en-US" sz="2560" dirty="0"/>
              <a:t>独裁</a:t>
            </a:r>
            <a:endParaRPr lang="en-US" altLang="zh-CN" sz="2560" dirty="0"/>
          </a:p>
        </p:txBody>
      </p:sp>
      <p:pic>
        <p:nvPicPr>
          <p:cNvPr id="17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333517" y="6672350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8313943" y="6522216"/>
            <a:ext cx="1091155" cy="1126889"/>
            <a:chOff x="4669721" y="3136294"/>
            <a:chExt cx="1198469" cy="1198470"/>
          </a:xfrm>
        </p:grpSpPr>
        <p:sp>
          <p:nvSpPr>
            <p:cNvPr id="19" name="椭圆 18"/>
            <p:cNvSpPr/>
            <p:nvPr/>
          </p:nvSpPr>
          <p:spPr>
            <a:xfrm>
              <a:off x="4669721" y="3136294"/>
              <a:ext cx="1198469" cy="119847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椭圆 4"/>
            <p:cNvSpPr/>
            <p:nvPr/>
          </p:nvSpPr>
          <p:spPr>
            <a:xfrm>
              <a:off x="4834076" y="3311806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" tIns="15579" rIns="15579" bIns="15579" numCol="1" spcCol="1270" anchor="ctr" anchorCtr="0">
              <a:noAutofit/>
            </a:bodyPr>
            <a:lstStyle/>
            <a:p>
              <a:pPr defTabSz="109054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53" kern="1200" dirty="0"/>
                <a:t>土地</a:t>
              </a:r>
              <a:endParaRPr lang="zh-CN" altLang="en-US" sz="2453" kern="1200" dirty="0"/>
            </a:p>
          </p:txBody>
        </p:sp>
      </p:grpSp>
      <p:cxnSp>
        <p:nvCxnSpPr>
          <p:cNvPr id="22" name="直接箭头连接符 21"/>
          <p:cNvCxnSpPr>
            <a:stCxn id="5" idx="0"/>
            <a:endCxn id="10" idx="2"/>
          </p:cNvCxnSpPr>
          <p:nvPr/>
        </p:nvCxnSpPr>
        <p:spPr>
          <a:xfrm flipV="1">
            <a:off x="4296785" y="3751399"/>
            <a:ext cx="2036180" cy="973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上弧形箭头 25"/>
          <p:cNvSpPr/>
          <p:nvPr/>
        </p:nvSpPr>
        <p:spPr>
          <a:xfrm>
            <a:off x="4094480" y="3053081"/>
            <a:ext cx="5974080" cy="1529079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cxnSp>
        <p:nvCxnSpPr>
          <p:cNvPr id="30" name="直接箭头连接符 29"/>
          <p:cNvCxnSpPr>
            <a:stCxn id="5" idx="6"/>
            <a:endCxn id="14" idx="2"/>
          </p:cNvCxnSpPr>
          <p:nvPr/>
        </p:nvCxnSpPr>
        <p:spPr>
          <a:xfrm flipV="1">
            <a:off x="4996929" y="5398084"/>
            <a:ext cx="322340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endCxn id="14" idx="0"/>
          </p:cNvCxnSpPr>
          <p:nvPr/>
        </p:nvCxnSpPr>
        <p:spPr>
          <a:xfrm>
            <a:off x="7611332" y="3696284"/>
            <a:ext cx="1248188" cy="1062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5" idx="4"/>
            <a:endCxn id="17" idx="1"/>
          </p:cNvCxnSpPr>
          <p:nvPr/>
        </p:nvCxnSpPr>
        <p:spPr>
          <a:xfrm>
            <a:off x="4296784" y="6071767"/>
            <a:ext cx="1036733" cy="1158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下弧形箭头 37"/>
          <p:cNvSpPr/>
          <p:nvPr/>
        </p:nvSpPr>
        <p:spPr>
          <a:xfrm rot="20310277">
            <a:off x="7513638" y="6464253"/>
            <a:ext cx="2965470" cy="1123381"/>
          </a:xfrm>
          <a:prstGeom prst="curved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cxnSp>
        <p:nvCxnSpPr>
          <p:cNvPr id="42" name="直接箭头连接符 41"/>
          <p:cNvCxnSpPr>
            <a:stCxn id="10" idx="4"/>
          </p:cNvCxnSpPr>
          <p:nvPr/>
        </p:nvCxnSpPr>
        <p:spPr>
          <a:xfrm>
            <a:off x="6972148" y="4390583"/>
            <a:ext cx="0" cy="22817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/>
        </p:nvGrpSpPr>
        <p:grpSpPr>
          <a:xfrm>
            <a:off x="6462204" y="4916180"/>
            <a:ext cx="995236" cy="973020"/>
            <a:chOff x="4658564" y="1576433"/>
            <a:chExt cx="1198470" cy="1198470"/>
          </a:xfrm>
        </p:grpSpPr>
        <p:sp>
          <p:nvSpPr>
            <p:cNvPr id="45" name="椭圆 44"/>
            <p:cNvSpPr/>
            <p:nvPr/>
          </p:nvSpPr>
          <p:spPr>
            <a:xfrm>
              <a:off x="4658564" y="1576433"/>
              <a:ext cx="1198470" cy="11984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椭圆 4"/>
            <p:cNvSpPr/>
            <p:nvPr/>
          </p:nvSpPr>
          <p:spPr>
            <a:xfrm>
              <a:off x="4834076" y="1751945"/>
              <a:ext cx="847446" cy="84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" tIns="18288" rIns="18288" bIns="18288" numCol="1" spcCol="1270" anchor="ctr" anchorCtr="0">
              <a:noAutofit/>
            </a:bodyPr>
            <a:lstStyle/>
            <a:p>
              <a:pPr defTabSz="128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33" kern="1200" dirty="0"/>
                <a:t>传媒</a:t>
              </a:r>
              <a:endParaRPr lang="zh-CN" altLang="en-US" sz="2133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18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后工业社会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1945-2005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291451" y="3354373"/>
            <a:ext cx="1219973" cy="1219973"/>
            <a:chOff x="2247848" y="1641896"/>
            <a:chExt cx="1143725" cy="1143725"/>
          </a:xfrm>
        </p:grpSpPr>
        <p:sp>
          <p:nvSpPr>
            <p:cNvPr id="6" name="椭圆 5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科技</a:t>
              </a:r>
              <a:endParaRPr lang="zh-CN" altLang="en-US" sz="2667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9200" y="6461761"/>
            <a:ext cx="1183548" cy="1149522"/>
            <a:chOff x="2247848" y="1641896"/>
            <a:chExt cx="1143725" cy="1143725"/>
          </a:xfrm>
        </p:grpSpPr>
        <p:sp>
          <p:nvSpPr>
            <p:cNvPr id="9" name="椭圆 8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教育</a:t>
              </a:r>
              <a:endParaRPr lang="zh-CN" altLang="en-US" sz="2667" kern="12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12538" y="4564856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  <a:endParaRPr lang="zh-CN" altLang="en-US" sz="2987" dirty="0"/>
          </a:p>
        </p:txBody>
      </p:sp>
      <p:sp>
        <p:nvSpPr>
          <p:cNvPr id="12" name="下弧形箭头 11"/>
          <p:cNvSpPr/>
          <p:nvPr/>
        </p:nvSpPr>
        <p:spPr>
          <a:xfrm rot="1330313">
            <a:off x="2890042" y="6608323"/>
            <a:ext cx="2885440" cy="10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pic>
        <p:nvPicPr>
          <p:cNvPr id="13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729757" y="6630104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8695964" y="3354373"/>
            <a:ext cx="1219973" cy="1219973"/>
            <a:chOff x="2247848" y="1641896"/>
            <a:chExt cx="1143725" cy="1143725"/>
          </a:xfrm>
        </p:grpSpPr>
        <p:sp>
          <p:nvSpPr>
            <p:cNvPr id="18" name="椭圆 17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制造</a:t>
              </a:r>
              <a:endParaRPr lang="zh-CN" altLang="en-US" sz="2560" kern="1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732389" y="5979458"/>
            <a:ext cx="1183548" cy="1149522"/>
            <a:chOff x="2247848" y="1641896"/>
            <a:chExt cx="1143725" cy="1143725"/>
          </a:xfrm>
        </p:grpSpPr>
        <p:sp>
          <p:nvSpPr>
            <p:cNvPr id="21" name="椭圆 20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农业</a:t>
              </a:r>
              <a:endParaRPr lang="en-US" altLang="zh-CN" sz="2560" dirty="0"/>
            </a:p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kern="1200" dirty="0"/>
                <a:t>5%</a:t>
              </a:r>
              <a:endParaRPr lang="zh-CN" altLang="en-US" sz="2560" kern="12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0242524" y="4574346"/>
            <a:ext cx="102616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40" b="1" dirty="0"/>
              <a:t>资本</a:t>
            </a:r>
            <a:endParaRPr lang="zh-CN" altLang="en-US" sz="3840" b="1" dirty="0"/>
          </a:p>
        </p:txBody>
      </p:sp>
      <p:sp>
        <p:nvSpPr>
          <p:cNvPr id="24" name="右大括号 23"/>
          <p:cNvSpPr/>
          <p:nvPr/>
        </p:nvSpPr>
        <p:spPr>
          <a:xfrm>
            <a:off x="10058401" y="3810000"/>
            <a:ext cx="416560" cy="29870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grpSp>
        <p:nvGrpSpPr>
          <p:cNvPr id="25" name="组合 24"/>
          <p:cNvGrpSpPr/>
          <p:nvPr/>
        </p:nvGrpSpPr>
        <p:grpSpPr>
          <a:xfrm>
            <a:off x="7742035" y="5001414"/>
            <a:ext cx="853211" cy="482293"/>
            <a:chOff x="3461130" y="2441604"/>
            <a:chExt cx="799885" cy="452150"/>
          </a:xfrm>
        </p:grpSpPr>
        <p:sp>
          <p:nvSpPr>
            <p:cNvPr id="26" name="右箭头 25"/>
            <p:cNvSpPr/>
            <p:nvPr/>
          </p:nvSpPr>
          <p:spPr>
            <a:xfrm>
              <a:off x="3461130" y="2441604"/>
              <a:ext cx="799885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右箭头 4"/>
            <p:cNvSpPr/>
            <p:nvPr/>
          </p:nvSpPr>
          <p:spPr>
            <a:xfrm rot="10800000">
              <a:off x="3461130" y="2532034"/>
              <a:ext cx="664240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cxnSp>
        <p:nvCxnSpPr>
          <p:cNvPr id="30" name="直接箭头连接符 29"/>
          <p:cNvCxnSpPr/>
          <p:nvPr/>
        </p:nvCxnSpPr>
        <p:spPr>
          <a:xfrm>
            <a:off x="4541904" y="3974518"/>
            <a:ext cx="4083821" cy="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261254" y="4105356"/>
            <a:ext cx="482293" cy="430839"/>
            <a:chOff x="5031724" y="3478448"/>
            <a:chExt cx="452150" cy="403912"/>
          </a:xfrm>
        </p:grpSpPr>
        <p:sp>
          <p:nvSpPr>
            <p:cNvPr id="32" name="右箭头 31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sp>
        <p:nvSpPr>
          <p:cNvPr id="37" name="下弧形箭头 36"/>
          <p:cNvSpPr/>
          <p:nvPr/>
        </p:nvSpPr>
        <p:spPr>
          <a:xfrm rot="19880670">
            <a:off x="8062924" y="6540982"/>
            <a:ext cx="3008586" cy="9187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4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社交媒体社会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2005-2015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894080" y="2407920"/>
          <a:ext cx="11216640" cy="540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291451" y="3354373"/>
            <a:ext cx="1219973" cy="1219973"/>
            <a:chOff x="2247848" y="1641896"/>
            <a:chExt cx="1143725" cy="1143725"/>
          </a:xfrm>
        </p:grpSpPr>
        <p:sp>
          <p:nvSpPr>
            <p:cNvPr id="6" name="椭圆 5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科技</a:t>
              </a:r>
              <a:endParaRPr lang="zh-CN" altLang="en-US" sz="2667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9200" y="6461761"/>
            <a:ext cx="1183548" cy="1149522"/>
            <a:chOff x="2247848" y="1641896"/>
            <a:chExt cx="1143725" cy="1143725"/>
          </a:xfrm>
        </p:grpSpPr>
        <p:sp>
          <p:nvSpPr>
            <p:cNvPr id="9" name="椭圆 8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67" dirty="0"/>
                <a:t>教育</a:t>
              </a:r>
              <a:endParaRPr lang="zh-CN" altLang="en-US" sz="2667" kern="12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912538" y="4564856"/>
            <a:ext cx="1026160" cy="147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87" dirty="0"/>
              <a:t>知识</a:t>
            </a:r>
            <a:endParaRPr lang="en-US" altLang="zh-CN" sz="2987" dirty="0"/>
          </a:p>
          <a:p>
            <a:r>
              <a:rPr lang="zh-CN" altLang="en-US" sz="2987" dirty="0"/>
              <a:t>信息</a:t>
            </a:r>
            <a:endParaRPr lang="en-US" altLang="zh-CN" sz="2987" dirty="0"/>
          </a:p>
          <a:p>
            <a:r>
              <a:rPr lang="zh-CN" altLang="en-US" sz="2987" dirty="0"/>
              <a:t>符号</a:t>
            </a:r>
            <a:endParaRPr lang="zh-CN" altLang="en-US" sz="2987" dirty="0"/>
          </a:p>
        </p:txBody>
      </p:sp>
      <p:sp>
        <p:nvSpPr>
          <p:cNvPr id="12" name="下弧形箭头 11"/>
          <p:cNvSpPr/>
          <p:nvPr/>
        </p:nvSpPr>
        <p:spPr>
          <a:xfrm rot="1330313">
            <a:off x="2890042" y="6608323"/>
            <a:ext cx="2885440" cy="1041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pic>
        <p:nvPicPr>
          <p:cNvPr id="13" name="Picture 2" descr="http://pic39.nipic.com/20140326/2531170_092307416000_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38173" r="30572" b="37259"/>
          <a:stretch/>
        </p:blipFill>
        <p:spPr bwMode="auto">
          <a:xfrm>
            <a:off x="5729757" y="6630104"/>
            <a:ext cx="2337766" cy="11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8695964" y="3354373"/>
            <a:ext cx="1219973" cy="1219973"/>
            <a:chOff x="2247848" y="1641896"/>
            <a:chExt cx="1143725" cy="1143725"/>
          </a:xfrm>
        </p:grpSpPr>
        <p:sp>
          <p:nvSpPr>
            <p:cNvPr id="18" name="椭圆 17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制造</a:t>
              </a:r>
              <a:endParaRPr lang="zh-CN" altLang="en-US" sz="2560" kern="1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732389" y="5979458"/>
            <a:ext cx="1183548" cy="1149522"/>
            <a:chOff x="2247848" y="1641896"/>
            <a:chExt cx="1143725" cy="1143725"/>
          </a:xfrm>
        </p:grpSpPr>
        <p:sp>
          <p:nvSpPr>
            <p:cNvPr id="21" name="椭圆 20"/>
            <p:cNvSpPr/>
            <p:nvPr/>
          </p:nvSpPr>
          <p:spPr>
            <a:xfrm>
              <a:off x="2247848" y="1641896"/>
              <a:ext cx="1143725" cy="11437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椭圆 4"/>
            <p:cNvSpPr/>
            <p:nvPr/>
          </p:nvSpPr>
          <p:spPr>
            <a:xfrm>
              <a:off x="2415343" y="1809391"/>
              <a:ext cx="808735" cy="808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867" tIns="33867" rIns="33867" bIns="33867" numCol="1" spcCol="1270" anchor="ctr" anchorCtr="0">
              <a:noAutofit/>
            </a:bodyPr>
            <a:lstStyle/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560" dirty="0"/>
                <a:t>农业</a:t>
              </a:r>
              <a:endParaRPr lang="en-US" altLang="zh-CN" sz="2560" dirty="0"/>
            </a:p>
            <a:p>
              <a:pPr defTabSz="11853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560" kern="1200" dirty="0"/>
                <a:t>5%</a:t>
              </a:r>
              <a:endParaRPr lang="zh-CN" altLang="en-US" sz="2560" kern="12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0242524" y="4574346"/>
            <a:ext cx="102616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40" b="1" dirty="0"/>
              <a:t>资本</a:t>
            </a:r>
            <a:endParaRPr lang="zh-CN" altLang="en-US" sz="3840" b="1" dirty="0"/>
          </a:p>
        </p:txBody>
      </p:sp>
      <p:sp>
        <p:nvSpPr>
          <p:cNvPr id="24" name="右大括号 23"/>
          <p:cNvSpPr/>
          <p:nvPr/>
        </p:nvSpPr>
        <p:spPr>
          <a:xfrm>
            <a:off x="10058401" y="3810000"/>
            <a:ext cx="416560" cy="29870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840"/>
          </a:p>
        </p:txBody>
      </p:sp>
      <p:grpSp>
        <p:nvGrpSpPr>
          <p:cNvPr id="25" name="组合 24"/>
          <p:cNvGrpSpPr/>
          <p:nvPr/>
        </p:nvGrpSpPr>
        <p:grpSpPr>
          <a:xfrm>
            <a:off x="7742035" y="5001414"/>
            <a:ext cx="853211" cy="482293"/>
            <a:chOff x="3461130" y="2441604"/>
            <a:chExt cx="799885" cy="452150"/>
          </a:xfrm>
        </p:grpSpPr>
        <p:sp>
          <p:nvSpPr>
            <p:cNvPr id="26" name="右箭头 25"/>
            <p:cNvSpPr/>
            <p:nvPr/>
          </p:nvSpPr>
          <p:spPr>
            <a:xfrm>
              <a:off x="3461130" y="2441604"/>
              <a:ext cx="799885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右箭头 4"/>
            <p:cNvSpPr/>
            <p:nvPr/>
          </p:nvSpPr>
          <p:spPr>
            <a:xfrm rot="10800000">
              <a:off x="3461130" y="2532034"/>
              <a:ext cx="664240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cxnSp>
        <p:nvCxnSpPr>
          <p:cNvPr id="30" name="直接箭头连接符 29"/>
          <p:cNvCxnSpPr/>
          <p:nvPr/>
        </p:nvCxnSpPr>
        <p:spPr>
          <a:xfrm>
            <a:off x="4541904" y="3974518"/>
            <a:ext cx="4083821" cy="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261254" y="4105356"/>
            <a:ext cx="482293" cy="430839"/>
            <a:chOff x="5031724" y="3478448"/>
            <a:chExt cx="452150" cy="403912"/>
          </a:xfrm>
        </p:grpSpPr>
        <p:sp>
          <p:nvSpPr>
            <p:cNvPr id="32" name="右箭头 31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  <p:sp>
        <p:nvSpPr>
          <p:cNvPr id="37" name="下弧形箭头 36"/>
          <p:cNvSpPr/>
          <p:nvPr/>
        </p:nvSpPr>
        <p:spPr>
          <a:xfrm rot="19880670">
            <a:off x="8062924" y="6540982"/>
            <a:ext cx="3008586" cy="9187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40">
              <a:solidFill>
                <a:schemeClr val="tx1"/>
              </a:solidFill>
            </a:endParaRPr>
          </a:p>
        </p:txBody>
      </p:sp>
      <p:sp>
        <p:nvSpPr>
          <p:cNvPr id="3" name="流程图: 摘录 2"/>
          <p:cNvSpPr/>
          <p:nvPr/>
        </p:nvSpPr>
        <p:spPr>
          <a:xfrm>
            <a:off x="6093365" y="4559642"/>
            <a:ext cx="1743305" cy="1448108"/>
          </a:xfrm>
          <a:prstGeom prst="flowChartExtra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560" dirty="0"/>
              <a:t>社交媒体</a:t>
            </a:r>
            <a:endParaRPr lang="en-US" altLang="zh-CN" sz="2560" dirty="0"/>
          </a:p>
          <a:p>
            <a:pPr algn="ctr"/>
            <a:endParaRPr lang="zh-CN" altLang="en-US" sz="2560" dirty="0"/>
          </a:p>
        </p:txBody>
      </p:sp>
      <p:sp>
        <p:nvSpPr>
          <p:cNvPr id="14" name="流程图: 合并 13"/>
          <p:cNvSpPr/>
          <p:nvPr/>
        </p:nvSpPr>
        <p:spPr>
          <a:xfrm>
            <a:off x="5132636" y="4574346"/>
            <a:ext cx="1704467" cy="1467838"/>
          </a:xfrm>
          <a:prstGeom prst="flowChartMerge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560" dirty="0"/>
          </a:p>
          <a:p>
            <a:pPr algn="ctr"/>
            <a:r>
              <a:rPr lang="zh-CN" altLang="en-US" sz="2560" dirty="0"/>
              <a:t>大众媒体</a:t>
            </a:r>
          </a:p>
        </p:txBody>
      </p:sp>
      <p:grpSp>
        <p:nvGrpSpPr>
          <p:cNvPr id="38" name="组合 37"/>
          <p:cNvGrpSpPr/>
          <p:nvPr/>
        </p:nvGrpSpPr>
        <p:grpSpPr>
          <a:xfrm rot="10800000">
            <a:off x="6261254" y="5996406"/>
            <a:ext cx="482293" cy="430839"/>
            <a:chOff x="5031724" y="3478448"/>
            <a:chExt cx="452150" cy="403912"/>
          </a:xfrm>
        </p:grpSpPr>
        <p:sp>
          <p:nvSpPr>
            <p:cNvPr id="39" name="右箭头 38"/>
            <p:cNvSpPr/>
            <p:nvPr/>
          </p:nvSpPr>
          <p:spPr>
            <a:xfrm rot="5400000">
              <a:off x="5055843" y="3454329"/>
              <a:ext cx="403912" cy="4521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右箭头 4"/>
            <p:cNvSpPr/>
            <p:nvPr/>
          </p:nvSpPr>
          <p:spPr>
            <a:xfrm rot="5400000">
              <a:off x="5116430" y="3484172"/>
              <a:ext cx="282738" cy="27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defTabSz="90088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27" kern="1200"/>
            </a:p>
          </p:txBody>
        </p:sp>
      </p:grpSp>
    </p:spTree>
    <p:extLst>
      <p:ext uri="{BB962C8B-B14F-4D97-AF65-F5344CB8AC3E}">
        <p14:creationId xmlns:p14="http://schemas.microsoft.com/office/powerpoint/2010/main" val="153232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270000" y="7137400"/>
            <a:ext cx="10464800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/>
              <a:t>–《21世纪的广告与营销传播》（撰写中）</a:t>
            </a:r>
          </a:p>
        </p:txBody>
      </p:sp>
      <p:sp>
        <p:nvSpPr>
          <p:cNvPr id="50" name="Shape 50"/>
          <p:cNvSpPr/>
          <p:nvPr/>
        </p:nvSpPr>
        <p:spPr>
          <a:xfrm>
            <a:off x="1270000" y="2431808"/>
            <a:ext cx="10464800" cy="4432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“你能想象出未来5年，甚至10年之后所在公司商业模式将会是什么样子？”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“知识聚焦的价值形态发生迁移，人聚式社交网络，分布式管理思想，重新构建世界价值。”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“不再需要货币金钱直接交换全部资源，而通过＃人时间＃来交换或创造价值。”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784</Words>
  <Application>Microsoft Office PowerPoint</Application>
  <PresentationFormat>自定义</PresentationFormat>
  <Paragraphs>291</Paragraphs>
  <Slides>23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Avenir Roman</vt:lpstr>
      <vt:lpstr>Helvetica Neue</vt:lpstr>
      <vt:lpstr>Helvetica Neue Light</vt:lpstr>
      <vt:lpstr>Helvetica Neue Medium</vt:lpstr>
      <vt:lpstr>Microsoft YaHei</vt:lpstr>
      <vt:lpstr>Helvetica</vt:lpstr>
      <vt:lpstr>Times New Roman</vt:lpstr>
      <vt:lpstr>ModernPortfolio</vt:lpstr>
      <vt:lpstr>数字时代商业模式的新传播价值</vt:lpstr>
      <vt:lpstr>顾明毅简介</vt:lpstr>
      <vt:lpstr>PowerPoint 演示文稿</vt:lpstr>
      <vt:lpstr>原始社会 B.C.5000-AD</vt:lpstr>
      <vt:lpstr>农业社会 AD1-1750</vt:lpstr>
      <vt:lpstr>资本主义/工业化社会 1750-1945</vt:lpstr>
      <vt:lpstr>后工业社会 1945-2005</vt:lpstr>
      <vt:lpstr>社交媒体社会 2005-2015</vt:lpstr>
      <vt:lpstr>PowerPoint 演示文稿</vt:lpstr>
      <vt:lpstr>PowerPoint 演示文稿</vt:lpstr>
      <vt:lpstr>PowerPoint 演示文稿</vt:lpstr>
      <vt:lpstr>DIKW模型—— 信息界面的价值</vt:lpstr>
      <vt:lpstr>时间都去哪儿了？</vt:lpstr>
      <vt:lpstr>PowerPoint 演示文稿</vt:lpstr>
      <vt:lpstr>PowerPoint 演示文稿</vt:lpstr>
      <vt:lpstr>PowerPoint 演示文稿</vt:lpstr>
      <vt:lpstr>PowerPoint 演示文稿</vt:lpstr>
      <vt:lpstr>虚实互动：O2O和互联网</vt:lpstr>
      <vt:lpstr>互联网+思维</vt:lpstr>
      <vt:lpstr>C2B电商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数字时代商业模式的新传播价值</dc:title>
  <cp:lastModifiedBy>Mingyi GU</cp:lastModifiedBy>
  <cp:revision>15</cp:revision>
  <dcterms:modified xsi:type="dcterms:W3CDTF">2016-11-08T14:09:37Z</dcterms:modified>
</cp:coreProperties>
</file>