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AE238A1-CE1E-49EA-8CC6-951102351C48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91A8F37-2CB6-408C-AAFC-FA10D3D646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"/>
            <a:ext cx="7772400" cy="1470025"/>
          </a:xfrm>
        </p:spPr>
        <p:txBody>
          <a:bodyPr/>
          <a:lstStyle/>
          <a:p>
            <a:r>
              <a:rPr lang="en-US" sz="4800" dirty="0" smtClean="0"/>
              <a:t>Legislature of the People’s Republic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078361"/>
            <a:ext cx="7010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An Overview by </a:t>
            </a:r>
          </a:p>
          <a:p>
            <a:r>
              <a:rPr lang="en-US" dirty="0" smtClean="0"/>
              <a:t>Christopher </a:t>
            </a:r>
            <a:r>
              <a:rPr lang="en-US" dirty="0" err="1" smtClean="0"/>
              <a:t>Hornung</a:t>
            </a:r>
            <a:endParaRPr lang="en-US" dirty="0" smtClean="0"/>
          </a:p>
          <a:p>
            <a:r>
              <a:rPr lang="en-US" dirty="0" smtClean="0"/>
              <a:t>SISU China Studies</a:t>
            </a:r>
          </a:p>
          <a:p>
            <a:r>
              <a:rPr lang="en-US" dirty="0" smtClean="0"/>
              <a:t>School of International Relations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773561"/>
            <a:ext cx="2057400" cy="2057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5006"/>
            <a:ext cx="8991600" cy="340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252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People’s Congress (NPC)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Around 3,000 delegates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Unicameral Legislature, One Party System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Elections Commence Every 5 years to U.S 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Democratic Centralism: (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Top </a:t>
            </a:r>
            <a:r>
              <a:rPr lang="en-US" dirty="0" err="1" smtClean="0"/>
              <a:t>Postions</a:t>
            </a:r>
            <a:r>
              <a:rPr lang="en-US" dirty="0" smtClean="0"/>
              <a:t> of the NPC include Chairman, Vice-Chairman, and Secretary General.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Guidelines include the Constitution, </a:t>
            </a:r>
            <a:r>
              <a:rPr lang="en-US" dirty="0" err="1" smtClean="0"/>
              <a:t>Legislati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0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Elections of President and Premier</a:t>
            </a:r>
          </a:p>
          <a:p>
            <a:r>
              <a:rPr lang="en-US" dirty="0"/>
              <a:t>	</a:t>
            </a:r>
            <a:r>
              <a:rPr lang="en-US" dirty="0" smtClean="0"/>
              <a:t>-Qualifications are Party Loyalty, 45 years of age,      	elected directly from the NPC.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Appointments of Premiers, Vice Premiers, State-</a:t>
            </a:r>
            <a:r>
              <a:rPr lang="en-US" dirty="0" err="1" smtClean="0"/>
              <a:t>Councillors</a:t>
            </a:r>
            <a:r>
              <a:rPr lang="en-US" dirty="0" smtClean="0"/>
              <a:t>, Auditor Generals, and Secretary Generals of the State Council.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Approving Reports of high party members, statues,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Officiates State of the Country and ratifies and Amends National Law.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1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Party Approval is necessary for election, as the CPC has complete control over the Standing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1/3</a:t>
            </a:r>
            <a:r>
              <a:rPr lang="en-US" baseline="30000" dirty="0" smtClean="0"/>
              <a:t>rd</a:t>
            </a:r>
            <a:r>
              <a:rPr lang="en-US" dirty="0" smtClean="0"/>
              <a:t> of non-Party entities are distributed across congress for their expertise, not in a role crucial to opposition.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Secret Ballot Voting system.  Voters are encouraged to “recall” elections.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Autonomous areas such as Hong Kong have their own electoral process, although this is changing for more seats in congress.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with State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Headed by the Premier with 35 members, acting as central authority from </a:t>
            </a:r>
            <a:r>
              <a:rPr lang="en-US" dirty="0" err="1" smtClean="0"/>
              <a:t>Poliburo</a:t>
            </a:r>
            <a:r>
              <a:rPr lang="en-US" dirty="0" smtClean="0"/>
              <a:t> down.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Initially, the first stage of law making is generated here, and then decided amongst larger powers as the law gains ground.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Has the power to amend or interpret laws, unlike most other countries.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Special exceptions are made for REGULATION, particularly of local laws and autonomous regions, which are placed differently from Administrative laws of much of the mainland.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7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Committees within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Ethnic Affairs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Law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Internal and Judicial Affairs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Education, Science, and Culture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Foreign Affairs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Enviornmental</a:t>
            </a:r>
            <a:r>
              <a:rPr lang="en-US" dirty="0" smtClean="0"/>
              <a:t> Protection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Agricultural and Rural Affairs </a:t>
            </a:r>
            <a:r>
              <a:rPr lang="en-US" dirty="0" err="1" smtClean="0"/>
              <a:t>Comitteee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5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6934200" cy="3124200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Questions…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9671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106</TotalTime>
  <Words>266</Words>
  <Application>Microsoft Office PowerPoint</Application>
  <PresentationFormat>全屏显示(4:3)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Essential</vt:lpstr>
      <vt:lpstr>Legislature of the People’s Republic</vt:lpstr>
      <vt:lpstr>National People’s Congress (NPC)</vt:lpstr>
      <vt:lpstr>Top Duties</vt:lpstr>
      <vt:lpstr>Elections</vt:lpstr>
      <vt:lpstr>Relationship with State Council</vt:lpstr>
      <vt:lpstr>Special Committees within</vt:lpstr>
      <vt:lpstr>Questions…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Peoples Congress</dc:title>
  <dc:creator>Christopher</dc:creator>
  <cp:lastModifiedBy>admin</cp:lastModifiedBy>
  <cp:revision>7</cp:revision>
  <dcterms:created xsi:type="dcterms:W3CDTF">2015-04-13T02:08:24Z</dcterms:created>
  <dcterms:modified xsi:type="dcterms:W3CDTF">2017-10-11T02:59:25Z</dcterms:modified>
</cp:coreProperties>
</file>