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1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7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2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11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8533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09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1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b="1" dirty="0" smtClean="0"/>
              <a:t>The Story of My Life</a:t>
            </a:r>
            <a:endParaRPr lang="cs-CZ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Storytelling</a:t>
            </a:r>
          </a:p>
          <a:p>
            <a:r>
              <a:rPr lang="en-GB" dirty="0" smtClean="0"/>
              <a:t>World Pass U1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2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102" y="445167"/>
            <a:ext cx="9225766" cy="1671861"/>
          </a:xfrm>
        </p:spPr>
        <p:txBody>
          <a:bodyPr>
            <a:normAutofit/>
          </a:bodyPr>
          <a:lstStyle/>
          <a:p>
            <a:r>
              <a:rPr lang="en-GB" dirty="0" smtClean="0"/>
              <a:t>Once upon a time…</a:t>
            </a:r>
            <a:br>
              <a:rPr lang="en-GB" dirty="0" smtClean="0"/>
            </a:br>
            <a:r>
              <a:rPr lang="en-GB" sz="3100" dirty="0" smtClean="0"/>
              <a:t>Put the events of the story in order.</a:t>
            </a:r>
            <a:br>
              <a:rPr lang="en-GB" sz="3100" dirty="0" smtClean="0"/>
            </a:br>
            <a:r>
              <a:rPr lang="en-GB" sz="2200" dirty="0" smtClean="0"/>
              <a:t>Notice the </a:t>
            </a:r>
            <a:r>
              <a:rPr lang="en-GB" sz="2200" u="sng" dirty="0" smtClean="0"/>
              <a:t>underlined</a:t>
            </a:r>
            <a:r>
              <a:rPr lang="en-GB" sz="2200" dirty="0" smtClean="0"/>
              <a:t> expressions </a:t>
            </a:r>
            <a:r>
              <a:rPr lang="cs-CZ" sz="2200" dirty="0" smtClean="0"/>
              <a:t>t</a:t>
            </a:r>
            <a:r>
              <a:rPr lang="en-GB" sz="2200" dirty="0" smtClean="0"/>
              <a:t>hat </a:t>
            </a:r>
            <a:r>
              <a:rPr lang="en-GB" sz="2200" dirty="0" smtClean="0"/>
              <a:t>are used when telling a story.</a:t>
            </a:r>
            <a:endParaRPr lang="cs-CZ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102" y="2346159"/>
            <a:ext cx="9225766" cy="440355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u="sng" dirty="0" smtClean="0"/>
              <a:t>It happened when </a:t>
            </a:r>
            <a:r>
              <a:rPr lang="cs-CZ" dirty="0" smtClean="0"/>
              <a:t>we were living in an old house on Beach Street. Everyone in the neighbourhood said it was haunted, but we just laughed and ignored them.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 was shocked at what I saw! The living room furniture was in different positions! My wife immediately said </a:t>
            </a:r>
            <a:r>
              <a:rPr lang="en-GB" dirty="0" smtClean="0"/>
              <a:t>‘A ghost moved our furniture!’ Then we heard a noise from the closet.</a:t>
            </a:r>
          </a:p>
          <a:p>
            <a:pPr marL="457200" indent="-457200">
              <a:buFont typeface="+mj-lt"/>
              <a:buAutoNum type="arabicPeriod"/>
            </a:pPr>
            <a:r>
              <a:rPr lang="en-GB" u="sng" dirty="0" smtClean="0"/>
              <a:t>Did I ever tell you about the time </a:t>
            </a:r>
            <a:r>
              <a:rPr lang="en-GB" dirty="0" smtClean="0"/>
              <a:t>there was a ghost in our house?</a:t>
            </a:r>
          </a:p>
          <a:p>
            <a:pPr marL="457200" indent="-457200">
              <a:buFont typeface="+mj-lt"/>
              <a:buAutoNum type="arabicPeriod"/>
            </a:pPr>
            <a:r>
              <a:rPr lang="en-GB" u="sng" dirty="0" smtClean="0"/>
              <a:t>It seems funny now, but </a:t>
            </a:r>
            <a:r>
              <a:rPr lang="en-GB" dirty="0" smtClean="0"/>
              <a:t>at the time we were really scared!</a:t>
            </a:r>
          </a:p>
          <a:p>
            <a:pPr marL="457200" indent="-457200">
              <a:buFont typeface="+mj-lt"/>
              <a:buAutoNum type="arabicPeriod"/>
            </a:pPr>
            <a:r>
              <a:rPr lang="en-GB" u="sng" dirty="0" smtClean="0"/>
              <a:t>One night</a:t>
            </a:r>
            <a:r>
              <a:rPr lang="en-GB" dirty="0" smtClean="0"/>
              <a:t>, however, we were asleep in our bedrooms upstairs. </a:t>
            </a:r>
            <a:r>
              <a:rPr lang="en-GB" u="sng" dirty="0" smtClean="0"/>
              <a:t>Suddenly</a:t>
            </a:r>
            <a:r>
              <a:rPr lang="en-GB" dirty="0" smtClean="0"/>
              <a:t>, we heard some loud thumping noises downstairs. At first, I was too sleepy to do anything about it. But finally, I went downstairs to investigate.</a:t>
            </a:r>
          </a:p>
          <a:p>
            <a:pPr marL="457200" indent="-457200">
              <a:buFont typeface="+mj-lt"/>
              <a:buAutoNum type="arabicPeriod"/>
            </a:pPr>
            <a:r>
              <a:rPr lang="en-GB" u="sng" dirty="0" smtClean="0"/>
              <a:t>In the end</a:t>
            </a:r>
            <a:r>
              <a:rPr lang="en-GB" dirty="0" smtClean="0"/>
              <a:t>, it wasn’t a ghost after all. We opened the door and saw my cousin hiding there. He was playing a joke on us.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24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359" y="493294"/>
            <a:ext cx="9621252" cy="1623735"/>
          </a:xfrm>
        </p:spPr>
        <p:txBody>
          <a:bodyPr>
            <a:noAutofit/>
          </a:bodyPr>
          <a:lstStyle/>
          <a:p>
            <a:r>
              <a:rPr lang="en-GB" sz="3600" dirty="0" smtClean="0"/>
              <a:t>Think of a time when one of these things happened. Tell your partner a story about it.</a:t>
            </a:r>
            <a:br>
              <a:rPr lang="en-GB" sz="3600" dirty="0" smtClean="0"/>
            </a:br>
            <a:r>
              <a:rPr lang="en-GB" sz="2800" dirty="0" smtClean="0"/>
              <a:t>Use the expressions in the boxes.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8770571" cy="1868905"/>
          </a:xfrm>
        </p:spPr>
        <p:txBody>
          <a:bodyPr/>
          <a:lstStyle/>
          <a:p>
            <a:r>
              <a:rPr lang="en-GB" dirty="0" smtClean="0"/>
              <a:t>You saw something scary.</a:t>
            </a:r>
          </a:p>
          <a:p>
            <a:r>
              <a:rPr lang="en-GB" dirty="0" smtClean="0"/>
              <a:t>You lost something important.</a:t>
            </a:r>
          </a:p>
          <a:p>
            <a:r>
              <a:rPr lang="en-GB" dirty="0" smtClean="0"/>
              <a:t>You did something very embarrassing/funny/risky.</a:t>
            </a:r>
          </a:p>
          <a:p>
            <a:r>
              <a:rPr lang="en-GB" dirty="0" smtClean="0"/>
              <a:t>… </a:t>
            </a:r>
            <a:r>
              <a:rPr lang="en-GB" dirty="0"/>
              <a:t>o</a:t>
            </a:r>
            <a:r>
              <a:rPr lang="en-GB" dirty="0" smtClean="0"/>
              <a:t>r any other interesting story that happened to you!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933702" y="4307305"/>
            <a:ext cx="3864142" cy="24006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Telling a story</a:t>
            </a:r>
          </a:p>
          <a:p>
            <a:r>
              <a:rPr lang="en-GB" dirty="0" smtClean="0"/>
              <a:t>Did I ever tell you…</a:t>
            </a:r>
          </a:p>
          <a:p>
            <a:r>
              <a:rPr lang="en-GB" dirty="0" smtClean="0"/>
              <a:t>I’ll never forget the time…</a:t>
            </a:r>
          </a:p>
          <a:p>
            <a:r>
              <a:rPr lang="en-GB" dirty="0" smtClean="0"/>
              <a:t>A couple of years ago/last week/…</a:t>
            </a:r>
          </a:p>
          <a:p>
            <a:r>
              <a:rPr lang="en-GB" dirty="0" smtClean="0"/>
              <a:t>It happened when…</a:t>
            </a:r>
          </a:p>
          <a:p>
            <a:r>
              <a:rPr lang="en-GB" dirty="0" smtClean="0"/>
              <a:t>One night/day…</a:t>
            </a:r>
          </a:p>
          <a:p>
            <a:r>
              <a:rPr lang="en-GB" dirty="0" smtClean="0"/>
              <a:t>All of a sudden/suddenly…</a:t>
            </a:r>
          </a:p>
          <a:p>
            <a:r>
              <a:rPr lang="en-GB" dirty="0" smtClean="0"/>
              <a:t>In the end…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942221" y="4861303"/>
            <a:ext cx="4762049" cy="18466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Listening to a story</a:t>
            </a:r>
          </a:p>
          <a:p>
            <a:r>
              <a:rPr lang="en-GB" dirty="0" smtClean="0"/>
              <a:t>Wow!/Really!/Unbelievable!/Are you joking?/…</a:t>
            </a:r>
          </a:p>
          <a:p>
            <a:r>
              <a:rPr lang="en-GB" dirty="0" smtClean="0"/>
              <a:t>And then what happened?</a:t>
            </a:r>
          </a:p>
          <a:p>
            <a:r>
              <a:rPr lang="en-GB" dirty="0" smtClean="0"/>
              <a:t>What did you do next?</a:t>
            </a:r>
          </a:p>
          <a:p>
            <a:r>
              <a:rPr lang="en-GB" dirty="0" smtClean="0"/>
              <a:t>What do you mean?</a:t>
            </a:r>
          </a:p>
          <a:p>
            <a:r>
              <a:rPr lang="en-GB" dirty="0" smtClean="0"/>
              <a:t>What did you say?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46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685" y="806115"/>
            <a:ext cx="8395586" cy="1322945"/>
          </a:xfrm>
        </p:spPr>
        <p:txBody>
          <a:bodyPr/>
          <a:lstStyle/>
          <a:p>
            <a:r>
              <a:rPr lang="en-GB" dirty="0" smtClean="0"/>
              <a:t>Story chain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85" y="2704137"/>
            <a:ext cx="5414210" cy="36515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Personality adjective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Profession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Verb in past tense (+ object)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Reason</a:t>
            </a:r>
            <a:endParaRPr lang="cs-C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7"/>
          <a:stretch/>
        </p:blipFill>
        <p:spPr>
          <a:xfrm>
            <a:off x="8241632" y="2201779"/>
            <a:ext cx="2897155" cy="46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0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895" y="3570339"/>
            <a:ext cx="3403376" cy="328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both…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in </a:t>
            </a:r>
            <a:r>
              <a:rPr lang="en-GB" dirty="0" smtClean="0"/>
              <a:t>pairs</a:t>
            </a:r>
            <a:endParaRPr lang="en-GB" dirty="0" smtClean="0"/>
          </a:p>
          <a:p>
            <a:r>
              <a:rPr lang="en-GB" dirty="0" smtClean="0"/>
              <a:t>5 minutes</a:t>
            </a:r>
          </a:p>
          <a:p>
            <a:r>
              <a:rPr lang="en-GB" sz="2400" b="1" dirty="0" smtClean="0"/>
              <a:t>find as many things you have in common as possible</a:t>
            </a:r>
          </a:p>
          <a:p>
            <a:r>
              <a:rPr lang="en-GB" dirty="0" smtClean="0"/>
              <a:t>write a list</a:t>
            </a:r>
          </a:p>
          <a:p>
            <a:r>
              <a:rPr lang="en-GB" dirty="0" smtClean="0"/>
              <a:t>tell the class</a:t>
            </a:r>
            <a:endParaRPr lang="cs-CZ" dirty="0"/>
          </a:p>
        </p:txBody>
      </p:sp>
      <p:sp>
        <p:nvSpPr>
          <p:cNvPr id="4" name="AutoShape 2" descr="https://img.clipartfest.com/ee19128e2ee5d8da4ea3b414aa078080_pair-work-pair-work-clipart-pair-work-clipart_200-19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9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Storytelling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know someone who’s a good storyteller?</a:t>
            </a:r>
          </a:p>
          <a:p>
            <a:r>
              <a:rPr lang="en-GB" dirty="0" smtClean="0"/>
              <a:t>Who is it?</a:t>
            </a:r>
          </a:p>
          <a:p>
            <a:r>
              <a:rPr lang="en-GB" dirty="0" smtClean="0"/>
              <a:t>What do they like to talk about?</a:t>
            </a:r>
          </a:p>
          <a:p>
            <a:r>
              <a:rPr lang="en-GB" dirty="0" smtClean="0"/>
              <a:t>Are you a good storyteller?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69875" y="2959768"/>
            <a:ext cx="4684764" cy="374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18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GB" dirty="0" smtClean="0"/>
              <a:t>Old stories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are some very old stories that are still popular?</a:t>
            </a:r>
          </a:p>
          <a:p>
            <a:r>
              <a:rPr lang="en-GB" sz="2400" dirty="0" smtClean="0"/>
              <a:t>Which ones have been made into movies?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490" y="2438400"/>
            <a:ext cx="3173882" cy="4245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454"/>
          <a:stretch/>
        </p:blipFill>
        <p:spPr>
          <a:xfrm>
            <a:off x="6312127" y="3574416"/>
            <a:ext cx="2267784" cy="3080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899" y="4378025"/>
            <a:ext cx="32956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7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story?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use the word story in many different ways.</a:t>
            </a:r>
          </a:p>
          <a:p>
            <a:r>
              <a:rPr lang="en-GB" dirty="0" smtClean="0"/>
              <a:t>e.g. </a:t>
            </a:r>
            <a:r>
              <a:rPr lang="en-GB" i="1" dirty="0" smtClean="0"/>
              <a:t>‘a news story’ </a:t>
            </a:r>
            <a:r>
              <a:rPr lang="en-GB" dirty="0" smtClean="0"/>
              <a:t>or </a:t>
            </a:r>
            <a:r>
              <a:rPr lang="en-GB" i="1" dirty="0" smtClean="0"/>
              <a:t>‘a bedtime story’</a:t>
            </a:r>
          </a:p>
          <a:p>
            <a:r>
              <a:rPr lang="en-GB" dirty="0" smtClean="0"/>
              <a:t>Can you think of other ways?</a:t>
            </a:r>
          </a:p>
          <a:p>
            <a:r>
              <a:rPr lang="en-GB" dirty="0" smtClean="0"/>
              <a:t>In </a:t>
            </a:r>
            <a:r>
              <a:rPr lang="en-GB" dirty="0" smtClean="0"/>
              <a:t>pairs/groups, </a:t>
            </a:r>
            <a:r>
              <a:rPr lang="en-GB" dirty="0" smtClean="0"/>
              <a:t>make a list and tell the class.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9026">
            <a:off x="8218913" y="3419978"/>
            <a:ext cx="4316852" cy="2875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3465">
            <a:off x="4772803" y="4694885"/>
            <a:ext cx="4247691" cy="238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36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264" y="409074"/>
            <a:ext cx="9779218" cy="1732547"/>
          </a:xfrm>
        </p:spPr>
        <p:txBody>
          <a:bodyPr>
            <a:noAutofit/>
          </a:bodyPr>
          <a:lstStyle/>
          <a:p>
            <a:r>
              <a:rPr lang="en-GB" sz="3200" dirty="0" smtClean="0"/>
              <a:t>Read these four short conversations.</a:t>
            </a:r>
            <a:br>
              <a:rPr lang="en-GB" sz="3200" dirty="0" smtClean="0"/>
            </a:br>
            <a:r>
              <a:rPr lang="en-GB" sz="3200" dirty="0" smtClean="0"/>
              <a:t>Who do you think might have these conversations?</a:t>
            </a:r>
            <a:br>
              <a:rPr lang="en-GB" sz="3200" dirty="0" smtClean="0"/>
            </a:br>
            <a:r>
              <a:rPr lang="en-GB" sz="3200" dirty="0" smtClean="0"/>
              <a:t>Where might the people be?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16" y="2257926"/>
            <a:ext cx="11283166" cy="449179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i="1" dirty="0" smtClean="0"/>
              <a:t>Conversation 1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What’s his </a:t>
            </a:r>
            <a:r>
              <a:rPr lang="en-GB" sz="2000" b="1" u="sng" dirty="0" smtClean="0"/>
              <a:t>story</a:t>
            </a:r>
            <a:r>
              <a:rPr lang="en-GB" sz="2000" b="1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He says he was at home watching TV when the robbery occurred.</a:t>
            </a:r>
          </a:p>
          <a:p>
            <a:pPr lvl="1">
              <a:lnSpc>
                <a:spcPct val="100000"/>
              </a:lnSpc>
            </a:pPr>
            <a:endParaRPr lang="en-GB" sz="2000" b="1" dirty="0" smtClean="0"/>
          </a:p>
          <a:p>
            <a:pPr lvl="1">
              <a:lnSpc>
                <a:spcPct val="100000"/>
              </a:lnSpc>
            </a:pP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en-GB" sz="2400" b="1" i="1" dirty="0" smtClean="0"/>
              <a:t>Conversation 2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I don’t want to hear any more </a:t>
            </a:r>
            <a:r>
              <a:rPr lang="en-GB" sz="2000" b="1" u="sng" dirty="0" smtClean="0"/>
              <a:t>stories</a:t>
            </a:r>
            <a:r>
              <a:rPr lang="en-GB" sz="2000" b="1" dirty="0" smtClean="0"/>
              <a:t> out of you, young man!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But it’s true! I didn’t eat all the cookies. I swear!</a:t>
            </a:r>
          </a:p>
          <a:p>
            <a:pPr>
              <a:lnSpc>
                <a:spcPct val="100000"/>
              </a:lnSpc>
            </a:pPr>
            <a:r>
              <a:rPr lang="en-GB" sz="2400" b="1" i="1" dirty="0" smtClean="0"/>
              <a:t>Conversation 3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What’s the magazine’s cover </a:t>
            </a:r>
            <a:r>
              <a:rPr lang="en-GB" sz="2000" b="1" u="sng" dirty="0" smtClean="0"/>
              <a:t>story</a:t>
            </a:r>
            <a:r>
              <a:rPr lang="en-GB" sz="2000" b="1" dirty="0" smtClean="0"/>
              <a:t> this week?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The Olympics. The Games are big news right now.</a:t>
            </a:r>
          </a:p>
          <a:p>
            <a:pPr lvl="1">
              <a:lnSpc>
                <a:spcPct val="100000"/>
              </a:lnSpc>
            </a:pPr>
            <a:endParaRPr lang="en-GB" sz="2000" b="1" dirty="0"/>
          </a:p>
          <a:p>
            <a:pPr lvl="1">
              <a:lnSpc>
                <a:spcPct val="100000"/>
              </a:lnSpc>
            </a:pPr>
            <a:endParaRPr lang="en-GB" sz="2000" b="1" dirty="0" smtClean="0"/>
          </a:p>
          <a:p>
            <a:pPr lvl="1">
              <a:lnSpc>
                <a:spcPct val="100000"/>
              </a:lnSpc>
            </a:pP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en-GB" sz="2400" b="1" i="1" dirty="0" smtClean="0"/>
              <a:t>Conversation 4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How was the movie?</a:t>
            </a:r>
          </a:p>
          <a:p>
            <a:pPr lvl="1">
              <a:lnSpc>
                <a:spcPct val="100000"/>
              </a:lnSpc>
            </a:pPr>
            <a:r>
              <a:rPr lang="en-GB" sz="2000" b="1" dirty="0" smtClean="0"/>
              <a:t>The special effects were excellent, but the </a:t>
            </a:r>
            <a:r>
              <a:rPr lang="en-GB" sz="2000" b="1" u="sng" dirty="0" smtClean="0"/>
              <a:t>story</a:t>
            </a:r>
            <a:r>
              <a:rPr lang="en-GB" sz="2000" b="1" dirty="0" smtClean="0"/>
              <a:t> was too predictable.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3325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29" y="601578"/>
            <a:ext cx="9083842" cy="129888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Match the story-related verbs (on the left) to their definitions (right).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647" y="2438400"/>
            <a:ext cx="3298658" cy="41789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verify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alter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make up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go after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go over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interpret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piece together</a:t>
            </a:r>
            <a:endParaRPr lang="cs-CZ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3305" y="2438400"/>
            <a:ext cx="5110966" cy="417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invent something (to fool someone)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review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figure out what happened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analyse (to get the meaning)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change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report a new story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pursue an idea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check to see if something is true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4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279"/>
          <a:stretch/>
        </p:blipFill>
        <p:spPr>
          <a:xfrm>
            <a:off x="6906126" y="3913347"/>
            <a:ext cx="5285875" cy="2944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782053"/>
            <a:ext cx="8770571" cy="1347008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White lies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(untrue stories told to avoid hurting someone’s feelings)</a:t>
            </a:r>
            <a:endParaRPr lang="cs-CZ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proverb in English says </a:t>
            </a:r>
            <a:r>
              <a:rPr lang="en-GB" sz="2400" i="1" dirty="0"/>
              <a:t>‘Honesty is the best policy.’ </a:t>
            </a:r>
            <a:r>
              <a:rPr lang="en-GB" sz="2400" dirty="0"/>
              <a:t>Do you think that’s always true? Why or why not?</a:t>
            </a:r>
            <a:endParaRPr lang="cs-CZ" sz="2400" dirty="0"/>
          </a:p>
          <a:p>
            <a:r>
              <a:rPr lang="en-GB" sz="2400" dirty="0" smtClean="0"/>
              <a:t>Have you ever made up a story?</a:t>
            </a:r>
          </a:p>
          <a:p>
            <a:r>
              <a:rPr lang="en-GB" sz="2400" dirty="0" smtClean="0"/>
              <a:t>Have you ever told a white lie?</a:t>
            </a:r>
          </a:p>
        </p:txBody>
      </p:sp>
    </p:spTree>
    <p:extLst>
      <p:ext uri="{BB962C8B-B14F-4D97-AF65-F5344CB8AC3E}">
        <p14:creationId xmlns:p14="http://schemas.microsoft.com/office/powerpoint/2010/main" val="9917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Scary stories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Do you find them fun and interesting?</a:t>
            </a:r>
          </a:p>
          <a:p>
            <a:r>
              <a:rPr lang="en-GB" sz="2400" dirty="0" smtClean="0"/>
              <a:t>Why or why not?</a:t>
            </a:r>
          </a:p>
          <a:p>
            <a:r>
              <a:rPr lang="en-GB" sz="2400" dirty="0" smtClean="0"/>
              <a:t>Do you know any scary or horror stories?</a:t>
            </a:r>
          </a:p>
        </p:txBody>
      </p:sp>
      <p:pic>
        <p:nvPicPr>
          <p:cNvPr id="1026" name="Picture 2" descr="http://weknowyourdreams.com/images/ghost/ghost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67" y="2695074"/>
            <a:ext cx="4008933" cy="41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45482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145</TotalTime>
  <Words>662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Feathered</vt:lpstr>
      <vt:lpstr>The Story of My Life</vt:lpstr>
      <vt:lpstr>We both…</vt:lpstr>
      <vt:lpstr>Storytelling</vt:lpstr>
      <vt:lpstr>Old stories</vt:lpstr>
      <vt:lpstr>What’s the story?</vt:lpstr>
      <vt:lpstr>Read these four short conversations. Who do you think might have these conversations? Where might the people be?</vt:lpstr>
      <vt:lpstr>Match the story-related verbs (on the left) to their definitions (right).</vt:lpstr>
      <vt:lpstr>White lies (untrue stories told to avoid hurting someone’s feelings)</vt:lpstr>
      <vt:lpstr>Scary stories</vt:lpstr>
      <vt:lpstr>Once upon a time… Put the events of the story in order. Notice the underlined expressions that are used when telling a story.</vt:lpstr>
      <vt:lpstr>Think of a time when one of these things happened. Tell your partner a story about it. Use the expressions in the boxes.</vt:lpstr>
      <vt:lpstr>Story chain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My Life</dc:title>
  <dc:creator>Olga</dc:creator>
  <cp:lastModifiedBy>Olga</cp:lastModifiedBy>
  <cp:revision>25</cp:revision>
  <dcterms:created xsi:type="dcterms:W3CDTF">2017-03-04T07:04:29Z</dcterms:created>
  <dcterms:modified xsi:type="dcterms:W3CDTF">2017-03-04T09:40:20Z</dcterms:modified>
</cp:coreProperties>
</file>