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 id="270" r:id="rId16"/>
    <p:sldId id="271" r:id="rId17"/>
    <p:sldId id="272" r:id="rId18"/>
    <p:sldId id="275" r:id="rId19"/>
    <p:sldId id="279" r:id="rId20"/>
    <p:sldId id="276" r:id="rId21"/>
    <p:sldId id="278" r:id="rId22"/>
    <p:sldId id="280" r:id="rId23"/>
    <p:sldId id="282" r:id="rId24"/>
    <p:sldId id="2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25141-7191-4545-80EE-58E6ED72E112}" type="doc">
      <dgm:prSet loTypeId="urn:microsoft.com/office/officeart/2005/8/layout/radial2" loCatId="relationship" qsTypeId="urn:microsoft.com/office/officeart/2005/8/quickstyle/simple3" qsCatId="simple" csTypeId="urn:microsoft.com/office/officeart/2005/8/colors/accent1_2" csCatId="accent1" phldr="1"/>
      <dgm:spPr/>
      <dgm:t>
        <a:bodyPr/>
        <a:lstStyle/>
        <a:p>
          <a:endParaRPr lang="en-US"/>
        </a:p>
      </dgm:t>
    </dgm:pt>
    <dgm:pt modelId="{02D7D518-D512-43BB-8CCA-67FE27D8A490}">
      <dgm:prSet custT="1"/>
      <dgm:spPr/>
      <dgm:t>
        <a:bodyPr/>
        <a:lstStyle/>
        <a:p>
          <a:pPr rtl="0"/>
          <a:r>
            <a:rPr lang="en-US" sz="4800" b="1" dirty="0">
              <a:solidFill>
                <a:schemeClr val="bg1"/>
              </a:solidFill>
            </a:rPr>
            <a:t>Dirty jobs?</a:t>
          </a:r>
          <a:endParaRPr lang="en-US" sz="4800" dirty="0">
            <a:solidFill>
              <a:schemeClr val="bg1"/>
            </a:solidFill>
          </a:endParaRPr>
        </a:p>
      </dgm:t>
    </dgm:pt>
    <dgm:pt modelId="{6BEF15BD-9E4E-4C2C-AE2A-9DEEDCE04700}" type="parTrans" cxnId="{5049D567-97A0-4B7E-BFCC-F78497B23CFF}">
      <dgm:prSet/>
      <dgm:spPr/>
      <dgm:t>
        <a:bodyPr/>
        <a:lstStyle/>
        <a:p>
          <a:endParaRPr lang="en-US" sz="2000">
            <a:solidFill>
              <a:schemeClr val="bg1"/>
            </a:solidFill>
          </a:endParaRPr>
        </a:p>
      </dgm:t>
    </dgm:pt>
    <dgm:pt modelId="{7E93A878-CB17-491E-8A14-C13D07B1000E}" type="sibTrans" cxnId="{5049D567-97A0-4B7E-BFCC-F78497B23CFF}">
      <dgm:prSet/>
      <dgm:spPr/>
      <dgm:t>
        <a:bodyPr/>
        <a:lstStyle/>
        <a:p>
          <a:endParaRPr lang="en-US" sz="2000">
            <a:solidFill>
              <a:schemeClr val="bg1"/>
            </a:solidFill>
          </a:endParaRPr>
        </a:p>
      </dgm:t>
    </dgm:pt>
    <dgm:pt modelId="{E2CA3EEE-5DEA-4D70-9E9D-D1740F65525D}">
      <dgm:prSet custT="1"/>
      <dgm:spPr/>
      <dgm:t>
        <a:bodyPr/>
        <a:lstStyle/>
        <a:p>
          <a:pPr rtl="0"/>
          <a:r>
            <a:rPr lang="en-US" sz="2000" dirty="0">
              <a:solidFill>
                <a:schemeClr val="bg1"/>
              </a:solidFill>
            </a:rPr>
            <a:t>A pharmaceutical company which tests its beauty products on animals.</a:t>
          </a:r>
        </a:p>
      </dgm:t>
    </dgm:pt>
    <dgm:pt modelId="{F8AB674E-BE18-4950-A571-EC041C2CAB02}" type="parTrans" cxnId="{769C4587-144D-4396-BB78-7D652A6231F2}">
      <dgm:prSet/>
      <dgm:spPr/>
      <dgm:t>
        <a:bodyPr/>
        <a:lstStyle/>
        <a:p>
          <a:endParaRPr lang="en-US" sz="2000">
            <a:solidFill>
              <a:schemeClr val="bg1"/>
            </a:solidFill>
          </a:endParaRPr>
        </a:p>
      </dgm:t>
    </dgm:pt>
    <dgm:pt modelId="{013813A5-F940-4798-972E-4647DAF6EBFC}" type="sibTrans" cxnId="{769C4587-144D-4396-BB78-7D652A6231F2}">
      <dgm:prSet/>
      <dgm:spPr/>
      <dgm:t>
        <a:bodyPr/>
        <a:lstStyle/>
        <a:p>
          <a:endParaRPr lang="en-US" sz="2000">
            <a:solidFill>
              <a:schemeClr val="bg1"/>
            </a:solidFill>
          </a:endParaRPr>
        </a:p>
      </dgm:t>
    </dgm:pt>
    <dgm:pt modelId="{A6C72334-A9A3-4771-AAF9-85C3F4AC3863}">
      <dgm:prSet custT="1"/>
      <dgm:spPr/>
      <dgm:t>
        <a:bodyPr/>
        <a:lstStyle/>
        <a:p>
          <a:pPr rtl="0"/>
          <a:r>
            <a:rPr lang="en-US" sz="2000" dirty="0">
              <a:solidFill>
                <a:schemeClr val="bg1"/>
              </a:solidFill>
            </a:rPr>
            <a:t>A multinational which trades with the governments of politically oppressed people.</a:t>
          </a:r>
        </a:p>
      </dgm:t>
    </dgm:pt>
    <dgm:pt modelId="{A7583770-72D3-4E10-B2F0-DC7A386ADEE6}" type="parTrans" cxnId="{05BF2EF2-F499-4BD1-89EE-2C88EBA5933D}">
      <dgm:prSet/>
      <dgm:spPr/>
      <dgm:t>
        <a:bodyPr/>
        <a:lstStyle/>
        <a:p>
          <a:endParaRPr lang="en-US" sz="2000">
            <a:solidFill>
              <a:schemeClr val="bg1"/>
            </a:solidFill>
          </a:endParaRPr>
        </a:p>
      </dgm:t>
    </dgm:pt>
    <dgm:pt modelId="{B693F177-6E51-4155-82E1-B0E1ED2EC015}" type="sibTrans" cxnId="{05BF2EF2-F499-4BD1-89EE-2C88EBA5933D}">
      <dgm:prSet/>
      <dgm:spPr/>
      <dgm:t>
        <a:bodyPr/>
        <a:lstStyle/>
        <a:p>
          <a:endParaRPr lang="en-US" sz="2000">
            <a:solidFill>
              <a:schemeClr val="bg1"/>
            </a:solidFill>
          </a:endParaRPr>
        </a:p>
      </dgm:t>
    </dgm:pt>
    <dgm:pt modelId="{2BCED0C5-2884-4526-91A6-09CC95235504}">
      <dgm:prSet custT="1"/>
      <dgm:spPr/>
      <dgm:t>
        <a:bodyPr/>
        <a:lstStyle/>
        <a:p>
          <a:pPr rtl="0"/>
          <a:r>
            <a:rPr lang="en-US" sz="2400" dirty="0">
              <a:solidFill>
                <a:schemeClr val="bg1"/>
              </a:solidFill>
            </a:rPr>
            <a:t>A weapons producer.</a:t>
          </a:r>
        </a:p>
      </dgm:t>
    </dgm:pt>
    <dgm:pt modelId="{BA9E58BE-E909-4C7C-9AFC-059155C14CBB}" type="parTrans" cxnId="{8A748340-3FED-431B-B3A4-D148E462D7DB}">
      <dgm:prSet/>
      <dgm:spPr/>
      <dgm:t>
        <a:bodyPr/>
        <a:lstStyle/>
        <a:p>
          <a:endParaRPr lang="en-US" sz="2000">
            <a:solidFill>
              <a:schemeClr val="bg1"/>
            </a:solidFill>
          </a:endParaRPr>
        </a:p>
      </dgm:t>
    </dgm:pt>
    <dgm:pt modelId="{B13E0447-4E81-478C-8762-3151C525ABD2}" type="sibTrans" cxnId="{8A748340-3FED-431B-B3A4-D148E462D7DB}">
      <dgm:prSet/>
      <dgm:spPr/>
      <dgm:t>
        <a:bodyPr/>
        <a:lstStyle/>
        <a:p>
          <a:endParaRPr lang="en-US" sz="2000">
            <a:solidFill>
              <a:schemeClr val="bg1"/>
            </a:solidFill>
          </a:endParaRPr>
        </a:p>
      </dgm:t>
    </dgm:pt>
    <dgm:pt modelId="{DD30069B-8ADC-4B46-AD76-578C85F5F395}">
      <dgm:prSet custT="1"/>
      <dgm:spPr/>
      <dgm:t>
        <a:bodyPr/>
        <a:lstStyle/>
        <a:p>
          <a:pPr rtl="0"/>
          <a:r>
            <a:rPr lang="en-US" sz="2000" dirty="0">
              <a:solidFill>
                <a:schemeClr val="bg1"/>
              </a:solidFill>
            </a:rPr>
            <a:t>A fast food chain that opens 'restaurants' in beautiful places</a:t>
          </a:r>
          <a:r>
            <a:rPr lang="cs-CZ" sz="2000" dirty="0">
              <a:solidFill>
                <a:schemeClr val="bg1"/>
              </a:solidFill>
            </a:rPr>
            <a:t>.</a:t>
          </a:r>
          <a:endParaRPr lang="en-US" sz="2000" dirty="0">
            <a:solidFill>
              <a:schemeClr val="bg1"/>
            </a:solidFill>
          </a:endParaRPr>
        </a:p>
      </dgm:t>
    </dgm:pt>
    <dgm:pt modelId="{8CE3B9BD-836D-49F0-8297-DB34CBD8D588}" type="parTrans" cxnId="{4B0CAD0C-806D-468F-BA79-28C910A8529A}">
      <dgm:prSet/>
      <dgm:spPr/>
      <dgm:t>
        <a:bodyPr/>
        <a:lstStyle/>
        <a:p>
          <a:endParaRPr lang="en-US" sz="2000">
            <a:solidFill>
              <a:schemeClr val="bg1"/>
            </a:solidFill>
          </a:endParaRPr>
        </a:p>
      </dgm:t>
    </dgm:pt>
    <dgm:pt modelId="{E542ED78-CD2F-470C-A15F-D0AF27E44356}" type="sibTrans" cxnId="{4B0CAD0C-806D-468F-BA79-28C910A8529A}">
      <dgm:prSet/>
      <dgm:spPr/>
      <dgm:t>
        <a:bodyPr/>
        <a:lstStyle/>
        <a:p>
          <a:endParaRPr lang="en-US" sz="2000">
            <a:solidFill>
              <a:schemeClr val="bg1"/>
            </a:solidFill>
          </a:endParaRPr>
        </a:p>
      </dgm:t>
    </dgm:pt>
    <dgm:pt modelId="{B35654B3-5C9F-4578-8B99-12C2F3871167}">
      <dgm:prSet custT="1"/>
      <dgm:spPr/>
      <dgm:t>
        <a:bodyPr/>
        <a:lstStyle/>
        <a:p>
          <a:pPr rtl="0"/>
          <a:r>
            <a:rPr lang="en-US" sz="2400" dirty="0">
              <a:solidFill>
                <a:schemeClr val="bg1"/>
              </a:solidFill>
            </a:rPr>
            <a:t>A nuclear power station.</a:t>
          </a:r>
        </a:p>
      </dgm:t>
    </dgm:pt>
    <dgm:pt modelId="{DEBBC09C-BDAE-4AE8-8AE9-E79D2650C546}" type="parTrans" cxnId="{BEE09B27-8136-4741-9923-FE052160548E}">
      <dgm:prSet/>
      <dgm:spPr/>
      <dgm:t>
        <a:bodyPr/>
        <a:lstStyle/>
        <a:p>
          <a:endParaRPr lang="en-US" sz="2000">
            <a:solidFill>
              <a:schemeClr val="bg1"/>
            </a:solidFill>
          </a:endParaRPr>
        </a:p>
      </dgm:t>
    </dgm:pt>
    <dgm:pt modelId="{CA43B204-C41D-4B32-BD34-05ACC6500CCC}" type="sibTrans" cxnId="{BEE09B27-8136-4741-9923-FE052160548E}">
      <dgm:prSet/>
      <dgm:spPr/>
      <dgm:t>
        <a:bodyPr/>
        <a:lstStyle/>
        <a:p>
          <a:endParaRPr lang="en-US" sz="2000">
            <a:solidFill>
              <a:schemeClr val="bg1"/>
            </a:solidFill>
          </a:endParaRPr>
        </a:p>
      </dgm:t>
    </dgm:pt>
    <dgm:pt modelId="{7AE8239F-5482-4F58-876F-D4C26C102595}">
      <dgm:prSet custT="1"/>
      <dgm:spPr/>
      <dgm:t>
        <a:bodyPr/>
        <a:lstStyle/>
        <a:p>
          <a:pPr rtl="0"/>
          <a:r>
            <a:rPr lang="en-US" sz="2800" dirty="0">
              <a:solidFill>
                <a:schemeClr val="bg1"/>
              </a:solidFill>
            </a:rPr>
            <a:t>A tobacco company.</a:t>
          </a:r>
        </a:p>
      </dgm:t>
    </dgm:pt>
    <dgm:pt modelId="{00927ECB-2075-44AB-B472-957ABE6B2EEF}" type="parTrans" cxnId="{D820FC4D-C392-4065-B0EF-789B7E075044}">
      <dgm:prSet/>
      <dgm:spPr/>
      <dgm:t>
        <a:bodyPr/>
        <a:lstStyle/>
        <a:p>
          <a:endParaRPr lang="en-US" sz="2000">
            <a:solidFill>
              <a:schemeClr val="bg1"/>
            </a:solidFill>
          </a:endParaRPr>
        </a:p>
      </dgm:t>
    </dgm:pt>
    <dgm:pt modelId="{3B9DF492-9194-4F82-97D1-2407ACCAA0AB}" type="sibTrans" cxnId="{D820FC4D-C392-4065-B0EF-789B7E075044}">
      <dgm:prSet/>
      <dgm:spPr/>
      <dgm:t>
        <a:bodyPr/>
        <a:lstStyle/>
        <a:p>
          <a:endParaRPr lang="en-US" sz="2000">
            <a:solidFill>
              <a:schemeClr val="bg1"/>
            </a:solidFill>
          </a:endParaRPr>
        </a:p>
      </dgm:t>
    </dgm:pt>
    <dgm:pt modelId="{C64AEED9-8222-4EB2-8C73-20BAFA125DDA}" type="pres">
      <dgm:prSet presAssocID="{29A25141-7191-4545-80EE-58E6ED72E112}" presName="composite" presStyleCnt="0">
        <dgm:presLayoutVars>
          <dgm:chMax val="5"/>
          <dgm:dir/>
          <dgm:animLvl val="ctr"/>
          <dgm:resizeHandles val="exact"/>
        </dgm:presLayoutVars>
      </dgm:prSet>
      <dgm:spPr/>
    </dgm:pt>
    <dgm:pt modelId="{442C259A-4AAB-4326-8B82-D52CEEBD34E4}" type="pres">
      <dgm:prSet presAssocID="{29A25141-7191-4545-80EE-58E6ED72E112}" presName="cycle" presStyleCnt="0"/>
      <dgm:spPr/>
    </dgm:pt>
    <dgm:pt modelId="{AA57EEE9-B6E8-459A-B9FC-E65E1F665DE4}" type="pres">
      <dgm:prSet presAssocID="{29A25141-7191-4545-80EE-58E6ED72E112}" presName="centerShape" presStyleCnt="0"/>
      <dgm:spPr/>
    </dgm:pt>
    <dgm:pt modelId="{C52ED05B-E64A-48F7-A0C0-7AD489A8801F}" type="pres">
      <dgm:prSet presAssocID="{29A25141-7191-4545-80EE-58E6ED72E112}" presName="connSite" presStyleLbl="node1" presStyleIdx="0" presStyleCnt="8"/>
      <dgm:spPr/>
    </dgm:pt>
    <dgm:pt modelId="{5121ABA3-DA0E-4A7F-BABA-0520F5C94D69}" type="pres">
      <dgm:prSet presAssocID="{29A25141-7191-4545-80EE-58E6ED72E112}" presName="visible" presStyleLbl="node1" presStyleIdx="0" presStyleCnt="8" custFlipVert="1" custFlipHor="1" custScaleX="5195" custScaleY="5195" custLinFactX="200000" custLinFactNeighborX="279893" custLinFactNeighborY="93059"/>
      <dgm:spPr/>
    </dgm:pt>
    <dgm:pt modelId="{1CF24241-64AB-4731-942B-439984198E6A}" type="pres">
      <dgm:prSet presAssocID="{6BEF15BD-9E4E-4C2C-AE2A-9DEEDCE04700}" presName="Name25" presStyleLbl="parChTrans1D1" presStyleIdx="0" presStyleCnt="7"/>
      <dgm:spPr/>
    </dgm:pt>
    <dgm:pt modelId="{309B5CEB-4BA2-41C5-99B9-C26615E53A26}" type="pres">
      <dgm:prSet presAssocID="{02D7D518-D512-43BB-8CCA-67FE27D8A490}" presName="node" presStyleCnt="0"/>
      <dgm:spPr/>
    </dgm:pt>
    <dgm:pt modelId="{B516ACCE-134A-4872-876C-4277EA553631}" type="pres">
      <dgm:prSet presAssocID="{02D7D518-D512-43BB-8CCA-67FE27D8A490}" presName="parentNode" presStyleLbl="node1" presStyleIdx="1" presStyleCnt="8" custScaleX="341198" custScaleY="246942" custLinFactX="-100000" custLinFactY="200000" custLinFactNeighborX="-141383" custLinFactNeighborY="240439">
        <dgm:presLayoutVars>
          <dgm:chMax val="1"/>
          <dgm:bulletEnabled val="1"/>
        </dgm:presLayoutVars>
      </dgm:prSet>
      <dgm:spPr/>
    </dgm:pt>
    <dgm:pt modelId="{32336578-2C42-4745-B572-5F3613EB7D8E}" type="pres">
      <dgm:prSet presAssocID="{02D7D518-D512-43BB-8CCA-67FE27D8A490}" presName="childNode" presStyleLbl="revTx" presStyleIdx="0" presStyleCnt="0">
        <dgm:presLayoutVars>
          <dgm:bulletEnabled val="1"/>
        </dgm:presLayoutVars>
      </dgm:prSet>
      <dgm:spPr/>
    </dgm:pt>
    <dgm:pt modelId="{80DC0DAB-2899-49F2-837E-22C158B055E9}" type="pres">
      <dgm:prSet presAssocID="{F8AB674E-BE18-4950-A571-EC041C2CAB02}" presName="Name25" presStyleLbl="parChTrans1D1" presStyleIdx="1" presStyleCnt="7"/>
      <dgm:spPr/>
    </dgm:pt>
    <dgm:pt modelId="{28A013CF-A5D1-4B5A-90DD-8161A5E36E3A}" type="pres">
      <dgm:prSet presAssocID="{E2CA3EEE-5DEA-4D70-9E9D-D1740F65525D}" presName="node" presStyleCnt="0"/>
      <dgm:spPr/>
    </dgm:pt>
    <dgm:pt modelId="{DB2EBF36-303E-449A-AD79-B82A954C2314}" type="pres">
      <dgm:prSet presAssocID="{E2CA3EEE-5DEA-4D70-9E9D-D1740F65525D}" presName="parentNode" presStyleLbl="node1" presStyleIdx="2" presStyleCnt="8" custScaleX="412942" custScaleY="251927" custLinFactX="200000" custLinFactNeighborX="280117" custLinFactNeighborY="-8958">
        <dgm:presLayoutVars>
          <dgm:chMax val="1"/>
          <dgm:bulletEnabled val="1"/>
        </dgm:presLayoutVars>
      </dgm:prSet>
      <dgm:spPr/>
    </dgm:pt>
    <dgm:pt modelId="{6C85F489-CD1F-464B-8F9E-8376EA6D3120}" type="pres">
      <dgm:prSet presAssocID="{E2CA3EEE-5DEA-4D70-9E9D-D1740F65525D}" presName="childNode" presStyleLbl="revTx" presStyleIdx="0" presStyleCnt="0">
        <dgm:presLayoutVars>
          <dgm:bulletEnabled val="1"/>
        </dgm:presLayoutVars>
      </dgm:prSet>
      <dgm:spPr/>
    </dgm:pt>
    <dgm:pt modelId="{1AE5D9AA-B88D-4124-9334-41612BE78269}" type="pres">
      <dgm:prSet presAssocID="{A7583770-72D3-4E10-B2F0-DC7A386ADEE6}" presName="Name25" presStyleLbl="parChTrans1D1" presStyleIdx="2" presStyleCnt="7"/>
      <dgm:spPr/>
    </dgm:pt>
    <dgm:pt modelId="{491199BF-39D3-4BD5-AE00-C25E1A72FC66}" type="pres">
      <dgm:prSet presAssocID="{A6C72334-A9A3-4771-AAF9-85C3F4AC3863}" presName="node" presStyleCnt="0"/>
      <dgm:spPr/>
    </dgm:pt>
    <dgm:pt modelId="{0BB12326-FF27-4281-A52F-B13E4907B7C5}" type="pres">
      <dgm:prSet presAssocID="{A6C72334-A9A3-4771-AAF9-85C3F4AC3863}" presName="parentNode" presStyleLbl="node1" presStyleIdx="3" presStyleCnt="8" custScaleX="517331" custScaleY="346693" custLinFactX="267162" custLinFactY="78206" custLinFactNeighborX="300000" custLinFactNeighborY="100000">
        <dgm:presLayoutVars>
          <dgm:chMax val="1"/>
          <dgm:bulletEnabled val="1"/>
        </dgm:presLayoutVars>
      </dgm:prSet>
      <dgm:spPr/>
    </dgm:pt>
    <dgm:pt modelId="{EEA48F6B-29FD-449F-8314-9C1A54AC8985}" type="pres">
      <dgm:prSet presAssocID="{A6C72334-A9A3-4771-AAF9-85C3F4AC3863}" presName="childNode" presStyleLbl="revTx" presStyleIdx="0" presStyleCnt="0">
        <dgm:presLayoutVars>
          <dgm:bulletEnabled val="1"/>
        </dgm:presLayoutVars>
      </dgm:prSet>
      <dgm:spPr/>
    </dgm:pt>
    <dgm:pt modelId="{D59EB3DF-89E3-41A3-86FE-95E204BF8C42}" type="pres">
      <dgm:prSet presAssocID="{BA9E58BE-E909-4C7C-9AFC-059155C14CBB}" presName="Name25" presStyleLbl="parChTrans1D1" presStyleIdx="3" presStyleCnt="7"/>
      <dgm:spPr/>
    </dgm:pt>
    <dgm:pt modelId="{C19656C5-A011-4C31-841F-00AC9F6B2F75}" type="pres">
      <dgm:prSet presAssocID="{2BCED0C5-2884-4526-91A6-09CC95235504}" presName="node" presStyleCnt="0"/>
      <dgm:spPr/>
    </dgm:pt>
    <dgm:pt modelId="{532F387D-3DCF-40B8-8B18-ADD857AFD0A4}" type="pres">
      <dgm:prSet presAssocID="{2BCED0C5-2884-4526-91A6-09CC95235504}" presName="parentNode" presStyleLbl="node1" presStyleIdx="4" presStyleCnt="8" custScaleX="265507" custScaleY="174116" custLinFactX="-200000" custLinFactY="-100000" custLinFactNeighborX="-256795" custLinFactNeighborY="-147218">
        <dgm:presLayoutVars>
          <dgm:chMax val="1"/>
          <dgm:bulletEnabled val="1"/>
        </dgm:presLayoutVars>
      </dgm:prSet>
      <dgm:spPr/>
    </dgm:pt>
    <dgm:pt modelId="{71193A88-D5AA-4778-B409-44D11315A2B0}" type="pres">
      <dgm:prSet presAssocID="{2BCED0C5-2884-4526-91A6-09CC95235504}" presName="childNode" presStyleLbl="revTx" presStyleIdx="0" presStyleCnt="0">
        <dgm:presLayoutVars>
          <dgm:bulletEnabled val="1"/>
        </dgm:presLayoutVars>
      </dgm:prSet>
      <dgm:spPr/>
    </dgm:pt>
    <dgm:pt modelId="{03A80477-654E-48BF-91D0-2C24E3BBDEF7}" type="pres">
      <dgm:prSet presAssocID="{8CE3B9BD-836D-49F0-8297-DB34CBD8D588}" presName="Name25" presStyleLbl="parChTrans1D1" presStyleIdx="4" presStyleCnt="7"/>
      <dgm:spPr/>
    </dgm:pt>
    <dgm:pt modelId="{6898BAA7-4C4D-46DD-9B04-DD2B7F383507}" type="pres">
      <dgm:prSet presAssocID="{DD30069B-8ADC-4B46-AD76-578C85F5F395}" presName="node" presStyleCnt="0"/>
      <dgm:spPr/>
    </dgm:pt>
    <dgm:pt modelId="{B53B037E-09EB-4BFA-8FF7-206449A0DBA8}" type="pres">
      <dgm:prSet presAssocID="{DD30069B-8ADC-4B46-AD76-578C85F5F395}" presName="parentNode" presStyleLbl="node1" presStyleIdx="5" presStyleCnt="8" custScaleX="354482" custScaleY="278480" custLinFactY="-200000" custLinFactNeighborX="-47345" custLinFactNeighborY="-230119">
        <dgm:presLayoutVars>
          <dgm:chMax val="1"/>
          <dgm:bulletEnabled val="1"/>
        </dgm:presLayoutVars>
      </dgm:prSet>
      <dgm:spPr/>
    </dgm:pt>
    <dgm:pt modelId="{D6E2FA1D-9863-4575-82FE-D018F8EB462F}" type="pres">
      <dgm:prSet presAssocID="{DD30069B-8ADC-4B46-AD76-578C85F5F395}" presName="childNode" presStyleLbl="revTx" presStyleIdx="0" presStyleCnt="0">
        <dgm:presLayoutVars>
          <dgm:bulletEnabled val="1"/>
        </dgm:presLayoutVars>
      </dgm:prSet>
      <dgm:spPr/>
    </dgm:pt>
    <dgm:pt modelId="{3D7FF0D2-4F4E-47DD-B5EC-A92F5B006832}" type="pres">
      <dgm:prSet presAssocID="{DEBBC09C-BDAE-4AE8-8AE9-E79D2650C546}" presName="Name25" presStyleLbl="parChTrans1D1" presStyleIdx="5" presStyleCnt="7"/>
      <dgm:spPr/>
    </dgm:pt>
    <dgm:pt modelId="{3B7642BD-EFBC-4469-9292-0A14730E20C1}" type="pres">
      <dgm:prSet presAssocID="{B35654B3-5C9F-4578-8B99-12C2F3871167}" presName="node" presStyleCnt="0"/>
      <dgm:spPr/>
    </dgm:pt>
    <dgm:pt modelId="{6EF06FFA-3F9C-4D13-9B4B-8D215C1FD43B}" type="pres">
      <dgm:prSet presAssocID="{B35654B3-5C9F-4578-8B99-12C2F3871167}" presName="parentNode" presStyleLbl="node1" presStyleIdx="6" presStyleCnt="8" custScaleX="277010" custScaleY="237532" custLinFactNeighborX="-36851" custLinFactNeighborY="28515">
        <dgm:presLayoutVars>
          <dgm:chMax val="1"/>
          <dgm:bulletEnabled val="1"/>
        </dgm:presLayoutVars>
      </dgm:prSet>
      <dgm:spPr/>
    </dgm:pt>
    <dgm:pt modelId="{F91CB7EB-1A32-4FBA-9391-4B788107A7CA}" type="pres">
      <dgm:prSet presAssocID="{B35654B3-5C9F-4578-8B99-12C2F3871167}" presName="childNode" presStyleLbl="revTx" presStyleIdx="0" presStyleCnt="0">
        <dgm:presLayoutVars>
          <dgm:bulletEnabled val="1"/>
        </dgm:presLayoutVars>
      </dgm:prSet>
      <dgm:spPr/>
    </dgm:pt>
    <dgm:pt modelId="{E1C8CA60-6C9D-44F5-B61A-E95002E8E0BF}" type="pres">
      <dgm:prSet presAssocID="{00927ECB-2075-44AB-B472-957ABE6B2EEF}" presName="Name25" presStyleLbl="parChTrans1D1" presStyleIdx="6" presStyleCnt="7"/>
      <dgm:spPr/>
    </dgm:pt>
    <dgm:pt modelId="{6670D6BC-C34B-4491-B321-1D96D9FD1A4C}" type="pres">
      <dgm:prSet presAssocID="{7AE8239F-5482-4F58-876F-D4C26C102595}" presName="node" presStyleCnt="0"/>
      <dgm:spPr/>
    </dgm:pt>
    <dgm:pt modelId="{CDECC2EA-0AA3-40B0-9C10-C641F1DD8565}" type="pres">
      <dgm:prSet presAssocID="{7AE8239F-5482-4F58-876F-D4C26C102595}" presName="parentNode" presStyleLbl="node1" presStyleIdx="7" presStyleCnt="8" custScaleX="395560" custScaleY="214869" custLinFactX="207096" custLinFactNeighborX="300000" custLinFactNeighborY="-36803">
        <dgm:presLayoutVars>
          <dgm:chMax val="1"/>
          <dgm:bulletEnabled val="1"/>
        </dgm:presLayoutVars>
      </dgm:prSet>
      <dgm:spPr/>
    </dgm:pt>
    <dgm:pt modelId="{256599DC-F50C-4A3A-9764-7D58A8FF9B20}" type="pres">
      <dgm:prSet presAssocID="{7AE8239F-5482-4F58-876F-D4C26C102595}" presName="childNode" presStyleLbl="revTx" presStyleIdx="0" presStyleCnt="0">
        <dgm:presLayoutVars>
          <dgm:bulletEnabled val="1"/>
        </dgm:presLayoutVars>
      </dgm:prSet>
      <dgm:spPr/>
    </dgm:pt>
  </dgm:ptLst>
  <dgm:cxnLst>
    <dgm:cxn modelId="{772E4169-85F6-4BDE-84DC-9870E5E177D4}" type="presOf" srcId="{6BEF15BD-9E4E-4C2C-AE2A-9DEEDCE04700}" destId="{1CF24241-64AB-4731-942B-439984198E6A}" srcOrd="0" destOrd="0" presId="urn:microsoft.com/office/officeart/2005/8/layout/radial2"/>
    <dgm:cxn modelId="{8A4730E5-CFA7-4F90-94F6-349BCF0542AD}" type="presOf" srcId="{2BCED0C5-2884-4526-91A6-09CC95235504}" destId="{532F387D-3DCF-40B8-8B18-ADD857AFD0A4}" srcOrd="0" destOrd="0" presId="urn:microsoft.com/office/officeart/2005/8/layout/radial2"/>
    <dgm:cxn modelId="{BEE09B27-8136-4741-9923-FE052160548E}" srcId="{29A25141-7191-4545-80EE-58E6ED72E112}" destId="{B35654B3-5C9F-4578-8B99-12C2F3871167}" srcOrd="5" destOrd="0" parTransId="{DEBBC09C-BDAE-4AE8-8AE9-E79D2650C546}" sibTransId="{CA43B204-C41D-4B32-BD34-05ACC6500CCC}"/>
    <dgm:cxn modelId="{7F7C59EB-359D-4737-A520-4EF15F713F2A}" type="presOf" srcId="{A6C72334-A9A3-4771-AAF9-85C3F4AC3863}" destId="{0BB12326-FF27-4281-A52F-B13E4907B7C5}" srcOrd="0" destOrd="0" presId="urn:microsoft.com/office/officeart/2005/8/layout/radial2"/>
    <dgm:cxn modelId="{3EE3136B-3AF4-4BBC-A3A1-36A0AB08E04F}" type="presOf" srcId="{DD30069B-8ADC-4B46-AD76-578C85F5F395}" destId="{B53B037E-09EB-4BFA-8FF7-206449A0DBA8}" srcOrd="0" destOrd="0" presId="urn:microsoft.com/office/officeart/2005/8/layout/radial2"/>
    <dgm:cxn modelId="{05BF2EF2-F499-4BD1-89EE-2C88EBA5933D}" srcId="{29A25141-7191-4545-80EE-58E6ED72E112}" destId="{A6C72334-A9A3-4771-AAF9-85C3F4AC3863}" srcOrd="2" destOrd="0" parTransId="{A7583770-72D3-4E10-B2F0-DC7A386ADEE6}" sibTransId="{B693F177-6E51-4155-82E1-B0E1ED2EC015}"/>
    <dgm:cxn modelId="{7CDB23BF-39DD-491F-9ED8-8F453BF8661D}" type="presOf" srcId="{F8AB674E-BE18-4950-A571-EC041C2CAB02}" destId="{80DC0DAB-2899-49F2-837E-22C158B055E9}" srcOrd="0" destOrd="0" presId="urn:microsoft.com/office/officeart/2005/8/layout/radial2"/>
    <dgm:cxn modelId="{FACEE1A4-A9C6-423C-A6FD-BAFAC9785DEA}" type="presOf" srcId="{E2CA3EEE-5DEA-4D70-9E9D-D1740F65525D}" destId="{DB2EBF36-303E-449A-AD79-B82A954C2314}" srcOrd="0" destOrd="0" presId="urn:microsoft.com/office/officeart/2005/8/layout/radial2"/>
    <dgm:cxn modelId="{D820FC4D-C392-4065-B0EF-789B7E075044}" srcId="{29A25141-7191-4545-80EE-58E6ED72E112}" destId="{7AE8239F-5482-4F58-876F-D4C26C102595}" srcOrd="6" destOrd="0" parTransId="{00927ECB-2075-44AB-B472-957ABE6B2EEF}" sibTransId="{3B9DF492-9194-4F82-97D1-2407ACCAA0AB}"/>
    <dgm:cxn modelId="{8D621C57-F22F-454A-BF1D-9B19B3118A0F}" type="presOf" srcId="{8CE3B9BD-836D-49F0-8297-DB34CBD8D588}" destId="{03A80477-654E-48BF-91D0-2C24E3BBDEF7}" srcOrd="0" destOrd="0" presId="urn:microsoft.com/office/officeart/2005/8/layout/radial2"/>
    <dgm:cxn modelId="{D9C61D5E-68C9-41F5-917C-52442CE05224}" type="presOf" srcId="{29A25141-7191-4545-80EE-58E6ED72E112}" destId="{C64AEED9-8222-4EB2-8C73-20BAFA125DDA}" srcOrd="0" destOrd="0" presId="urn:microsoft.com/office/officeart/2005/8/layout/radial2"/>
    <dgm:cxn modelId="{A28D4C0F-2876-4B36-9117-141AF74BB25A}" type="presOf" srcId="{A7583770-72D3-4E10-B2F0-DC7A386ADEE6}" destId="{1AE5D9AA-B88D-4124-9334-41612BE78269}" srcOrd="0" destOrd="0" presId="urn:microsoft.com/office/officeart/2005/8/layout/radial2"/>
    <dgm:cxn modelId="{B5BA2490-105E-45D3-95DC-758CBF6F7F9F}" type="presOf" srcId="{7AE8239F-5482-4F58-876F-D4C26C102595}" destId="{CDECC2EA-0AA3-40B0-9C10-C641F1DD8565}" srcOrd="0" destOrd="0" presId="urn:microsoft.com/office/officeart/2005/8/layout/radial2"/>
    <dgm:cxn modelId="{187F1308-6BAD-46A3-A11C-79D348ADE2FE}" type="presOf" srcId="{DEBBC09C-BDAE-4AE8-8AE9-E79D2650C546}" destId="{3D7FF0D2-4F4E-47DD-B5EC-A92F5B006832}" srcOrd="0" destOrd="0" presId="urn:microsoft.com/office/officeart/2005/8/layout/radial2"/>
    <dgm:cxn modelId="{A216AF19-23A3-47DF-99B8-3E354956377B}" type="presOf" srcId="{02D7D518-D512-43BB-8CCA-67FE27D8A490}" destId="{B516ACCE-134A-4872-876C-4277EA553631}" srcOrd="0" destOrd="0" presId="urn:microsoft.com/office/officeart/2005/8/layout/radial2"/>
    <dgm:cxn modelId="{769C4587-144D-4396-BB78-7D652A6231F2}" srcId="{29A25141-7191-4545-80EE-58E6ED72E112}" destId="{E2CA3EEE-5DEA-4D70-9E9D-D1740F65525D}" srcOrd="1" destOrd="0" parTransId="{F8AB674E-BE18-4950-A571-EC041C2CAB02}" sibTransId="{013813A5-F940-4798-972E-4647DAF6EBFC}"/>
    <dgm:cxn modelId="{4B0CAD0C-806D-468F-BA79-28C910A8529A}" srcId="{29A25141-7191-4545-80EE-58E6ED72E112}" destId="{DD30069B-8ADC-4B46-AD76-578C85F5F395}" srcOrd="4" destOrd="0" parTransId="{8CE3B9BD-836D-49F0-8297-DB34CBD8D588}" sibTransId="{E542ED78-CD2F-470C-A15F-D0AF27E44356}"/>
    <dgm:cxn modelId="{5CBE3E96-A058-46CA-995B-D03666B15908}" type="presOf" srcId="{BA9E58BE-E909-4C7C-9AFC-059155C14CBB}" destId="{D59EB3DF-89E3-41A3-86FE-95E204BF8C42}" srcOrd="0" destOrd="0" presId="urn:microsoft.com/office/officeart/2005/8/layout/radial2"/>
    <dgm:cxn modelId="{8A748340-3FED-431B-B3A4-D148E462D7DB}" srcId="{29A25141-7191-4545-80EE-58E6ED72E112}" destId="{2BCED0C5-2884-4526-91A6-09CC95235504}" srcOrd="3" destOrd="0" parTransId="{BA9E58BE-E909-4C7C-9AFC-059155C14CBB}" sibTransId="{B13E0447-4E81-478C-8762-3151C525ABD2}"/>
    <dgm:cxn modelId="{5049D567-97A0-4B7E-BFCC-F78497B23CFF}" srcId="{29A25141-7191-4545-80EE-58E6ED72E112}" destId="{02D7D518-D512-43BB-8CCA-67FE27D8A490}" srcOrd="0" destOrd="0" parTransId="{6BEF15BD-9E4E-4C2C-AE2A-9DEEDCE04700}" sibTransId="{7E93A878-CB17-491E-8A14-C13D07B1000E}"/>
    <dgm:cxn modelId="{D8813544-2858-4286-BDD6-794F4169083C}" type="presOf" srcId="{00927ECB-2075-44AB-B472-957ABE6B2EEF}" destId="{E1C8CA60-6C9D-44F5-B61A-E95002E8E0BF}" srcOrd="0" destOrd="0" presId="urn:microsoft.com/office/officeart/2005/8/layout/radial2"/>
    <dgm:cxn modelId="{9C2199F7-0313-4A8D-BED5-C4CB53E61491}" type="presOf" srcId="{B35654B3-5C9F-4578-8B99-12C2F3871167}" destId="{6EF06FFA-3F9C-4D13-9B4B-8D215C1FD43B}" srcOrd="0" destOrd="0" presId="urn:microsoft.com/office/officeart/2005/8/layout/radial2"/>
    <dgm:cxn modelId="{F76D74B4-E188-47C0-A622-1CB16AE7D86E}" type="presParOf" srcId="{C64AEED9-8222-4EB2-8C73-20BAFA125DDA}" destId="{442C259A-4AAB-4326-8B82-D52CEEBD34E4}" srcOrd="0" destOrd="0" presId="urn:microsoft.com/office/officeart/2005/8/layout/radial2"/>
    <dgm:cxn modelId="{24BE1977-C7D5-45D6-B8C4-58C402F10DB8}" type="presParOf" srcId="{442C259A-4AAB-4326-8B82-D52CEEBD34E4}" destId="{AA57EEE9-B6E8-459A-B9FC-E65E1F665DE4}" srcOrd="0" destOrd="0" presId="urn:microsoft.com/office/officeart/2005/8/layout/radial2"/>
    <dgm:cxn modelId="{257FFA98-AE25-4001-9250-7CDF6C613FDF}" type="presParOf" srcId="{AA57EEE9-B6E8-459A-B9FC-E65E1F665DE4}" destId="{C52ED05B-E64A-48F7-A0C0-7AD489A8801F}" srcOrd="0" destOrd="0" presId="urn:microsoft.com/office/officeart/2005/8/layout/radial2"/>
    <dgm:cxn modelId="{775F2944-8502-4AAE-9C1E-8212367C2474}" type="presParOf" srcId="{AA57EEE9-B6E8-459A-B9FC-E65E1F665DE4}" destId="{5121ABA3-DA0E-4A7F-BABA-0520F5C94D69}" srcOrd="1" destOrd="0" presId="urn:microsoft.com/office/officeart/2005/8/layout/radial2"/>
    <dgm:cxn modelId="{A5B5C586-89AC-44EE-964A-960AC9645E60}" type="presParOf" srcId="{442C259A-4AAB-4326-8B82-D52CEEBD34E4}" destId="{1CF24241-64AB-4731-942B-439984198E6A}" srcOrd="1" destOrd="0" presId="urn:microsoft.com/office/officeart/2005/8/layout/radial2"/>
    <dgm:cxn modelId="{36A7DCC7-B916-482B-A6F3-FD64584D246E}" type="presParOf" srcId="{442C259A-4AAB-4326-8B82-D52CEEBD34E4}" destId="{309B5CEB-4BA2-41C5-99B9-C26615E53A26}" srcOrd="2" destOrd="0" presId="urn:microsoft.com/office/officeart/2005/8/layout/radial2"/>
    <dgm:cxn modelId="{0D250007-8ABB-461E-A6C9-EF82DC2062AA}" type="presParOf" srcId="{309B5CEB-4BA2-41C5-99B9-C26615E53A26}" destId="{B516ACCE-134A-4872-876C-4277EA553631}" srcOrd="0" destOrd="0" presId="urn:microsoft.com/office/officeart/2005/8/layout/radial2"/>
    <dgm:cxn modelId="{DB1F212A-61A5-4ED3-80D9-5BCC1375319B}" type="presParOf" srcId="{309B5CEB-4BA2-41C5-99B9-C26615E53A26}" destId="{32336578-2C42-4745-B572-5F3613EB7D8E}" srcOrd="1" destOrd="0" presId="urn:microsoft.com/office/officeart/2005/8/layout/radial2"/>
    <dgm:cxn modelId="{70B069BD-C533-4AA2-AD50-60E7352D2B9F}" type="presParOf" srcId="{442C259A-4AAB-4326-8B82-D52CEEBD34E4}" destId="{80DC0DAB-2899-49F2-837E-22C158B055E9}" srcOrd="3" destOrd="0" presId="urn:microsoft.com/office/officeart/2005/8/layout/radial2"/>
    <dgm:cxn modelId="{FA7344AB-E8C7-4C51-BFE0-29A00AB133DE}" type="presParOf" srcId="{442C259A-4AAB-4326-8B82-D52CEEBD34E4}" destId="{28A013CF-A5D1-4B5A-90DD-8161A5E36E3A}" srcOrd="4" destOrd="0" presId="urn:microsoft.com/office/officeart/2005/8/layout/radial2"/>
    <dgm:cxn modelId="{F45552EE-1D33-4C53-B063-7F5C77124A52}" type="presParOf" srcId="{28A013CF-A5D1-4B5A-90DD-8161A5E36E3A}" destId="{DB2EBF36-303E-449A-AD79-B82A954C2314}" srcOrd="0" destOrd="0" presId="urn:microsoft.com/office/officeart/2005/8/layout/radial2"/>
    <dgm:cxn modelId="{3F2FF173-48BB-43D1-992B-E9171E9F7EB6}" type="presParOf" srcId="{28A013CF-A5D1-4B5A-90DD-8161A5E36E3A}" destId="{6C85F489-CD1F-464B-8F9E-8376EA6D3120}" srcOrd="1" destOrd="0" presId="urn:microsoft.com/office/officeart/2005/8/layout/radial2"/>
    <dgm:cxn modelId="{3D11BC87-83C5-4799-8110-6181E0A55468}" type="presParOf" srcId="{442C259A-4AAB-4326-8B82-D52CEEBD34E4}" destId="{1AE5D9AA-B88D-4124-9334-41612BE78269}" srcOrd="5" destOrd="0" presId="urn:microsoft.com/office/officeart/2005/8/layout/radial2"/>
    <dgm:cxn modelId="{7DD194D2-597D-4D9D-B5B4-B261DC7CCECF}" type="presParOf" srcId="{442C259A-4AAB-4326-8B82-D52CEEBD34E4}" destId="{491199BF-39D3-4BD5-AE00-C25E1A72FC66}" srcOrd="6" destOrd="0" presId="urn:microsoft.com/office/officeart/2005/8/layout/radial2"/>
    <dgm:cxn modelId="{23DAF689-0F7F-499C-AEC5-FE3B1F53CEC6}" type="presParOf" srcId="{491199BF-39D3-4BD5-AE00-C25E1A72FC66}" destId="{0BB12326-FF27-4281-A52F-B13E4907B7C5}" srcOrd="0" destOrd="0" presId="urn:microsoft.com/office/officeart/2005/8/layout/radial2"/>
    <dgm:cxn modelId="{BBE64A23-874E-4951-B0C7-EC6D8169904A}" type="presParOf" srcId="{491199BF-39D3-4BD5-AE00-C25E1A72FC66}" destId="{EEA48F6B-29FD-449F-8314-9C1A54AC8985}" srcOrd="1" destOrd="0" presId="urn:microsoft.com/office/officeart/2005/8/layout/radial2"/>
    <dgm:cxn modelId="{40D6B177-59D4-4DD9-9A05-276103DFD57A}" type="presParOf" srcId="{442C259A-4AAB-4326-8B82-D52CEEBD34E4}" destId="{D59EB3DF-89E3-41A3-86FE-95E204BF8C42}" srcOrd="7" destOrd="0" presId="urn:microsoft.com/office/officeart/2005/8/layout/radial2"/>
    <dgm:cxn modelId="{34CC30DE-4C84-46C8-9805-034B792B694D}" type="presParOf" srcId="{442C259A-4AAB-4326-8B82-D52CEEBD34E4}" destId="{C19656C5-A011-4C31-841F-00AC9F6B2F75}" srcOrd="8" destOrd="0" presId="urn:microsoft.com/office/officeart/2005/8/layout/radial2"/>
    <dgm:cxn modelId="{5A44B669-2F87-43E1-919A-5D31459E43F8}" type="presParOf" srcId="{C19656C5-A011-4C31-841F-00AC9F6B2F75}" destId="{532F387D-3DCF-40B8-8B18-ADD857AFD0A4}" srcOrd="0" destOrd="0" presId="urn:microsoft.com/office/officeart/2005/8/layout/radial2"/>
    <dgm:cxn modelId="{05F27300-2849-4377-8BB2-06881DF406FA}" type="presParOf" srcId="{C19656C5-A011-4C31-841F-00AC9F6B2F75}" destId="{71193A88-D5AA-4778-B409-44D11315A2B0}" srcOrd="1" destOrd="0" presId="urn:microsoft.com/office/officeart/2005/8/layout/radial2"/>
    <dgm:cxn modelId="{55D9D636-4DB9-48C3-BA15-B5C6E65BDC9E}" type="presParOf" srcId="{442C259A-4AAB-4326-8B82-D52CEEBD34E4}" destId="{03A80477-654E-48BF-91D0-2C24E3BBDEF7}" srcOrd="9" destOrd="0" presId="urn:microsoft.com/office/officeart/2005/8/layout/radial2"/>
    <dgm:cxn modelId="{C1AD33C0-307E-4DBC-909F-43CED59290F8}" type="presParOf" srcId="{442C259A-4AAB-4326-8B82-D52CEEBD34E4}" destId="{6898BAA7-4C4D-46DD-9B04-DD2B7F383507}" srcOrd="10" destOrd="0" presId="urn:microsoft.com/office/officeart/2005/8/layout/radial2"/>
    <dgm:cxn modelId="{9C147391-64F6-4958-9106-60901FDC7320}" type="presParOf" srcId="{6898BAA7-4C4D-46DD-9B04-DD2B7F383507}" destId="{B53B037E-09EB-4BFA-8FF7-206449A0DBA8}" srcOrd="0" destOrd="0" presId="urn:microsoft.com/office/officeart/2005/8/layout/radial2"/>
    <dgm:cxn modelId="{78A16742-0D23-434B-AAB4-58373D0755AA}" type="presParOf" srcId="{6898BAA7-4C4D-46DD-9B04-DD2B7F383507}" destId="{D6E2FA1D-9863-4575-82FE-D018F8EB462F}" srcOrd="1" destOrd="0" presId="urn:microsoft.com/office/officeart/2005/8/layout/radial2"/>
    <dgm:cxn modelId="{90318D92-F508-4A3C-9FCA-2D5155C1C9B7}" type="presParOf" srcId="{442C259A-4AAB-4326-8B82-D52CEEBD34E4}" destId="{3D7FF0D2-4F4E-47DD-B5EC-A92F5B006832}" srcOrd="11" destOrd="0" presId="urn:microsoft.com/office/officeart/2005/8/layout/radial2"/>
    <dgm:cxn modelId="{F8874258-8BAA-4DE4-991B-4137E11CB489}" type="presParOf" srcId="{442C259A-4AAB-4326-8B82-D52CEEBD34E4}" destId="{3B7642BD-EFBC-4469-9292-0A14730E20C1}" srcOrd="12" destOrd="0" presId="urn:microsoft.com/office/officeart/2005/8/layout/radial2"/>
    <dgm:cxn modelId="{254D8B9C-FAB7-472A-A4AB-BBEFCBF21571}" type="presParOf" srcId="{3B7642BD-EFBC-4469-9292-0A14730E20C1}" destId="{6EF06FFA-3F9C-4D13-9B4B-8D215C1FD43B}" srcOrd="0" destOrd="0" presId="urn:microsoft.com/office/officeart/2005/8/layout/radial2"/>
    <dgm:cxn modelId="{86260DF3-9DB0-412F-82C1-CC8818579697}" type="presParOf" srcId="{3B7642BD-EFBC-4469-9292-0A14730E20C1}" destId="{F91CB7EB-1A32-4FBA-9391-4B788107A7CA}" srcOrd="1" destOrd="0" presId="urn:microsoft.com/office/officeart/2005/8/layout/radial2"/>
    <dgm:cxn modelId="{969F2AE9-9018-4C71-B4B1-1888A5DC49A0}" type="presParOf" srcId="{442C259A-4AAB-4326-8B82-D52CEEBD34E4}" destId="{E1C8CA60-6C9D-44F5-B61A-E95002E8E0BF}" srcOrd="13" destOrd="0" presId="urn:microsoft.com/office/officeart/2005/8/layout/radial2"/>
    <dgm:cxn modelId="{8FD1DC77-85B7-4FD9-A03C-AC125686D144}" type="presParOf" srcId="{442C259A-4AAB-4326-8B82-D52CEEBD34E4}" destId="{6670D6BC-C34B-4491-B321-1D96D9FD1A4C}" srcOrd="14" destOrd="0" presId="urn:microsoft.com/office/officeart/2005/8/layout/radial2"/>
    <dgm:cxn modelId="{0218FA5D-9C35-4662-8E61-CFF8A523861B}" type="presParOf" srcId="{6670D6BC-C34B-4491-B321-1D96D9FD1A4C}" destId="{CDECC2EA-0AA3-40B0-9C10-C641F1DD8565}" srcOrd="0" destOrd="0" presId="urn:microsoft.com/office/officeart/2005/8/layout/radial2"/>
    <dgm:cxn modelId="{15926E6E-51A2-4C1A-B7BE-467BEB140475}" type="presParOf" srcId="{6670D6BC-C34B-4491-B321-1D96D9FD1A4C}" destId="{256599DC-F50C-4A3A-9764-7D58A8FF9B2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8CA60-6C9D-44F5-B61A-E95002E8E0BF}">
      <dsp:nvSpPr>
        <dsp:cNvPr id="0" name=""/>
        <dsp:cNvSpPr/>
      </dsp:nvSpPr>
      <dsp:spPr>
        <a:xfrm rot="1436031">
          <a:off x="2300251" y="4389164"/>
          <a:ext cx="4573185" cy="21489"/>
        </a:xfrm>
        <a:custGeom>
          <a:avLst/>
          <a:gdLst/>
          <a:ahLst/>
          <a:cxnLst/>
          <a:rect l="0" t="0" r="0" b="0"/>
          <a:pathLst>
            <a:path>
              <a:moveTo>
                <a:pt x="0" y="10744"/>
              </a:moveTo>
              <a:lnTo>
                <a:pt x="4573185" y="10744"/>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7FF0D2-4F4E-47DD-B5EC-A92F5B006832}">
      <dsp:nvSpPr>
        <dsp:cNvPr id="0" name=""/>
        <dsp:cNvSpPr/>
      </dsp:nvSpPr>
      <dsp:spPr>
        <a:xfrm rot="2544926">
          <a:off x="2270017" y="4252092"/>
          <a:ext cx="1733476" cy="21489"/>
        </a:xfrm>
        <a:custGeom>
          <a:avLst/>
          <a:gdLst/>
          <a:ahLst/>
          <a:cxnLst/>
          <a:rect l="0" t="0" r="0" b="0"/>
          <a:pathLst>
            <a:path>
              <a:moveTo>
                <a:pt x="0" y="10744"/>
              </a:moveTo>
              <a:lnTo>
                <a:pt x="1733476" y="10744"/>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A80477-654E-48BF-91D0-2C24E3BBDEF7}">
      <dsp:nvSpPr>
        <dsp:cNvPr id="0" name=""/>
        <dsp:cNvSpPr/>
      </dsp:nvSpPr>
      <dsp:spPr>
        <a:xfrm rot="19241548">
          <a:off x="2304016" y="2368069"/>
          <a:ext cx="1704795" cy="21489"/>
        </a:xfrm>
        <a:custGeom>
          <a:avLst/>
          <a:gdLst/>
          <a:ahLst/>
          <a:cxnLst/>
          <a:rect l="0" t="0" r="0" b="0"/>
          <a:pathLst>
            <a:path>
              <a:moveTo>
                <a:pt x="0" y="10744"/>
              </a:moveTo>
              <a:lnTo>
                <a:pt x="1704795" y="10744"/>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9EB3DF-89E3-41A3-86FE-95E204BF8C42}">
      <dsp:nvSpPr>
        <dsp:cNvPr id="0" name=""/>
        <dsp:cNvSpPr/>
      </dsp:nvSpPr>
      <dsp:spPr>
        <a:xfrm rot="15873340">
          <a:off x="1595173" y="2445314"/>
          <a:ext cx="769993" cy="21489"/>
        </a:xfrm>
        <a:custGeom>
          <a:avLst/>
          <a:gdLst/>
          <a:ahLst/>
          <a:cxnLst/>
          <a:rect l="0" t="0" r="0" b="0"/>
          <a:pathLst>
            <a:path>
              <a:moveTo>
                <a:pt x="0" y="10744"/>
              </a:moveTo>
              <a:lnTo>
                <a:pt x="769993" y="10744"/>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E5D9AA-B88D-4124-9334-41612BE78269}">
      <dsp:nvSpPr>
        <dsp:cNvPr id="0" name=""/>
        <dsp:cNvSpPr/>
      </dsp:nvSpPr>
      <dsp:spPr>
        <a:xfrm rot="159206">
          <a:off x="2494659" y="3382547"/>
          <a:ext cx="4115881" cy="21489"/>
        </a:xfrm>
        <a:custGeom>
          <a:avLst/>
          <a:gdLst/>
          <a:ahLst/>
          <a:cxnLst/>
          <a:rect l="0" t="0" r="0" b="0"/>
          <a:pathLst>
            <a:path>
              <a:moveTo>
                <a:pt x="0" y="10744"/>
              </a:moveTo>
              <a:lnTo>
                <a:pt x="4115881" y="10744"/>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DC0DAB-2899-49F2-837E-22C158B055E9}">
      <dsp:nvSpPr>
        <dsp:cNvPr id="0" name=""/>
        <dsp:cNvSpPr/>
      </dsp:nvSpPr>
      <dsp:spPr>
        <a:xfrm rot="20488436">
          <a:off x="2376915" y="2384589"/>
          <a:ext cx="4629417" cy="21489"/>
        </a:xfrm>
        <a:custGeom>
          <a:avLst/>
          <a:gdLst/>
          <a:ahLst/>
          <a:cxnLst/>
          <a:rect l="0" t="0" r="0" b="0"/>
          <a:pathLst>
            <a:path>
              <a:moveTo>
                <a:pt x="0" y="10744"/>
              </a:moveTo>
              <a:lnTo>
                <a:pt x="4629417" y="10744"/>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F24241-64AB-4731-942B-439984198E6A}">
      <dsp:nvSpPr>
        <dsp:cNvPr id="0" name=""/>
        <dsp:cNvSpPr/>
      </dsp:nvSpPr>
      <dsp:spPr>
        <a:xfrm rot="14852203">
          <a:off x="1600648" y="3278023"/>
          <a:ext cx="924812" cy="21489"/>
        </a:xfrm>
        <a:custGeom>
          <a:avLst/>
          <a:gdLst/>
          <a:ahLst/>
          <a:cxnLst/>
          <a:rect l="0" t="0" r="0" b="0"/>
          <a:pathLst>
            <a:path>
              <a:moveTo>
                <a:pt x="0" y="10744"/>
              </a:moveTo>
              <a:lnTo>
                <a:pt x="924812" y="10744"/>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21ABA3-DA0E-4A7F-BABA-0520F5C94D69}">
      <dsp:nvSpPr>
        <dsp:cNvPr id="0" name=""/>
        <dsp:cNvSpPr/>
      </dsp:nvSpPr>
      <dsp:spPr>
        <a:xfrm flipH="1" flipV="1">
          <a:off x="8036747" y="4410761"/>
          <a:ext cx="65068" cy="65068"/>
        </a:xfrm>
        <a:prstGeom prst="ellipse">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516ACCE-134A-4872-876C-4277EA553631}">
      <dsp:nvSpPr>
        <dsp:cNvPr id="0" name=""/>
        <dsp:cNvSpPr/>
      </dsp:nvSpPr>
      <dsp:spPr>
        <a:xfrm>
          <a:off x="971842" y="2822499"/>
          <a:ext cx="2564163" cy="1855813"/>
        </a:xfrm>
        <a:prstGeom prst="ellipse">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2133600" rtl="0">
            <a:lnSpc>
              <a:spcPct val="90000"/>
            </a:lnSpc>
            <a:spcBef>
              <a:spcPct val="0"/>
            </a:spcBef>
            <a:spcAft>
              <a:spcPct val="35000"/>
            </a:spcAft>
            <a:buNone/>
          </a:pPr>
          <a:r>
            <a:rPr lang="en-US" sz="4800" b="1" kern="1200" dirty="0">
              <a:solidFill>
                <a:schemeClr val="bg1"/>
              </a:solidFill>
            </a:rPr>
            <a:t>Dirty jobs?</a:t>
          </a:r>
          <a:endParaRPr lang="en-US" sz="4800" kern="1200" dirty="0">
            <a:solidFill>
              <a:schemeClr val="bg1"/>
            </a:solidFill>
          </a:endParaRPr>
        </a:p>
      </dsp:txBody>
      <dsp:txXfrm>
        <a:off x="1347355" y="3094277"/>
        <a:ext cx="1813137" cy="1312257"/>
      </dsp:txXfrm>
    </dsp:sp>
    <dsp:sp modelId="{DB2EBF36-303E-449A-AD79-B82A954C2314}">
      <dsp:nvSpPr>
        <dsp:cNvPr id="0" name=""/>
        <dsp:cNvSpPr/>
      </dsp:nvSpPr>
      <dsp:spPr>
        <a:xfrm>
          <a:off x="6694726" y="257487"/>
          <a:ext cx="3103332" cy="1893276"/>
        </a:xfrm>
        <a:prstGeom prst="ellipse">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bg1"/>
              </a:solidFill>
            </a:rPr>
            <a:t>A pharmaceutical company which tests its beauty products on animals.</a:t>
          </a:r>
        </a:p>
      </dsp:txBody>
      <dsp:txXfrm>
        <a:off x="7149198" y="534751"/>
        <a:ext cx="2194388" cy="1338748"/>
      </dsp:txXfrm>
    </dsp:sp>
    <dsp:sp modelId="{0BB12326-FF27-4281-A52F-B13E4907B7C5}">
      <dsp:nvSpPr>
        <dsp:cNvPr id="0" name=""/>
        <dsp:cNvSpPr/>
      </dsp:nvSpPr>
      <dsp:spPr>
        <a:xfrm>
          <a:off x="6603702" y="2275709"/>
          <a:ext cx="3887834" cy="2605459"/>
        </a:xfrm>
        <a:prstGeom prst="ellipse">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bg1"/>
              </a:solidFill>
            </a:rPr>
            <a:t>A multinational which trades with the governments of politically oppressed people.</a:t>
          </a:r>
        </a:p>
      </dsp:txBody>
      <dsp:txXfrm>
        <a:off x="7173062" y="2657270"/>
        <a:ext cx="2749114" cy="1842337"/>
      </dsp:txXfrm>
    </dsp:sp>
    <dsp:sp modelId="{532F387D-3DCF-40B8-8B18-ADD857AFD0A4}">
      <dsp:nvSpPr>
        <dsp:cNvPr id="0" name=""/>
        <dsp:cNvSpPr/>
      </dsp:nvSpPr>
      <dsp:spPr>
        <a:xfrm>
          <a:off x="883741" y="765560"/>
          <a:ext cx="1995332" cy="1308512"/>
        </a:xfrm>
        <a:prstGeom prst="ellipse">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bg1"/>
              </a:solidFill>
            </a:rPr>
            <a:t>A weapons producer.</a:t>
          </a:r>
        </a:p>
      </dsp:txBody>
      <dsp:txXfrm>
        <a:off x="1175951" y="957187"/>
        <a:ext cx="1410912" cy="925258"/>
      </dsp:txXfrm>
    </dsp:sp>
    <dsp:sp modelId="{B53B037E-09EB-4BFA-8FF7-206449A0DBA8}">
      <dsp:nvSpPr>
        <dsp:cNvPr id="0" name=""/>
        <dsp:cNvSpPr/>
      </dsp:nvSpPr>
      <dsp:spPr>
        <a:xfrm>
          <a:off x="3406193" y="37384"/>
          <a:ext cx="2663995" cy="2092826"/>
        </a:xfrm>
        <a:prstGeom prst="ellipse">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bg1"/>
              </a:solidFill>
            </a:rPr>
            <a:t>A fast food chain that opens 'restaurants' in beautiful places</a:t>
          </a:r>
          <a:r>
            <a:rPr lang="cs-CZ" sz="2000" kern="1200" dirty="0">
              <a:solidFill>
                <a:schemeClr val="bg1"/>
              </a:solidFill>
            </a:rPr>
            <a:t>.</a:t>
          </a:r>
          <a:endParaRPr lang="en-US" sz="2000" kern="1200" dirty="0">
            <a:solidFill>
              <a:schemeClr val="bg1"/>
            </a:solidFill>
          </a:endParaRPr>
        </a:p>
      </dsp:txBody>
      <dsp:txXfrm>
        <a:off x="3796326" y="343871"/>
        <a:ext cx="1883729" cy="1479852"/>
      </dsp:txXfrm>
    </dsp:sp>
    <dsp:sp modelId="{6EF06FFA-3F9C-4D13-9B4B-8D215C1FD43B}">
      <dsp:nvSpPr>
        <dsp:cNvPr id="0" name=""/>
        <dsp:cNvSpPr/>
      </dsp:nvSpPr>
      <dsp:spPr>
        <a:xfrm>
          <a:off x="3448090" y="4605708"/>
          <a:ext cx="2081779" cy="1785095"/>
        </a:xfrm>
        <a:prstGeom prst="ellipse">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bg1"/>
              </a:solidFill>
            </a:rPr>
            <a:t>A nuclear power station.</a:t>
          </a:r>
        </a:p>
      </dsp:txBody>
      <dsp:txXfrm>
        <a:off x="3752959" y="4867129"/>
        <a:ext cx="1472041" cy="1262253"/>
      </dsp:txXfrm>
    </dsp:sp>
    <dsp:sp modelId="{CDECC2EA-0AA3-40B0-9C10-C641F1DD8565}">
      <dsp:nvSpPr>
        <dsp:cNvPr id="0" name=""/>
        <dsp:cNvSpPr/>
      </dsp:nvSpPr>
      <dsp:spPr>
        <a:xfrm>
          <a:off x="6341458" y="5031009"/>
          <a:ext cx="2972703" cy="1614778"/>
        </a:xfrm>
        <a:prstGeom prst="ellipse">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bg1"/>
              </a:solidFill>
            </a:rPr>
            <a:t>A tobacco company.</a:t>
          </a:r>
        </a:p>
      </dsp:txBody>
      <dsp:txXfrm>
        <a:off x="6776800" y="5267488"/>
        <a:ext cx="2102019" cy="114182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3C633830-2244-49AE-BC4A-47F415C177C6}" type="datetimeFigureOut">
              <a:rPr lang="en-US" smtClean="0"/>
              <a:pPr/>
              <a:t>5/29/2017</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accent1"/>
                </a:solidFill>
              </a:defRPr>
            </a:lvl1pPr>
          </a:lstStyle>
          <a:p>
            <a:fld id="{2AC27A5A-7290-4DE1-BA94-4BE8A8E57DCF}" type="slidenum">
              <a:rPr lang="en-US" smtClean="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49013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72447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3C633830-2244-49AE-BC4A-47F415C177C6}" type="datetimeFigureOut">
              <a:rPr lang="en-US" smtClean="0"/>
              <a:t>5/29/2017</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2AC27A5A-7290-4DE1-BA94-4BE8A8E57DCF}" type="slidenum">
              <a:rPr lang="en-US" smtClean="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225325"/>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31346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accent1"/>
                </a:solidFill>
              </a:defRPr>
            </a:lvl1pPr>
          </a:lstStyle>
          <a:p>
            <a:fld id="{3C633830-2244-49AE-BC4A-47F415C177C6}" type="datetimeFigureOut">
              <a:rPr lang="en-US" smtClean="0"/>
              <a:pPr/>
              <a:t>5/29/2017</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accent1"/>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2AC27A5A-7290-4DE1-BA94-4BE8A8E57DCF}" type="slidenum">
              <a:rPr lang="en-US" smtClean="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394480"/>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smtClean="0"/>
              <a:t>5/29/2017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405016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smtClean="0"/>
              <a:t>5/29/2017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25511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33830-2244-49AE-BC4A-47F415C177C6}" type="datetimeFigureOut">
              <a:rPr lang="en-US" smtClean="0"/>
              <a:t>5/29/2017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17575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smtClean="0"/>
              <a:t>5/29/2017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661720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t>5/29/2017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1157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t>5/29/2017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45943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accent1"/>
                </a:solidFill>
                <a:latin typeface="+mj-lt"/>
              </a:defRPr>
            </a:lvl1pPr>
          </a:lstStyle>
          <a:p>
            <a:fld id="{3C633830-2244-49AE-BC4A-47F415C177C6}" type="datetimeFigureOut">
              <a:rPr lang="en-US" smtClean="0"/>
              <a:pPr/>
              <a:t>5/29/2017</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accent1"/>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AC27A5A-7290-4DE1-BA94-4BE8A8E57DCF}" type="slidenum">
              <a:rPr lang="en-US" smtClean="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7112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defTabSz="914400" rtl="0" eaLnBrk="1" latinLnBrk="0" hangingPunct="1">
        <a:lnSpc>
          <a:spcPct val="90000"/>
        </a:lnSpc>
        <a:spcBef>
          <a:spcPct val="0"/>
        </a:spcBef>
        <a:buNone/>
        <a:defRPr sz="5000" b="0" i="1" kern="1200" baseline="0">
          <a:solidFill>
            <a:schemeClr val="accent1"/>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2" y="1143293"/>
            <a:ext cx="8639288" cy="4268965"/>
          </a:xfrm>
        </p:spPr>
        <p:txBody>
          <a:bodyPr>
            <a:normAutofit/>
          </a:bodyPr>
          <a:lstStyle/>
          <a:p>
            <a:r>
              <a:rPr lang="cs-CZ" sz="8800" dirty="0"/>
              <a:t>END-OF-TERM</a:t>
            </a:r>
            <a:br>
              <a:rPr lang="cs-CZ" sz="8800" dirty="0"/>
            </a:br>
            <a:r>
              <a:rPr lang="cs-CZ" sz="8800" dirty="0"/>
              <a:t>REVISION</a:t>
            </a:r>
          </a:p>
        </p:txBody>
      </p:sp>
      <p:sp>
        <p:nvSpPr>
          <p:cNvPr id="3" name="Subtitle 2"/>
          <p:cNvSpPr>
            <a:spLocks noGrp="1"/>
          </p:cNvSpPr>
          <p:nvPr>
            <p:ph type="subTitle" idx="1"/>
          </p:nvPr>
        </p:nvSpPr>
        <p:spPr/>
        <p:txBody>
          <a:bodyPr>
            <a:normAutofit/>
          </a:bodyPr>
          <a:lstStyle/>
          <a:p>
            <a:r>
              <a:rPr lang="cs-CZ" sz="3200" dirty="0"/>
              <a:t>WEEKS 7 - 14</a:t>
            </a:r>
          </a:p>
        </p:txBody>
      </p:sp>
      <p:pic>
        <p:nvPicPr>
          <p:cNvPr id="4" name="Picture 3"/>
          <p:cNvPicPr>
            <a:picLocks noChangeAspect="1"/>
          </p:cNvPicPr>
          <p:nvPr/>
        </p:nvPicPr>
        <p:blipFill>
          <a:blip r:embed="rId2">
            <a:clrChange>
              <a:clrFrom>
                <a:srgbClr val="33A485"/>
              </a:clrFrom>
              <a:clrTo>
                <a:srgbClr val="33A485">
                  <a:alpha val="0"/>
                </a:srgbClr>
              </a:clrTo>
            </a:clrChange>
          </a:blip>
          <a:stretch>
            <a:fillRect/>
          </a:stretch>
        </p:blipFill>
        <p:spPr>
          <a:xfrm>
            <a:off x="9059492" y="3277775"/>
            <a:ext cx="2988129" cy="3486150"/>
          </a:xfrm>
          <a:prstGeom prst="rect">
            <a:avLst/>
          </a:prstGeom>
        </p:spPr>
      </p:pic>
    </p:spTree>
    <p:extLst>
      <p:ext uri="{BB962C8B-B14F-4D97-AF65-F5344CB8AC3E}">
        <p14:creationId xmlns:p14="http://schemas.microsoft.com/office/powerpoint/2010/main" val="237817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8589" y="569066"/>
            <a:ext cx="6352674" cy="5655156"/>
          </a:xfrm>
        </p:spPr>
        <p:txBody>
          <a:bodyPr>
            <a:normAutofit fontScale="92500"/>
          </a:bodyPr>
          <a:lstStyle/>
          <a:p>
            <a:pPr>
              <a:lnSpc>
                <a:spcPct val="150000"/>
              </a:lnSpc>
            </a:pPr>
            <a:r>
              <a:rPr lang="cs-CZ" sz="3200" dirty="0"/>
              <a:t>What is the most commonly committed crime in China? Why is it so common?</a:t>
            </a:r>
          </a:p>
          <a:p>
            <a:pPr>
              <a:lnSpc>
                <a:spcPct val="150000"/>
              </a:lnSpc>
            </a:pPr>
            <a:r>
              <a:rPr lang="cs-CZ" sz="3200" dirty="0"/>
              <a:t>Do you know anyone who has committed a crime? What and why?</a:t>
            </a:r>
          </a:p>
          <a:p>
            <a:pPr>
              <a:lnSpc>
                <a:spcPct val="150000"/>
              </a:lnSpc>
            </a:pPr>
            <a:r>
              <a:rPr lang="cs-CZ" sz="3200" dirty="0"/>
              <a:t>How can the government prevent people from committing crimes?</a:t>
            </a:r>
          </a:p>
        </p:txBody>
      </p:sp>
      <p:sp>
        <p:nvSpPr>
          <p:cNvPr id="4" name="Title 1"/>
          <p:cNvSpPr>
            <a:spLocks noGrp="1"/>
          </p:cNvSpPr>
          <p:nvPr>
            <p:ph type="title"/>
          </p:nvPr>
        </p:nvSpPr>
        <p:spPr>
          <a:xfrm>
            <a:off x="133269" y="803682"/>
            <a:ext cx="4785405" cy="1849281"/>
          </a:xfrm>
        </p:spPr>
        <p:txBody>
          <a:bodyPr>
            <a:normAutofit/>
          </a:bodyPr>
          <a:lstStyle/>
          <a:p>
            <a:r>
              <a:rPr lang="cs-CZ" sz="5400" b="1" dirty="0"/>
              <a:t>Crime</a:t>
            </a:r>
            <a:br>
              <a:rPr lang="cs-CZ" sz="5400" b="1" dirty="0"/>
            </a:br>
            <a:r>
              <a:rPr lang="cs-CZ" sz="4000" dirty="0"/>
              <a:t>(World Pass unit 7)</a:t>
            </a:r>
            <a:endParaRPr lang="cs-CZ" sz="5400" b="1" dirty="0"/>
          </a:p>
        </p:txBody>
      </p:sp>
      <p:sp>
        <p:nvSpPr>
          <p:cNvPr id="5" name="AutoShape 2" descr="http://cdn.static-economist.com/sites/default/files/images/2013/07/blogs/economist-explains/20130727_blp50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076" name="Picture 4" descr="http://cdn.static-economist.com/sites/default/files/images/2013/07/blogs/economist-explains/20130727_blp502.jpg"/>
          <p:cNvPicPr>
            <a:picLocks noChangeAspect="1" noChangeArrowheads="1"/>
          </p:cNvPicPr>
          <p:nvPr/>
        </p:nvPicPr>
        <p:blipFill rotWithShape="1">
          <a:blip r:embed="rId2">
            <a:extLst>
              <a:ext uri="{28A0092B-C50C-407E-A947-70E740481C1C}">
                <a14:useLocalDpi xmlns:a14="http://schemas.microsoft.com/office/drawing/2010/main" val="0"/>
              </a:ext>
            </a:extLst>
          </a:blip>
          <a:srcRect l="5323" r="4116"/>
          <a:stretch/>
        </p:blipFill>
        <p:spPr bwMode="auto">
          <a:xfrm>
            <a:off x="133269" y="2652963"/>
            <a:ext cx="4789739" cy="29778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15380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Circle the correct form of the verb.</a:t>
            </a:r>
          </a:p>
        </p:txBody>
      </p:sp>
      <p:pic>
        <p:nvPicPr>
          <p:cNvPr id="4" name="Content Placeholder 3"/>
          <p:cNvPicPr>
            <a:picLocks noGrp="1" noChangeAspect="1" noChangeArrowheads="1"/>
          </p:cNvPicPr>
          <p:nvPr>
            <p:ph idx="1"/>
          </p:nvPr>
        </p:nvPicPr>
        <p:blipFill rotWithShape="1">
          <a:blip r:embed="rId2"/>
          <a:srcRect l="53880" t="18672"/>
          <a:stretch/>
        </p:blipFill>
        <p:spPr bwMode="auto">
          <a:xfrm>
            <a:off x="5366084" y="156409"/>
            <a:ext cx="5330587" cy="6495641"/>
          </a:xfrm>
          <a:prstGeom prst="rect">
            <a:avLst/>
          </a:prstGeom>
          <a:noFill/>
          <a:ln w="9525">
            <a:noFill/>
            <a:miter lim="800000"/>
            <a:headEnd/>
            <a:tailEnd/>
          </a:ln>
          <a:effectLst/>
        </p:spPr>
      </p:pic>
    </p:spTree>
    <p:extLst>
      <p:ext uri="{BB962C8B-B14F-4D97-AF65-F5344CB8AC3E}">
        <p14:creationId xmlns:p14="http://schemas.microsoft.com/office/powerpoint/2010/main" val="253373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69" y="379204"/>
            <a:ext cx="3833906" cy="4952492"/>
          </a:xfrm>
        </p:spPr>
        <p:txBody>
          <a:bodyPr/>
          <a:lstStyle/>
          <a:p>
            <a:r>
              <a:rPr lang="cs-CZ" dirty="0"/>
              <a:t>Do you agree or disagree?</a:t>
            </a:r>
            <a:br>
              <a:rPr lang="cs-CZ" dirty="0"/>
            </a:br>
            <a:r>
              <a:rPr lang="cs-CZ" dirty="0"/>
              <a:t>Why?</a:t>
            </a:r>
          </a:p>
        </p:txBody>
      </p:sp>
      <p:pic>
        <p:nvPicPr>
          <p:cNvPr id="4" name="Picture 2"/>
          <p:cNvPicPr>
            <a:picLocks noGrp="1" noChangeAspect="1" noChangeArrowheads="1"/>
          </p:cNvPicPr>
          <p:nvPr>
            <p:ph idx="1"/>
          </p:nvPr>
        </p:nvPicPr>
        <p:blipFill>
          <a:blip r:embed="rId2">
            <a:duotone>
              <a:prstClr val="black"/>
              <a:schemeClr val="accent6">
                <a:lumMod val="20000"/>
                <a:lumOff val="80000"/>
                <a:tint val="45000"/>
                <a:satMod val="400000"/>
              </a:schemeClr>
            </a:duotone>
          </a:blip>
          <a:stretch>
            <a:fillRect/>
          </a:stretch>
        </p:blipFill>
        <p:spPr bwMode="auto">
          <a:xfrm>
            <a:off x="5498432" y="379204"/>
            <a:ext cx="5471677" cy="5980107"/>
          </a:xfrm>
          <a:prstGeom prst="rect">
            <a:avLst/>
          </a:prstGeom>
          <a:noFill/>
          <a:ln w="9525">
            <a:noFill/>
            <a:miter lim="800000"/>
            <a:headEnd/>
            <a:tailEnd/>
          </a:ln>
          <a:effectLst/>
        </p:spPr>
      </p:pic>
    </p:spTree>
    <p:extLst>
      <p:ext uri="{BB962C8B-B14F-4D97-AF65-F5344CB8AC3E}">
        <p14:creationId xmlns:p14="http://schemas.microsoft.com/office/powerpoint/2010/main" val="1049284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6084" y="569066"/>
            <a:ext cx="6725652" cy="5655156"/>
          </a:xfrm>
        </p:spPr>
        <p:txBody>
          <a:bodyPr>
            <a:normAutofit/>
          </a:bodyPr>
          <a:lstStyle/>
          <a:p>
            <a:pPr>
              <a:lnSpc>
                <a:spcPct val="150000"/>
              </a:lnSpc>
            </a:pPr>
            <a:r>
              <a:rPr lang="cs-CZ" sz="3200" dirty="0"/>
              <a:t>What would you do if you had a million dollars?</a:t>
            </a:r>
          </a:p>
          <a:p>
            <a:pPr>
              <a:lnSpc>
                <a:spcPct val="150000"/>
              </a:lnSpc>
            </a:pPr>
            <a:r>
              <a:rPr lang="cs-CZ" sz="3200" dirty="0"/>
              <a:t>Have you ever donated any money to charity?</a:t>
            </a:r>
          </a:p>
          <a:p>
            <a:pPr>
              <a:lnSpc>
                <a:spcPct val="150000"/>
              </a:lnSpc>
            </a:pPr>
            <a:r>
              <a:rPr lang="cs-CZ" sz="3200" dirty="0"/>
              <a:t>Have you ever lost your card or money? Did you find it in the end?</a:t>
            </a:r>
          </a:p>
        </p:txBody>
      </p:sp>
      <p:sp>
        <p:nvSpPr>
          <p:cNvPr id="5" name="Title 1"/>
          <p:cNvSpPr>
            <a:spLocks noGrp="1"/>
          </p:cNvSpPr>
          <p:nvPr>
            <p:ph type="title"/>
          </p:nvPr>
        </p:nvSpPr>
        <p:spPr>
          <a:xfrm>
            <a:off x="133269" y="803682"/>
            <a:ext cx="4785405" cy="1849281"/>
          </a:xfrm>
        </p:spPr>
        <p:txBody>
          <a:bodyPr>
            <a:normAutofit/>
          </a:bodyPr>
          <a:lstStyle/>
          <a:p>
            <a:r>
              <a:rPr lang="cs-CZ" sz="5400" b="1" dirty="0"/>
              <a:t>Money</a:t>
            </a:r>
            <a:br>
              <a:rPr lang="cs-CZ" sz="5400" b="1" dirty="0"/>
            </a:br>
            <a:r>
              <a:rPr lang="cs-CZ" sz="4000" dirty="0"/>
              <a:t>(World Pass unit 8)</a:t>
            </a:r>
            <a:endParaRPr lang="cs-CZ" sz="5400" b="1" dirty="0"/>
          </a:p>
        </p:txBody>
      </p:sp>
      <p:pic>
        <p:nvPicPr>
          <p:cNvPr id="4098" name="Picture 2" descr="http://i.forbesimg.com/media/2009/12/16/1216_cash-dollars_650x455.jpg"/>
          <p:cNvPicPr>
            <a:picLocks noChangeAspect="1" noChangeArrowheads="1"/>
          </p:cNvPicPr>
          <p:nvPr/>
        </p:nvPicPr>
        <p:blipFill rotWithShape="1">
          <a:blip r:embed="rId2">
            <a:extLst>
              <a:ext uri="{28A0092B-C50C-407E-A947-70E740481C1C}">
                <a14:useLocalDpi xmlns:a14="http://schemas.microsoft.com/office/drawing/2010/main" val="0"/>
              </a:ext>
            </a:extLst>
          </a:blip>
          <a:srcRect l="6398" t="8287" r="7124" b="8428"/>
          <a:stretch/>
        </p:blipFill>
        <p:spPr bwMode="auto">
          <a:xfrm>
            <a:off x="0" y="2652963"/>
            <a:ext cx="5041733" cy="3398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325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224425"/>
            <a:ext cx="10490712" cy="1166493"/>
          </a:xfrm>
        </p:spPr>
        <p:txBody>
          <a:bodyPr>
            <a:normAutofit fontScale="90000"/>
          </a:bodyPr>
          <a:lstStyle/>
          <a:p>
            <a:r>
              <a:rPr lang="cs-CZ" dirty="0"/>
              <a:t>Is money the most important thing?</a:t>
            </a:r>
          </a:p>
        </p:txBody>
      </p:sp>
      <p:sp>
        <p:nvSpPr>
          <p:cNvPr id="3" name="Content Placeholder 2"/>
          <p:cNvSpPr>
            <a:spLocks noGrp="1"/>
          </p:cNvSpPr>
          <p:nvPr>
            <p:ph idx="1"/>
          </p:nvPr>
        </p:nvSpPr>
        <p:spPr>
          <a:xfrm>
            <a:off x="684211" y="1390918"/>
            <a:ext cx="10932533" cy="2910149"/>
          </a:xfrm>
        </p:spPr>
        <p:txBody>
          <a:bodyPr>
            <a:normAutofit/>
          </a:bodyPr>
          <a:lstStyle/>
          <a:p>
            <a:r>
              <a:rPr lang="cs-CZ" sz="3200" b="1" dirty="0"/>
              <a:t>Why</a:t>
            </a:r>
            <a:r>
              <a:rPr lang="cs-CZ" sz="3200" dirty="0"/>
              <a:t> do so many people list money as the most important thing in their lives?</a:t>
            </a:r>
          </a:p>
          <a:p>
            <a:r>
              <a:rPr lang="cs-CZ" sz="3200" dirty="0"/>
              <a:t>What may be the </a:t>
            </a:r>
            <a:r>
              <a:rPr lang="cs-CZ" sz="3200" b="1" dirty="0"/>
              <a:t>social or historical reasons</a:t>
            </a:r>
            <a:r>
              <a:rPr lang="cs-CZ" sz="3200" dirty="0"/>
              <a:t>?</a:t>
            </a:r>
          </a:p>
          <a:p>
            <a:r>
              <a:rPr lang="cs-CZ" sz="3200" dirty="0"/>
              <a:t>What is </a:t>
            </a:r>
            <a:r>
              <a:rPr lang="cs-CZ" sz="3200" b="1" dirty="0"/>
              <a:t>your opinion</a:t>
            </a:r>
            <a:r>
              <a:rPr lang="cs-CZ" sz="3200" dirty="0"/>
              <a:t>? Do you feel the same? Why (not)?</a:t>
            </a:r>
          </a:p>
        </p:txBody>
      </p:sp>
      <p:pic>
        <p:nvPicPr>
          <p:cNvPr id="4" name="Picture 3"/>
          <p:cNvPicPr>
            <a:picLocks noChangeAspect="1"/>
          </p:cNvPicPr>
          <p:nvPr/>
        </p:nvPicPr>
        <p:blipFill>
          <a:blip r:embed="rId2"/>
          <a:stretch>
            <a:fillRect/>
          </a:stretch>
        </p:blipFill>
        <p:spPr>
          <a:xfrm rot="21189253">
            <a:off x="6571881" y="4232940"/>
            <a:ext cx="4477957" cy="2366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75682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17512" y="312820"/>
            <a:ext cx="11393488" cy="5739063"/>
          </a:xfrm>
          <a:prstGeom prst="rect">
            <a:avLst/>
          </a:prstGeom>
        </p:spPr>
        <p:txBody>
          <a:bodyPr vert="horz" lIns="91440" tIns="45720" rIns="91440" bIns="45720" rtlCol="0" anchor="t">
            <a:no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457200" indent="-457200">
              <a:lnSpc>
                <a:spcPct val="150000"/>
              </a:lnSpc>
              <a:buFont typeface="+mj-lt"/>
              <a:buAutoNum type="arabicPeriod"/>
            </a:pPr>
            <a:r>
              <a:rPr lang="en-GB" sz="2800" b="1" dirty="0">
                <a:solidFill>
                  <a:schemeClr val="accent1">
                    <a:lumMod val="75000"/>
                  </a:schemeClr>
                </a:solidFill>
              </a:rPr>
              <a:t>What is the most extravagant restaurant, party, or social event that you’ve ever been to? What was it like?</a:t>
            </a:r>
          </a:p>
          <a:p>
            <a:pPr marL="457200" indent="-457200">
              <a:lnSpc>
                <a:spcPct val="150000"/>
              </a:lnSpc>
              <a:buFont typeface="+mj-lt"/>
              <a:buAutoNum type="arabicPeriod"/>
            </a:pPr>
            <a:r>
              <a:rPr lang="en-GB" sz="2800" b="1" dirty="0">
                <a:solidFill>
                  <a:schemeClr val="accent1">
                    <a:lumMod val="75000"/>
                  </a:schemeClr>
                </a:solidFill>
              </a:rPr>
              <a:t>Imagine that you could change lives for a day with a person of great wealth. Who would you change places with? Why?</a:t>
            </a:r>
          </a:p>
          <a:p>
            <a:pPr marL="457200" indent="-457200">
              <a:lnSpc>
                <a:spcPct val="150000"/>
              </a:lnSpc>
              <a:buFont typeface="+mj-lt"/>
              <a:buAutoNum type="arabicPeriod"/>
            </a:pPr>
            <a:r>
              <a:rPr lang="en-GB" sz="2800" b="1" dirty="0">
                <a:solidFill>
                  <a:schemeClr val="accent1">
                    <a:lumMod val="75000"/>
                  </a:schemeClr>
                </a:solidFill>
              </a:rPr>
              <a:t>What is something you’re saving up for? Why do you want it/need it?</a:t>
            </a:r>
          </a:p>
          <a:p>
            <a:pPr marL="457200" indent="-457200">
              <a:lnSpc>
                <a:spcPct val="150000"/>
              </a:lnSpc>
              <a:buFont typeface="+mj-lt"/>
              <a:buAutoNum type="arabicPeriod"/>
            </a:pPr>
            <a:r>
              <a:rPr lang="en-GB" sz="2800" b="1" dirty="0">
                <a:solidFill>
                  <a:schemeClr val="accent1">
                    <a:lumMod val="75000"/>
                  </a:schemeClr>
                </a:solidFill>
              </a:rPr>
              <a:t>If you inherited a large sum of money, what is the first thing you would spend it on? Why?</a:t>
            </a:r>
          </a:p>
          <a:p>
            <a:pPr marL="457200" indent="-457200">
              <a:lnSpc>
                <a:spcPct val="150000"/>
              </a:lnSpc>
              <a:buFont typeface="+mj-lt"/>
              <a:buAutoNum type="arabicPeriod"/>
            </a:pPr>
            <a:r>
              <a:rPr lang="en-GB" sz="2800" b="1" dirty="0">
                <a:solidFill>
                  <a:schemeClr val="accent1">
                    <a:lumMod val="75000"/>
                  </a:schemeClr>
                </a:solidFill>
              </a:rPr>
              <a:t>What is something you’d never do for money? Why not?</a:t>
            </a:r>
          </a:p>
        </p:txBody>
      </p:sp>
    </p:spTree>
    <p:extLst>
      <p:ext uri="{BB962C8B-B14F-4D97-AF65-F5344CB8AC3E}">
        <p14:creationId xmlns:p14="http://schemas.microsoft.com/office/powerpoint/2010/main" val="2252049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2020" y="569066"/>
            <a:ext cx="6737683" cy="5655156"/>
          </a:xfrm>
        </p:spPr>
        <p:txBody>
          <a:bodyPr>
            <a:normAutofit/>
          </a:bodyPr>
          <a:lstStyle/>
          <a:p>
            <a:pPr>
              <a:lnSpc>
                <a:spcPct val="150000"/>
              </a:lnSpc>
            </a:pPr>
            <a:r>
              <a:rPr lang="cs-CZ" sz="3200" dirty="0"/>
              <a:t>What country do you want to visit the most? Why?</a:t>
            </a:r>
          </a:p>
          <a:p>
            <a:pPr>
              <a:lnSpc>
                <a:spcPct val="150000"/>
              </a:lnSpc>
            </a:pPr>
            <a:r>
              <a:rPr lang="cs-CZ" sz="3200" dirty="0"/>
              <a:t>Do you like travelling with your family? Why (not)?</a:t>
            </a:r>
          </a:p>
          <a:p>
            <a:pPr>
              <a:lnSpc>
                <a:spcPct val="150000"/>
              </a:lnSpc>
            </a:pPr>
            <a:r>
              <a:rPr lang="cs-CZ" sz="3200" dirty="0"/>
              <a:t>Do you think all students should travel abroad? Why (not)?</a:t>
            </a:r>
          </a:p>
        </p:txBody>
      </p:sp>
      <p:sp>
        <p:nvSpPr>
          <p:cNvPr id="4" name="Title 1"/>
          <p:cNvSpPr>
            <a:spLocks noGrp="1"/>
          </p:cNvSpPr>
          <p:nvPr>
            <p:ph type="title"/>
          </p:nvPr>
        </p:nvSpPr>
        <p:spPr>
          <a:xfrm>
            <a:off x="133269" y="803682"/>
            <a:ext cx="4785405" cy="1849281"/>
          </a:xfrm>
        </p:spPr>
        <p:txBody>
          <a:bodyPr>
            <a:normAutofit fontScale="90000"/>
          </a:bodyPr>
          <a:lstStyle/>
          <a:p>
            <a:r>
              <a:rPr lang="cs-CZ" sz="5400" b="1" dirty="0"/>
              <a:t>Travelling</a:t>
            </a:r>
            <a:br>
              <a:rPr lang="cs-CZ" sz="5400" b="1" dirty="0"/>
            </a:br>
            <a:r>
              <a:rPr lang="cs-CZ" sz="4000" dirty="0"/>
              <a:t>(World Pass unit 10)</a:t>
            </a:r>
            <a:endParaRPr lang="cs-CZ" sz="5400" b="1" dirty="0"/>
          </a:p>
        </p:txBody>
      </p:sp>
      <p:pic>
        <p:nvPicPr>
          <p:cNvPr id="5122" name="Picture 2" descr="http://az616578.vo.msecnd.net/files/2016/06/15/636016186501564018-958448680_trave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16" y="3068053"/>
            <a:ext cx="4632157" cy="2779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11108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03058" y="430037"/>
            <a:ext cx="6491037" cy="943054"/>
          </a:xfrm>
        </p:spPr>
        <p:txBody>
          <a:bodyPr>
            <a:normAutofit fontScale="90000"/>
          </a:bodyPr>
          <a:lstStyle/>
          <a:p>
            <a:pPr algn="ctr"/>
            <a:r>
              <a:rPr lang="en-US" altLang="zh-CN" sz="6000" dirty="0"/>
              <a:t>Adventure holidays</a:t>
            </a:r>
            <a:endParaRPr lang="zh-CN" altLang="en-US" sz="6000" dirty="0"/>
          </a:p>
        </p:txBody>
      </p:sp>
      <p:sp>
        <p:nvSpPr>
          <p:cNvPr id="5" name="Content Placeholder 2"/>
          <p:cNvSpPr>
            <a:spLocks noGrp="1"/>
          </p:cNvSpPr>
          <p:nvPr>
            <p:ph sz="quarter" idx="4294967295"/>
          </p:nvPr>
        </p:nvSpPr>
        <p:spPr>
          <a:xfrm>
            <a:off x="403058" y="2781471"/>
            <a:ext cx="6491037" cy="2127414"/>
          </a:xfrm>
          <a:prstGeom prst="rect">
            <a:avLst/>
          </a:prstGeom>
        </p:spPr>
        <p:txBody>
          <a:bodyPr>
            <a:normAutofit/>
          </a:bodyPr>
          <a:lstStyle/>
          <a:p>
            <a:r>
              <a:rPr lang="en-US" altLang="zh-CN" sz="3200" dirty="0"/>
              <a:t>What are these places like?</a:t>
            </a:r>
          </a:p>
          <a:p>
            <a:r>
              <a:rPr lang="en-US" altLang="zh-CN" sz="3200" dirty="0"/>
              <a:t>Weather / main features / animals </a:t>
            </a:r>
          </a:p>
          <a:p>
            <a:r>
              <a:rPr lang="en-US" altLang="zh-CN" sz="3200" dirty="0"/>
              <a:t>What could you do there?</a:t>
            </a:r>
            <a:endParaRPr lang="zh-CN" altLang="en-US" sz="3200" dirty="0"/>
          </a:p>
        </p:txBody>
      </p:sp>
      <p:pic>
        <p:nvPicPr>
          <p:cNvPr id="6" name="Picture 2"/>
          <p:cNvPicPr>
            <a:picLocks noChangeAspect="1" noChangeArrowheads="1"/>
          </p:cNvPicPr>
          <p:nvPr/>
        </p:nvPicPr>
        <p:blipFill rotWithShape="1">
          <a:blip r:embed="rId2">
            <a:duotone>
              <a:prstClr val="black"/>
              <a:schemeClr val="accent3">
                <a:tint val="45000"/>
                <a:satMod val="400000"/>
              </a:schemeClr>
            </a:duotone>
          </a:blip>
          <a:srcRect l="3309" r="3453"/>
          <a:stretch/>
        </p:blipFill>
        <p:spPr bwMode="auto">
          <a:xfrm>
            <a:off x="403057" y="1716957"/>
            <a:ext cx="6491038" cy="720647"/>
          </a:xfrm>
          <a:prstGeom prst="rect">
            <a:avLst/>
          </a:prstGeom>
          <a:noFill/>
          <a:ln w="9525">
            <a:noFill/>
            <a:miter lim="800000"/>
            <a:headEnd/>
            <a:tailEnd/>
          </a:ln>
          <a:effectLst/>
        </p:spPr>
      </p:pic>
      <p:pic>
        <p:nvPicPr>
          <p:cNvPr id="6152" name="Picture 8" descr="http://i0.wp.com/todiscoverrussia.com/wp-content/uploads/2014/10/Chulman-River-Valley-in-Eastern-Siberia-in-win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2452">
            <a:off x="7836600" y="-385985"/>
            <a:ext cx="4400463" cy="28600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146" name="Picture 2" descr="https://media1.britannica.com/eb-media/10/152310-004-AE62B6B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521" y="1412257"/>
            <a:ext cx="3934327" cy="26181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148" name="Picture 4" descr="http://i.telegraph.co.uk/multimedia/archive/03556/him-mount-AP725684_3556354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29309">
            <a:off x="5462937" y="4618415"/>
            <a:ext cx="4305845" cy="26876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150" name="Picture 6" descr="https://grist.files.wordpress.com/2009/08/checkout_rainforest_42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28336">
            <a:off x="8532517" y="3177217"/>
            <a:ext cx="4118307" cy="29361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24874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41" y="288750"/>
            <a:ext cx="5762348" cy="1944216"/>
          </a:xfrm>
        </p:spPr>
        <p:txBody>
          <a:bodyPr>
            <a:normAutofit/>
          </a:bodyPr>
          <a:lstStyle/>
          <a:p>
            <a:r>
              <a:rPr lang="cs-CZ" sz="6600" dirty="0"/>
              <a:t>YOUR IDEAL HOLIDAY</a:t>
            </a:r>
          </a:p>
        </p:txBody>
      </p:sp>
      <p:sp>
        <p:nvSpPr>
          <p:cNvPr id="3" name="Content Placeholder 2"/>
          <p:cNvSpPr>
            <a:spLocks noGrp="1"/>
          </p:cNvSpPr>
          <p:nvPr>
            <p:ph sz="quarter" idx="13"/>
          </p:nvPr>
        </p:nvSpPr>
        <p:spPr>
          <a:xfrm>
            <a:off x="515312" y="2488193"/>
            <a:ext cx="8278688" cy="3424107"/>
          </a:xfrm>
        </p:spPr>
        <p:txBody>
          <a:bodyPr>
            <a:noAutofit/>
          </a:bodyPr>
          <a:lstStyle/>
          <a:p>
            <a:r>
              <a:rPr lang="cs-CZ" sz="3200" dirty="0"/>
              <a:t>Summer or winter holiday?</a:t>
            </a:r>
          </a:p>
          <a:p>
            <a:r>
              <a:rPr lang="cs-CZ" sz="3200" dirty="0"/>
              <a:t>Where would you go? Why?</a:t>
            </a:r>
          </a:p>
          <a:p>
            <a:r>
              <a:rPr lang="cs-CZ" sz="3200" dirty="0"/>
              <a:t>Who would you take with you?</a:t>
            </a:r>
          </a:p>
          <a:p>
            <a:r>
              <a:rPr lang="cs-CZ" sz="3200" dirty="0"/>
              <a:t>What would you do there?</a:t>
            </a:r>
          </a:p>
          <a:p>
            <a:r>
              <a:rPr lang="cs-CZ" sz="3200" dirty="0"/>
              <a:t>What would you pack in your suitcase?</a:t>
            </a:r>
          </a:p>
        </p:txBody>
      </p:sp>
      <p:pic>
        <p:nvPicPr>
          <p:cNvPr id="4" name="Picture 3"/>
          <p:cNvPicPr>
            <a:picLocks noChangeAspect="1"/>
          </p:cNvPicPr>
          <p:nvPr/>
        </p:nvPicPr>
        <p:blipFill>
          <a:blip r:embed="rId2"/>
          <a:stretch>
            <a:fillRect/>
          </a:stretch>
        </p:blipFill>
        <p:spPr>
          <a:xfrm rot="1303187">
            <a:off x="6897164" y="1015056"/>
            <a:ext cx="4548850" cy="32505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57107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35" y="247135"/>
            <a:ext cx="4348771" cy="2792627"/>
          </a:xfrm>
        </p:spPr>
        <p:txBody>
          <a:bodyPr/>
          <a:lstStyle/>
          <a:p>
            <a:r>
              <a:rPr lang="cs-CZ" dirty="0"/>
              <a:t>Men and women</a:t>
            </a:r>
            <a:br>
              <a:rPr lang="cs-CZ" dirty="0"/>
            </a:br>
            <a:br>
              <a:rPr lang="cs-CZ" dirty="0"/>
            </a:br>
            <a:r>
              <a:rPr lang="cs-CZ" sz="2800" dirty="0"/>
              <a:t>(World Pass unit 11) </a:t>
            </a:r>
            <a:endParaRPr lang="cs-CZ" dirty="0"/>
          </a:p>
        </p:txBody>
      </p:sp>
      <p:sp>
        <p:nvSpPr>
          <p:cNvPr id="3" name="Content Placeholder 2"/>
          <p:cNvSpPr>
            <a:spLocks noGrp="1"/>
          </p:cNvSpPr>
          <p:nvPr>
            <p:ph idx="1"/>
          </p:nvPr>
        </p:nvSpPr>
        <p:spPr>
          <a:xfrm>
            <a:off x="5305168" y="247135"/>
            <a:ext cx="6248398" cy="6145981"/>
          </a:xfrm>
        </p:spPr>
        <p:txBody>
          <a:bodyPr>
            <a:normAutofit lnSpcReduction="10000"/>
          </a:bodyPr>
          <a:lstStyle/>
          <a:p>
            <a:pPr>
              <a:lnSpc>
                <a:spcPct val="150000"/>
              </a:lnSpc>
              <a:spcBef>
                <a:spcPts val="1200"/>
              </a:spcBef>
            </a:pPr>
            <a:r>
              <a:rPr lang="cs-CZ" sz="2800" dirty="0"/>
              <a:t>What in your opinion are the main differences in male and female thinking?</a:t>
            </a:r>
          </a:p>
          <a:p>
            <a:pPr>
              <a:lnSpc>
                <a:spcPct val="150000"/>
              </a:lnSpc>
              <a:spcBef>
                <a:spcPts val="1200"/>
              </a:spcBef>
            </a:pPr>
            <a:r>
              <a:rPr lang="cs-CZ" sz="2800" dirty="0"/>
              <a:t>Without being sexist, do you think there are areas women are better at than men? And men than women?</a:t>
            </a:r>
          </a:p>
          <a:p>
            <a:pPr>
              <a:lnSpc>
                <a:spcPct val="150000"/>
              </a:lnSpc>
              <a:spcBef>
                <a:spcPts val="1200"/>
              </a:spcBef>
            </a:pPr>
            <a:r>
              <a:rPr lang="cs-CZ" sz="2800" dirty="0"/>
              <a:t>In recent years, we have witnessed the rise in equality between the two sexes. Can you think of any examples?</a:t>
            </a:r>
          </a:p>
        </p:txBody>
      </p:sp>
      <p:pic>
        <p:nvPicPr>
          <p:cNvPr id="4" name="Picture 3"/>
          <p:cNvPicPr>
            <a:picLocks noChangeAspect="1"/>
          </p:cNvPicPr>
          <p:nvPr/>
        </p:nvPicPr>
        <p:blipFill rotWithShape="1">
          <a:blip r:embed="rId2"/>
          <a:srcRect l="10433"/>
          <a:stretch/>
        </p:blipFill>
        <p:spPr>
          <a:xfrm rot="441722">
            <a:off x="409145" y="3310404"/>
            <a:ext cx="4405113" cy="28120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8979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topics covered</a:t>
            </a:r>
          </a:p>
        </p:txBody>
      </p:sp>
      <p:sp>
        <p:nvSpPr>
          <p:cNvPr id="4" name="Content Placeholder 2"/>
          <p:cNvSpPr>
            <a:spLocks noGrp="1"/>
          </p:cNvSpPr>
          <p:nvPr>
            <p:ph idx="1"/>
          </p:nvPr>
        </p:nvSpPr>
        <p:spPr>
          <a:xfrm>
            <a:off x="5231027" y="0"/>
            <a:ext cx="6248398" cy="6858000"/>
          </a:xfrm>
        </p:spPr>
        <p:txBody>
          <a:bodyPr>
            <a:noAutofit/>
          </a:bodyPr>
          <a:lstStyle/>
          <a:p>
            <a:r>
              <a:rPr lang="cs-CZ" sz="2400" b="1" dirty="0"/>
              <a:t>Storytelling</a:t>
            </a:r>
          </a:p>
          <a:p>
            <a:r>
              <a:rPr lang="cs-CZ" sz="2400" b="1" dirty="0"/>
              <a:t>Technology</a:t>
            </a:r>
          </a:p>
          <a:p>
            <a:r>
              <a:rPr lang="cs-CZ" sz="2400" b="1" dirty="0"/>
              <a:t>Personality</a:t>
            </a:r>
          </a:p>
          <a:p>
            <a:r>
              <a:rPr lang="cs-CZ" sz="2400" b="1" dirty="0"/>
              <a:t>Sports</a:t>
            </a:r>
          </a:p>
          <a:p>
            <a:r>
              <a:rPr lang="cs-CZ" sz="2400" b="1" dirty="0"/>
              <a:t>Family</a:t>
            </a:r>
          </a:p>
          <a:p>
            <a:r>
              <a:rPr lang="cs-CZ" sz="2400" b="1" dirty="0"/>
              <a:t>Changing the World</a:t>
            </a:r>
          </a:p>
          <a:p>
            <a:r>
              <a:rPr lang="cs-CZ" sz="2400" b="1" dirty="0"/>
              <a:t>Mysterious disappearances</a:t>
            </a:r>
          </a:p>
          <a:p>
            <a:r>
              <a:rPr lang="cs-CZ" sz="2400" b="1" dirty="0"/>
              <a:t>Jobs</a:t>
            </a:r>
          </a:p>
          <a:p>
            <a:r>
              <a:rPr lang="cs-CZ" sz="2400" b="1" dirty="0"/>
              <a:t>Crime and punishment</a:t>
            </a:r>
          </a:p>
          <a:p>
            <a:r>
              <a:rPr lang="cs-CZ" sz="2400" b="1" dirty="0"/>
              <a:t>Money</a:t>
            </a:r>
          </a:p>
          <a:p>
            <a:r>
              <a:rPr lang="cs-CZ" sz="2400" b="1" dirty="0"/>
              <a:t>Travelling</a:t>
            </a:r>
          </a:p>
          <a:p>
            <a:r>
              <a:rPr lang="cs-CZ" sz="2400" b="1" dirty="0"/>
              <a:t>Men and women</a:t>
            </a:r>
          </a:p>
          <a:p>
            <a:r>
              <a:rPr lang="cs-CZ" sz="2400" b="1" dirty="0"/>
              <a:t>Emergency</a:t>
            </a:r>
          </a:p>
        </p:txBody>
      </p:sp>
    </p:spTree>
    <p:extLst>
      <p:ext uri="{BB962C8B-B14F-4D97-AF65-F5344CB8AC3E}">
        <p14:creationId xmlns:p14="http://schemas.microsoft.com/office/powerpoint/2010/main" val="3156410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461900"/>
            <a:ext cx="9720072" cy="1056067"/>
          </a:xfrm>
        </p:spPr>
        <p:txBody>
          <a:bodyPr/>
          <a:lstStyle/>
          <a:p>
            <a:r>
              <a:rPr lang="en-GB" dirty="0"/>
              <a:t>Commitment issues</a:t>
            </a:r>
            <a:endParaRPr lang="cs-CZ" dirty="0"/>
          </a:p>
        </p:txBody>
      </p:sp>
      <p:sp>
        <p:nvSpPr>
          <p:cNvPr id="3" name="Content Placeholder 2"/>
          <p:cNvSpPr>
            <a:spLocks noGrp="1"/>
          </p:cNvSpPr>
          <p:nvPr>
            <p:ph idx="1"/>
          </p:nvPr>
        </p:nvSpPr>
        <p:spPr>
          <a:xfrm>
            <a:off x="1024128" y="1517967"/>
            <a:ext cx="9720071" cy="2113876"/>
          </a:xfrm>
        </p:spPr>
        <p:txBody>
          <a:bodyPr>
            <a:noAutofit/>
          </a:bodyPr>
          <a:lstStyle/>
          <a:p>
            <a:r>
              <a:rPr lang="en-GB" sz="2400" dirty="0"/>
              <a:t>You often hear people say ‘celebrity marriages never last.’</a:t>
            </a:r>
          </a:p>
          <a:p>
            <a:r>
              <a:rPr lang="en-GB" sz="2400" dirty="0"/>
              <a:t>Why do you think celebrities are always breaking up?</a:t>
            </a:r>
          </a:p>
          <a:p>
            <a:r>
              <a:rPr lang="en-GB" sz="2400" dirty="0"/>
              <a:t>Why do you think so many celebrities have unhappy love lives?</a:t>
            </a:r>
          </a:p>
          <a:p>
            <a:r>
              <a:rPr lang="en-GB" sz="2400" dirty="0"/>
              <a:t>Do you know any celebrities in long, happy relationships?</a:t>
            </a:r>
            <a:endParaRPr lang="cs-CZ" sz="2400"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b="10162"/>
          <a:stretch/>
        </p:blipFill>
        <p:spPr>
          <a:xfrm>
            <a:off x="338638" y="4031087"/>
            <a:ext cx="2397307" cy="25466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rotWithShape="1">
          <a:blip r:embed="rId4"/>
          <a:srcRect b="9448"/>
          <a:stretch/>
        </p:blipFill>
        <p:spPr>
          <a:xfrm>
            <a:off x="3065614" y="4031086"/>
            <a:ext cx="4214731" cy="25443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rotWithShape="1">
          <a:blip r:embed="rId5"/>
          <a:srcRect l="-3452" t="-3452" r="3888" b="-1"/>
          <a:stretch/>
        </p:blipFill>
        <p:spPr>
          <a:xfrm>
            <a:off x="7610014" y="4031086"/>
            <a:ext cx="4367339" cy="25443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72613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833906" cy="1874603"/>
          </a:xfrm>
        </p:spPr>
        <p:txBody>
          <a:bodyPr/>
          <a:lstStyle/>
          <a:p>
            <a:r>
              <a:rPr lang="cs-CZ" dirty="0"/>
              <a:t>Breaking</a:t>
            </a:r>
            <a:r>
              <a:rPr lang="en-GB" dirty="0"/>
              <a:t> up</a:t>
            </a:r>
            <a:endParaRPr lang="cs-CZ" dirty="0"/>
          </a:p>
        </p:txBody>
      </p:sp>
      <p:pic>
        <p:nvPicPr>
          <p:cNvPr id="4" name="Picture 3"/>
          <p:cNvPicPr>
            <a:picLocks noChangeAspect="1"/>
          </p:cNvPicPr>
          <p:nvPr/>
        </p:nvPicPr>
        <p:blipFill>
          <a:blip r:embed="rId2"/>
          <a:stretch>
            <a:fillRect/>
          </a:stretch>
        </p:blipFill>
        <p:spPr>
          <a:xfrm rot="844932">
            <a:off x="6684251" y="290185"/>
            <a:ext cx="5486400" cy="31908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Content Placeholder 2"/>
          <p:cNvSpPr>
            <a:spLocks noGrp="1"/>
          </p:cNvSpPr>
          <p:nvPr>
            <p:ph idx="1"/>
          </p:nvPr>
        </p:nvSpPr>
        <p:spPr>
          <a:xfrm>
            <a:off x="356864" y="2903838"/>
            <a:ext cx="10541795" cy="3180664"/>
          </a:xfrm>
        </p:spPr>
        <p:txBody>
          <a:bodyPr anchor="b">
            <a:noAutofit/>
          </a:bodyPr>
          <a:lstStyle/>
          <a:p>
            <a:r>
              <a:rPr lang="en-GB" sz="2800" dirty="0"/>
              <a:t>What are different ways of breaking up with someone?</a:t>
            </a:r>
          </a:p>
          <a:p>
            <a:r>
              <a:rPr lang="en-GB" sz="2800" dirty="0"/>
              <a:t>Which are the most common? Which are the least common?</a:t>
            </a:r>
          </a:p>
          <a:p>
            <a:r>
              <a:rPr lang="en-GB" sz="2800" dirty="0"/>
              <a:t>Make a list with a partner and then share your ideas with the class.</a:t>
            </a:r>
          </a:p>
          <a:p>
            <a:endParaRPr lang="en-GB" sz="2800" dirty="0"/>
          </a:p>
          <a:p>
            <a:r>
              <a:rPr lang="en-GB" sz="2800" dirty="0"/>
              <a:t>What is the kindest way to break up with someone? Why?</a:t>
            </a:r>
            <a:endParaRPr lang="cs-CZ" sz="2800" dirty="0"/>
          </a:p>
        </p:txBody>
      </p:sp>
    </p:spTree>
    <p:extLst>
      <p:ext uri="{BB962C8B-B14F-4D97-AF65-F5344CB8AC3E}">
        <p14:creationId xmlns:p14="http://schemas.microsoft.com/office/powerpoint/2010/main" val="615401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833906" cy="2232949"/>
          </a:xfrm>
        </p:spPr>
        <p:txBody>
          <a:bodyPr/>
          <a:lstStyle/>
          <a:p>
            <a:r>
              <a:rPr lang="en-GB" dirty="0"/>
              <a:t>Emergency!</a:t>
            </a:r>
            <a:br>
              <a:rPr lang="en-GB" dirty="0"/>
            </a:br>
            <a:br>
              <a:rPr lang="en-GB" dirty="0"/>
            </a:br>
            <a:r>
              <a:rPr lang="en-GB" sz="2800" dirty="0"/>
              <a:t>(World Pass unit 12)</a:t>
            </a:r>
            <a:endParaRPr lang="cs-CZ" sz="2800" dirty="0"/>
          </a:p>
        </p:txBody>
      </p:sp>
      <p:pic>
        <p:nvPicPr>
          <p:cNvPr id="6" name="Picture 2" descr="http://images.smartsign.com/img/lg/S/emergency-evacuation-route-sign-s-1547.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3088" y="2792627"/>
            <a:ext cx="4342818" cy="330054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5305168" y="247135"/>
            <a:ext cx="6248398" cy="6145981"/>
          </a:xfrm>
        </p:spPr>
        <p:txBody>
          <a:bodyPr>
            <a:normAutofit/>
          </a:bodyPr>
          <a:lstStyle/>
          <a:p>
            <a:pPr>
              <a:lnSpc>
                <a:spcPct val="150000"/>
              </a:lnSpc>
              <a:spcBef>
                <a:spcPts val="1200"/>
              </a:spcBef>
            </a:pPr>
            <a:r>
              <a:rPr lang="en-GB" sz="2800" dirty="0"/>
              <a:t>How well can you keep calm? Do you tend to panic in emergency situations?</a:t>
            </a:r>
          </a:p>
          <a:p>
            <a:pPr>
              <a:lnSpc>
                <a:spcPct val="150000"/>
              </a:lnSpc>
              <a:spcBef>
                <a:spcPts val="1200"/>
              </a:spcBef>
            </a:pPr>
            <a:r>
              <a:rPr lang="en-GB" sz="2800" dirty="0"/>
              <a:t>Do you think you would be able to help people who have been struck by an earthquake or another disaster?</a:t>
            </a:r>
          </a:p>
          <a:p>
            <a:pPr>
              <a:lnSpc>
                <a:spcPct val="150000"/>
              </a:lnSpc>
              <a:spcBef>
                <a:spcPts val="1200"/>
              </a:spcBef>
            </a:pPr>
            <a:r>
              <a:rPr lang="en-GB" sz="2800" dirty="0"/>
              <a:t>Have you ever been in an emergency situation? If yes, how did you deal with it? If not, do you think you would handle it well?</a:t>
            </a:r>
            <a:endParaRPr lang="cs-CZ" sz="2800" dirty="0"/>
          </a:p>
        </p:txBody>
      </p:sp>
    </p:spTree>
    <p:extLst>
      <p:ext uri="{BB962C8B-B14F-4D97-AF65-F5344CB8AC3E}">
        <p14:creationId xmlns:p14="http://schemas.microsoft.com/office/powerpoint/2010/main" val="1648701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416" y="559678"/>
            <a:ext cx="4200490" cy="2529511"/>
          </a:xfrm>
        </p:spPr>
        <p:txBody>
          <a:bodyPr/>
          <a:lstStyle/>
          <a:p>
            <a:r>
              <a:rPr lang="en-GB" dirty="0"/>
              <a:t>What would you do in this situation?</a:t>
            </a:r>
            <a:endParaRPr lang="cs-CZ" dirty="0"/>
          </a:p>
        </p:txBody>
      </p:sp>
      <p:sp>
        <p:nvSpPr>
          <p:cNvPr id="3" name="Content Placeholder 2"/>
          <p:cNvSpPr>
            <a:spLocks noGrp="1"/>
          </p:cNvSpPr>
          <p:nvPr>
            <p:ph idx="1"/>
          </p:nvPr>
        </p:nvSpPr>
        <p:spPr>
          <a:xfrm>
            <a:off x="5169243" y="208345"/>
            <a:ext cx="6668530" cy="6204811"/>
          </a:xfrm>
        </p:spPr>
        <p:txBody>
          <a:bodyPr>
            <a:noAutofit/>
          </a:bodyPr>
          <a:lstStyle/>
          <a:p>
            <a:pPr marL="0" lvl="0" indent="0">
              <a:buNone/>
            </a:pPr>
            <a:r>
              <a:rPr lang="en-US" sz="3200" dirty="0">
                <a:solidFill>
                  <a:schemeClr val="tx1"/>
                </a:solidFill>
              </a:rPr>
              <a:t>You are on your way home from work, walking along the road and you are nearing the intersection when there is a screech of metal ripping and bending.  Screams fill the air, car horns wail and your eyes focus on several cars in the street, unmoving.  Smoke is billowing and bodies are thrown all over the street, a school bus has turned over.  You’d better get some help.</a:t>
            </a:r>
            <a:endParaRPr lang="cs-CZ" sz="3200" dirty="0"/>
          </a:p>
        </p:txBody>
      </p:sp>
    </p:spTree>
    <p:extLst>
      <p:ext uri="{BB962C8B-B14F-4D97-AF65-F5344CB8AC3E}">
        <p14:creationId xmlns:p14="http://schemas.microsoft.com/office/powerpoint/2010/main" val="4150640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41" y="559678"/>
            <a:ext cx="4176583" cy="4952492"/>
          </a:xfrm>
        </p:spPr>
        <p:txBody>
          <a:bodyPr/>
          <a:lstStyle/>
          <a:p>
            <a:r>
              <a:rPr lang="en-GB" dirty="0"/>
              <a:t>Who do you call?</a:t>
            </a:r>
            <a:br>
              <a:rPr lang="en-GB" dirty="0"/>
            </a:br>
            <a:r>
              <a:rPr lang="en-GB" dirty="0"/>
              <a:t>What do you do?</a:t>
            </a:r>
            <a:br>
              <a:rPr lang="en-GB" dirty="0"/>
            </a:br>
            <a:r>
              <a:rPr lang="en-GB" dirty="0"/>
              <a:t>Discuss.</a:t>
            </a:r>
            <a:endParaRPr lang="cs-CZ" dirty="0"/>
          </a:p>
        </p:txBody>
      </p:sp>
      <p:grpSp>
        <p:nvGrpSpPr>
          <p:cNvPr id="4" name="Group 3"/>
          <p:cNvGrpSpPr/>
          <p:nvPr/>
        </p:nvGrpSpPr>
        <p:grpSpPr>
          <a:xfrm>
            <a:off x="5350476" y="222420"/>
            <a:ext cx="6577913" cy="6042456"/>
            <a:chOff x="0" y="0"/>
            <a:chExt cx="9144000" cy="6858000"/>
          </a:xfrm>
        </p:grpSpPr>
        <p:pic>
          <p:nvPicPr>
            <p:cNvPr id="6" name="Picture 5" descr="D:\Documents and Settings\mark_evison\My Documents\My Pictures\Emergency\Sknyliv-airshow-disaster-2002.jpg"/>
            <p:cNvPicPr>
              <a:picLocks noChangeAspect="1" noChangeArrowheads="1"/>
            </p:cNvPicPr>
            <p:nvPr/>
          </p:nvPicPr>
          <p:blipFill>
            <a:blip r:embed="rId2" cstate="print"/>
            <a:srcRect t="6039"/>
            <a:stretch>
              <a:fillRect/>
            </a:stretch>
          </p:blipFill>
          <p:spPr bwMode="auto">
            <a:xfrm>
              <a:off x="0" y="0"/>
              <a:ext cx="4876800" cy="3557016"/>
            </a:xfrm>
            <a:prstGeom prst="rect">
              <a:avLst/>
            </a:prstGeom>
            <a:noFill/>
            <a:ln>
              <a:solidFill>
                <a:schemeClr val="tx1"/>
              </a:solidFill>
            </a:ln>
          </p:spPr>
        </p:pic>
        <p:pic>
          <p:nvPicPr>
            <p:cNvPr id="7" name="Picture 6" descr="D:\Documents and Settings\mark_evison\My Documents\My Pictures\Emergency\finger-cut.jpg"/>
            <p:cNvPicPr>
              <a:picLocks noChangeAspect="1" noChangeArrowheads="1"/>
            </p:cNvPicPr>
            <p:nvPr/>
          </p:nvPicPr>
          <p:blipFill>
            <a:blip r:embed="rId3" cstate="print"/>
            <a:srcRect t="12537" r="24590" b="7784"/>
            <a:stretch>
              <a:fillRect/>
            </a:stretch>
          </p:blipFill>
          <p:spPr bwMode="auto">
            <a:xfrm>
              <a:off x="4720772" y="0"/>
              <a:ext cx="4423228" cy="3505200"/>
            </a:xfrm>
            <a:prstGeom prst="rect">
              <a:avLst/>
            </a:prstGeom>
            <a:noFill/>
            <a:ln>
              <a:solidFill>
                <a:schemeClr val="tx1"/>
              </a:solidFill>
            </a:ln>
          </p:spPr>
        </p:pic>
        <p:pic>
          <p:nvPicPr>
            <p:cNvPr id="8" name="Picture 7" descr="http://www.valleylocksmith24-7.com/images/lostKeys.jpg"/>
            <p:cNvPicPr>
              <a:picLocks noChangeAspect="1" noChangeArrowheads="1"/>
            </p:cNvPicPr>
            <p:nvPr/>
          </p:nvPicPr>
          <p:blipFill>
            <a:blip r:embed="rId4" cstate="print"/>
            <a:srcRect l="3125"/>
            <a:stretch>
              <a:fillRect/>
            </a:stretch>
          </p:blipFill>
          <p:spPr bwMode="auto">
            <a:xfrm>
              <a:off x="0" y="3485745"/>
              <a:ext cx="4724400" cy="3372255"/>
            </a:xfrm>
            <a:prstGeom prst="rect">
              <a:avLst/>
            </a:prstGeom>
            <a:noFill/>
            <a:ln>
              <a:solidFill>
                <a:schemeClr val="tx1"/>
              </a:solidFill>
            </a:ln>
          </p:spPr>
        </p:pic>
      </p:grpSp>
      <p:pic>
        <p:nvPicPr>
          <p:cNvPr id="5" name="Picture 4" descr="http://www.tvthrong.co.uk/files/u1465/dot.jpg"/>
          <p:cNvPicPr>
            <a:picLocks noChangeAspect="1" noChangeArrowheads="1"/>
          </p:cNvPicPr>
          <p:nvPr/>
        </p:nvPicPr>
        <p:blipFill rotWithShape="1">
          <a:blip r:embed="rId5" cstate="print"/>
          <a:srcRect l="10737" r="9129"/>
          <a:stretch/>
        </p:blipFill>
        <p:spPr bwMode="auto">
          <a:xfrm>
            <a:off x="8746455" y="3306590"/>
            <a:ext cx="3181934" cy="2958286"/>
          </a:xfrm>
          <a:prstGeom prst="rect">
            <a:avLst/>
          </a:prstGeom>
          <a:noFill/>
        </p:spPr>
      </p:pic>
    </p:spTree>
    <p:extLst>
      <p:ext uri="{BB962C8B-B14F-4D97-AF65-F5344CB8AC3E}">
        <p14:creationId xmlns:p14="http://schemas.microsoft.com/office/powerpoint/2010/main" val="3738969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topics for revision this week</a:t>
            </a:r>
          </a:p>
        </p:txBody>
      </p:sp>
      <p:sp>
        <p:nvSpPr>
          <p:cNvPr id="3" name="Content Placeholder 2"/>
          <p:cNvSpPr>
            <a:spLocks noGrp="1"/>
          </p:cNvSpPr>
          <p:nvPr>
            <p:ph idx="1"/>
          </p:nvPr>
        </p:nvSpPr>
        <p:spPr>
          <a:xfrm>
            <a:off x="5301048" y="569066"/>
            <a:ext cx="6306751" cy="5655156"/>
          </a:xfrm>
        </p:spPr>
        <p:txBody>
          <a:bodyPr>
            <a:normAutofit/>
          </a:bodyPr>
          <a:lstStyle/>
          <a:p>
            <a:r>
              <a:rPr lang="cs-CZ" sz="4000" b="1" dirty="0"/>
              <a:t>Mystery</a:t>
            </a:r>
          </a:p>
          <a:p>
            <a:r>
              <a:rPr lang="cs-CZ" sz="4000" b="1" dirty="0"/>
              <a:t>Jobs</a:t>
            </a:r>
          </a:p>
          <a:p>
            <a:r>
              <a:rPr lang="cs-CZ" sz="4000" b="1" dirty="0"/>
              <a:t>Crime and punishment</a:t>
            </a:r>
          </a:p>
          <a:p>
            <a:r>
              <a:rPr lang="cs-CZ" sz="4000" b="1" dirty="0"/>
              <a:t>Money</a:t>
            </a:r>
          </a:p>
          <a:p>
            <a:r>
              <a:rPr lang="cs-CZ" sz="4000" b="1" dirty="0"/>
              <a:t>Travelling</a:t>
            </a:r>
          </a:p>
          <a:p>
            <a:r>
              <a:rPr lang="cs-CZ" sz="4000" b="1" dirty="0"/>
              <a:t>Men and women</a:t>
            </a:r>
          </a:p>
          <a:p>
            <a:r>
              <a:rPr lang="cs-CZ" sz="4000" b="1" dirty="0"/>
              <a:t>Emergency</a:t>
            </a:r>
          </a:p>
        </p:txBody>
      </p:sp>
      <p:pic>
        <p:nvPicPr>
          <p:cNvPr id="4" name="Picture 3"/>
          <p:cNvPicPr>
            <a:picLocks noChangeAspect="1"/>
          </p:cNvPicPr>
          <p:nvPr/>
        </p:nvPicPr>
        <p:blipFill>
          <a:blip r:embed="rId2">
            <a:duotone>
              <a:schemeClr val="accent1">
                <a:shade val="45000"/>
                <a:satMod val="135000"/>
              </a:schemeClr>
              <a:prstClr val="white"/>
            </a:duotone>
          </a:blip>
          <a:stretch>
            <a:fillRect/>
          </a:stretch>
        </p:blipFill>
        <p:spPr>
          <a:xfrm>
            <a:off x="1145801" y="2877207"/>
            <a:ext cx="3066303" cy="3135992"/>
          </a:xfrm>
          <a:prstGeom prst="rect">
            <a:avLst/>
          </a:prstGeom>
        </p:spPr>
      </p:pic>
    </p:spTree>
    <p:extLst>
      <p:ext uri="{BB962C8B-B14F-4D97-AF65-F5344CB8AC3E}">
        <p14:creationId xmlns:p14="http://schemas.microsoft.com/office/powerpoint/2010/main" val="2984038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119928"/>
            <a:ext cx="5454984" cy="1561947"/>
          </a:xfrm>
        </p:spPr>
        <p:txBody>
          <a:bodyPr>
            <a:normAutofit/>
          </a:bodyPr>
          <a:lstStyle/>
          <a:p>
            <a:r>
              <a:rPr lang="cs-CZ" sz="5400" b="1" dirty="0"/>
              <a:t>Mystery</a:t>
            </a:r>
            <a:br>
              <a:rPr lang="cs-CZ" sz="5400" b="1" dirty="0"/>
            </a:br>
            <a:r>
              <a:rPr lang="cs-CZ" sz="4000" dirty="0"/>
              <a:t>(World Pass unit 5)</a:t>
            </a:r>
            <a:endParaRPr lang="cs-CZ" sz="5400" b="1" dirty="0"/>
          </a:p>
        </p:txBody>
      </p:sp>
      <p:sp>
        <p:nvSpPr>
          <p:cNvPr id="3" name="Content Placeholder 2"/>
          <p:cNvSpPr>
            <a:spLocks noGrp="1"/>
          </p:cNvSpPr>
          <p:nvPr>
            <p:ph idx="1"/>
          </p:nvPr>
        </p:nvSpPr>
        <p:spPr>
          <a:xfrm>
            <a:off x="6072605" y="260755"/>
            <a:ext cx="5910847" cy="6043792"/>
          </a:xfrm>
        </p:spPr>
        <p:txBody>
          <a:bodyPr>
            <a:normAutofit lnSpcReduction="10000"/>
          </a:bodyPr>
          <a:lstStyle/>
          <a:p>
            <a:pPr>
              <a:lnSpc>
                <a:spcPct val="150000"/>
              </a:lnSpc>
            </a:pPr>
            <a:r>
              <a:rPr lang="cs-CZ" sz="3200" dirty="0"/>
              <a:t>Have you ever read a story about someone who has mysteriously disappeared or died? What happened?</a:t>
            </a:r>
          </a:p>
          <a:p>
            <a:pPr>
              <a:lnSpc>
                <a:spcPct val="150000"/>
              </a:lnSpc>
            </a:pPr>
            <a:r>
              <a:rPr lang="cs-CZ" sz="3200" dirty="0"/>
              <a:t>Do you believe in aliens? Why do some people think they exist?</a:t>
            </a:r>
          </a:p>
          <a:p>
            <a:pPr>
              <a:lnSpc>
                <a:spcPct val="150000"/>
              </a:lnSpc>
            </a:pPr>
            <a:r>
              <a:rPr lang="cs-CZ" sz="3200" dirty="0"/>
              <a:t>Why are stories about Sherlock Holmes so popular?</a:t>
            </a:r>
          </a:p>
        </p:txBody>
      </p:sp>
      <p:sp>
        <p:nvSpPr>
          <p:cNvPr id="4" name="AutoShape 2" descr="https://2982-presscdn-29-70-pagely.netdna-ssl.com/wp-content/uploads/2016/06/mystery.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28" name="Picture 4" descr="https://2982-presscdn-29-70-pagely.netdna-ssl.com/wp-content/uploads/2016/06/myst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3118255"/>
            <a:ext cx="5226384" cy="278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69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120316"/>
            <a:ext cx="3248526" cy="5991726"/>
          </a:xfrm>
        </p:spPr>
        <p:txBody>
          <a:bodyPr>
            <a:noAutofit/>
          </a:bodyPr>
          <a:lstStyle/>
          <a:p>
            <a:pPr algn="l">
              <a:lnSpc>
                <a:spcPct val="150000"/>
              </a:lnSpc>
            </a:pPr>
            <a:r>
              <a:rPr lang="cs-CZ" altLang="zh-CN" sz="2400" b="1" dirty="0">
                <a:latin typeface="Verdana" pitchFamily="34" charset="0"/>
              </a:rPr>
              <a:t>- </a:t>
            </a:r>
            <a:r>
              <a:rPr lang="en-US" altLang="zh-CN" sz="2400" b="1" dirty="0">
                <a:latin typeface="Verdana" pitchFamily="34" charset="0"/>
              </a:rPr>
              <a:t>Telepathy</a:t>
            </a:r>
            <a:br>
              <a:rPr lang="en-US" altLang="zh-CN" sz="2400" b="1" dirty="0">
                <a:latin typeface="Verdana" pitchFamily="34" charset="0"/>
              </a:rPr>
            </a:br>
            <a:r>
              <a:rPr lang="cs-CZ" altLang="zh-CN" sz="2400" b="1" dirty="0">
                <a:latin typeface="Verdana" pitchFamily="34" charset="0"/>
              </a:rPr>
              <a:t>- </a:t>
            </a:r>
            <a:r>
              <a:rPr lang="en-US" altLang="zh-CN" sz="2400" b="1" dirty="0">
                <a:latin typeface="Verdana" pitchFamily="34" charset="0"/>
              </a:rPr>
              <a:t>Reincarnation</a:t>
            </a:r>
            <a:br>
              <a:rPr lang="en-US" altLang="zh-CN" sz="2400" b="1" dirty="0">
                <a:latin typeface="Verdana" pitchFamily="34" charset="0"/>
              </a:rPr>
            </a:br>
            <a:r>
              <a:rPr lang="cs-CZ" altLang="zh-CN" sz="2400" b="1" dirty="0">
                <a:latin typeface="Verdana" pitchFamily="34" charset="0"/>
              </a:rPr>
              <a:t>- </a:t>
            </a:r>
            <a:r>
              <a:rPr lang="cs-CZ" sz="2400" b="1" dirty="0">
                <a:latin typeface="Verdana" pitchFamily="34" charset="0"/>
              </a:rPr>
              <a:t>D</a:t>
            </a:r>
            <a:r>
              <a:rPr lang="en-US" sz="2400" b="1" dirty="0" err="1">
                <a:latin typeface="Verdana" pitchFamily="34" charset="0"/>
              </a:rPr>
              <a:t>éjà</a:t>
            </a:r>
            <a:r>
              <a:rPr lang="en-US" sz="2400" b="1" dirty="0">
                <a:latin typeface="Verdana" pitchFamily="34" charset="0"/>
              </a:rPr>
              <a:t> vu</a:t>
            </a:r>
            <a:br>
              <a:rPr lang="en-US" sz="2400" b="1" dirty="0">
                <a:latin typeface="Verdana" pitchFamily="34" charset="0"/>
              </a:rPr>
            </a:br>
            <a:r>
              <a:rPr lang="cs-CZ" sz="2400" b="1" dirty="0">
                <a:latin typeface="Verdana" pitchFamily="34" charset="0"/>
              </a:rPr>
              <a:t>- </a:t>
            </a:r>
            <a:r>
              <a:rPr lang="en-US" altLang="zh-CN" sz="2400" b="1" dirty="0">
                <a:latin typeface="Verdana" pitchFamily="34" charset="0"/>
              </a:rPr>
              <a:t>Miracle</a:t>
            </a:r>
            <a:br>
              <a:rPr lang="en-US" altLang="zh-CN" sz="2400" b="1" dirty="0">
                <a:latin typeface="Verdana" pitchFamily="34" charset="0"/>
              </a:rPr>
            </a:br>
            <a:r>
              <a:rPr lang="cs-CZ" altLang="zh-CN" sz="2400" b="1" dirty="0">
                <a:latin typeface="Verdana" pitchFamily="34" charset="0"/>
              </a:rPr>
              <a:t>- </a:t>
            </a:r>
            <a:r>
              <a:rPr lang="en-US" altLang="zh-CN" sz="2400" b="1" dirty="0">
                <a:latin typeface="Verdana" pitchFamily="34" charset="0"/>
              </a:rPr>
              <a:t>Horoscope</a:t>
            </a:r>
            <a:br>
              <a:rPr lang="en-US" altLang="zh-CN" sz="2400" b="1" dirty="0">
                <a:latin typeface="Verdana" pitchFamily="34" charset="0"/>
              </a:rPr>
            </a:br>
            <a:r>
              <a:rPr lang="cs-CZ" altLang="zh-CN" sz="2400" b="1" dirty="0">
                <a:latin typeface="Verdana" pitchFamily="34" charset="0"/>
              </a:rPr>
              <a:t>- </a:t>
            </a:r>
            <a:r>
              <a:rPr lang="en-US" altLang="zh-CN" sz="2400" b="1" dirty="0">
                <a:latin typeface="Verdana" pitchFamily="34" charset="0"/>
              </a:rPr>
              <a:t>Prediction</a:t>
            </a:r>
            <a:br>
              <a:rPr lang="en-US" altLang="zh-CN" sz="2400" b="1" dirty="0">
                <a:latin typeface="Verdana" pitchFamily="34" charset="0"/>
              </a:rPr>
            </a:br>
            <a:r>
              <a:rPr lang="cs-CZ" altLang="zh-CN" sz="2400" b="1" dirty="0">
                <a:latin typeface="Verdana" pitchFamily="34" charset="0"/>
              </a:rPr>
              <a:t>- </a:t>
            </a:r>
            <a:r>
              <a:rPr lang="en-US" altLang="zh-CN" sz="2400" b="1" dirty="0">
                <a:latin typeface="Verdana" pitchFamily="34" charset="0"/>
              </a:rPr>
              <a:t>Séance</a:t>
            </a:r>
            <a:br>
              <a:rPr lang="en-US" altLang="zh-CN" sz="2400" b="1" dirty="0">
                <a:latin typeface="Verdana" pitchFamily="34" charset="0"/>
              </a:rPr>
            </a:br>
            <a:r>
              <a:rPr lang="cs-CZ" altLang="zh-CN" sz="2400" b="1" dirty="0">
                <a:latin typeface="Verdana" pitchFamily="34" charset="0"/>
              </a:rPr>
              <a:t>- </a:t>
            </a:r>
            <a:r>
              <a:rPr lang="en-US" altLang="zh-CN" sz="2400" b="1" dirty="0">
                <a:latin typeface="Verdana" pitchFamily="34" charset="0"/>
              </a:rPr>
              <a:t>Psychic</a:t>
            </a:r>
            <a:br>
              <a:rPr lang="en-US" altLang="zh-CN" sz="2400" b="1" dirty="0">
                <a:latin typeface="Verdana" pitchFamily="34" charset="0"/>
              </a:rPr>
            </a:br>
            <a:r>
              <a:rPr lang="cs-CZ" altLang="zh-CN" sz="2400" b="1" dirty="0">
                <a:latin typeface="Verdana" pitchFamily="34" charset="0"/>
              </a:rPr>
              <a:t>- </a:t>
            </a:r>
            <a:r>
              <a:rPr lang="en-US" altLang="zh-CN" sz="2400" b="1" dirty="0">
                <a:latin typeface="Verdana" pitchFamily="34" charset="0"/>
              </a:rPr>
              <a:t>Superstition</a:t>
            </a:r>
            <a:br>
              <a:rPr lang="en-US" altLang="zh-CN" sz="2400" b="1" dirty="0">
                <a:latin typeface="Verdana" pitchFamily="34" charset="0"/>
              </a:rPr>
            </a:br>
            <a:r>
              <a:rPr lang="cs-CZ" altLang="zh-CN" sz="2400" b="1" dirty="0">
                <a:latin typeface="Verdana" pitchFamily="34" charset="0"/>
              </a:rPr>
              <a:t>- </a:t>
            </a:r>
            <a:r>
              <a:rPr lang="en-US" altLang="zh-CN" sz="2400" b="1" dirty="0">
                <a:latin typeface="Verdana" pitchFamily="34" charset="0"/>
              </a:rPr>
              <a:t>Coincidence</a:t>
            </a:r>
            <a:endParaRPr lang="cs-CZ" sz="2400" b="1" dirty="0"/>
          </a:p>
        </p:txBody>
      </p:sp>
      <p:sp>
        <p:nvSpPr>
          <p:cNvPr id="3" name="Content Placeholder 2"/>
          <p:cNvSpPr>
            <a:spLocks noGrp="1"/>
          </p:cNvSpPr>
          <p:nvPr>
            <p:ph idx="1"/>
          </p:nvPr>
        </p:nvSpPr>
        <p:spPr>
          <a:xfrm>
            <a:off x="3898233" y="240629"/>
            <a:ext cx="8073188" cy="5702967"/>
          </a:xfrm>
        </p:spPr>
        <p:txBody>
          <a:bodyPr>
            <a:noAutofit/>
          </a:bodyPr>
          <a:lstStyle/>
          <a:p>
            <a:pPr marL="457200" indent="-457200">
              <a:buFont typeface="+mj-lt"/>
              <a:buAutoNum type="arabicPeriod"/>
            </a:pPr>
            <a:r>
              <a:rPr lang="cs-CZ" sz="2400" dirty="0"/>
              <a:t>a meeting with a ghost</a:t>
            </a:r>
          </a:p>
          <a:p>
            <a:pPr marL="457200" indent="-457200">
              <a:buFont typeface="+mj-lt"/>
              <a:buAutoNum type="arabicPeriod"/>
            </a:pPr>
            <a:r>
              <a:rPr lang="cs-CZ" sz="2400" dirty="0"/>
              <a:t>belief in something that is not proven but is said to bring luck or misfortune (broken mirrors, black cats...)</a:t>
            </a:r>
          </a:p>
          <a:p>
            <a:pPr marL="457200" indent="-457200">
              <a:buFont typeface="+mj-lt"/>
              <a:buAutoNum type="arabicPeriod"/>
            </a:pPr>
            <a:r>
              <a:rPr lang="cs-CZ" sz="2400" dirty="0"/>
              <a:t>rebirth (in a different body)</a:t>
            </a:r>
          </a:p>
          <a:p>
            <a:pPr marL="457200" indent="-457200">
              <a:buFont typeface="+mj-lt"/>
              <a:buAutoNum type="arabicPeriod"/>
            </a:pPr>
            <a:r>
              <a:rPr lang="cs-CZ" sz="2400" dirty="0"/>
              <a:t>a person who can talk to ghosts</a:t>
            </a:r>
          </a:p>
          <a:p>
            <a:pPr marL="457200" indent="-457200">
              <a:buFont typeface="+mj-lt"/>
              <a:buAutoNum type="arabicPeriod"/>
            </a:pPr>
            <a:r>
              <a:rPr lang="cs-CZ" sz="2400" dirty="0"/>
              <a:t>communication using only thoughts</a:t>
            </a:r>
          </a:p>
          <a:p>
            <a:pPr marL="457200" indent="-457200">
              <a:buFont typeface="+mj-lt"/>
              <a:buAutoNum type="arabicPeriod"/>
            </a:pPr>
            <a:r>
              <a:rPr lang="cs-CZ" sz="2400" dirty="0"/>
              <a:t>a strange feeling that you have been in this situation before</a:t>
            </a:r>
          </a:p>
          <a:p>
            <a:pPr marL="457200" indent="-457200">
              <a:buFont typeface="+mj-lt"/>
              <a:buAutoNum type="arabicPeriod"/>
            </a:pPr>
            <a:r>
              <a:rPr lang="cs-CZ" sz="2400" dirty="0"/>
              <a:t>an unplanned, unexpected lucky accident</a:t>
            </a:r>
          </a:p>
          <a:p>
            <a:pPr marL="457200" indent="-457200">
              <a:buFont typeface="+mj-lt"/>
              <a:buAutoNum type="arabicPeriod"/>
            </a:pPr>
            <a:r>
              <a:rPr lang="cs-CZ" sz="2400" dirty="0"/>
              <a:t>something amazing that cannot be explained by science</a:t>
            </a:r>
          </a:p>
          <a:p>
            <a:pPr marL="457200" indent="-457200">
              <a:buFont typeface="+mj-lt"/>
              <a:buAutoNum type="arabicPeriod"/>
            </a:pPr>
            <a:r>
              <a:rPr lang="cs-CZ" sz="2400" dirty="0"/>
              <a:t>guessing the future</a:t>
            </a:r>
          </a:p>
          <a:p>
            <a:pPr marL="457200" indent="-457200">
              <a:buFont typeface="+mj-lt"/>
              <a:buAutoNum type="arabicPeriod"/>
            </a:pPr>
            <a:r>
              <a:rPr lang="cs-CZ" sz="2400" dirty="0"/>
              <a:t>reading of your future based on your day of birth</a:t>
            </a:r>
          </a:p>
        </p:txBody>
      </p:sp>
    </p:spTree>
    <p:extLst>
      <p:ext uri="{BB962C8B-B14F-4D97-AF65-F5344CB8AC3E}">
        <p14:creationId xmlns:p14="http://schemas.microsoft.com/office/powerpoint/2010/main" val="2548208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images.huffingtonpost.com/2014-01-09-Dreams_Cloud_Recurring_Dreams_shutterstock_96056636.jpg"/>
          <p:cNvPicPr>
            <a:picLocks noChangeAspect="1" noChangeArrowheads="1"/>
          </p:cNvPicPr>
          <p:nvPr/>
        </p:nvPicPr>
        <p:blipFill rotWithShape="1">
          <a:blip r:embed="rId2">
            <a:extLst>
              <a:ext uri="{28A0092B-C50C-407E-A947-70E740481C1C}">
                <a14:useLocalDpi xmlns:a14="http://schemas.microsoft.com/office/drawing/2010/main" val="0"/>
              </a:ext>
            </a:extLst>
          </a:blip>
          <a:srcRect t="5623" b="18580"/>
          <a:stretch/>
        </p:blipFill>
        <p:spPr bwMode="auto">
          <a:xfrm>
            <a:off x="7206916" y="523374"/>
            <a:ext cx="4719702" cy="2683042"/>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151794" y="168443"/>
            <a:ext cx="11542900" cy="6075946"/>
          </a:xfrm>
        </p:spPr>
        <p:txBody>
          <a:bodyPr>
            <a:noAutofit/>
          </a:bodyPr>
          <a:lstStyle/>
          <a:p>
            <a:pPr marL="0" indent="0">
              <a:lnSpc>
                <a:spcPct val="150000"/>
              </a:lnSpc>
              <a:buNone/>
            </a:pPr>
            <a:r>
              <a:rPr lang="cs-CZ" sz="3200" b="1" dirty="0">
                <a:solidFill>
                  <a:schemeClr val="accent6">
                    <a:lumMod val="75000"/>
                  </a:schemeClr>
                </a:solidFill>
                <a:effectLst>
                  <a:outerShdw blurRad="38100" dist="38100" dir="2700000" algn="tl">
                    <a:srgbClr val="000000">
                      <a:alpha val="43137"/>
                    </a:srgbClr>
                  </a:outerShdw>
                </a:effectLst>
              </a:rPr>
              <a:t>DREAMS</a:t>
            </a:r>
            <a:endParaRPr lang="cs-CZ" sz="2800" b="1" dirty="0">
              <a:solidFill>
                <a:schemeClr val="accent6">
                  <a:lumMod val="75000"/>
                </a:schemeClr>
              </a:solidFill>
              <a:effectLst>
                <a:outerShdw blurRad="38100" dist="38100" dir="2700000" algn="tl">
                  <a:srgbClr val="000000">
                    <a:alpha val="43137"/>
                  </a:srgbClr>
                </a:outerShdw>
              </a:effectLst>
            </a:endParaRPr>
          </a:p>
          <a:p>
            <a:pPr>
              <a:lnSpc>
                <a:spcPct val="150000"/>
              </a:lnSpc>
              <a:buFont typeface="Wingdings" panose="05000000000000000000" pitchFamily="2" charset="2"/>
              <a:buChar char="v"/>
            </a:pPr>
            <a:r>
              <a:rPr lang="en-US" sz="2800" dirty="0"/>
              <a:t>Are dreams </a:t>
            </a:r>
            <a:r>
              <a:rPr lang="en-US" sz="2800" b="1" dirty="0">
                <a:solidFill>
                  <a:schemeClr val="accent6">
                    <a:lumMod val="75000"/>
                  </a:schemeClr>
                </a:solidFill>
              </a:rPr>
              <a:t>predictions</a:t>
            </a:r>
            <a:r>
              <a:rPr lang="en-US" sz="2800" dirty="0"/>
              <a:t>?</a:t>
            </a:r>
          </a:p>
          <a:p>
            <a:pPr>
              <a:lnSpc>
                <a:spcPct val="150000"/>
              </a:lnSpc>
              <a:buFont typeface="Wingdings" panose="05000000000000000000" pitchFamily="2" charset="2"/>
              <a:buChar char="v"/>
            </a:pPr>
            <a:r>
              <a:rPr lang="en-US" sz="2800" dirty="0"/>
              <a:t>Why do we dream?</a:t>
            </a:r>
          </a:p>
          <a:p>
            <a:pPr>
              <a:lnSpc>
                <a:spcPct val="150000"/>
              </a:lnSpc>
              <a:buFont typeface="Wingdings" panose="05000000000000000000" pitchFamily="2" charset="2"/>
              <a:buChar char="v"/>
            </a:pPr>
            <a:r>
              <a:rPr lang="en-US" sz="2800" dirty="0"/>
              <a:t>Do you usually remember your dreams?</a:t>
            </a:r>
          </a:p>
          <a:p>
            <a:pPr>
              <a:lnSpc>
                <a:spcPct val="150000"/>
              </a:lnSpc>
              <a:buFont typeface="Wingdings" panose="05000000000000000000" pitchFamily="2" charset="2"/>
              <a:buChar char="v"/>
            </a:pPr>
            <a:r>
              <a:rPr lang="en-US" sz="2800" dirty="0"/>
              <a:t>Do you think that animals dream?  Why or why not?</a:t>
            </a:r>
          </a:p>
          <a:p>
            <a:pPr>
              <a:lnSpc>
                <a:spcPct val="150000"/>
              </a:lnSpc>
              <a:buFont typeface="Wingdings" panose="05000000000000000000" pitchFamily="2" charset="2"/>
              <a:buChar char="v"/>
            </a:pPr>
            <a:r>
              <a:rPr lang="en-US" sz="2800" dirty="0"/>
              <a:t>Have you ever had the same dream more than once?</a:t>
            </a:r>
          </a:p>
          <a:p>
            <a:pPr>
              <a:lnSpc>
                <a:spcPct val="150000"/>
              </a:lnSpc>
              <a:buFont typeface="Wingdings" panose="05000000000000000000" pitchFamily="2" charset="2"/>
              <a:buChar char="v"/>
            </a:pPr>
            <a:r>
              <a:rPr lang="en-US" sz="2800" dirty="0"/>
              <a:t>Are your dreams usually </a:t>
            </a:r>
            <a:r>
              <a:rPr lang="en-US" sz="2800" b="1" dirty="0">
                <a:solidFill>
                  <a:schemeClr val="accent6">
                    <a:lumMod val="75000"/>
                  </a:schemeClr>
                </a:solidFill>
              </a:rPr>
              <a:t>nightmares</a:t>
            </a:r>
            <a:r>
              <a:rPr lang="en-US" sz="2800" dirty="0">
                <a:solidFill>
                  <a:schemeClr val="accent6">
                    <a:lumMod val="75000"/>
                  </a:schemeClr>
                </a:solidFill>
              </a:rPr>
              <a:t> </a:t>
            </a:r>
            <a:r>
              <a:rPr lang="en-US" sz="2800" dirty="0"/>
              <a:t>or sweet dreams?</a:t>
            </a:r>
          </a:p>
          <a:p>
            <a:pPr>
              <a:lnSpc>
                <a:spcPct val="150000"/>
              </a:lnSpc>
              <a:buFont typeface="Wingdings" panose="05000000000000000000" pitchFamily="2" charset="2"/>
              <a:buChar char="v"/>
            </a:pPr>
            <a:r>
              <a:rPr lang="en-US" sz="2800" dirty="0"/>
              <a:t>Have you ever had a dream that later </a:t>
            </a:r>
            <a:r>
              <a:rPr lang="en-US" sz="2800" b="1" dirty="0">
                <a:solidFill>
                  <a:schemeClr val="accent6">
                    <a:lumMod val="75000"/>
                  </a:schemeClr>
                </a:solidFill>
              </a:rPr>
              <a:t>came true</a:t>
            </a:r>
            <a:r>
              <a:rPr lang="en-US" sz="2800" dirty="0"/>
              <a:t>?  Why might this happen?</a:t>
            </a:r>
          </a:p>
        </p:txBody>
      </p:sp>
    </p:spTree>
    <p:extLst>
      <p:ext uri="{BB962C8B-B14F-4D97-AF65-F5344CB8AC3E}">
        <p14:creationId xmlns:p14="http://schemas.microsoft.com/office/powerpoint/2010/main" val="253226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1864" y="569066"/>
            <a:ext cx="6521116" cy="5655156"/>
          </a:xfrm>
        </p:spPr>
        <p:txBody>
          <a:bodyPr>
            <a:normAutofit/>
          </a:bodyPr>
          <a:lstStyle/>
          <a:p>
            <a:pPr>
              <a:lnSpc>
                <a:spcPct val="150000"/>
              </a:lnSpc>
            </a:pPr>
            <a:r>
              <a:rPr lang="cs-CZ" sz="3200" dirty="0"/>
              <a:t>Why do so many people do jobs that are not enjoyable but pay well?</a:t>
            </a:r>
          </a:p>
          <a:p>
            <a:pPr>
              <a:lnSpc>
                <a:spcPct val="150000"/>
              </a:lnSpc>
            </a:pPr>
            <a:r>
              <a:rPr lang="cs-CZ" sz="3200" dirty="0"/>
              <a:t>Why don‘t some parents let children decide what they want to do in life </a:t>
            </a:r>
            <a:r>
              <a:rPr lang="cs-CZ" sz="3200" i="1" dirty="0"/>
              <a:t>themselves</a:t>
            </a:r>
            <a:r>
              <a:rPr lang="cs-CZ" sz="3200" dirty="0"/>
              <a:t> ?</a:t>
            </a:r>
          </a:p>
          <a:p>
            <a:pPr>
              <a:lnSpc>
                <a:spcPct val="150000"/>
              </a:lnSpc>
            </a:pPr>
            <a:r>
              <a:rPr lang="cs-CZ" sz="3200" dirty="0"/>
              <a:t>What are the most wanted jobs in China? Why?</a:t>
            </a:r>
          </a:p>
        </p:txBody>
      </p:sp>
      <p:sp>
        <p:nvSpPr>
          <p:cNvPr id="4" name="Title 1"/>
          <p:cNvSpPr>
            <a:spLocks noGrp="1"/>
          </p:cNvSpPr>
          <p:nvPr>
            <p:ph type="title"/>
          </p:nvPr>
        </p:nvSpPr>
        <p:spPr>
          <a:xfrm>
            <a:off x="133269" y="569066"/>
            <a:ext cx="4785405" cy="2318514"/>
          </a:xfrm>
        </p:spPr>
        <p:txBody>
          <a:bodyPr>
            <a:normAutofit/>
          </a:bodyPr>
          <a:lstStyle/>
          <a:p>
            <a:r>
              <a:rPr lang="cs-CZ" sz="5400" b="1" dirty="0"/>
              <a:t>Jobs and work</a:t>
            </a:r>
            <a:br>
              <a:rPr lang="cs-CZ" sz="5400" b="1" dirty="0"/>
            </a:br>
            <a:r>
              <a:rPr lang="cs-CZ" sz="4000" dirty="0"/>
              <a:t>(World Pass unit 6)</a:t>
            </a:r>
            <a:endParaRPr lang="cs-CZ" sz="5400" b="1" dirty="0"/>
          </a:p>
        </p:txBody>
      </p:sp>
      <p:pic>
        <p:nvPicPr>
          <p:cNvPr id="2050" name="Picture 2" descr="http://adulteducation.gloucestershire.gov.uk/pluginfile.php/19545/course/section/4190/jobs%20and%20work.jpg"/>
          <p:cNvPicPr>
            <a:picLocks noChangeAspect="1" noChangeArrowheads="1"/>
          </p:cNvPicPr>
          <p:nvPr/>
        </p:nvPicPr>
        <p:blipFill rotWithShape="1">
          <a:blip r:embed="rId2">
            <a:extLst>
              <a:ext uri="{28A0092B-C50C-407E-A947-70E740481C1C}">
                <a14:useLocalDpi xmlns:a14="http://schemas.microsoft.com/office/drawing/2010/main" val="0"/>
              </a:ext>
            </a:extLst>
          </a:blip>
          <a:srcRect t="4642" b="1431"/>
          <a:stretch/>
        </p:blipFill>
        <p:spPr bwMode="auto">
          <a:xfrm>
            <a:off x="133268" y="2887580"/>
            <a:ext cx="4785405" cy="316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141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9832" y="5077325"/>
            <a:ext cx="6364707" cy="1482787"/>
          </a:xfrm>
        </p:spPr>
        <p:txBody>
          <a:bodyPr>
            <a:noAutofit/>
          </a:bodyPr>
          <a:lstStyle/>
          <a:p>
            <a:r>
              <a:rPr lang="en-US" sz="4800" b="1" dirty="0"/>
              <a:t>How bad? </a:t>
            </a:r>
            <a:r>
              <a:rPr lang="cs-CZ" sz="4800" b="1" dirty="0"/>
              <a:t>WHY?</a:t>
            </a:r>
            <a:br>
              <a:rPr lang="en-US" sz="4800" b="1" dirty="0"/>
            </a:br>
            <a:r>
              <a:rPr lang="en-US" sz="3600" dirty="0"/>
              <a:t>Rank from worst to least bad </a:t>
            </a:r>
            <a:endParaRPr lang="cs-CZ" sz="4400" dirty="0"/>
          </a:p>
        </p:txBody>
      </p:sp>
      <p:sp>
        <p:nvSpPr>
          <p:cNvPr id="3" name="Content Placeholder 2"/>
          <p:cNvSpPr>
            <a:spLocks noGrp="1"/>
          </p:cNvSpPr>
          <p:nvPr>
            <p:ph idx="1"/>
          </p:nvPr>
        </p:nvSpPr>
        <p:spPr>
          <a:xfrm>
            <a:off x="88232" y="398701"/>
            <a:ext cx="12015536" cy="5420017"/>
          </a:xfrm>
        </p:spPr>
        <p:txBody>
          <a:bodyPr>
            <a:noAutofit/>
          </a:bodyPr>
          <a:lstStyle/>
          <a:p>
            <a:pPr marL="514350" indent="-514350">
              <a:lnSpc>
                <a:spcPct val="100000"/>
              </a:lnSpc>
              <a:buFont typeface="+mj-lt"/>
              <a:buAutoNum type="arabicParenR"/>
            </a:pPr>
            <a:r>
              <a:rPr lang="en-US" sz="2800" dirty="0"/>
              <a:t>A woman at a job interview who doesn't say that she </a:t>
            </a:r>
            <a:r>
              <a:rPr lang="cs-CZ" sz="2800" dirty="0"/>
              <a:t>i</a:t>
            </a:r>
            <a:r>
              <a:rPr lang="en-US" sz="2800" dirty="0"/>
              <a:t>s two months pregnant.</a:t>
            </a:r>
          </a:p>
          <a:p>
            <a:pPr marL="514350" indent="-514350">
              <a:lnSpc>
                <a:spcPct val="100000"/>
              </a:lnSpc>
              <a:buFont typeface="+mj-lt"/>
              <a:buAutoNum type="arabicParenR"/>
            </a:pPr>
            <a:r>
              <a:rPr lang="en-US" sz="2800" dirty="0"/>
              <a:t>Phoning up to say you're ill, when you're not, to get a day (or days) off.</a:t>
            </a:r>
          </a:p>
          <a:p>
            <a:pPr marL="514350" indent="-514350">
              <a:lnSpc>
                <a:spcPct val="100000"/>
              </a:lnSpc>
              <a:buFont typeface="+mj-lt"/>
              <a:buAutoNum type="arabicParenR"/>
            </a:pPr>
            <a:r>
              <a:rPr lang="en-US" sz="2800" dirty="0"/>
              <a:t>Making personal photocopies on the company's photocopier.</a:t>
            </a:r>
          </a:p>
          <a:p>
            <a:pPr marL="514350" indent="-514350">
              <a:lnSpc>
                <a:spcPct val="100000"/>
              </a:lnSpc>
              <a:buFont typeface="+mj-lt"/>
              <a:buAutoNum type="arabicParenR"/>
            </a:pPr>
            <a:r>
              <a:rPr lang="en-US" sz="2800" dirty="0"/>
              <a:t>Lying about your qualifications at a job interview.</a:t>
            </a:r>
          </a:p>
          <a:p>
            <a:pPr marL="514350" indent="-514350">
              <a:lnSpc>
                <a:spcPct val="100000"/>
              </a:lnSpc>
              <a:buFont typeface="+mj-lt"/>
              <a:buAutoNum type="arabicParenR"/>
            </a:pPr>
            <a:r>
              <a:rPr lang="en-US" sz="2800" dirty="0"/>
              <a:t>Drinking a lot of alcohol during the work break</a:t>
            </a:r>
            <a:r>
              <a:rPr lang="cs-CZ" sz="2800" dirty="0"/>
              <a:t>.</a:t>
            </a:r>
            <a:endParaRPr lang="en-US" sz="2800" dirty="0"/>
          </a:p>
          <a:p>
            <a:pPr marL="514350" indent="-514350">
              <a:lnSpc>
                <a:spcPct val="100000"/>
              </a:lnSpc>
              <a:buFont typeface="+mj-lt"/>
              <a:buAutoNum type="arabicParenR"/>
            </a:pPr>
            <a:r>
              <a:rPr lang="en-US" sz="2800" dirty="0"/>
              <a:t>Stealing office supplies </a:t>
            </a:r>
            <a:r>
              <a:rPr lang="cs-CZ" sz="2800" dirty="0"/>
              <a:t>(</a:t>
            </a:r>
            <a:r>
              <a:rPr lang="en-US" sz="2800" dirty="0"/>
              <a:t>e.g. pens and paper).</a:t>
            </a:r>
          </a:p>
          <a:p>
            <a:pPr marL="514350" indent="-514350">
              <a:lnSpc>
                <a:spcPct val="100000"/>
              </a:lnSpc>
              <a:buFont typeface="+mj-lt"/>
              <a:buAutoNum type="arabicParenR"/>
            </a:pPr>
            <a:r>
              <a:rPr lang="en-US" sz="2800" dirty="0"/>
              <a:t>Failing to report a small mistake you made.</a:t>
            </a:r>
          </a:p>
          <a:p>
            <a:pPr marL="514350" indent="-514350">
              <a:lnSpc>
                <a:spcPct val="100000"/>
              </a:lnSpc>
              <a:buFont typeface="+mj-lt"/>
              <a:buAutoNum type="arabicParenR"/>
            </a:pPr>
            <a:r>
              <a:rPr lang="cs-CZ" sz="2800" dirty="0"/>
              <a:t>Taking </a:t>
            </a:r>
            <a:r>
              <a:rPr lang="en-US" sz="2800" dirty="0"/>
              <a:t>longer breaks than </a:t>
            </a:r>
            <a:r>
              <a:rPr lang="cs-CZ" sz="2800" dirty="0"/>
              <a:t>permitted</a:t>
            </a:r>
            <a:r>
              <a:rPr lang="en-US" sz="2800" dirty="0"/>
              <a:t>.</a:t>
            </a:r>
          </a:p>
          <a:p>
            <a:pPr marL="514350" indent="-514350">
              <a:lnSpc>
                <a:spcPct val="100000"/>
              </a:lnSpc>
              <a:buFont typeface="+mj-lt"/>
              <a:buAutoNum type="arabicParenR"/>
            </a:pPr>
            <a:r>
              <a:rPr lang="en-US" sz="2800" dirty="0"/>
              <a:t>Cheating on the expense account.</a:t>
            </a:r>
          </a:p>
          <a:p>
            <a:pPr marL="514350" indent="-514350">
              <a:lnSpc>
                <a:spcPct val="100000"/>
              </a:lnSpc>
              <a:buFont typeface="+mj-lt"/>
              <a:buAutoNum type="arabicParenR"/>
            </a:pPr>
            <a:r>
              <a:rPr lang="en-US" sz="2800" dirty="0"/>
              <a:t>Selling company secrets.</a:t>
            </a:r>
            <a:endParaRPr lang="cs-CZ" sz="2800" dirty="0"/>
          </a:p>
        </p:txBody>
      </p:sp>
    </p:spTree>
    <p:extLst>
      <p:ext uri="{BB962C8B-B14F-4D97-AF65-F5344CB8AC3E}">
        <p14:creationId xmlns:p14="http://schemas.microsoft.com/office/powerpoint/2010/main" val="3685564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extLst>
              <p:ext uri="{D42A27DB-BD31-4B8C-83A1-F6EECF244321}">
                <p14:modId xmlns:p14="http://schemas.microsoft.com/office/powerpoint/2010/main" val="1679312258"/>
              </p:ext>
            </p:extLst>
          </p:nvPr>
        </p:nvGraphicFramePr>
        <p:xfrm>
          <a:off x="637673" y="98256"/>
          <a:ext cx="10491537" cy="6434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4721144"/>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40C0F"/>
      </a:dk2>
      <a:lt2>
        <a:srgbClr val="F2F0EF"/>
      </a:lt2>
      <a:accent1>
        <a:srgbClr val="51303B"/>
      </a:accent1>
      <a:accent2>
        <a:srgbClr val="ABA299"/>
      </a:accent2>
      <a:accent3>
        <a:srgbClr val="475A6B"/>
      </a:accent3>
      <a:accent4>
        <a:srgbClr val="9A5853"/>
      </a:accent4>
      <a:accent5>
        <a:srgbClr val="A98E58"/>
      </a:accent5>
      <a:accent6>
        <a:srgbClr val="754C66"/>
      </a:accent6>
      <a:hlink>
        <a:srgbClr val="448593"/>
      </a:hlink>
      <a:folHlink>
        <a:srgbClr val="935E7A"/>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36CA9F4A-BB34-428E-BF18-E0AFB26A73AB}"/>
    </a:ext>
  </a:extLst>
</a:theme>
</file>

<file path=docProps/app.xml><?xml version="1.0" encoding="utf-8"?>
<Properties xmlns="http://schemas.openxmlformats.org/officeDocument/2006/extended-properties" xmlns:vt="http://schemas.openxmlformats.org/officeDocument/2006/docPropsVTypes">
  <Template>TM10001103[[fn=Headlines]]</Template>
  <TotalTime>202</TotalTime>
  <Words>1086</Words>
  <Application>Microsoft Office PowerPoint</Application>
  <PresentationFormat>Widescreen</PresentationFormat>
  <Paragraphs>124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Century Schoolbook</vt:lpstr>
      <vt:lpstr>Corbel</vt:lpstr>
      <vt:lpstr>Verdana</vt:lpstr>
      <vt:lpstr>Wingdings</vt:lpstr>
      <vt:lpstr>Headlines</vt:lpstr>
      <vt:lpstr>END-OF-TERM REVISION</vt:lpstr>
      <vt:lpstr>topics covered</vt:lpstr>
      <vt:lpstr>topics for revision this week</vt:lpstr>
      <vt:lpstr>Mystery (World Pass unit 5)</vt:lpstr>
      <vt:lpstr>- Telepathy - Reincarnation - Déjà vu - Miracle - Horoscope - Prediction - Séance - Psychic - Superstition - Coincidence</vt:lpstr>
      <vt:lpstr>PowerPoint Presentation</vt:lpstr>
      <vt:lpstr>Jobs and work (World Pass unit 6)</vt:lpstr>
      <vt:lpstr>How bad? WHY? Rank from worst to least bad </vt:lpstr>
      <vt:lpstr>PowerPoint Presentation</vt:lpstr>
      <vt:lpstr>Crime (World Pass unit 7)</vt:lpstr>
      <vt:lpstr>Circle the correct form of the verb.</vt:lpstr>
      <vt:lpstr>Do you agree or disagree? Why?</vt:lpstr>
      <vt:lpstr>Money (World Pass unit 8)</vt:lpstr>
      <vt:lpstr>Is money the most important thing?</vt:lpstr>
      <vt:lpstr>PowerPoint Presentation</vt:lpstr>
      <vt:lpstr>Travelling (World Pass unit 10)</vt:lpstr>
      <vt:lpstr>Adventure holidays</vt:lpstr>
      <vt:lpstr>YOUR IDEAL HOLIDAY</vt:lpstr>
      <vt:lpstr>Men and women  (World Pass unit 11) </vt:lpstr>
      <vt:lpstr>Commitment issues</vt:lpstr>
      <vt:lpstr>Breaking up</vt:lpstr>
      <vt:lpstr>Emergency!  (World Pass unit 12)</vt:lpstr>
      <vt:lpstr>What would you do in this situation?</vt:lpstr>
      <vt:lpstr>Who do you call? What do you do? Discuss.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END-OF-TERM REVISION</dc:title>
  <dc:creator>Olga</dc:creator>
  <cp:lastModifiedBy>Olga</cp:lastModifiedBy>
  <cp:revision>34</cp:revision>
  <dcterms:created xsi:type="dcterms:W3CDTF">2016-12-03T02:31:42Z</dcterms:created>
  <dcterms:modified xsi:type="dcterms:W3CDTF">2017-05-29T06:06:01Z</dcterms:modified>
</cp:coreProperties>
</file>