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14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If s1 is indirectly revealed preferred to s2, then s2 is not strictly directly revealed preferred to s1. 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/>
              <a:t>GARP implies that preferences are transitive, and thus rational, but it allows some violations of SARP. </a:t>
            </a:r>
            <a:endParaRPr lang="en-US" altLang="zh-CN" dirty="0"/>
          </a:p>
          <a:p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Generalized Axiom of Revealed Preference 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43154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 public good is defined as a good that is </a:t>
            </a:r>
            <a:r>
              <a:rPr lang="en-US" altLang="zh-CN" dirty="0" err="1"/>
              <a:t>nonrival</a:t>
            </a:r>
            <a:r>
              <a:rPr lang="en-US" altLang="zh-CN" dirty="0"/>
              <a:t> and </a:t>
            </a:r>
            <a:r>
              <a:rPr lang="en-US" altLang="zh-CN" dirty="0" err="1"/>
              <a:t>nonexcludable</a:t>
            </a:r>
            <a:r>
              <a:rPr lang="en-US" altLang="zh-CN" dirty="0"/>
              <a:t>. </a:t>
            </a:r>
            <a:endParaRPr lang="en-US" altLang="zh-CN" dirty="0" smtClean="0"/>
          </a:p>
          <a:p>
            <a:r>
              <a:rPr lang="en-US" altLang="zh-CN" dirty="0" err="1" smtClean="0"/>
              <a:t>Nonrival</a:t>
            </a:r>
            <a:r>
              <a:rPr lang="en-US" altLang="zh-CN" dirty="0" smtClean="0"/>
              <a:t> </a:t>
            </a:r>
            <a:r>
              <a:rPr lang="en-US" altLang="zh-CN" dirty="0"/>
              <a:t>means that one person consuming the good does not prevent others from consuming the good also and does not diminish others’ utility of consumption. </a:t>
            </a:r>
            <a:endParaRPr lang="en-US" altLang="zh-CN" dirty="0" smtClean="0"/>
          </a:p>
          <a:p>
            <a:r>
              <a:rPr lang="en-US" altLang="zh-CN" dirty="0" err="1" smtClean="0"/>
              <a:t>Nonexcludable</a:t>
            </a:r>
            <a:r>
              <a:rPr lang="en-US" altLang="zh-CN" dirty="0" smtClean="0"/>
              <a:t> </a:t>
            </a:r>
            <a:r>
              <a:rPr lang="en-US" altLang="zh-CN" dirty="0"/>
              <a:t>means that it is not possible to bar someone from con- </a:t>
            </a:r>
            <a:r>
              <a:rPr lang="en-US" altLang="zh-CN" dirty="0" err="1"/>
              <a:t>suming</a:t>
            </a:r>
            <a:r>
              <a:rPr lang="en-US" altLang="zh-CN" dirty="0"/>
              <a:t> the good. </a:t>
            </a:r>
            <a:endParaRPr lang="en-US" altLang="zh-CN" dirty="0"/>
          </a:p>
          <a:p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Public Goods Provision and Altruistic Behavior 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1945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Economists generally refer to people who are willing to pay to make others better off as </a:t>
            </a:r>
            <a:r>
              <a:rPr lang="en-US" altLang="zh-CN" b="1" dirty="0" smtClean="0"/>
              <a:t>altruistic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 smtClean="0"/>
              <a:t>Altruism </a:t>
            </a:r>
            <a:r>
              <a:rPr lang="en-US" altLang="zh-CN" dirty="0"/>
              <a:t>is a subclass of other-regarding preferences, also called social </a:t>
            </a:r>
            <a:r>
              <a:rPr lang="en-US" altLang="zh-CN" dirty="0" smtClean="0"/>
              <a:t>preferences</a:t>
            </a:r>
            <a:r>
              <a:rPr lang="en-US" altLang="zh-CN" dirty="0"/>
              <a:t>, or preferences that take into account the well-being or actions of others. 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Selfishness and Altruism 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sz="2800" dirty="0" smtClean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Utility Maximization with Altruistic Preferences </a:t>
            </a:r>
            <a:endParaRPr lang="en-US" altLang="zh-CN" sz="3600" dirty="0"/>
          </a:p>
        </p:txBody>
      </p:sp>
      <p:pic>
        <p:nvPicPr>
          <p:cNvPr id="2" name="图片 1" descr="屏幕快照 2016-06-08 下午7.08.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968" y="1700808"/>
            <a:ext cx="66294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</a:t>
            </a:r>
            <a:r>
              <a:rPr lang="en-US" altLang="zh-CN" sz="3200" dirty="0" smtClean="0"/>
              <a:t>evealed </a:t>
            </a:r>
            <a:r>
              <a:rPr lang="en-US" altLang="zh-CN" sz="3200" dirty="0"/>
              <a:t>P</a:t>
            </a:r>
            <a:r>
              <a:rPr lang="en-US" altLang="zh-CN" sz="3200" dirty="0" smtClean="0"/>
              <a:t>reference </a:t>
            </a:r>
            <a:endParaRPr lang="en-US" altLang="zh-CN" sz="3200" dirty="0"/>
          </a:p>
        </p:txBody>
      </p:sp>
      <p:sp>
        <p:nvSpPr>
          <p:cNvPr id="7" name="内容占位符 4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3877815"/>
          </a:xfrm>
        </p:spPr>
        <p:txBody>
          <a:bodyPr>
            <a:normAutofit/>
          </a:bodyPr>
          <a:lstStyle/>
          <a:p>
            <a:r>
              <a:rPr lang="en-US" altLang="zh-CN" b="1" dirty="0"/>
              <a:t>Directly revealed preferred</a:t>
            </a:r>
            <a:r>
              <a:rPr lang="en-US" altLang="zh-CN" dirty="0"/>
              <a:t>: The state s1 is directly revealed preferred to s2 if s1 is chosen when s2 is in the set of available choices. 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b="1" dirty="0"/>
              <a:t>Indirectly revealed preferred</a:t>
            </a:r>
            <a:r>
              <a:rPr lang="en-US" altLang="zh-CN" dirty="0"/>
              <a:t>: If s1 is directly revealed preferred to s2, and s2 is directly revealed preferred to s3 , and s3 . . . to </a:t>
            </a:r>
            <a:r>
              <a:rPr lang="en-US" altLang="zh-CN" dirty="0" err="1"/>
              <a:t>sT</a:t>
            </a:r>
            <a:r>
              <a:rPr lang="en-US" altLang="zh-CN" dirty="0"/>
              <a:t> − 1 , and </a:t>
            </a:r>
            <a:r>
              <a:rPr lang="en-US" altLang="zh-CN" dirty="0" err="1"/>
              <a:t>sT</a:t>
            </a:r>
            <a:r>
              <a:rPr lang="en-US" altLang="zh-CN" dirty="0"/>
              <a:t> − 1 is directly revealed preferred to </a:t>
            </a:r>
            <a:r>
              <a:rPr lang="en-US" altLang="zh-CN" dirty="0" err="1"/>
              <a:t>sT</a:t>
            </a:r>
            <a:r>
              <a:rPr lang="en-US" altLang="zh-CN" dirty="0"/>
              <a:t>, then s1 is indirectly revealed preferred to </a:t>
            </a:r>
            <a:r>
              <a:rPr lang="en-US" altLang="zh-CN" dirty="0" err="1"/>
              <a:t>sT.</a:t>
            </a:r>
            <a:r>
              <a:rPr lang="en-US" altLang="zh-CN" dirty="0"/>
              <a:t> 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sz="28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weak axiom of revealed preference (WARP)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lang="en-US" altLang="zh-CN" sz="36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If </a:t>
            </a:r>
            <a:r>
              <a:rPr lang="en-US" altLang="zh-CN" dirty="0"/>
              <a:t>s1 is directly revealed preferred to s2 then s2 is not directly revealed preferred to s1. 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/>
              <a:t>WARP is the most basic requirement for transitive preferences. It simply states that if two budget sets both contain two possible allocations, w and </a:t>
            </a:r>
            <a:r>
              <a:rPr lang="en-US" altLang="zh-CN" dirty="0" smtClean="0"/>
              <a:t>w’ </a:t>
            </a:r>
            <a:r>
              <a:rPr lang="en-US" altLang="zh-CN" dirty="0"/>
              <a:t>, the decision maker will not choose w in one of the budget sets and then choose </a:t>
            </a:r>
            <a:r>
              <a:rPr lang="en-US" altLang="zh-CN" dirty="0" smtClean="0"/>
              <a:t>w’ </a:t>
            </a:r>
            <a:r>
              <a:rPr lang="en-US" altLang="zh-CN" dirty="0"/>
              <a:t>in the other. 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1054250"/>
          </a:xfrm>
        </p:spPr>
        <p:txBody>
          <a:bodyPr/>
          <a:lstStyle/>
          <a:p>
            <a:r>
              <a:rPr lang="en-US" altLang="zh-CN" sz="3200" dirty="0"/>
              <a:t>Violating the Weak Axiom of Revealed Preference with Rational Choices </a:t>
            </a:r>
            <a:endParaRPr lang="en-US" altLang="zh-CN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4" name="图片 3" descr="屏幕快照 2016-06-08 下午7.13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72816"/>
            <a:ext cx="55880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strong axiom of revealed preference (SARP) </a:t>
            </a:r>
            <a:endParaRPr lang="en-US" altLang="zh-CN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If s1 is indirectly revealed preferred to s2, then s2 is not directly revealed preferred to s1. 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/>
              <a:t>SARP eliminates this violation of transitivity. 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Violating the Strong Axiom of Revealed Preference with Rational Choices 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1"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屏幕快照 2016-06-08 下午7.16.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5041900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An allocation w = </a:t>
            </a:r>
            <a:r>
              <a:rPr lang="en-US" altLang="zh-CN" dirty="0" smtClean="0"/>
              <a:t>(w1 </a:t>
            </a:r>
            <a:r>
              <a:rPr lang="en-US" altLang="zh-CN" dirty="0"/>
              <a:t>, </a:t>
            </a:r>
            <a:r>
              <a:rPr lang="en-US" altLang="zh-CN" dirty="0" smtClean="0"/>
              <a:t>w2) </a:t>
            </a:r>
            <a:r>
              <a:rPr lang="en-US" altLang="zh-CN" dirty="0"/>
              <a:t>is strictly revealed preferred to </a:t>
            </a:r>
            <a:r>
              <a:rPr lang="en-US" altLang="zh-CN" dirty="0" smtClean="0"/>
              <a:t>w’ </a:t>
            </a:r>
            <a:r>
              <a:rPr lang="en-US" altLang="zh-CN" dirty="0"/>
              <a:t>= </a:t>
            </a:r>
            <a:r>
              <a:rPr lang="en-US" altLang="zh-CN" dirty="0" smtClean="0"/>
              <a:t>(w1’, w2’) </a:t>
            </a:r>
            <a:r>
              <a:rPr lang="en-US" altLang="zh-CN" dirty="0"/>
              <a:t>if it is directly revealed preferred and if </a:t>
            </a:r>
            <a:r>
              <a:rPr lang="en-US" altLang="zh-CN" dirty="0" smtClean="0"/>
              <a:t>p1w1’ </a:t>
            </a:r>
            <a:r>
              <a:rPr lang="en-US" altLang="zh-CN" dirty="0"/>
              <a:t>+ </a:t>
            </a:r>
            <a:r>
              <a:rPr lang="en-US" altLang="zh-CN" dirty="0" smtClean="0"/>
              <a:t>p2w2’ </a:t>
            </a:r>
            <a:r>
              <a:rPr lang="en-US" altLang="zh-CN" dirty="0"/>
              <a:t>&lt; p1w1 + p2w2. 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kumimoji="1"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Strictly revealed preferred 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879999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337</TotalTime>
  <Words>426</Words>
  <Application>Microsoft Macintosh PowerPoint</Application>
  <PresentationFormat>全屏显示(4:3)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精装书</vt:lpstr>
      <vt:lpstr> Behavioral Economics</vt:lpstr>
      <vt:lpstr>Selfishness and Altruism </vt:lpstr>
      <vt:lpstr>Utility Maximization with Altruistic Preferences </vt:lpstr>
      <vt:lpstr>Revealed Preference </vt:lpstr>
      <vt:lpstr>weak axiom of revealed preference (WARP)  </vt:lpstr>
      <vt:lpstr>Violating the Weak Axiom of Revealed Preference with Rational Choices </vt:lpstr>
      <vt:lpstr>strong axiom of revealed preference (SARP) </vt:lpstr>
      <vt:lpstr>Violating the Strong Axiom of Revealed Preference with Rational Choices  </vt:lpstr>
      <vt:lpstr>Strictly revealed preferred </vt:lpstr>
      <vt:lpstr>Generalized Axiom of Revealed Preference  </vt:lpstr>
      <vt:lpstr>Public Goods Provision and Altruistic Behavior  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stella pan</cp:lastModifiedBy>
  <cp:revision>28</cp:revision>
  <dcterms:created xsi:type="dcterms:W3CDTF">2016-06-01T08:49:25Z</dcterms:created>
  <dcterms:modified xsi:type="dcterms:W3CDTF">2016-06-08T11:23:00Z</dcterms:modified>
</cp:coreProperties>
</file>