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2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5747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2018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9123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093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2998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1112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6382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2618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56575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1184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49085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0761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7648" y="2052937"/>
            <a:ext cx="9144000" cy="998775"/>
          </a:xfrm>
        </p:spPr>
        <p:txBody>
          <a:bodyPr/>
          <a:lstStyle/>
          <a:p>
            <a:r>
              <a:rPr lang="en-NZ" dirty="0" smtClean="0">
                <a:latin typeface="Arial Black" panose="020B0A04020102020204" pitchFamily="34" charset="0"/>
              </a:rPr>
              <a:t>ESSAY WRITING</a:t>
            </a:r>
            <a:endParaRPr lang="ro-RO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7648" y="3130129"/>
            <a:ext cx="9144000" cy="1537412"/>
          </a:xfrm>
        </p:spPr>
        <p:txBody>
          <a:bodyPr>
            <a:normAutofit/>
          </a:bodyPr>
          <a:lstStyle/>
          <a:p>
            <a:r>
              <a:rPr lang="en-NZ" dirty="0" smtClean="0">
                <a:latin typeface="Arial Black" panose="020B0A04020102020204" pitchFamily="34" charset="0"/>
              </a:rPr>
              <a:t>PRESENTATION </a:t>
            </a:r>
            <a:r>
              <a:rPr lang="en-NZ" dirty="0" smtClean="0">
                <a:latin typeface="Arial Black" panose="020B0A04020102020204" pitchFamily="34" charset="0"/>
              </a:rPr>
              <a:t>7</a:t>
            </a:r>
            <a:endParaRPr lang="en-NZ" dirty="0" smtClean="0">
              <a:latin typeface="Arial Black" panose="020B0A04020102020204" pitchFamily="34" charset="0"/>
            </a:endParaRPr>
          </a:p>
          <a:p>
            <a:r>
              <a:rPr lang="en-NZ" sz="5400" dirty="0" smtClean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CONCLUSIONS</a:t>
            </a:r>
            <a:endParaRPr lang="en-NZ" sz="5400" dirty="0" smtClean="0">
              <a:ln w="3175">
                <a:solidFill>
                  <a:schemeClr val="tx1"/>
                </a:solidFill>
              </a:ln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683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LOOK BACK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1466"/>
            <a:ext cx="10515600" cy="3716995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Some people find it challenging to write a conclusion.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Conclusions are your opportunities to look back across the whole essay, and also revise the points you are trying to make.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They are the place where you can bring in strong, thoughtful comment, because your hard work in the essay gives you the right to do so.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If you struggle with the idea of writing a conclusion, here is a 4 sentence approach that will work.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1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1. RESTATE YOUR ARGUMENT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11466"/>
            <a:ext cx="10789693" cy="4629775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Restate what your essay has argued.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To write this sort of sentence, go back to the introduction. Have a look at sentence 3 in your introductory paragraph. There you wrote what the argument of your essay was.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This sentence can be the basis for sentence 1 of your conclusion, which you can rewrite in a slightly more interesting way. </a:t>
            </a:r>
          </a:p>
          <a:p>
            <a:pPr marL="457200" lvl="1" indent="0">
              <a:buNone/>
            </a:pPr>
            <a:endParaRPr lang="en-NZ" b="1" i="1" dirty="0" smtClean="0">
              <a:latin typeface="Baskerville Old Face" panose="02020602080505020303" pitchFamily="18" charset="0"/>
            </a:endParaRP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This essay has argued that while Europe did struggle from the effects of WW1, these difficulties were not widely felt. </a:t>
            </a:r>
            <a:endParaRPr lang="en-NZ" b="1" i="1" dirty="0" smtClean="0">
              <a:latin typeface="Baskerville Old Face" panose="02020602080505020303" pitchFamily="18" charset="0"/>
            </a:endParaRPr>
          </a:p>
          <a:p>
            <a:pPr lvl="1"/>
            <a:endParaRPr lang="ro-RO" b="1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331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7830"/>
            <a:ext cx="10515600" cy="87682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2. DEMONSTRATION OF ARGUMENT 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6051"/>
            <a:ext cx="10515600" cy="4315883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In sentence 2 of your conclusion tell the reader how you showed your main argument in your essay. What did you discuss? You might write something like:</a:t>
            </a:r>
          </a:p>
          <a:p>
            <a:pPr marL="457200" lvl="1" indent="0">
              <a:buNone/>
            </a:pPr>
            <a:endParaRPr lang="en-NZ" b="1" i="1" dirty="0" smtClean="0">
              <a:latin typeface="Baskerville Old Face" panose="02020602080505020303" pitchFamily="18" charset="0"/>
            </a:endParaRP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In particular, the essay has shown that while the French and Belgian economies struggled after four years of conflict, areas such as Spain, the Netherlands, and Scandinavia were relatively unscathed.</a:t>
            </a:r>
          </a:p>
          <a:p>
            <a:pPr marL="457200" lvl="1" indent="0">
              <a:buNone/>
            </a:pPr>
            <a:endParaRPr lang="en-NZ" b="1" i="1" dirty="0">
              <a:latin typeface="Baskerville Old Face" panose="02020602080505020303" pitchFamily="18" charset="0"/>
            </a:endParaRPr>
          </a:p>
          <a:p>
            <a:r>
              <a:rPr lang="en-NZ" b="1" dirty="0" smtClean="0">
                <a:latin typeface="Baskerville Old Face" panose="02020602080505020303" pitchFamily="18" charset="0"/>
              </a:rPr>
              <a:t>Your conclusion is your opportunity to be bold, strong, thoughtful, and provocative about the ideas that you have presented in your essay.</a:t>
            </a:r>
            <a:endParaRPr lang="en-NZ" b="1" dirty="0" smtClean="0">
              <a:latin typeface="Baskerville Old Face" panose="02020602080505020303" pitchFamily="18" charset="0"/>
            </a:endParaRPr>
          </a:p>
          <a:p>
            <a:endParaRPr lang="en-NZ" b="1" dirty="0" smtClean="0">
              <a:latin typeface="Baskerville Old Face" panose="02020602080505020303" pitchFamily="18" charset="0"/>
            </a:endParaRPr>
          </a:p>
          <a:p>
            <a:endParaRPr lang="en-NZ" b="1" i="1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744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3. THOUGHTFUL ANALYSIS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1468"/>
            <a:ext cx="10515600" cy="4001978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In sentence 3, bring out the main point in your whole essay.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You can state, of all the things you discussed in your essay, which was the most important and why.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This is the part of the conclusion where you can also make a strong personal response to the question being asked. You may write:</a:t>
            </a:r>
          </a:p>
          <a:p>
            <a:pPr marL="457200" lvl="1" indent="0">
              <a:buNone/>
            </a:pPr>
            <a:endParaRPr lang="en-NZ" b="1" i="1" dirty="0" smtClean="0">
              <a:latin typeface="Baskerville Old Face" panose="02020602080505020303" pitchFamily="18" charset="0"/>
            </a:endParaRP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Trade was a vital factor, and the fact that industry and production in non-combatant nations rose to 150 per cent of their pre-1914 levels enabled a rapid economic recovery in these areas. </a:t>
            </a:r>
            <a:r>
              <a:rPr lang="en-NZ" b="1" i="1" dirty="0" smtClean="0">
                <a:latin typeface="Baskerville Old Face" panose="02020602080505020303" pitchFamily="18" charset="0"/>
              </a:rPr>
              <a:t> </a:t>
            </a:r>
            <a:endParaRPr lang="en-NZ" b="1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079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4. STRONG STATEMENT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1467"/>
            <a:ext cx="10515600" cy="4520593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Finish with a strong comment to end your essay on a bold note.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You have presented a logical, thoughtful piece of writing that is well written and full of good evidence.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Having done all this hard work, you have earned the right to make a strong statement about your topic at the end of the essay.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Sometimes, it is appropriate to restate the question that was originally asked, putting your particular approach on the question.</a:t>
            </a:r>
          </a:p>
          <a:p>
            <a:pPr marL="457200" lvl="1" indent="0">
              <a:buNone/>
            </a:pPr>
            <a:endParaRPr lang="en-NZ" b="1" i="1" dirty="0" smtClean="0">
              <a:latin typeface="Baskerville Old Face" panose="02020602080505020303" pitchFamily="18" charset="0"/>
            </a:endParaRP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Conflict, while fulfilling nationalist desires to enlarge territories and influence, ultimately proved disastrous for the economic stability of Europe.</a:t>
            </a:r>
            <a:endParaRPr lang="en-NZ" b="1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785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LAST WORDS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1468"/>
            <a:ext cx="10515600" cy="2268711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Be creative in your conclusions: talk about what you found convincing, what was compelling, what showed little merit, what surprised you, what intrigued you.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This is your opportunity to write thoughtfully, considering your whole topic.</a:t>
            </a:r>
            <a:endParaRPr lang="en-NZ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538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533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Baskerville Old Face</vt:lpstr>
      <vt:lpstr>Calibri</vt:lpstr>
      <vt:lpstr>Calibri Light</vt:lpstr>
      <vt:lpstr>Office Theme</vt:lpstr>
      <vt:lpstr>ESSAY WRITING</vt:lpstr>
      <vt:lpstr>LOOK BACK</vt:lpstr>
      <vt:lpstr>1. RESTATE YOUR ARGUMENT</vt:lpstr>
      <vt:lpstr>2. DEMONSTRATION OF ARGUMENT </vt:lpstr>
      <vt:lpstr>3. THOUGHTFUL ANALYSIS</vt:lpstr>
      <vt:lpstr>4. STRONG STATEMENT</vt:lpstr>
      <vt:lpstr>LAST WORDS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 Dumitrache</dc:creator>
  <cp:lastModifiedBy>George Dumitrache</cp:lastModifiedBy>
  <cp:revision>91</cp:revision>
  <dcterms:created xsi:type="dcterms:W3CDTF">2016-10-02T22:05:53Z</dcterms:created>
  <dcterms:modified xsi:type="dcterms:W3CDTF">2016-10-07T02:45:26Z</dcterms:modified>
</cp:coreProperties>
</file>