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23" autoAdjust="0"/>
    <p:restoredTop sz="94660"/>
  </p:normalViewPr>
  <p:slideViewPr>
    <p:cSldViewPr snapToGrid="0">
      <p:cViewPr varScale="1">
        <p:scale>
          <a:sx n="72" d="100"/>
          <a:sy n="72" d="100"/>
        </p:scale>
        <p:origin x="93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07.04.2017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65747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07.04.2017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92018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07.04.2017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39123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0C9DC7D0-E742-4D6A-9B57-CF75C3E770C4}" type="datetimeFigureOut">
              <a:rPr lang="ro-RO" smtClean="0"/>
              <a:t>07.04.2017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90931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9DC7D0-E742-4D6A-9B57-CF75C3E770C4}" type="datetimeFigureOut">
              <a:rPr lang="ro-RO" smtClean="0"/>
              <a:t>07.04.2017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52998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0C9DC7D0-E742-4D6A-9B57-CF75C3E770C4}" type="datetimeFigureOut">
              <a:rPr lang="ro-RO" smtClean="0"/>
              <a:t>07.04.2017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0111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0C9DC7D0-E742-4D6A-9B57-CF75C3E770C4}" type="datetimeFigureOut">
              <a:rPr lang="ro-RO" smtClean="0"/>
              <a:t>07.04.2017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46382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0C9DC7D0-E742-4D6A-9B57-CF75C3E770C4}" type="datetimeFigureOut">
              <a:rPr lang="ro-RO" smtClean="0"/>
              <a:t>07.04.2017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926186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DC7D0-E742-4D6A-9B57-CF75C3E770C4}" type="datetimeFigureOut">
              <a:rPr lang="ro-RO" smtClean="0"/>
              <a:t>07.04.2017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3156575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07.04.2017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161184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DC7D0-E742-4D6A-9B57-CF75C3E770C4}" type="datetimeFigureOut">
              <a:rPr lang="ro-RO" smtClean="0"/>
              <a:t>07.04.2017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6CF8053-AC6A-4412-B20D-7E7D0A3E727E}" type="slidenum">
              <a:rPr lang="ro-RO" smtClean="0"/>
              <a:t>‹#›</a:t>
            </a:fld>
            <a:endParaRPr lang="ro-RO"/>
          </a:p>
        </p:txBody>
      </p:sp>
    </p:spTree>
    <p:extLst>
      <p:ext uri="{BB962C8B-B14F-4D97-AF65-F5344CB8AC3E}">
        <p14:creationId xmlns:p14="http://schemas.microsoft.com/office/powerpoint/2010/main" val="254908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DC7D0-E742-4D6A-9B57-CF75C3E770C4}" type="datetimeFigureOut">
              <a:rPr lang="ro-RO" smtClean="0"/>
              <a:t>07.04.2017</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F8053-AC6A-4412-B20D-7E7D0A3E727E}" type="slidenum">
              <a:rPr lang="ro-RO" smtClean="0"/>
              <a:t>‹#›</a:t>
            </a:fld>
            <a:endParaRPr lang="ro-RO"/>
          </a:p>
        </p:txBody>
      </p:sp>
    </p:spTree>
    <p:extLst>
      <p:ext uri="{BB962C8B-B14F-4D97-AF65-F5344CB8AC3E}">
        <p14:creationId xmlns:p14="http://schemas.microsoft.com/office/powerpoint/2010/main" val="3507618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7648" y="1834569"/>
            <a:ext cx="9144000" cy="998775"/>
          </a:xfrm>
        </p:spPr>
        <p:txBody>
          <a:bodyPr/>
          <a:lstStyle/>
          <a:p>
            <a:r>
              <a:rPr lang="en-NZ" dirty="0" smtClean="0">
                <a:latin typeface="Arial Black" panose="020B0A04020102020204" pitchFamily="34" charset="0"/>
              </a:rPr>
              <a:t>ESSAY WRITING</a:t>
            </a:r>
            <a:endParaRPr lang="ro-RO" dirty="0">
              <a:latin typeface="Arial Black" panose="020B0A04020102020204" pitchFamily="34" charset="0"/>
            </a:endParaRPr>
          </a:p>
        </p:txBody>
      </p:sp>
      <p:sp>
        <p:nvSpPr>
          <p:cNvPr id="3" name="Subtitle 2"/>
          <p:cNvSpPr>
            <a:spLocks noGrp="1"/>
          </p:cNvSpPr>
          <p:nvPr>
            <p:ph type="subTitle" idx="1"/>
          </p:nvPr>
        </p:nvSpPr>
        <p:spPr>
          <a:xfrm>
            <a:off x="1537648" y="2911761"/>
            <a:ext cx="9144000" cy="2752056"/>
          </a:xfrm>
        </p:spPr>
        <p:txBody>
          <a:bodyPr>
            <a:normAutofit/>
          </a:bodyPr>
          <a:lstStyle/>
          <a:p>
            <a:r>
              <a:rPr lang="en-NZ" dirty="0" smtClean="0">
                <a:latin typeface="Arial Black" panose="020B0A04020102020204" pitchFamily="34" charset="0"/>
              </a:rPr>
              <a:t>PRESENTATION 8</a:t>
            </a:r>
          </a:p>
          <a:p>
            <a:r>
              <a:rPr lang="en-NZ" sz="5400" dirty="0" smtClean="0">
                <a:ln w="3175">
                  <a:solidFill>
                    <a:schemeClr val="tx1"/>
                  </a:solidFill>
                </a:ln>
                <a:solidFill>
                  <a:srgbClr val="FF0000"/>
                </a:solidFill>
                <a:latin typeface="Arial Black" panose="020B0A04020102020204" pitchFamily="34" charset="0"/>
              </a:rPr>
              <a:t>MAKE YOUR </a:t>
            </a:r>
          </a:p>
          <a:p>
            <a:r>
              <a:rPr lang="en-NZ" sz="5400" dirty="0" smtClean="0">
                <a:ln w="3175">
                  <a:solidFill>
                    <a:schemeClr val="tx1"/>
                  </a:solidFill>
                </a:ln>
                <a:solidFill>
                  <a:srgbClr val="FF0000"/>
                </a:solidFill>
                <a:latin typeface="Arial Black" panose="020B0A04020102020204" pitchFamily="34" charset="0"/>
              </a:rPr>
              <a:t>ESSAY SHINE</a:t>
            </a:r>
          </a:p>
        </p:txBody>
      </p:sp>
    </p:spTree>
    <p:extLst>
      <p:ext uri="{BB962C8B-B14F-4D97-AF65-F5344CB8AC3E}">
        <p14:creationId xmlns:p14="http://schemas.microsoft.com/office/powerpoint/2010/main" val="2615683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GOOD WORDS TO USE</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11466"/>
            <a:ext cx="10515600" cy="3716995"/>
          </a:xfrm>
        </p:spPr>
        <p:txBody>
          <a:bodyPr>
            <a:normAutofit/>
          </a:bodyPr>
          <a:lstStyle/>
          <a:p>
            <a:r>
              <a:rPr lang="en-NZ" b="1" dirty="0" smtClean="0">
                <a:latin typeface="Baskerville Old Face" panose="02020602080505020303" pitchFamily="18" charset="0"/>
              </a:rPr>
              <a:t>Here are some good words to start using in your essays:</a:t>
            </a:r>
          </a:p>
          <a:p>
            <a:r>
              <a:rPr lang="en-NZ" b="1" dirty="0" smtClean="0">
                <a:latin typeface="Baskerville Old Face" panose="02020602080505020303" pitchFamily="18" charset="0"/>
              </a:rPr>
              <a:t>Demeaning, persuasive, contradiction, justified, compatible, masterly, dignified, affluent, vivid, contempt, nationalism, demonstrated, crucially.</a:t>
            </a:r>
            <a:endParaRPr lang="ro-RO" b="1" dirty="0">
              <a:latin typeface="Baskerville Old Face" panose="02020602080505020303" pitchFamily="18" charset="0"/>
            </a:endParaRPr>
          </a:p>
        </p:txBody>
      </p:sp>
    </p:spTree>
    <p:extLst>
      <p:ext uri="{BB962C8B-B14F-4D97-AF65-F5344CB8AC3E}">
        <p14:creationId xmlns:p14="http://schemas.microsoft.com/office/powerpoint/2010/main" val="204318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4182"/>
            <a:ext cx="10515600" cy="808582"/>
          </a:xfrm>
        </p:spPr>
        <p:txBody>
          <a:bodyPr>
            <a:normAutofit/>
          </a:bodyPr>
          <a:lstStyle/>
          <a:p>
            <a:r>
              <a:rPr lang="en-NZ" b="1" dirty="0" smtClean="0">
                <a:latin typeface="Baskerville Old Face" panose="02020602080505020303" pitchFamily="18" charset="0"/>
              </a:rPr>
              <a:t>TIPS </a:t>
            </a:r>
            <a:r>
              <a:rPr lang="en-NZ" b="1" smtClean="0">
                <a:latin typeface="Baskerville Old Face" panose="02020602080505020303" pitchFamily="18" charset="0"/>
              </a:rPr>
              <a:t>FOR </a:t>
            </a:r>
            <a:r>
              <a:rPr lang="en-NZ" b="1" smtClean="0">
                <a:latin typeface="Baskerville Old Face" panose="02020602080505020303" pitchFamily="18" charset="0"/>
              </a:rPr>
              <a:t>ESSAYS</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199" y="1211466"/>
            <a:ext cx="10789693" cy="4629775"/>
          </a:xfrm>
        </p:spPr>
        <p:txBody>
          <a:bodyPr>
            <a:normAutofit/>
          </a:bodyPr>
          <a:lstStyle/>
          <a:p>
            <a:r>
              <a:rPr lang="en-NZ" b="1" dirty="0" smtClean="0">
                <a:latin typeface="Baskerville Old Face" panose="02020602080505020303" pitchFamily="18" charset="0"/>
              </a:rPr>
              <a:t>Use some of the following sorts of phrases in your essay to emphasise some of your points:</a:t>
            </a:r>
          </a:p>
          <a:p>
            <a:pPr marL="457200" lvl="1" indent="0">
              <a:buNone/>
            </a:pPr>
            <a:endParaRPr lang="en-NZ" b="1" i="1" dirty="0" smtClean="0">
              <a:latin typeface="Baskerville Old Face" panose="02020602080505020303" pitchFamily="18" charset="0"/>
            </a:endParaRPr>
          </a:p>
          <a:p>
            <a:pPr marL="457200" lvl="1" indent="0">
              <a:buNone/>
            </a:pPr>
            <a:r>
              <a:rPr lang="en-NZ" b="1" i="1" dirty="0" smtClean="0">
                <a:latin typeface="Baskerville Old Face" panose="02020602080505020303" pitchFamily="18" charset="0"/>
              </a:rPr>
              <a:t>It is clear that…, It appears that…, The suggestion that…, As this essay argued…, The point remains that…, What seems obvious…, What seems apparent was that…, This essay suggests that…, As this essay has demonstrated…, This essay will examine the… </a:t>
            </a:r>
          </a:p>
          <a:p>
            <a:pPr marL="457200" lvl="1" indent="0">
              <a:buNone/>
            </a:pPr>
            <a:endParaRPr lang="en-NZ" b="1" i="1" dirty="0">
              <a:latin typeface="Baskerville Old Face" panose="02020602080505020303" pitchFamily="18" charset="0"/>
            </a:endParaRPr>
          </a:p>
          <a:p>
            <a:r>
              <a:rPr lang="en-NZ" b="1" i="1" dirty="0" smtClean="0">
                <a:latin typeface="Baskerville Old Face" panose="02020602080505020303" pitchFamily="18" charset="0"/>
              </a:rPr>
              <a:t> </a:t>
            </a:r>
            <a:r>
              <a:rPr lang="en-NZ" b="1" dirty="0" smtClean="0">
                <a:latin typeface="Baskerville Old Face" panose="02020602080505020303" pitchFamily="18" charset="0"/>
              </a:rPr>
              <a:t>Staying on topic is extremely important. </a:t>
            </a:r>
          </a:p>
          <a:p>
            <a:r>
              <a:rPr lang="en-NZ" b="1" dirty="0" smtClean="0">
                <a:latin typeface="Baskerville Old Face" panose="02020602080505020303" pitchFamily="18" charset="0"/>
              </a:rPr>
              <a:t>Writing an essay plan is the best aid to help you stay on topic: repeating useful phrases from the question can also help.</a:t>
            </a:r>
            <a:endParaRPr lang="ro-RO" b="1" dirty="0">
              <a:latin typeface="Baskerville Old Face" panose="02020602080505020303" pitchFamily="18" charset="0"/>
            </a:endParaRPr>
          </a:p>
        </p:txBody>
      </p:sp>
    </p:spTree>
    <p:extLst>
      <p:ext uri="{BB962C8B-B14F-4D97-AF65-F5344CB8AC3E}">
        <p14:creationId xmlns:p14="http://schemas.microsoft.com/office/powerpoint/2010/main" val="3559331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7830"/>
            <a:ext cx="10515600" cy="876822"/>
          </a:xfrm>
        </p:spPr>
        <p:txBody>
          <a:bodyPr>
            <a:normAutofit/>
          </a:bodyPr>
          <a:lstStyle/>
          <a:p>
            <a:r>
              <a:rPr lang="en-NZ" b="1" dirty="0" smtClean="0">
                <a:latin typeface="Baskerville Old Face" panose="02020602080505020303" pitchFamily="18" charset="0"/>
              </a:rPr>
              <a:t>WRITING AN EXAM ESSAY</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66051"/>
            <a:ext cx="10515600" cy="4315883"/>
          </a:xfrm>
        </p:spPr>
        <p:txBody>
          <a:bodyPr>
            <a:normAutofit/>
          </a:bodyPr>
          <a:lstStyle/>
          <a:p>
            <a:r>
              <a:rPr lang="en-NZ" b="1" dirty="0" smtClean="0">
                <a:latin typeface="Baskerville Old Face" panose="02020602080505020303" pitchFamily="18" charset="0"/>
              </a:rPr>
              <a:t>The first significant difference is that you do not have much time, so you need to be condensed in your approach to planning your essay.</a:t>
            </a:r>
          </a:p>
          <a:p>
            <a:r>
              <a:rPr lang="en-NZ" b="1" dirty="0" smtClean="0">
                <a:latin typeface="Baskerville Old Face" panose="02020602080505020303" pitchFamily="18" charset="0"/>
              </a:rPr>
              <a:t>Make every paragraph and example count.</a:t>
            </a:r>
          </a:p>
          <a:p>
            <a:r>
              <a:rPr lang="en-NZ" b="1" dirty="0" smtClean="0">
                <a:latin typeface="Baskerville Old Face" panose="02020602080505020303" pitchFamily="18" charset="0"/>
              </a:rPr>
              <a:t>The second major difference is that you want to advance as quickly as possible into writing the body of the essay.</a:t>
            </a:r>
          </a:p>
          <a:p>
            <a:r>
              <a:rPr lang="en-NZ" b="1" dirty="0" smtClean="0">
                <a:latin typeface="Baskerville Old Face" panose="02020602080505020303" pitchFamily="18" charset="0"/>
              </a:rPr>
              <a:t>For exams, you want to rapidly begin notching up marks, and you win the most marks by what you compose in the body paragraphs.</a:t>
            </a:r>
          </a:p>
          <a:p>
            <a:r>
              <a:rPr lang="en-NZ" b="1" dirty="0" smtClean="0">
                <a:latin typeface="Baskerville Old Face" panose="02020602080505020303" pitchFamily="18" charset="0"/>
              </a:rPr>
              <a:t>Long introductions do not win examination marks. </a:t>
            </a:r>
          </a:p>
          <a:p>
            <a:r>
              <a:rPr lang="en-NZ" b="1" dirty="0" smtClean="0">
                <a:latin typeface="Baskerville Old Face" panose="02020602080505020303" pitchFamily="18" charset="0"/>
              </a:rPr>
              <a:t>Well-evidenced, interesting body paragraphs win marks.</a:t>
            </a:r>
          </a:p>
          <a:p>
            <a:endParaRPr lang="en-NZ" b="1" i="1" dirty="0" smtClean="0">
              <a:latin typeface="Baskerville Old Face" panose="02020602080505020303" pitchFamily="18" charset="0"/>
            </a:endParaRPr>
          </a:p>
        </p:txBody>
      </p:sp>
    </p:spTree>
    <p:extLst>
      <p:ext uri="{BB962C8B-B14F-4D97-AF65-F5344CB8AC3E}">
        <p14:creationId xmlns:p14="http://schemas.microsoft.com/office/powerpoint/2010/main" val="1123744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7830"/>
            <a:ext cx="10515600" cy="876822"/>
          </a:xfrm>
        </p:spPr>
        <p:txBody>
          <a:bodyPr>
            <a:normAutofit/>
          </a:bodyPr>
          <a:lstStyle/>
          <a:p>
            <a:r>
              <a:rPr lang="en-NZ" b="1" dirty="0" smtClean="0">
                <a:latin typeface="Baskerville Old Face" panose="02020602080505020303" pitchFamily="18" charset="0"/>
              </a:rPr>
              <a:t>ESSAY WRITING CHECKLIST</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66051"/>
            <a:ext cx="10515600" cy="5462295"/>
          </a:xfrm>
        </p:spPr>
        <p:txBody>
          <a:bodyPr>
            <a:normAutofit/>
          </a:bodyPr>
          <a:lstStyle/>
          <a:p>
            <a:r>
              <a:rPr lang="en-NZ" b="1" dirty="0" smtClean="0">
                <a:latin typeface="Baskerville Old Face" panose="02020602080505020303" pitchFamily="18" charset="0"/>
              </a:rPr>
              <a:t>Write a plan.</a:t>
            </a:r>
          </a:p>
          <a:p>
            <a:r>
              <a:rPr lang="en-NZ" b="1" dirty="0" smtClean="0">
                <a:latin typeface="Baskerville Old Face" panose="02020602080505020303" pitchFamily="18" charset="0"/>
              </a:rPr>
              <a:t>In the introduction, clearly state the argument.</a:t>
            </a:r>
          </a:p>
          <a:p>
            <a:r>
              <a:rPr lang="en-NZ" b="1" dirty="0" smtClean="0">
                <a:latin typeface="Baskerville Old Face" panose="02020602080505020303" pitchFamily="18" charset="0"/>
              </a:rPr>
              <a:t>One main point per paragraph.</a:t>
            </a:r>
          </a:p>
          <a:p>
            <a:r>
              <a:rPr lang="en-NZ" b="1" dirty="0" smtClean="0">
                <a:latin typeface="Baskerville Old Face" panose="02020602080505020303" pitchFamily="18" charset="0"/>
              </a:rPr>
              <a:t>The point of each paragraph is very clear.</a:t>
            </a:r>
          </a:p>
          <a:p>
            <a:r>
              <a:rPr lang="en-NZ" b="1" dirty="0" smtClean="0">
                <a:latin typeface="Baskerville Old Face" panose="02020602080505020303" pitchFamily="18" charset="0"/>
              </a:rPr>
              <a:t>Use detailed examples to support each point.</a:t>
            </a:r>
          </a:p>
          <a:p>
            <a:r>
              <a:rPr lang="en-NZ" b="1" dirty="0" smtClean="0">
                <a:latin typeface="Baskerville Old Face" panose="02020602080505020303" pitchFamily="18" charset="0"/>
              </a:rPr>
              <a:t>Make paragraphs the correct length, not too short or too long.</a:t>
            </a:r>
          </a:p>
          <a:p>
            <a:r>
              <a:rPr lang="en-NZ" b="1" dirty="0" smtClean="0">
                <a:latin typeface="Baskerville Old Face" panose="02020602080505020303" pitchFamily="18" charset="0"/>
              </a:rPr>
              <a:t>Make sentences 20 words or less.</a:t>
            </a:r>
          </a:p>
          <a:p>
            <a:r>
              <a:rPr lang="en-NZ" b="1" dirty="0" smtClean="0">
                <a:latin typeface="Baskerville Old Face" panose="02020602080505020303" pitchFamily="18" charset="0"/>
              </a:rPr>
              <a:t>Use a variety of evidence.</a:t>
            </a:r>
          </a:p>
          <a:p>
            <a:r>
              <a:rPr lang="en-NZ" b="1" dirty="0" smtClean="0">
                <a:latin typeface="Baskerville Old Face" panose="02020602080505020303" pitchFamily="18" charset="0"/>
              </a:rPr>
              <a:t>Use short quotes, no more than 10 words.</a:t>
            </a:r>
          </a:p>
          <a:p>
            <a:r>
              <a:rPr lang="en-NZ" b="1" dirty="0" smtClean="0">
                <a:latin typeface="Baskerville Old Face" panose="02020602080505020303" pitchFamily="18" charset="0"/>
              </a:rPr>
              <a:t>Use a variety of styles in writing sentences.</a:t>
            </a:r>
          </a:p>
        </p:txBody>
      </p:sp>
    </p:spTree>
    <p:extLst>
      <p:ext uri="{BB962C8B-B14F-4D97-AF65-F5344CB8AC3E}">
        <p14:creationId xmlns:p14="http://schemas.microsoft.com/office/powerpoint/2010/main" val="2821549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7830"/>
            <a:ext cx="10515600" cy="876822"/>
          </a:xfrm>
        </p:spPr>
        <p:txBody>
          <a:bodyPr>
            <a:normAutofit/>
          </a:bodyPr>
          <a:lstStyle/>
          <a:p>
            <a:r>
              <a:rPr lang="en-NZ" b="1" dirty="0" smtClean="0">
                <a:latin typeface="Baskerville Old Face" panose="02020602080505020303" pitchFamily="18" charset="0"/>
              </a:rPr>
              <a:t>ESSAY WRITING CHECKLIST cont.</a:t>
            </a:r>
            <a:endParaRPr lang="ro-RO" b="1" dirty="0">
              <a:latin typeface="Baskerville Old Face" panose="02020602080505020303" pitchFamily="18" charset="0"/>
            </a:endParaRPr>
          </a:p>
        </p:txBody>
      </p:sp>
      <p:sp>
        <p:nvSpPr>
          <p:cNvPr id="3" name="Content Placeholder 2"/>
          <p:cNvSpPr>
            <a:spLocks noGrp="1"/>
          </p:cNvSpPr>
          <p:nvPr>
            <p:ph idx="1"/>
          </p:nvPr>
        </p:nvSpPr>
        <p:spPr>
          <a:xfrm>
            <a:off x="838200" y="1266052"/>
            <a:ext cx="10515600" cy="3155824"/>
          </a:xfrm>
        </p:spPr>
        <p:txBody>
          <a:bodyPr>
            <a:normAutofit/>
          </a:bodyPr>
          <a:lstStyle/>
          <a:p>
            <a:r>
              <a:rPr lang="en-NZ" b="1" dirty="0" smtClean="0">
                <a:latin typeface="Baskerville Old Face" panose="02020602080505020303" pitchFamily="18" charset="0"/>
              </a:rPr>
              <a:t>Use good words to express yourself.</a:t>
            </a:r>
          </a:p>
          <a:p>
            <a:r>
              <a:rPr lang="en-NZ" b="1" dirty="0" smtClean="0">
                <a:latin typeface="Baskerville Old Face" panose="02020602080505020303" pitchFamily="18" charset="0"/>
              </a:rPr>
              <a:t>Your conclusion states the main points and give some thoughtful comments.</a:t>
            </a:r>
          </a:p>
          <a:p>
            <a:r>
              <a:rPr lang="en-NZ" b="1" dirty="0" smtClean="0">
                <a:latin typeface="Baskerville Old Face" panose="02020602080505020303" pitchFamily="18" charset="0"/>
              </a:rPr>
              <a:t>Proofread for spelling mistakes.</a:t>
            </a:r>
          </a:p>
          <a:p>
            <a:r>
              <a:rPr lang="en-NZ" b="1" dirty="0" smtClean="0">
                <a:latin typeface="Baskerville Old Face" panose="02020602080505020303" pitchFamily="18" charset="0"/>
              </a:rPr>
              <a:t>Read the essay with fresh eyes.</a:t>
            </a:r>
          </a:p>
          <a:p>
            <a:r>
              <a:rPr lang="en-NZ" b="1" dirty="0" smtClean="0">
                <a:latin typeface="Baskerville Old Face" panose="02020602080505020303" pitchFamily="18" charset="0"/>
              </a:rPr>
              <a:t>Give your essay a title and write your name on it.</a:t>
            </a:r>
          </a:p>
        </p:txBody>
      </p:sp>
    </p:spTree>
    <p:extLst>
      <p:ext uri="{BB962C8B-B14F-4D97-AF65-F5344CB8AC3E}">
        <p14:creationId xmlns:p14="http://schemas.microsoft.com/office/powerpoint/2010/main" val="550801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389</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Black</vt:lpstr>
      <vt:lpstr>Baskerville Old Face</vt:lpstr>
      <vt:lpstr>Calibri</vt:lpstr>
      <vt:lpstr>Calibri Light</vt:lpstr>
      <vt:lpstr>Office Theme</vt:lpstr>
      <vt:lpstr>ESSAY WRITING</vt:lpstr>
      <vt:lpstr>GOOD WORDS TO USE</vt:lpstr>
      <vt:lpstr>TIPS FOR ESSAYS</vt:lpstr>
      <vt:lpstr>WRITING AN EXAM ESSAY</vt:lpstr>
      <vt:lpstr>ESSAY WRITING CHECKLIST</vt:lpstr>
      <vt:lpstr>ESSAY WRITING CHECKLIST 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Dumitrache</dc:creator>
  <cp:lastModifiedBy>Olga</cp:lastModifiedBy>
  <cp:revision>96</cp:revision>
  <dcterms:created xsi:type="dcterms:W3CDTF">2016-10-02T22:05:53Z</dcterms:created>
  <dcterms:modified xsi:type="dcterms:W3CDTF">2017-04-07T10:59:52Z</dcterms:modified>
</cp:coreProperties>
</file>