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68" r:id="rId5"/>
    <p:sldId id="269" r:id="rId6"/>
    <p:sldId id="272" r:id="rId7"/>
    <p:sldId id="270" r:id="rId8"/>
    <p:sldId id="273" r:id="rId9"/>
    <p:sldId id="274" r:id="rId10"/>
    <p:sldId id="261" r:id="rId11"/>
    <p:sldId id="260" r:id="rId12"/>
    <p:sldId id="262" r:id="rId13"/>
    <p:sldId id="263" r:id="rId14"/>
    <p:sldId id="264" r:id="rId15"/>
    <p:sldId id="267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09370" y="678635"/>
            <a:ext cx="10509066" cy="2766528"/>
          </a:xfrm>
        </p:spPr>
        <p:txBody>
          <a:bodyPr>
            <a:normAutofit/>
          </a:bodyPr>
          <a:lstStyle/>
          <a:p>
            <a:r>
              <a:rPr lang="cs-CZ" dirty="0" smtClean="0"/>
              <a:t>changing the world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8953" y="3506250"/>
            <a:ext cx="9709538" cy="774259"/>
          </a:xfrm>
        </p:spPr>
        <p:txBody>
          <a:bodyPr/>
          <a:lstStyle/>
          <a:p>
            <a:r>
              <a:rPr lang="cs-CZ" sz="4000" dirty="0" smtClean="0"/>
              <a:t>environmental issues</a:t>
            </a:r>
            <a:r>
              <a:rPr lang="cs-CZ" sz="4800" b="1" dirty="0" smtClean="0"/>
              <a:t>·</a:t>
            </a:r>
            <a:r>
              <a:rPr lang="cs-CZ" sz="4000" dirty="0" smtClean="0"/>
              <a:t> making an impact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0652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6" y="0"/>
            <a:ext cx="6707184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11760"/>
            <a:ext cx="5397500" cy="85266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 smtClean="0"/>
              <a:t>take action!</a:t>
            </a:r>
            <a:endParaRPr lang="cs-CZ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600" y="5537477"/>
            <a:ext cx="9519153" cy="983639"/>
          </a:xfrm>
        </p:spPr>
        <p:txBody>
          <a:bodyPr anchor="ctr">
            <a:normAutofit fontScale="92500"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look at these </a:t>
            </a:r>
            <a:r>
              <a:rPr lang="en-GB" sz="3600" i="1" dirty="0" smtClean="0">
                <a:solidFill>
                  <a:schemeClr val="bg1"/>
                </a:solidFill>
              </a:rPr>
              <a:t>ads</a:t>
            </a:r>
            <a:r>
              <a:rPr lang="en-GB" sz="3600" dirty="0" smtClean="0">
                <a:solidFill>
                  <a:schemeClr val="bg1"/>
                </a:solidFill>
              </a:rPr>
              <a:t>  and discuss what they mean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600" y="1295400"/>
            <a:ext cx="5562600" cy="42420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600" y="1295399"/>
            <a:ext cx="5397500" cy="42420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how </a:t>
            </a:r>
            <a:r>
              <a:rPr lang="cs-CZ" sz="2800" dirty="0"/>
              <a:t>is the ad with the homeless man using irony?</a:t>
            </a:r>
          </a:p>
          <a:p>
            <a:pPr lvl="2"/>
            <a:r>
              <a:rPr lang="cs-CZ" sz="2000" i="1" dirty="0"/>
              <a:t>irony uses words or images in such a way that they mean the opposite</a:t>
            </a:r>
          </a:p>
          <a:p>
            <a:r>
              <a:rPr lang="cs-CZ" sz="2800" dirty="0" smtClean="0"/>
              <a:t>In each ad, what are people being encouraged to do or not to do?</a:t>
            </a:r>
          </a:p>
          <a:p>
            <a:r>
              <a:rPr lang="cs-CZ" sz="2800" dirty="0" smtClean="0"/>
              <a:t>which ads do you think work well? Why?</a:t>
            </a:r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79269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fety.uchicago.edu/images/env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22" y="1440722"/>
            <a:ext cx="4056240" cy="39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4221"/>
            <a:ext cx="10396882" cy="1151965"/>
          </a:xfrm>
        </p:spPr>
        <p:txBody>
          <a:bodyPr/>
          <a:lstStyle/>
          <a:p>
            <a:r>
              <a:rPr lang="en-GB" dirty="0" smtClean="0"/>
              <a:t>take a stand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36186"/>
            <a:ext cx="11798299" cy="4470399"/>
          </a:xfrm>
        </p:spPr>
        <p:txBody>
          <a:bodyPr anchor="t">
            <a:noAutofit/>
          </a:bodyPr>
          <a:lstStyle/>
          <a:p>
            <a:r>
              <a:rPr lang="en-GB" sz="4000" dirty="0" smtClean="0"/>
              <a:t>we need to protect the </a:t>
            </a:r>
            <a:r>
              <a:rPr lang="en-GB" sz="4000" i="1" dirty="0" smtClean="0"/>
              <a:t>environment</a:t>
            </a:r>
            <a:r>
              <a:rPr lang="en-GB" sz="4000" dirty="0" smtClean="0"/>
              <a:t> – save water, </a:t>
            </a:r>
            <a:r>
              <a:rPr lang="en-GB" sz="4000" i="1" dirty="0" smtClean="0"/>
              <a:t>recycle</a:t>
            </a:r>
            <a:r>
              <a:rPr lang="en-GB" sz="4000" dirty="0" smtClean="0"/>
              <a:t>, and use cars less</a:t>
            </a:r>
          </a:p>
          <a:p>
            <a:pPr marL="0" indent="0" algn="ctr">
              <a:buNone/>
            </a:pPr>
            <a:r>
              <a:rPr lang="en-GB" sz="6600" b="1" dirty="0" smtClean="0"/>
              <a:t>or</a:t>
            </a:r>
            <a:endParaRPr lang="en-GB" sz="6600" b="1" dirty="0"/>
          </a:p>
          <a:p>
            <a:r>
              <a:rPr lang="en-GB" sz="4000" dirty="0" smtClean="0"/>
              <a:t>there is no need to care about </a:t>
            </a:r>
            <a:r>
              <a:rPr lang="en-GB" sz="4000" i="1" dirty="0" smtClean="0"/>
              <a:t>environmental protection </a:t>
            </a:r>
            <a:r>
              <a:rPr lang="en-GB" sz="4000" dirty="0" smtClean="0"/>
              <a:t>– the world is not in danger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5484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47565">
            <a:off x="570653" y="3780872"/>
            <a:ext cx="2536076" cy="2536076"/>
          </a:xfrm>
          <a:prstGeom prst="rect">
            <a:avLst/>
          </a:prstGeom>
        </p:spPr>
      </p:pic>
      <p:pic>
        <p:nvPicPr>
          <p:cNvPr id="5130" name="Picture 10" descr="http://static.boredpanda.com/blog/wp-content/uploads/2014/05/public-interest-public-awareness-ads-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t="11398" r="7120" b="11370"/>
          <a:stretch/>
        </p:blipFill>
        <p:spPr bwMode="auto">
          <a:xfrm rot="594025">
            <a:off x="6421243" y="2763238"/>
            <a:ext cx="4954603" cy="31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1.etsystatic.com/037/1/6552093/il_570xN.657904265_9sb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693">
            <a:off x="5299333" y="3069537"/>
            <a:ext cx="2104859" cy="32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ravelblog.portfoliocollection.com/FeaturedImage/funny-no-smoking-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092">
            <a:off x="3144897" y="3608580"/>
            <a:ext cx="2066591" cy="27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0"/>
            <a:ext cx="10962366" cy="1284313"/>
          </a:xfrm>
        </p:spPr>
        <p:txBody>
          <a:bodyPr>
            <a:normAutofit/>
          </a:bodyPr>
          <a:lstStyle/>
          <a:p>
            <a:r>
              <a:rPr lang="en-GB" sz="7200" dirty="0" smtClean="0"/>
              <a:t>fight for your cause!</a:t>
            </a:r>
            <a:endParaRPr lang="cs-CZ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28754"/>
            <a:ext cx="11706726" cy="355438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dirty="0" smtClean="0"/>
              <a:t>In groups design an ad or a poster on a topic you feel strongly about</a:t>
            </a:r>
          </a:p>
          <a:p>
            <a:pPr>
              <a:lnSpc>
                <a:spcPct val="100000"/>
              </a:lnSpc>
            </a:pPr>
            <a:r>
              <a:rPr lang="en-GB" sz="3600" dirty="0" smtClean="0"/>
              <a:t>it can be serious (e.g. recycling, vegetarianism) or light-hearted (e.g. fashion, film)</a:t>
            </a:r>
          </a:p>
          <a:p>
            <a:pPr>
              <a:lnSpc>
                <a:spcPct val="100000"/>
              </a:lnSpc>
            </a:pPr>
            <a:r>
              <a:rPr lang="en-GB" sz="3600" dirty="0" smtClean="0"/>
              <a:t>use colours and your imagination!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9887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0"/>
            <a:ext cx="6356606" cy="6356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07444"/>
            <a:ext cx="7975600" cy="1198106"/>
          </a:xfrm>
        </p:spPr>
        <p:txBody>
          <a:bodyPr>
            <a:normAutofit/>
          </a:bodyPr>
          <a:lstStyle/>
          <a:p>
            <a:r>
              <a:rPr lang="en-GB" sz="6600" dirty="0" smtClean="0"/>
              <a:t>What’s your motto?</a:t>
            </a:r>
            <a:endParaRPr lang="cs-CZ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305550"/>
            <a:ext cx="7975600" cy="4582034"/>
          </a:xfrm>
        </p:spPr>
        <p:txBody>
          <a:bodyPr anchor="ctr">
            <a:noAutofit/>
          </a:bodyPr>
          <a:lstStyle/>
          <a:p>
            <a:pPr>
              <a:lnSpc>
                <a:spcPct val="160000"/>
              </a:lnSpc>
            </a:pPr>
            <a:r>
              <a:rPr lang="en-GB" sz="3200" dirty="0" smtClean="0"/>
              <a:t>do you have a personal </a:t>
            </a:r>
            <a:r>
              <a:rPr lang="en-GB" sz="3200" i="1" dirty="0" smtClean="0"/>
              <a:t>motto </a:t>
            </a:r>
            <a:r>
              <a:rPr lang="en-GB" sz="3200" dirty="0" smtClean="0"/>
              <a:t>? what is it?</a:t>
            </a:r>
          </a:p>
          <a:p>
            <a:pPr>
              <a:lnSpc>
                <a:spcPct val="160000"/>
              </a:lnSpc>
            </a:pPr>
            <a:r>
              <a:rPr lang="en-GB" sz="3200" dirty="0" smtClean="0"/>
              <a:t>how do you keep yourself </a:t>
            </a:r>
            <a:r>
              <a:rPr lang="en-GB" sz="3200" i="1" dirty="0" smtClean="0"/>
              <a:t>motivated </a:t>
            </a:r>
            <a:r>
              <a:rPr lang="en-GB" sz="3200" dirty="0" smtClean="0"/>
              <a:t>?</a:t>
            </a:r>
          </a:p>
          <a:p>
            <a:pPr>
              <a:lnSpc>
                <a:spcPct val="160000"/>
              </a:lnSpc>
            </a:pPr>
            <a:r>
              <a:rPr lang="en-GB" sz="3200" dirty="0" smtClean="0"/>
              <a:t>describe a situation in which your motto has helped you.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2800" dirty="0" smtClean="0"/>
              <a:t>… tell your classmates about it</a:t>
            </a:r>
            <a:endParaRPr lang="cs-CZ" sz="2800" dirty="0"/>
          </a:p>
        </p:txBody>
      </p:sp>
      <p:sp>
        <p:nvSpPr>
          <p:cNvPr id="4" name="AutoShape 2" descr="http://2.bp.blogspot.com/-sDmcltOzCvk/U0Eg5UPZMLI/AAAAAAAACb4/KFB9c-KdGjg/s1600/PicMonkey+Coll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29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8901"/>
            <a:ext cx="10841383" cy="1447800"/>
          </a:xfrm>
        </p:spPr>
        <p:txBody>
          <a:bodyPr>
            <a:normAutofit/>
          </a:bodyPr>
          <a:lstStyle/>
          <a:p>
            <a:r>
              <a:rPr lang="en-GB" sz="6600" dirty="0" smtClean="0"/>
              <a:t>more issues and causes…</a:t>
            </a:r>
            <a:endParaRPr lang="cs-CZ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435100"/>
            <a:ext cx="11468100" cy="4140200"/>
          </a:xfrm>
        </p:spPr>
        <p:txBody>
          <a:bodyPr numCol="3" anchor="t">
            <a:noAutofit/>
          </a:bodyPr>
          <a:lstStyle/>
          <a:p>
            <a:r>
              <a:rPr lang="en-GB" sz="3200" dirty="0" smtClean="0"/>
              <a:t>women’s rights</a:t>
            </a:r>
          </a:p>
          <a:p>
            <a:r>
              <a:rPr lang="en-GB" sz="3200" dirty="0" smtClean="0"/>
              <a:t>world hunger</a:t>
            </a:r>
          </a:p>
          <a:p>
            <a:r>
              <a:rPr lang="en-GB" sz="3200" dirty="0" smtClean="0"/>
              <a:t>child labour</a:t>
            </a:r>
          </a:p>
          <a:p>
            <a:r>
              <a:rPr lang="en-GB" sz="3200" dirty="0" smtClean="0"/>
              <a:t>animal rights</a:t>
            </a:r>
          </a:p>
          <a:p>
            <a:r>
              <a:rPr lang="en-GB" sz="3200" dirty="0" smtClean="0"/>
              <a:t>global warming</a:t>
            </a:r>
          </a:p>
          <a:p>
            <a:r>
              <a:rPr lang="en-GB" sz="3200" dirty="0" smtClean="0"/>
              <a:t>drug abuse</a:t>
            </a:r>
          </a:p>
          <a:p>
            <a:r>
              <a:rPr lang="en-GB" sz="3200" dirty="0" smtClean="0"/>
              <a:t>racism</a:t>
            </a:r>
          </a:p>
          <a:p>
            <a:r>
              <a:rPr lang="en-GB" sz="3200" dirty="0" smtClean="0"/>
              <a:t>cigarette ads</a:t>
            </a:r>
          </a:p>
          <a:p>
            <a:r>
              <a:rPr lang="en-GB" sz="3200" dirty="0" smtClean="0"/>
              <a:t>illiteracy</a:t>
            </a:r>
          </a:p>
          <a:p>
            <a:r>
              <a:rPr lang="en-GB" sz="3200" dirty="0" smtClean="0"/>
              <a:t>poverty</a:t>
            </a:r>
          </a:p>
          <a:p>
            <a:r>
              <a:rPr lang="en-GB" sz="3200" dirty="0" smtClean="0"/>
              <a:t>adoption</a:t>
            </a:r>
          </a:p>
          <a:p>
            <a:r>
              <a:rPr lang="en-GB" sz="3200" dirty="0" smtClean="0"/>
              <a:t>homelessness</a:t>
            </a:r>
          </a:p>
          <a:p>
            <a:r>
              <a:rPr lang="en-GB" sz="3200" dirty="0" smtClean="0"/>
              <a:t>child abuse</a:t>
            </a:r>
          </a:p>
          <a:p>
            <a:r>
              <a:rPr lang="en-GB" sz="3200" dirty="0" smtClean="0"/>
              <a:t>media violence</a:t>
            </a:r>
          </a:p>
          <a:p>
            <a:r>
              <a:rPr lang="en-GB" sz="3200" dirty="0" smtClean="0"/>
              <a:t>tourism</a:t>
            </a:r>
          </a:p>
          <a:p>
            <a:r>
              <a:rPr lang="en-GB" sz="3200" dirty="0" smtClean="0"/>
              <a:t>dangerous driving</a:t>
            </a:r>
          </a:p>
          <a:p>
            <a:r>
              <a:rPr lang="en-GB" sz="3200" dirty="0" smtClean="0"/>
              <a:t>recycling</a:t>
            </a:r>
          </a:p>
          <a:p>
            <a:r>
              <a:rPr lang="en-GB" sz="3200" dirty="0" smtClean="0"/>
              <a:t>consumer society</a:t>
            </a:r>
          </a:p>
        </p:txBody>
      </p:sp>
    </p:spTree>
    <p:extLst>
      <p:ext uri="{BB962C8B-B14F-4D97-AF65-F5344CB8AC3E}">
        <p14:creationId xmlns:p14="http://schemas.microsoft.com/office/powerpoint/2010/main" val="46033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37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/>
              <a:t>a perfect world</a:t>
            </a:r>
            <a:endParaRPr lang="cs-CZ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0" y="2109218"/>
            <a:ext cx="11229261" cy="25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8422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globalisation</a:t>
            </a:r>
            <a:endParaRPr lang="cs-CZ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71" y="1444055"/>
            <a:ext cx="10996790" cy="39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7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50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public consultation meeting</a:t>
            </a:r>
            <a:endParaRPr lang="cs-CZ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85800" y="1611170"/>
            <a:ext cx="10677172" cy="45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330201"/>
            <a:ext cx="10799271" cy="1351154"/>
          </a:xfrm>
        </p:spPr>
        <p:txBody>
          <a:bodyPr>
            <a:normAutofit/>
          </a:bodyPr>
          <a:lstStyle/>
          <a:p>
            <a:r>
              <a:rPr lang="cs-CZ" sz="6600" dirty="0" smtClean="0"/>
              <a:t>changing the world...	</a:t>
            </a:r>
            <a:endParaRPr lang="cs-CZ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901" y="2654300"/>
            <a:ext cx="5765800" cy="11810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4800" dirty="0" smtClean="0"/>
              <a:t>... what does it mean?</a:t>
            </a:r>
            <a:endParaRPr lang="cs-CZ" sz="4800" dirty="0"/>
          </a:p>
        </p:txBody>
      </p:sp>
      <p:pic>
        <p:nvPicPr>
          <p:cNvPr id="1032" name="Picture 8" descr="http://www.pravsworld.com/wp-content/uploads/2016/07/How-To-Change-The-Wor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8" b="8483"/>
          <a:stretch/>
        </p:blipFill>
        <p:spPr bwMode="auto">
          <a:xfrm>
            <a:off x="5979694" y="1885891"/>
            <a:ext cx="5476540" cy="346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2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9400"/>
            <a:ext cx="10396882" cy="15583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whose lifestyle is better for the environment? Why?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54" y="1977465"/>
            <a:ext cx="9541976" cy="33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1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685800"/>
            <a:ext cx="6959600" cy="1151965"/>
          </a:xfrm>
        </p:spPr>
        <p:txBody>
          <a:bodyPr>
            <a:normAutofit/>
          </a:bodyPr>
          <a:lstStyle/>
          <a:p>
            <a:r>
              <a:rPr lang="cs-CZ" dirty="0" smtClean="0"/>
              <a:t>ecological footprint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197" y="133350"/>
            <a:ext cx="3044902" cy="62420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31800" y="2324100"/>
            <a:ext cx="6959599" cy="3162300"/>
          </a:xfrm>
        </p:spPr>
        <p:txBody>
          <a:bodyPr anchor="ctr">
            <a:noAutofit/>
          </a:bodyPr>
          <a:lstStyle/>
          <a:p>
            <a:r>
              <a:rPr lang="cs-CZ" sz="4000" dirty="0" smtClean="0"/>
              <a:t>Have you heard of ecological footprints?</a:t>
            </a:r>
          </a:p>
          <a:p>
            <a:r>
              <a:rPr lang="cs-CZ" sz="4000" dirty="0" smtClean="0"/>
              <a:t>what do you know about them?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0324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18762" y="2672230"/>
            <a:ext cx="550545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25" y="2286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 ecological/carbon footprint is...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8325" y="1380565"/>
            <a:ext cx="9857375" cy="41947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/>
              <a:t>... how much land we need to give us the energy and resources for our lifestyle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the more energy and resources you use, the bigger your ecological/carbon footprint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the bigger the footprint, the bigger the damage to the environment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4940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8" y="266700"/>
            <a:ext cx="10394707" cy="1621865"/>
          </a:xfrm>
        </p:spPr>
        <p:txBody>
          <a:bodyPr>
            <a:normAutofit/>
          </a:bodyPr>
          <a:lstStyle/>
          <a:p>
            <a:r>
              <a:rPr lang="cs-CZ" dirty="0" smtClean="0"/>
              <a:t>what type of activities make big ecological footprints?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01" y="2079081"/>
            <a:ext cx="8505703" cy="34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78048" y="2381248"/>
            <a:ext cx="5422902" cy="88900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ecological footprint quiz</a:t>
            </a:r>
            <a:endParaRPr lang="cs-CZ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5" y="114298"/>
            <a:ext cx="10605212" cy="614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63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100"/>
            <a:ext cx="10396882" cy="1151965"/>
          </a:xfrm>
        </p:spPr>
        <p:txBody>
          <a:bodyPr>
            <a:normAutofit/>
          </a:bodyPr>
          <a:lstStyle/>
          <a:p>
            <a:r>
              <a:rPr lang="cs-CZ" sz="4800" dirty="0" smtClean="0"/>
              <a:t>How big is your ecological footprint?</a:t>
            </a:r>
            <a:endParaRPr lang="cs-CZ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8774"/>
            <a:ext cx="10396882" cy="23490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4373986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compare your result with others.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042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06400"/>
            <a:ext cx="10396882" cy="15710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how can we reduce our ecological footprint?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38368" y="48276"/>
            <a:ext cx="3491746" cy="735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186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777</TotalTime>
  <Words>349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changing the world</vt:lpstr>
      <vt:lpstr>changing the world... </vt:lpstr>
      <vt:lpstr>whose lifestyle is better for the environment? Why?</vt:lpstr>
      <vt:lpstr>ecological footprint</vt:lpstr>
      <vt:lpstr>an ecological/carbon footprint is...</vt:lpstr>
      <vt:lpstr>what type of activities make big ecological footprints?</vt:lpstr>
      <vt:lpstr>ecological footprint quiz</vt:lpstr>
      <vt:lpstr>How big is your ecological footprint?</vt:lpstr>
      <vt:lpstr>how can we reduce our ecological footprint?</vt:lpstr>
      <vt:lpstr>take action!</vt:lpstr>
      <vt:lpstr>take a stand</vt:lpstr>
      <vt:lpstr>fight for your cause!</vt:lpstr>
      <vt:lpstr>What’s your motto?</vt:lpstr>
      <vt:lpstr>more issues and causes…</vt:lpstr>
      <vt:lpstr>a perfect world</vt:lpstr>
      <vt:lpstr>globalisation</vt:lpstr>
      <vt:lpstr>public consultation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THE WORLD</dc:title>
  <dc:creator>Olga</dc:creator>
  <cp:lastModifiedBy>Olga</cp:lastModifiedBy>
  <cp:revision>48</cp:revision>
  <dcterms:created xsi:type="dcterms:W3CDTF">2016-10-17T02:06:20Z</dcterms:created>
  <dcterms:modified xsi:type="dcterms:W3CDTF">2017-04-01T07:36:04Z</dcterms:modified>
</cp:coreProperties>
</file>