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7"/>
  </p:notesMasterIdLst>
  <p:sldIdLst>
    <p:sldId id="256" r:id="rId2"/>
    <p:sldId id="257" r:id="rId3"/>
    <p:sldId id="338" r:id="rId4"/>
    <p:sldId id="343" r:id="rId5"/>
    <p:sldId id="344" r:id="rId6"/>
    <p:sldId id="345" r:id="rId7"/>
    <p:sldId id="335" r:id="rId8"/>
    <p:sldId id="336" r:id="rId9"/>
    <p:sldId id="337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279" r:id="rId20"/>
    <p:sldId id="271" r:id="rId21"/>
    <p:sldId id="272" r:id="rId22"/>
    <p:sldId id="273" r:id="rId23"/>
    <p:sldId id="274" r:id="rId24"/>
    <p:sldId id="275" r:id="rId25"/>
    <p:sldId id="258" r:id="rId26"/>
    <p:sldId id="259" r:id="rId27"/>
    <p:sldId id="268" r:id="rId28"/>
    <p:sldId id="270" r:id="rId29"/>
    <p:sldId id="280" r:id="rId30"/>
    <p:sldId id="284" r:id="rId31"/>
    <p:sldId id="260" r:id="rId32"/>
    <p:sldId id="261" r:id="rId33"/>
    <p:sldId id="262" r:id="rId34"/>
    <p:sldId id="263" r:id="rId35"/>
    <p:sldId id="264" r:id="rId36"/>
    <p:sldId id="276" r:id="rId37"/>
    <p:sldId id="277" r:id="rId38"/>
    <p:sldId id="278" r:id="rId39"/>
    <p:sldId id="265" r:id="rId40"/>
    <p:sldId id="266" r:id="rId41"/>
    <p:sldId id="281" r:id="rId42"/>
    <p:sldId id="282" r:id="rId43"/>
    <p:sldId id="283" r:id="rId44"/>
    <p:sldId id="325" r:id="rId45"/>
    <p:sldId id="324" r:id="rId46"/>
    <p:sldId id="341" r:id="rId47"/>
    <p:sldId id="346" r:id="rId48"/>
    <p:sldId id="342" r:id="rId49"/>
    <p:sldId id="339" r:id="rId50"/>
    <p:sldId id="340" r:id="rId51"/>
    <p:sldId id="349" r:id="rId52"/>
    <p:sldId id="350" r:id="rId53"/>
    <p:sldId id="351" r:id="rId54"/>
    <p:sldId id="347" r:id="rId55"/>
    <p:sldId id="348" r:id="rId56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Neue Light"/>
      </a:defRPr>
    </a:lvl1pPr>
    <a:lvl2pPr indent="228600" algn="ctr" defTabSz="584200">
      <a:defRPr sz="3600">
        <a:latin typeface="+mn-lt"/>
        <a:ea typeface="+mn-ea"/>
        <a:cs typeface="+mn-cs"/>
        <a:sym typeface="Helvetica Neue Light"/>
      </a:defRPr>
    </a:lvl2pPr>
    <a:lvl3pPr indent="457200" algn="ctr" defTabSz="584200">
      <a:defRPr sz="3600">
        <a:latin typeface="+mn-lt"/>
        <a:ea typeface="+mn-ea"/>
        <a:cs typeface="+mn-cs"/>
        <a:sym typeface="Helvetica Neue Light"/>
      </a:defRPr>
    </a:lvl3pPr>
    <a:lvl4pPr indent="685800" algn="ctr" defTabSz="584200">
      <a:defRPr sz="3600">
        <a:latin typeface="+mn-lt"/>
        <a:ea typeface="+mn-ea"/>
        <a:cs typeface="+mn-cs"/>
        <a:sym typeface="Helvetica Neue Light"/>
      </a:defRPr>
    </a:lvl4pPr>
    <a:lvl5pPr indent="914400" algn="ctr" defTabSz="584200">
      <a:defRPr sz="3600">
        <a:latin typeface="+mn-lt"/>
        <a:ea typeface="+mn-ea"/>
        <a:cs typeface="+mn-cs"/>
        <a:sym typeface="Helvetica Neue Light"/>
      </a:defRPr>
    </a:lvl5pPr>
    <a:lvl6pPr indent="1143000" algn="ctr" defTabSz="584200">
      <a:defRPr sz="3600">
        <a:latin typeface="+mn-lt"/>
        <a:ea typeface="+mn-ea"/>
        <a:cs typeface="+mn-cs"/>
        <a:sym typeface="Helvetica Neue Light"/>
      </a:defRPr>
    </a:lvl6pPr>
    <a:lvl7pPr indent="1371600" algn="ctr" defTabSz="584200">
      <a:defRPr sz="3600">
        <a:latin typeface="+mn-lt"/>
        <a:ea typeface="+mn-ea"/>
        <a:cs typeface="+mn-cs"/>
        <a:sym typeface="Helvetica Neue Light"/>
      </a:defRPr>
    </a:lvl7pPr>
    <a:lvl8pPr indent="1600200" algn="ctr" defTabSz="584200">
      <a:defRPr sz="3600">
        <a:latin typeface="+mn-lt"/>
        <a:ea typeface="+mn-ea"/>
        <a:cs typeface="+mn-cs"/>
        <a:sym typeface="Helvetica Neue Light"/>
      </a:defRPr>
    </a:lvl8pPr>
    <a:lvl9pPr indent="1828800" algn="ctr" defTabSz="584200">
      <a:defRPr sz="3600">
        <a:latin typeface="+mn-lt"/>
        <a:ea typeface="+mn-ea"/>
        <a:cs typeface="+mn-cs"/>
        <a:sym typeface="Helvetica Neue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25D6B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A9A584"/>
              </a:solidFill>
              <a:prstDash val="solid"/>
              <a:miter lim="400000"/>
            </a:ln>
          </a:top>
          <a:bottom>
            <a:ln w="127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solidFill>
                <a:srgbClr val="A9A584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9A584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43" d="100"/>
          <a:sy n="43" d="100"/>
        </p:scale>
        <p:origin x="711" y="27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047FCB-363C-4F48-AAB8-711D0CD65083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B5C95E95-CA30-465E-B400-CE9FE97DA03B}">
      <dgm:prSet phldrT="[文本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zh-CN" altLang="en-US" dirty="0"/>
            <a:t>分子</a:t>
          </a:r>
          <a:endParaRPr lang="en-US" altLang="zh-CN" dirty="0"/>
        </a:p>
        <a:p>
          <a:r>
            <a:rPr lang="zh-CN" altLang="en-US" dirty="0"/>
            <a:t>分母</a:t>
          </a:r>
        </a:p>
      </dgm:t>
    </dgm:pt>
    <dgm:pt modelId="{4D8E1AE6-2A9E-469A-9A14-BE75CBAFDB4E}" type="parTrans" cxnId="{92FD6F5F-6DF4-4AA0-833D-DBE340106BDB}">
      <dgm:prSet/>
      <dgm:spPr/>
      <dgm:t>
        <a:bodyPr/>
        <a:lstStyle/>
        <a:p>
          <a:endParaRPr lang="zh-CN" altLang="en-US"/>
        </a:p>
      </dgm:t>
    </dgm:pt>
    <dgm:pt modelId="{DB30FC7C-F487-4C77-A7FA-5E58516D2965}" type="sibTrans" cxnId="{92FD6F5F-6DF4-4AA0-833D-DBE340106BDB}">
      <dgm:prSet/>
      <dgm:spPr/>
      <dgm:t>
        <a:bodyPr/>
        <a:lstStyle/>
        <a:p>
          <a:endParaRPr lang="zh-CN" altLang="en-US"/>
        </a:p>
      </dgm:t>
    </dgm:pt>
    <dgm:pt modelId="{87805380-8CDA-4DC0-9A24-877E74F61812}">
      <dgm:prSet phldrT="[文本]"/>
      <dgm:spPr>
        <a:solidFill>
          <a:srgbClr val="7030A0"/>
        </a:solidFill>
      </dgm:spPr>
      <dgm:t>
        <a:bodyPr/>
        <a:lstStyle/>
        <a:p>
          <a:r>
            <a:rPr lang="zh-CN" altLang="en-US" dirty="0"/>
            <a:t>权力</a:t>
          </a:r>
        </a:p>
      </dgm:t>
    </dgm:pt>
    <dgm:pt modelId="{68EEE115-5758-432D-9045-AF27725C3CE8}" type="parTrans" cxnId="{16CC3A9F-69FC-4E34-B613-F94282D3B797}">
      <dgm:prSet/>
      <dgm:spPr/>
      <dgm:t>
        <a:bodyPr/>
        <a:lstStyle/>
        <a:p>
          <a:endParaRPr lang="zh-CN" altLang="en-US"/>
        </a:p>
      </dgm:t>
    </dgm:pt>
    <dgm:pt modelId="{EB9AA5B7-2761-4E8E-8EC0-8296CE159CD8}" type="sibTrans" cxnId="{16CC3A9F-69FC-4E34-B613-F94282D3B797}">
      <dgm:prSet/>
      <dgm:spPr/>
      <dgm:t>
        <a:bodyPr/>
        <a:lstStyle/>
        <a:p>
          <a:endParaRPr lang="zh-CN" altLang="en-US"/>
        </a:p>
      </dgm:t>
    </dgm:pt>
    <dgm:pt modelId="{C2EFC933-10B8-4F26-9C75-D1F6B3283F0D}">
      <dgm:prSet phldrT="[文本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zh-CN" altLang="en-US" dirty="0"/>
            <a:t>征战</a:t>
          </a:r>
          <a:r>
            <a:rPr lang="en-US" altLang="zh-CN" dirty="0"/>
            <a:t>/</a:t>
          </a:r>
          <a:r>
            <a:rPr lang="zh-CN" altLang="en-US" dirty="0"/>
            <a:t>征服</a:t>
          </a:r>
        </a:p>
      </dgm:t>
    </dgm:pt>
    <dgm:pt modelId="{76748D68-6BF9-4FF3-A3D4-D037EAA27562}" type="parTrans" cxnId="{A8C11098-ADFE-4DD9-A09F-9A63F833781D}">
      <dgm:prSet/>
      <dgm:spPr/>
      <dgm:t>
        <a:bodyPr/>
        <a:lstStyle/>
        <a:p>
          <a:endParaRPr lang="zh-CN" altLang="en-US"/>
        </a:p>
      </dgm:t>
    </dgm:pt>
    <dgm:pt modelId="{EBB7FBA9-207A-4580-9FB4-2660C4E0F4D7}" type="sibTrans" cxnId="{A8C11098-ADFE-4DD9-A09F-9A63F833781D}">
      <dgm:prSet/>
      <dgm:spPr/>
      <dgm:t>
        <a:bodyPr/>
        <a:lstStyle/>
        <a:p>
          <a:endParaRPr lang="zh-CN" altLang="en-US"/>
        </a:p>
      </dgm:t>
    </dgm:pt>
    <dgm:pt modelId="{3E1F4215-0033-4AAC-8E59-917939E60959}">
      <dgm:prSet phldrT="[文本]"/>
      <dgm:spPr/>
      <dgm:t>
        <a:bodyPr/>
        <a:lstStyle/>
        <a:p>
          <a:r>
            <a:rPr lang="zh-CN" altLang="en-US" dirty="0"/>
            <a:t>人口</a:t>
          </a:r>
        </a:p>
      </dgm:t>
    </dgm:pt>
    <dgm:pt modelId="{FE01AEC9-1277-43EE-AEF6-D6E46DBB6352}" type="parTrans" cxnId="{26527E88-F10F-43E1-98F5-A4380813824B}">
      <dgm:prSet/>
      <dgm:spPr/>
      <dgm:t>
        <a:bodyPr/>
        <a:lstStyle/>
        <a:p>
          <a:endParaRPr lang="zh-CN" altLang="en-US"/>
        </a:p>
      </dgm:t>
    </dgm:pt>
    <dgm:pt modelId="{EB9B6B3F-C665-4F94-BD44-08EB98E85C7E}" type="sibTrans" cxnId="{26527E88-F10F-43E1-98F5-A4380813824B}">
      <dgm:prSet/>
      <dgm:spPr/>
      <dgm:t>
        <a:bodyPr/>
        <a:lstStyle/>
        <a:p>
          <a:endParaRPr lang="zh-CN" altLang="en-US"/>
        </a:p>
      </dgm:t>
    </dgm:pt>
    <dgm:pt modelId="{EC2A4741-2246-4A4B-ADD4-11E995487FC0}">
      <dgm:prSet phldrT="[文本]"/>
      <dgm:spPr/>
      <dgm:t>
        <a:bodyPr/>
        <a:lstStyle/>
        <a:p>
          <a:r>
            <a:rPr lang="zh-CN" altLang="en-US" dirty="0"/>
            <a:t>仪轨</a:t>
          </a:r>
          <a:r>
            <a:rPr lang="en-US" altLang="zh-CN" dirty="0"/>
            <a:t>/</a:t>
          </a:r>
          <a:r>
            <a:rPr lang="zh-CN" altLang="en-US" dirty="0"/>
            <a:t>巫术</a:t>
          </a:r>
        </a:p>
      </dgm:t>
    </dgm:pt>
    <dgm:pt modelId="{50A9A3AA-2E16-44C3-BFBC-B6BE17F81432}" type="parTrans" cxnId="{296E13BB-130F-4C47-8CCC-34732A4FA9FD}">
      <dgm:prSet/>
      <dgm:spPr/>
      <dgm:t>
        <a:bodyPr/>
        <a:lstStyle/>
        <a:p>
          <a:endParaRPr lang="zh-CN" altLang="en-US"/>
        </a:p>
      </dgm:t>
    </dgm:pt>
    <dgm:pt modelId="{C60C41B9-162C-44E0-AA26-21923DF949F6}" type="sibTrans" cxnId="{296E13BB-130F-4C47-8CCC-34732A4FA9FD}">
      <dgm:prSet/>
      <dgm:spPr/>
      <dgm:t>
        <a:bodyPr/>
        <a:lstStyle/>
        <a:p>
          <a:endParaRPr lang="zh-CN" altLang="en-US"/>
        </a:p>
      </dgm:t>
    </dgm:pt>
    <dgm:pt modelId="{262C00C4-6B24-44CD-9825-76CE570EA6D1}" type="pres">
      <dgm:prSet presAssocID="{F2047FCB-363C-4F48-AAB8-711D0CD6508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00AD804-9A49-4461-B37E-96A24BF1F062}" type="pres">
      <dgm:prSet presAssocID="{B5C95E95-CA30-465E-B400-CE9FE97DA03B}" presName="centerShape" presStyleLbl="node0" presStyleIdx="0" presStyleCnt="1" custScaleX="84356" custScaleY="86709"/>
      <dgm:spPr/>
    </dgm:pt>
    <dgm:pt modelId="{188D5F31-0600-4088-9E50-C2D47AE2FAE6}" type="pres">
      <dgm:prSet presAssocID="{87805380-8CDA-4DC0-9A24-877E74F61812}" presName="node" presStyleLbl="node1" presStyleIdx="0" presStyleCnt="4">
        <dgm:presLayoutVars>
          <dgm:bulletEnabled val="1"/>
        </dgm:presLayoutVars>
      </dgm:prSet>
      <dgm:spPr/>
    </dgm:pt>
    <dgm:pt modelId="{4A50F636-3CBA-4D7A-BDDB-BC277434A21B}" type="pres">
      <dgm:prSet presAssocID="{87805380-8CDA-4DC0-9A24-877E74F61812}" presName="dummy" presStyleCnt="0"/>
      <dgm:spPr/>
    </dgm:pt>
    <dgm:pt modelId="{9781F96D-64F5-4F41-B486-27161EEF52B6}" type="pres">
      <dgm:prSet presAssocID="{EB9AA5B7-2761-4E8E-8EC0-8296CE159CD8}" presName="sibTrans" presStyleLbl="sibTrans2D1" presStyleIdx="0" presStyleCnt="4"/>
      <dgm:spPr/>
    </dgm:pt>
    <dgm:pt modelId="{BA3AC9A6-32B6-4848-86A1-29805F221A83}" type="pres">
      <dgm:prSet presAssocID="{C2EFC933-10B8-4F26-9C75-D1F6B3283F0D}" presName="node" presStyleLbl="node1" presStyleIdx="1" presStyleCnt="4">
        <dgm:presLayoutVars>
          <dgm:bulletEnabled val="1"/>
        </dgm:presLayoutVars>
      </dgm:prSet>
      <dgm:spPr/>
    </dgm:pt>
    <dgm:pt modelId="{DE019178-365F-41AA-AA38-219E9A8309A1}" type="pres">
      <dgm:prSet presAssocID="{C2EFC933-10B8-4F26-9C75-D1F6B3283F0D}" presName="dummy" presStyleCnt="0"/>
      <dgm:spPr/>
    </dgm:pt>
    <dgm:pt modelId="{EEFD6BDD-64D5-4A39-A7C3-5E1079778F65}" type="pres">
      <dgm:prSet presAssocID="{EBB7FBA9-207A-4580-9FB4-2660C4E0F4D7}" presName="sibTrans" presStyleLbl="sibTrans2D1" presStyleIdx="1" presStyleCnt="4"/>
      <dgm:spPr/>
    </dgm:pt>
    <dgm:pt modelId="{DFC68C4A-FAD8-4BE8-ABC5-B39A641E6028}" type="pres">
      <dgm:prSet presAssocID="{3E1F4215-0033-4AAC-8E59-917939E60959}" presName="node" presStyleLbl="node1" presStyleIdx="2" presStyleCnt="4">
        <dgm:presLayoutVars>
          <dgm:bulletEnabled val="1"/>
        </dgm:presLayoutVars>
      </dgm:prSet>
      <dgm:spPr/>
    </dgm:pt>
    <dgm:pt modelId="{031A0BA3-DE4C-41A5-B475-8AC34F3379FC}" type="pres">
      <dgm:prSet presAssocID="{3E1F4215-0033-4AAC-8E59-917939E60959}" presName="dummy" presStyleCnt="0"/>
      <dgm:spPr/>
    </dgm:pt>
    <dgm:pt modelId="{D94A073C-116E-42D6-86E3-DD379FEFACAC}" type="pres">
      <dgm:prSet presAssocID="{EB9B6B3F-C665-4F94-BD44-08EB98E85C7E}" presName="sibTrans" presStyleLbl="sibTrans2D1" presStyleIdx="2" presStyleCnt="4"/>
      <dgm:spPr/>
    </dgm:pt>
    <dgm:pt modelId="{B57B384D-94B2-4846-B5F9-97332490F467}" type="pres">
      <dgm:prSet presAssocID="{EC2A4741-2246-4A4B-ADD4-11E995487FC0}" presName="node" presStyleLbl="node1" presStyleIdx="3" presStyleCnt="4">
        <dgm:presLayoutVars>
          <dgm:bulletEnabled val="1"/>
        </dgm:presLayoutVars>
      </dgm:prSet>
      <dgm:spPr/>
    </dgm:pt>
    <dgm:pt modelId="{A8253A24-A8C7-4BB2-B381-AC1E35DBFB9F}" type="pres">
      <dgm:prSet presAssocID="{EC2A4741-2246-4A4B-ADD4-11E995487FC0}" presName="dummy" presStyleCnt="0"/>
      <dgm:spPr/>
    </dgm:pt>
    <dgm:pt modelId="{769C7B66-46B0-4A85-B6BC-85FEBE074A66}" type="pres">
      <dgm:prSet presAssocID="{C60C41B9-162C-44E0-AA26-21923DF949F6}" presName="sibTrans" presStyleLbl="sibTrans2D1" presStyleIdx="3" presStyleCnt="4"/>
      <dgm:spPr/>
    </dgm:pt>
  </dgm:ptLst>
  <dgm:cxnLst>
    <dgm:cxn modelId="{122B8414-E2AD-44B6-BFB9-2759395B5F0D}" type="presOf" srcId="{EB9B6B3F-C665-4F94-BD44-08EB98E85C7E}" destId="{D94A073C-116E-42D6-86E3-DD379FEFACAC}" srcOrd="0" destOrd="0" presId="urn:microsoft.com/office/officeart/2005/8/layout/radial6"/>
    <dgm:cxn modelId="{ED614F18-AEFA-4562-A1D1-D48C319D74B2}" type="presOf" srcId="{C60C41B9-162C-44E0-AA26-21923DF949F6}" destId="{769C7B66-46B0-4A85-B6BC-85FEBE074A66}" srcOrd="0" destOrd="0" presId="urn:microsoft.com/office/officeart/2005/8/layout/radial6"/>
    <dgm:cxn modelId="{52C62B2C-3E7F-4ADB-AE34-7D23FB9AD56E}" type="presOf" srcId="{C2EFC933-10B8-4F26-9C75-D1F6B3283F0D}" destId="{BA3AC9A6-32B6-4848-86A1-29805F221A83}" srcOrd="0" destOrd="0" presId="urn:microsoft.com/office/officeart/2005/8/layout/radial6"/>
    <dgm:cxn modelId="{92FD6F5F-6DF4-4AA0-833D-DBE340106BDB}" srcId="{F2047FCB-363C-4F48-AAB8-711D0CD65083}" destId="{B5C95E95-CA30-465E-B400-CE9FE97DA03B}" srcOrd="0" destOrd="0" parTransId="{4D8E1AE6-2A9E-469A-9A14-BE75CBAFDB4E}" sibTransId="{DB30FC7C-F487-4C77-A7FA-5E58516D2965}"/>
    <dgm:cxn modelId="{C0222161-0BFF-46E6-AD20-0A1FB09C15F4}" type="presOf" srcId="{F2047FCB-363C-4F48-AAB8-711D0CD65083}" destId="{262C00C4-6B24-44CD-9825-76CE570EA6D1}" srcOrd="0" destOrd="0" presId="urn:microsoft.com/office/officeart/2005/8/layout/radial6"/>
    <dgm:cxn modelId="{A8A6AF7C-BA01-4FC7-B52D-2EA80D69CFC1}" type="presOf" srcId="{3E1F4215-0033-4AAC-8E59-917939E60959}" destId="{DFC68C4A-FAD8-4BE8-ABC5-B39A641E6028}" srcOrd="0" destOrd="0" presId="urn:microsoft.com/office/officeart/2005/8/layout/radial6"/>
    <dgm:cxn modelId="{88142C84-EAB3-4989-8D0F-18F28C2E9C6F}" type="presOf" srcId="{B5C95E95-CA30-465E-B400-CE9FE97DA03B}" destId="{600AD804-9A49-4461-B37E-96A24BF1F062}" srcOrd="0" destOrd="0" presId="urn:microsoft.com/office/officeart/2005/8/layout/radial6"/>
    <dgm:cxn modelId="{26527E88-F10F-43E1-98F5-A4380813824B}" srcId="{B5C95E95-CA30-465E-B400-CE9FE97DA03B}" destId="{3E1F4215-0033-4AAC-8E59-917939E60959}" srcOrd="2" destOrd="0" parTransId="{FE01AEC9-1277-43EE-AEF6-D6E46DBB6352}" sibTransId="{EB9B6B3F-C665-4F94-BD44-08EB98E85C7E}"/>
    <dgm:cxn modelId="{683A258A-8E32-4238-896C-2C8FC1021DF5}" type="presOf" srcId="{EB9AA5B7-2761-4E8E-8EC0-8296CE159CD8}" destId="{9781F96D-64F5-4F41-B486-27161EEF52B6}" srcOrd="0" destOrd="0" presId="urn:microsoft.com/office/officeart/2005/8/layout/radial6"/>
    <dgm:cxn modelId="{A8C11098-ADFE-4DD9-A09F-9A63F833781D}" srcId="{B5C95E95-CA30-465E-B400-CE9FE97DA03B}" destId="{C2EFC933-10B8-4F26-9C75-D1F6B3283F0D}" srcOrd="1" destOrd="0" parTransId="{76748D68-6BF9-4FF3-A3D4-D037EAA27562}" sibTransId="{EBB7FBA9-207A-4580-9FB4-2660C4E0F4D7}"/>
    <dgm:cxn modelId="{16CC3A9F-69FC-4E34-B613-F94282D3B797}" srcId="{B5C95E95-CA30-465E-B400-CE9FE97DA03B}" destId="{87805380-8CDA-4DC0-9A24-877E74F61812}" srcOrd="0" destOrd="0" parTransId="{68EEE115-5758-432D-9045-AF27725C3CE8}" sibTransId="{EB9AA5B7-2761-4E8E-8EC0-8296CE159CD8}"/>
    <dgm:cxn modelId="{FA2A6DA4-ECA3-4AE0-B280-98F96636515E}" type="presOf" srcId="{87805380-8CDA-4DC0-9A24-877E74F61812}" destId="{188D5F31-0600-4088-9E50-C2D47AE2FAE6}" srcOrd="0" destOrd="0" presId="urn:microsoft.com/office/officeart/2005/8/layout/radial6"/>
    <dgm:cxn modelId="{296E13BB-130F-4C47-8CCC-34732A4FA9FD}" srcId="{B5C95E95-CA30-465E-B400-CE9FE97DA03B}" destId="{EC2A4741-2246-4A4B-ADD4-11E995487FC0}" srcOrd="3" destOrd="0" parTransId="{50A9A3AA-2E16-44C3-BFBC-B6BE17F81432}" sibTransId="{C60C41B9-162C-44E0-AA26-21923DF949F6}"/>
    <dgm:cxn modelId="{03656CD8-BECE-40B4-9AA9-FA3D1326DD97}" type="presOf" srcId="{EBB7FBA9-207A-4580-9FB4-2660C4E0F4D7}" destId="{EEFD6BDD-64D5-4A39-A7C3-5E1079778F65}" srcOrd="0" destOrd="0" presId="urn:microsoft.com/office/officeart/2005/8/layout/radial6"/>
    <dgm:cxn modelId="{AE0465F9-6D60-4010-AE40-0336C883BC33}" type="presOf" srcId="{EC2A4741-2246-4A4B-ADD4-11E995487FC0}" destId="{B57B384D-94B2-4846-B5F9-97332490F467}" srcOrd="0" destOrd="0" presId="urn:microsoft.com/office/officeart/2005/8/layout/radial6"/>
    <dgm:cxn modelId="{4152457E-E168-4193-8184-7CF0AF5E78FD}" type="presParOf" srcId="{262C00C4-6B24-44CD-9825-76CE570EA6D1}" destId="{600AD804-9A49-4461-B37E-96A24BF1F062}" srcOrd="0" destOrd="0" presId="urn:microsoft.com/office/officeart/2005/8/layout/radial6"/>
    <dgm:cxn modelId="{07BC0896-E9D6-4547-93FC-20126E283565}" type="presParOf" srcId="{262C00C4-6B24-44CD-9825-76CE570EA6D1}" destId="{188D5F31-0600-4088-9E50-C2D47AE2FAE6}" srcOrd="1" destOrd="0" presId="urn:microsoft.com/office/officeart/2005/8/layout/radial6"/>
    <dgm:cxn modelId="{851E6B27-6AD0-4370-AAFC-12CA4CB81A92}" type="presParOf" srcId="{262C00C4-6B24-44CD-9825-76CE570EA6D1}" destId="{4A50F636-3CBA-4D7A-BDDB-BC277434A21B}" srcOrd="2" destOrd="0" presId="urn:microsoft.com/office/officeart/2005/8/layout/radial6"/>
    <dgm:cxn modelId="{AF99459A-8ACC-43D9-83D9-10ADB6593AAA}" type="presParOf" srcId="{262C00C4-6B24-44CD-9825-76CE570EA6D1}" destId="{9781F96D-64F5-4F41-B486-27161EEF52B6}" srcOrd="3" destOrd="0" presId="urn:microsoft.com/office/officeart/2005/8/layout/radial6"/>
    <dgm:cxn modelId="{80C86D9B-502F-4F99-A3FC-FB2E06689F8D}" type="presParOf" srcId="{262C00C4-6B24-44CD-9825-76CE570EA6D1}" destId="{BA3AC9A6-32B6-4848-86A1-29805F221A83}" srcOrd="4" destOrd="0" presId="urn:microsoft.com/office/officeart/2005/8/layout/radial6"/>
    <dgm:cxn modelId="{A2E65717-7CD3-41F8-8777-323018B8B3FD}" type="presParOf" srcId="{262C00C4-6B24-44CD-9825-76CE570EA6D1}" destId="{DE019178-365F-41AA-AA38-219E9A8309A1}" srcOrd="5" destOrd="0" presId="urn:microsoft.com/office/officeart/2005/8/layout/radial6"/>
    <dgm:cxn modelId="{6FB0342C-6D4A-4ADA-8F64-AB8455FC60DB}" type="presParOf" srcId="{262C00C4-6B24-44CD-9825-76CE570EA6D1}" destId="{EEFD6BDD-64D5-4A39-A7C3-5E1079778F65}" srcOrd="6" destOrd="0" presId="urn:microsoft.com/office/officeart/2005/8/layout/radial6"/>
    <dgm:cxn modelId="{ECD15A6F-FF7C-4569-94F1-AF47E4054056}" type="presParOf" srcId="{262C00C4-6B24-44CD-9825-76CE570EA6D1}" destId="{DFC68C4A-FAD8-4BE8-ABC5-B39A641E6028}" srcOrd="7" destOrd="0" presId="urn:microsoft.com/office/officeart/2005/8/layout/radial6"/>
    <dgm:cxn modelId="{90B7AA6A-9FB6-4F33-B59D-FEDBDD8A2C31}" type="presParOf" srcId="{262C00C4-6B24-44CD-9825-76CE570EA6D1}" destId="{031A0BA3-DE4C-41A5-B475-8AC34F3379FC}" srcOrd="8" destOrd="0" presId="urn:microsoft.com/office/officeart/2005/8/layout/radial6"/>
    <dgm:cxn modelId="{05ECA016-5EAA-49B8-BFF3-A716192F5CBE}" type="presParOf" srcId="{262C00C4-6B24-44CD-9825-76CE570EA6D1}" destId="{D94A073C-116E-42D6-86E3-DD379FEFACAC}" srcOrd="9" destOrd="0" presId="urn:microsoft.com/office/officeart/2005/8/layout/radial6"/>
    <dgm:cxn modelId="{6CC65A08-9510-4EBC-9F6A-F2E8C93546E1}" type="presParOf" srcId="{262C00C4-6B24-44CD-9825-76CE570EA6D1}" destId="{B57B384D-94B2-4846-B5F9-97332490F467}" srcOrd="10" destOrd="0" presId="urn:microsoft.com/office/officeart/2005/8/layout/radial6"/>
    <dgm:cxn modelId="{1226B4DD-4FB3-4485-AC6E-638E6B4D50A6}" type="presParOf" srcId="{262C00C4-6B24-44CD-9825-76CE570EA6D1}" destId="{A8253A24-A8C7-4BB2-B381-AC1E35DBFB9F}" srcOrd="11" destOrd="0" presId="urn:microsoft.com/office/officeart/2005/8/layout/radial6"/>
    <dgm:cxn modelId="{905E3651-14E4-4983-B331-6CE0C1118CD5}" type="presParOf" srcId="{262C00C4-6B24-44CD-9825-76CE570EA6D1}" destId="{769C7B66-46B0-4A85-B6BC-85FEBE074A66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98CA3F-D763-4BC5-A3F3-D639BEE68116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2BB4BDCD-21C2-4AA5-A6F9-3935079C23B9}">
      <dgm:prSet phldrT="[文本]"/>
      <dgm:spPr>
        <a:solidFill>
          <a:srgbClr val="7030A0"/>
        </a:solidFill>
      </dgm:spPr>
      <dgm:t>
        <a:bodyPr/>
        <a:lstStyle/>
        <a:p>
          <a:r>
            <a:rPr lang="zh-CN" altLang="en-US" dirty="0"/>
            <a:t>君权</a:t>
          </a:r>
          <a:r>
            <a:rPr lang="en-US" altLang="zh-CN" dirty="0"/>
            <a:t>/</a:t>
          </a:r>
          <a:r>
            <a:rPr lang="zh-CN" altLang="en-US" dirty="0"/>
            <a:t>贵族</a:t>
          </a:r>
        </a:p>
      </dgm:t>
    </dgm:pt>
    <dgm:pt modelId="{49FD7E23-86B4-44F5-93CA-4C2E6B405ADF}" type="parTrans" cxnId="{CFB9E87C-3D0E-4C66-AD8C-E8DC9C3A289E}">
      <dgm:prSet/>
      <dgm:spPr/>
      <dgm:t>
        <a:bodyPr/>
        <a:lstStyle/>
        <a:p>
          <a:endParaRPr lang="zh-CN" altLang="en-US"/>
        </a:p>
      </dgm:t>
    </dgm:pt>
    <dgm:pt modelId="{F83C79F2-93AF-4D99-AAAA-5047BE7E05B1}" type="sibTrans" cxnId="{CFB9E87C-3D0E-4C66-AD8C-E8DC9C3A289E}">
      <dgm:prSet/>
      <dgm:spPr/>
      <dgm:t>
        <a:bodyPr/>
        <a:lstStyle/>
        <a:p>
          <a:endParaRPr lang="zh-CN" altLang="en-US"/>
        </a:p>
      </dgm:t>
    </dgm:pt>
    <dgm:pt modelId="{01F34E20-F6A1-49E1-9648-1F9B9D21BF49}">
      <dgm:prSet phldrT="[文本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zh-CN" altLang="en-US" dirty="0"/>
            <a:t>资财</a:t>
          </a:r>
        </a:p>
      </dgm:t>
    </dgm:pt>
    <dgm:pt modelId="{408F73D9-F9E0-484C-8043-97B3CE3CDF4C}" type="parTrans" cxnId="{605ED803-A17C-4B8B-93BA-0C280CBD5C8E}">
      <dgm:prSet/>
      <dgm:spPr/>
      <dgm:t>
        <a:bodyPr/>
        <a:lstStyle/>
        <a:p>
          <a:endParaRPr lang="zh-CN" altLang="en-US"/>
        </a:p>
      </dgm:t>
    </dgm:pt>
    <dgm:pt modelId="{77BF8B6B-80C1-43E5-A6F7-B4880F5319B5}" type="sibTrans" cxnId="{605ED803-A17C-4B8B-93BA-0C280CBD5C8E}">
      <dgm:prSet/>
      <dgm:spPr/>
      <dgm:t>
        <a:bodyPr/>
        <a:lstStyle/>
        <a:p>
          <a:endParaRPr lang="zh-CN" altLang="en-US"/>
        </a:p>
      </dgm:t>
    </dgm:pt>
    <dgm:pt modelId="{96820D0B-7E9D-442E-82F9-59FAFC8ECC71}">
      <dgm:prSet phldrT="[文本]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zh-CN" altLang="en-US" dirty="0"/>
            <a:t>土地</a:t>
          </a:r>
          <a:r>
            <a:rPr lang="en-US" altLang="zh-CN" dirty="0"/>
            <a:t>/</a:t>
          </a:r>
        </a:p>
        <a:p>
          <a:r>
            <a:rPr lang="zh-CN" altLang="en-US" dirty="0"/>
            <a:t>人口</a:t>
          </a:r>
        </a:p>
      </dgm:t>
    </dgm:pt>
    <dgm:pt modelId="{F4068B4F-F661-406D-BEB2-0A17E8237C70}" type="parTrans" cxnId="{103186E4-9D32-4A0E-85C4-4A7395637895}">
      <dgm:prSet/>
      <dgm:spPr/>
      <dgm:t>
        <a:bodyPr/>
        <a:lstStyle/>
        <a:p>
          <a:endParaRPr lang="zh-CN" altLang="en-US"/>
        </a:p>
      </dgm:t>
    </dgm:pt>
    <dgm:pt modelId="{6E327B91-1757-48F9-8467-5E998B1E7C96}" type="sibTrans" cxnId="{103186E4-9D32-4A0E-85C4-4A7395637895}">
      <dgm:prSet/>
      <dgm:spPr/>
      <dgm:t>
        <a:bodyPr/>
        <a:lstStyle/>
        <a:p>
          <a:endParaRPr lang="zh-CN" altLang="en-US"/>
        </a:p>
      </dgm:t>
    </dgm:pt>
    <dgm:pt modelId="{3C207CE9-1A59-41D1-999F-C01EE3D62CFC}">
      <dgm:prSet phldrT="[文本]"/>
      <dgm:spPr/>
      <dgm:t>
        <a:bodyPr/>
        <a:lstStyle/>
        <a:p>
          <a:r>
            <a:rPr lang="zh-CN" altLang="en-US" dirty="0"/>
            <a:t>科举</a:t>
          </a:r>
          <a:endParaRPr lang="en-US" altLang="zh-CN" dirty="0"/>
        </a:p>
        <a:p>
          <a:r>
            <a:rPr lang="zh-CN" altLang="en-US" dirty="0"/>
            <a:t>神学</a:t>
          </a:r>
        </a:p>
      </dgm:t>
    </dgm:pt>
    <dgm:pt modelId="{CCDE0AAF-6FEA-407D-A548-1FFD65C6350F}" type="parTrans" cxnId="{904C5496-50D8-4DE6-861A-4CA5CDAF145B}">
      <dgm:prSet/>
      <dgm:spPr/>
      <dgm:t>
        <a:bodyPr/>
        <a:lstStyle/>
        <a:p>
          <a:endParaRPr lang="zh-CN" altLang="en-US"/>
        </a:p>
      </dgm:t>
    </dgm:pt>
    <dgm:pt modelId="{BA8A653F-3A31-4D74-BC62-9A204A057EA4}" type="sibTrans" cxnId="{904C5496-50D8-4DE6-861A-4CA5CDAF145B}">
      <dgm:prSet/>
      <dgm:spPr/>
      <dgm:t>
        <a:bodyPr/>
        <a:lstStyle/>
        <a:p>
          <a:endParaRPr lang="zh-CN" altLang="en-US"/>
        </a:p>
      </dgm:t>
    </dgm:pt>
    <dgm:pt modelId="{281CC4CE-1B2A-4F73-8626-6694998FBE9A}">
      <dgm:prSet phldrT="[文本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zh-CN" altLang="en-US" dirty="0"/>
            <a:t>分子</a:t>
          </a:r>
          <a:endParaRPr lang="en-US" altLang="zh-CN" dirty="0"/>
        </a:p>
        <a:p>
          <a:r>
            <a:rPr lang="zh-CN" altLang="en-US" dirty="0"/>
            <a:t>分母</a:t>
          </a:r>
        </a:p>
      </dgm:t>
    </dgm:pt>
    <dgm:pt modelId="{3FFE6D3B-2E54-4E81-91FB-1A30D880C98B}" type="sibTrans" cxnId="{FACDEC17-A1BC-4523-845D-D0848D6EF7A3}">
      <dgm:prSet/>
      <dgm:spPr/>
      <dgm:t>
        <a:bodyPr/>
        <a:lstStyle/>
        <a:p>
          <a:endParaRPr lang="zh-CN" altLang="en-US"/>
        </a:p>
      </dgm:t>
    </dgm:pt>
    <dgm:pt modelId="{861B03C1-2E34-4654-80CF-EE4C0F3FF6D9}" type="parTrans" cxnId="{FACDEC17-A1BC-4523-845D-D0848D6EF7A3}">
      <dgm:prSet/>
      <dgm:spPr/>
      <dgm:t>
        <a:bodyPr/>
        <a:lstStyle/>
        <a:p>
          <a:endParaRPr lang="zh-CN" altLang="en-US"/>
        </a:p>
      </dgm:t>
    </dgm:pt>
    <dgm:pt modelId="{3BFFDDB8-40A7-4035-ACBE-B93C5E7F39F8}" type="pres">
      <dgm:prSet presAssocID="{C798CA3F-D763-4BC5-A3F3-D639BEE6811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3E439AC-019F-4D81-8E79-39435C009BAC}" type="pres">
      <dgm:prSet presAssocID="{281CC4CE-1B2A-4F73-8626-6694998FBE9A}" presName="centerShape" presStyleLbl="node0" presStyleIdx="0" presStyleCnt="1"/>
      <dgm:spPr/>
    </dgm:pt>
    <dgm:pt modelId="{141AACCC-E440-4C6F-9B42-6EB4E0FCC191}" type="pres">
      <dgm:prSet presAssocID="{49FD7E23-86B4-44F5-93CA-4C2E6B405ADF}" presName="Name9" presStyleLbl="parChTrans1D2" presStyleIdx="0" presStyleCnt="4"/>
      <dgm:spPr/>
    </dgm:pt>
    <dgm:pt modelId="{05D29F04-B626-4BE9-A6EB-173D98371DB3}" type="pres">
      <dgm:prSet presAssocID="{49FD7E23-86B4-44F5-93CA-4C2E6B405ADF}" presName="connTx" presStyleLbl="parChTrans1D2" presStyleIdx="0" presStyleCnt="4"/>
      <dgm:spPr/>
    </dgm:pt>
    <dgm:pt modelId="{EA19959E-6791-49E6-90AC-46ACBBFE06B2}" type="pres">
      <dgm:prSet presAssocID="{2BB4BDCD-21C2-4AA5-A6F9-3935079C23B9}" presName="node" presStyleLbl="node1" presStyleIdx="0" presStyleCnt="4">
        <dgm:presLayoutVars>
          <dgm:bulletEnabled val="1"/>
        </dgm:presLayoutVars>
      </dgm:prSet>
      <dgm:spPr/>
    </dgm:pt>
    <dgm:pt modelId="{C30AEFF4-24DD-4EB8-AB58-FBEFACE3FD6D}" type="pres">
      <dgm:prSet presAssocID="{408F73D9-F9E0-484C-8043-97B3CE3CDF4C}" presName="Name9" presStyleLbl="parChTrans1D2" presStyleIdx="1" presStyleCnt="4"/>
      <dgm:spPr/>
    </dgm:pt>
    <dgm:pt modelId="{176660E0-06FD-4EEC-8F63-C46AC8671F00}" type="pres">
      <dgm:prSet presAssocID="{408F73D9-F9E0-484C-8043-97B3CE3CDF4C}" presName="connTx" presStyleLbl="parChTrans1D2" presStyleIdx="1" presStyleCnt="4"/>
      <dgm:spPr/>
    </dgm:pt>
    <dgm:pt modelId="{B963B1B3-59EF-42EB-A797-C9FBE7CC3123}" type="pres">
      <dgm:prSet presAssocID="{01F34E20-F6A1-49E1-9648-1F9B9D21BF49}" presName="node" presStyleLbl="node1" presStyleIdx="1" presStyleCnt="4">
        <dgm:presLayoutVars>
          <dgm:bulletEnabled val="1"/>
        </dgm:presLayoutVars>
      </dgm:prSet>
      <dgm:spPr/>
    </dgm:pt>
    <dgm:pt modelId="{74B18ED3-B508-4208-B96E-A02AB0F02D0F}" type="pres">
      <dgm:prSet presAssocID="{F4068B4F-F661-406D-BEB2-0A17E8237C70}" presName="Name9" presStyleLbl="parChTrans1D2" presStyleIdx="2" presStyleCnt="4"/>
      <dgm:spPr/>
    </dgm:pt>
    <dgm:pt modelId="{64F1712C-58CD-49B2-90B2-CC12320928A4}" type="pres">
      <dgm:prSet presAssocID="{F4068B4F-F661-406D-BEB2-0A17E8237C70}" presName="connTx" presStyleLbl="parChTrans1D2" presStyleIdx="2" presStyleCnt="4"/>
      <dgm:spPr/>
    </dgm:pt>
    <dgm:pt modelId="{F6E814EE-5060-4C71-A7A6-E5EC86BAC17E}" type="pres">
      <dgm:prSet presAssocID="{96820D0B-7E9D-442E-82F9-59FAFC8ECC71}" presName="node" presStyleLbl="node1" presStyleIdx="2" presStyleCnt="4">
        <dgm:presLayoutVars>
          <dgm:bulletEnabled val="1"/>
        </dgm:presLayoutVars>
      </dgm:prSet>
      <dgm:spPr/>
    </dgm:pt>
    <dgm:pt modelId="{55B115C1-31CB-46E6-B48C-D4C5E1207061}" type="pres">
      <dgm:prSet presAssocID="{CCDE0AAF-6FEA-407D-A548-1FFD65C6350F}" presName="Name9" presStyleLbl="parChTrans1D2" presStyleIdx="3" presStyleCnt="4"/>
      <dgm:spPr/>
    </dgm:pt>
    <dgm:pt modelId="{31C0B35A-EE0E-4499-83FF-7EC16C2A892E}" type="pres">
      <dgm:prSet presAssocID="{CCDE0AAF-6FEA-407D-A548-1FFD65C6350F}" presName="connTx" presStyleLbl="parChTrans1D2" presStyleIdx="3" presStyleCnt="4"/>
      <dgm:spPr/>
    </dgm:pt>
    <dgm:pt modelId="{D0C0FB04-09AF-49CA-B8F5-C3D712F3320F}" type="pres">
      <dgm:prSet presAssocID="{3C207CE9-1A59-41D1-999F-C01EE3D62CFC}" presName="node" presStyleLbl="node1" presStyleIdx="3" presStyleCnt="4">
        <dgm:presLayoutVars>
          <dgm:bulletEnabled val="1"/>
        </dgm:presLayoutVars>
      </dgm:prSet>
      <dgm:spPr/>
    </dgm:pt>
  </dgm:ptLst>
  <dgm:cxnLst>
    <dgm:cxn modelId="{605ED803-A17C-4B8B-93BA-0C280CBD5C8E}" srcId="{281CC4CE-1B2A-4F73-8626-6694998FBE9A}" destId="{01F34E20-F6A1-49E1-9648-1F9B9D21BF49}" srcOrd="1" destOrd="0" parTransId="{408F73D9-F9E0-484C-8043-97B3CE3CDF4C}" sibTransId="{77BF8B6B-80C1-43E5-A6F7-B4880F5319B5}"/>
    <dgm:cxn modelId="{FACDEC17-A1BC-4523-845D-D0848D6EF7A3}" srcId="{C798CA3F-D763-4BC5-A3F3-D639BEE68116}" destId="{281CC4CE-1B2A-4F73-8626-6694998FBE9A}" srcOrd="0" destOrd="0" parTransId="{861B03C1-2E34-4654-80CF-EE4C0F3FF6D9}" sibTransId="{3FFE6D3B-2E54-4E81-91FB-1A30D880C98B}"/>
    <dgm:cxn modelId="{5F2D8E18-99A7-49B2-9DD4-91D7F5A28161}" type="presOf" srcId="{F4068B4F-F661-406D-BEB2-0A17E8237C70}" destId="{74B18ED3-B508-4208-B96E-A02AB0F02D0F}" srcOrd="0" destOrd="0" presId="urn:microsoft.com/office/officeart/2005/8/layout/radial1"/>
    <dgm:cxn modelId="{36BEEB5F-4E2E-4414-A9CC-CE3B736D2940}" type="presOf" srcId="{2BB4BDCD-21C2-4AA5-A6F9-3935079C23B9}" destId="{EA19959E-6791-49E6-90AC-46ACBBFE06B2}" srcOrd="0" destOrd="0" presId="urn:microsoft.com/office/officeart/2005/8/layout/radial1"/>
    <dgm:cxn modelId="{2104D653-2B5D-4D85-9CD5-A7E33724DC79}" type="presOf" srcId="{49FD7E23-86B4-44F5-93CA-4C2E6B405ADF}" destId="{141AACCC-E440-4C6F-9B42-6EB4E0FCC191}" srcOrd="0" destOrd="0" presId="urn:microsoft.com/office/officeart/2005/8/layout/radial1"/>
    <dgm:cxn modelId="{A2E43274-E65F-4463-A7BB-E85CD1ACDA6D}" type="presOf" srcId="{408F73D9-F9E0-484C-8043-97B3CE3CDF4C}" destId="{C30AEFF4-24DD-4EB8-AB58-FBEFACE3FD6D}" srcOrd="0" destOrd="0" presId="urn:microsoft.com/office/officeart/2005/8/layout/radial1"/>
    <dgm:cxn modelId="{CFB9E87C-3D0E-4C66-AD8C-E8DC9C3A289E}" srcId="{281CC4CE-1B2A-4F73-8626-6694998FBE9A}" destId="{2BB4BDCD-21C2-4AA5-A6F9-3935079C23B9}" srcOrd="0" destOrd="0" parTransId="{49FD7E23-86B4-44F5-93CA-4C2E6B405ADF}" sibTransId="{F83C79F2-93AF-4D99-AAAA-5047BE7E05B1}"/>
    <dgm:cxn modelId="{A4AD1795-B48C-4A2D-8A44-761E580A1157}" type="presOf" srcId="{408F73D9-F9E0-484C-8043-97B3CE3CDF4C}" destId="{176660E0-06FD-4EEC-8F63-C46AC8671F00}" srcOrd="1" destOrd="0" presId="urn:microsoft.com/office/officeart/2005/8/layout/radial1"/>
    <dgm:cxn modelId="{904C5496-50D8-4DE6-861A-4CA5CDAF145B}" srcId="{281CC4CE-1B2A-4F73-8626-6694998FBE9A}" destId="{3C207CE9-1A59-41D1-999F-C01EE3D62CFC}" srcOrd="3" destOrd="0" parTransId="{CCDE0AAF-6FEA-407D-A548-1FFD65C6350F}" sibTransId="{BA8A653F-3A31-4D74-BC62-9A204A057EA4}"/>
    <dgm:cxn modelId="{CB342DA4-4FA8-4381-9402-66ECF289ADF4}" type="presOf" srcId="{96820D0B-7E9D-442E-82F9-59FAFC8ECC71}" destId="{F6E814EE-5060-4C71-A7A6-E5EC86BAC17E}" srcOrd="0" destOrd="0" presId="urn:microsoft.com/office/officeart/2005/8/layout/radial1"/>
    <dgm:cxn modelId="{0CCFBFB7-FB21-4F5F-AA69-2D3A87854BE9}" type="presOf" srcId="{C798CA3F-D763-4BC5-A3F3-D639BEE68116}" destId="{3BFFDDB8-40A7-4035-ACBE-B93C5E7F39F8}" srcOrd="0" destOrd="0" presId="urn:microsoft.com/office/officeart/2005/8/layout/radial1"/>
    <dgm:cxn modelId="{D86B7BC4-6846-4450-936B-DD81721D420E}" type="presOf" srcId="{CCDE0AAF-6FEA-407D-A548-1FFD65C6350F}" destId="{55B115C1-31CB-46E6-B48C-D4C5E1207061}" srcOrd="0" destOrd="0" presId="urn:microsoft.com/office/officeart/2005/8/layout/radial1"/>
    <dgm:cxn modelId="{9CF2D0C4-BA25-4591-986E-3232BA8569A4}" type="presOf" srcId="{01F34E20-F6A1-49E1-9648-1F9B9D21BF49}" destId="{B963B1B3-59EF-42EB-A797-C9FBE7CC3123}" srcOrd="0" destOrd="0" presId="urn:microsoft.com/office/officeart/2005/8/layout/radial1"/>
    <dgm:cxn modelId="{F1E7C6C5-3EA2-42E9-8969-8510D901778A}" type="presOf" srcId="{3C207CE9-1A59-41D1-999F-C01EE3D62CFC}" destId="{D0C0FB04-09AF-49CA-B8F5-C3D712F3320F}" srcOrd="0" destOrd="0" presId="urn:microsoft.com/office/officeart/2005/8/layout/radial1"/>
    <dgm:cxn modelId="{7DC060CC-C7F7-4C08-A72F-820B079302C3}" type="presOf" srcId="{CCDE0AAF-6FEA-407D-A548-1FFD65C6350F}" destId="{31C0B35A-EE0E-4499-83FF-7EC16C2A892E}" srcOrd="1" destOrd="0" presId="urn:microsoft.com/office/officeart/2005/8/layout/radial1"/>
    <dgm:cxn modelId="{750101D9-C282-4980-A200-B29912328E41}" type="presOf" srcId="{281CC4CE-1B2A-4F73-8626-6694998FBE9A}" destId="{B3E439AC-019F-4D81-8E79-39435C009BAC}" srcOrd="0" destOrd="0" presId="urn:microsoft.com/office/officeart/2005/8/layout/radial1"/>
    <dgm:cxn modelId="{DE3D50DA-D27B-431F-94AC-338C641F92DC}" type="presOf" srcId="{F4068B4F-F661-406D-BEB2-0A17E8237C70}" destId="{64F1712C-58CD-49B2-90B2-CC12320928A4}" srcOrd="1" destOrd="0" presId="urn:microsoft.com/office/officeart/2005/8/layout/radial1"/>
    <dgm:cxn modelId="{103186E4-9D32-4A0E-85C4-4A7395637895}" srcId="{281CC4CE-1B2A-4F73-8626-6694998FBE9A}" destId="{96820D0B-7E9D-442E-82F9-59FAFC8ECC71}" srcOrd="2" destOrd="0" parTransId="{F4068B4F-F661-406D-BEB2-0A17E8237C70}" sibTransId="{6E327B91-1757-48F9-8467-5E998B1E7C96}"/>
    <dgm:cxn modelId="{FD10C0E8-1CB4-4A39-A273-ED05924DB760}" type="presOf" srcId="{49FD7E23-86B4-44F5-93CA-4C2E6B405ADF}" destId="{05D29F04-B626-4BE9-A6EB-173D98371DB3}" srcOrd="1" destOrd="0" presId="urn:microsoft.com/office/officeart/2005/8/layout/radial1"/>
    <dgm:cxn modelId="{4B5EA621-BE1E-4ABD-BAC9-8ED8D2C818E7}" type="presParOf" srcId="{3BFFDDB8-40A7-4035-ACBE-B93C5E7F39F8}" destId="{B3E439AC-019F-4D81-8E79-39435C009BAC}" srcOrd="0" destOrd="0" presId="urn:microsoft.com/office/officeart/2005/8/layout/radial1"/>
    <dgm:cxn modelId="{470DDC25-422C-4E69-9162-F16ED3E48469}" type="presParOf" srcId="{3BFFDDB8-40A7-4035-ACBE-B93C5E7F39F8}" destId="{141AACCC-E440-4C6F-9B42-6EB4E0FCC191}" srcOrd="1" destOrd="0" presId="urn:microsoft.com/office/officeart/2005/8/layout/radial1"/>
    <dgm:cxn modelId="{815DA5EF-6671-4B4A-BE04-9E8B0C341AED}" type="presParOf" srcId="{141AACCC-E440-4C6F-9B42-6EB4E0FCC191}" destId="{05D29F04-B626-4BE9-A6EB-173D98371DB3}" srcOrd="0" destOrd="0" presId="urn:microsoft.com/office/officeart/2005/8/layout/radial1"/>
    <dgm:cxn modelId="{57B0F526-BCD9-496B-BD5C-4555098150E9}" type="presParOf" srcId="{3BFFDDB8-40A7-4035-ACBE-B93C5E7F39F8}" destId="{EA19959E-6791-49E6-90AC-46ACBBFE06B2}" srcOrd="2" destOrd="0" presId="urn:microsoft.com/office/officeart/2005/8/layout/radial1"/>
    <dgm:cxn modelId="{386B66E8-0AD3-41F3-B3A8-C4A9E002C675}" type="presParOf" srcId="{3BFFDDB8-40A7-4035-ACBE-B93C5E7F39F8}" destId="{C30AEFF4-24DD-4EB8-AB58-FBEFACE3FD6D}" srcOrd="3" destOrd="0" presId="urn:microsoft.com/office/officeart/2005/8/layout/radial1"/>
    <dgm:cxn modelId="{E5ED2312-A752-486B-A59D-A2536007AD46}" type="presParOf" srcId="{C30AEFF4-24DD-4EB8-AB58-FBEFACE3FD6D}" destId="{176660E0-06FD-4EEC-8F63-C46AC8671F00}" srcOrd="0" destOrd="0" presId="urn:microsoft.com/office/officeart/2005/8/layout/radial1"/>
    <dgm:cxn modelId="{9DC26E12-27F5-4B95-9226-35CED75A8EC2}" type="presParOf" srcId="{3BFFDDB8-40A7-4035-ACBE-B93C5E7F39F8}" destId="{B963B1B3-59EF-42EB-A797-C9FBE7CC3123}" srcOrd="4" destOrd="0" presId="urn:microsoft.com/office/officeart/2005/8/layout/radial1"/>
    <dgm:cxn modelId="{9CAE4FF1-624D-4F7C-AAE8-2BC841BD39E9}" type="presParOf" srcId="{3BFFDDB8-40A7-4035-ACBE-B93C5E7F39F8}" destId="{74B18ED3-B508-4208-B96E-A02AB0F02D0F}" srcOrd="5" destOrd="0" presId="urn:microsoft.com/office/officeart/2005/8/layout/radial1"/>
    <dgm:cxn modelId="{3683C735-88BA-41BC-8F68-188F081E6F15}" type="presParOf" srcId="{74B18ED3-B508-4208-B96E-A02AB0F02D0F}" destId="{64F1712C-58CD-49B2-90B2-CC12320928A4}" srcOrd="0" destOrd="0" presId="urn:microsoft.com/office/officeart/2005/8/layout/radial1"/>
    <dgm:cxn modelId="{7B2F3F41-AA19-4E42-B604-F46A560D043F}" type="presParOf" srcId="{3BFFDDB8-40A7-4035-ACBE-B93C5E7F39F8}" destId="{F6E814EE-5060-4C71-A7A6-E5EC86BAC17E}" srcOrd="6" destOrd="0" presId="urn:microsoft.com/office/officeart/2005/8/layout/radial1"/>
    <dgm:cxn modelId="{78E61249-6EAC-4D0B-B472-32F313DD3161}" type="presParOf" srcId="{3BFFDDB8-40A7-4035-ACBE-B93C5E7F39F8}" destId="{55B115C1-31CB-46E6-B48C-D4C5E1207061}" srcOrd="7" destOrd="0" presId="urn:microsoft.com/office/officeart/2005/8/layout/radial1"/>
    <dgm:cxn modelId="{5325A621-6296-438A-B839-701E62A52EAC}" type="presParOf" srcId="{55B115C1-31CB-46E6-B48C-D4C5E1207061}" destId="{31C0B35A-EE0E-4499-83FF-7EC16C2A892E}" srcOrd="0" destOrd="0" presId="urn:microsoft.com/office/officeart/2005/8/layout/radial1"/>
    <dgm:cxn modelId="{5E545DCC-7545-471F-A6C2-2F39D7DACC7C}" type="presParOf" srcId="{3BFFDDB8-40A7-4035-ACBE-B93C5E7F39F8}" destId="{D0C0FB04-09AF-49CA-B8F5-C3D712F3320F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8CE53D-9C00-407E-9039-B15B84735113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92E4AD07-E053-4C29-9863-D4DCB7C7358E}">
      <dgm:prSet phldrT="[文本]"/>
      <dgm:spPr>
        <a:solidFill>
          <a:srgbClr val="FF0000"/>
        </a:solidFill>
      </dgm:spPr>
      <dgm:t>
        <a:bodyPr/>
        <a:lstStyle/>
        <a:p>
          <a:r>
            <a:rPr lang="zh-CN" altLang="en-US" dirty="0"/>
            <a:t>大众传媒</a:t>
          </a:r>
        </a:p>
      </dgm:t>
    </dgm:pt>
    <dgm:pt modelId="{42FF5BC3-DFAF-4960-AF81-0351771CE896}" type="parTrans" cxnId="{0C64172E-A273-48B0-BA85-631D7A67F9DB}">
      <dgm:prSet/>
      <dgm:spPr/>
      <dgm:t>
        <a:bodyPr/>
        <a:lstStyle/>
        <a:p>
          <a:endParaRPr lang="zh-CN" altLang="en-US"/>
        </a:p>
      </dgm:t>
    </dgm:pt>
    <dgm:pt modelId="{DE786A50-0AF4-4803-8F70-B71D62B4D17E}" type="sibTrans" cxnId="{0C64172E-A273-48B0-BA85-631D7A67F9DB}">
      <dgm:prSet/>
      <dgm:spPr/>
      <dgm:t>
        <a:bodyPr/>
        <a:lstStyle/>
        <a:p>
          <a:endParaRPr lang="zh-CN" altLang="en-US"/>
        </a:p>
      </dgm:t>
    </dgm:pt>
    <dgm:pt modelId="{51C76958-8FDA-48D7-BCA7-C3DE5A02AF10}">
      <dgm:prSet phldrT="[文本]"/>
      <dgm:spPr>
        <a:solidFill>
          <a:srgbClr val="7030A0"/>
        </a:solidFill>
      </dgm:spPr>
      <dgm:t>
        <a:bodyPr/>
        <a:lstStyle/>
        <a:p>
          <a:r>
            <a:rPr lang="zh-CN" altLang="en-US" dirty="0"/>
            <a:t>政府</a:t>
          </a:r>
          <a:endParaRPr lang="en-US" altLang="zh-CN" dirty="0"/>
        </a:p>
        <a:p>
          <a:r>
            <a:rPr lang="zh-CN" altLang="en-US" dirty="0"/>
            <a:t>民选</a:t>
          </a:r>
          <a:endParaRPr lang="en-US" altLang="zh-CN" dirty="0"/>
        </a:p>
      </dgm:t>
    </dgm:pt>
    <dgm:pt modelId="{59E15E93-B6C4-4295-BEC2-67BD16B444B4}" type="parTrans" cxnId="{A4105666-28FB-427C-A145-F4A29DA9961A}">
      <dgm:prSet/>
      <dgm:spPr/>
      <dgm:t>
        <a:bodyPr/>
        <a:lstStyle/>
        <a:p>
          <a:endParaRPr lang="zh-CN" altLang="en-US"/>
        </a:p>
      </dgm:t>
    </dgm:pt>
    <dgm:pt modelId="{D72A6D83-16FA-4041-8041-6EDC30AD18D1}" type="sibTrans" cxnId="{A4105666-28FB-427C-A145-F4A29DA9961A}">
      <dgm:prSet/>
      <dgm:spPr/>
      <dgm:t>
        <a:bodyPr/>
        <a:lstStyle/>
        <a:p>
          <a:endParaRPr lang="zh-CN" altLang="en-US"/>
        </a:p>
      </dgm:t>
    </dgm:pt>
    <dgm:pt modelId="{D74CE9A4-930E-47FE-B638-03F351DA2261}">
      <dgm:prSet phldrT="[文本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zh-CN" altLang="en-US" dirty="0"/>
            <a:t>商贸</a:t>
          </a:r>
        </a:p>
      </dgm:t>
    </dgm:pt>
    <dgm:pt modelId="{C9521D3A-C8A7-4BCE-A05B-F2E9FBC2CBFB}" type="parTrans" cxnId="{2CDDC178-077B-4A8A-9AFB-F99BAA2E6F9C}">
      <dgm:prSet/>
      <dgm:spPr/>
      <dgm:t>
        <a:bodyPr/>
        <a:lstStyle/>
        <a:p>
          <a:endParaRPr lang="zh-CN" altLang="en-US"/>
        </a:p>
      </dgm:t>
    </dgm:pt>
    <dgm:pt modelId="{3BB7662F-C491-4443-91B8-BC44D99445B7}" type="sibTrans" cxnId="{2CDDC178-077B-4A8A-9AFB-F99BAA2E6F9C}">
      <dgm:prSet/>
      <dgm:spPr/>
      <dgm:t>
        <a:bodyPr/>
        <a:lstStyle/>
        <a:p>
          <a:endParaRPr lang="zh-CN" altLang="en-US"/>
        </a:p>
      </dgm:t>
    </dgm:pt>
    <dgm:pt modelId="{A751D910-1D47-4D38-9295-8273C6846AEA}">
      <dgm:prSet phldrT="[文本]"/>
      <dgm:spPr/>
      <dgm:t>
        <a:bodyPr/>
        <a:lstStyle/>
        <a:p>
          <a:r>
            <a:rPr lang="zh-CN" altLang="en-US" dirty="0"/>
            <a:t>哲社</a:t>
          </a:r>
          <a:endParaRPr lang="en-US" altLang="zh-CN" dirty="0"/>
        </a:p>
        <a:p>
          <a:r>
            <a:rPr lang="zh-CN" altLang="en-US" dirty="0"/>
            <a:t>人文</a:t>
          </a:r>
        </a:p>
      </dgm:t>
    </dgm:pt>
    <dgm:pt modelId="{9F31C0FF-FD25-4E16-A683-A7417705774A}" type="parTrans" cxnId="{5F734F6F-4134-471D-AC24-2F10B58EC4AD}">
      <dgm:prSet/>
      <dgm:spPr/>
      <dgm:t>
        <a:bodyPr/>
        <a:lstStyle/>
        <a:p>
          <a:endParaRPr lang="zh-CN" altLang="en-US"/>
        </a:p>
      </dgm:t>
    </dgm:pt>
    <dgm:pt modelId="{6D5012BE-7B82-4D2D-9CA4-21A173B2C3C0}" type="sibTrans" cxnId="{5F734F6F-4134-471D-AC24-2F10B58EC4AD}">
      <dgm:prSet/>
      <dgm:spPr/>
      <dgm:t>
        <a:bodyPr/>
        <a:lstStyle/>
        <a:p>
          <a:endParaRPr lang="zh-CN" altLang="en-US"/>
        </a:p>
      </dgm:t>
    </dgm:pt>
    <dgm:pt modelId="{F8191EA8-B6E8-48CC-908D-58A275040219}">
      <dgm:prSet phldrT="[文本]"/>
      <dgm:spPr/>
      <dgm:t>
        <a:bodyPr/>
        <a:lstStyle/>
        <a:p>
          <a:endParaRPr lang="zh-CN" altLang="en-US"/>
        </a:p>
      </dgm:t>
    </dgm:pt>
    <dgm:pt modelId="{CF658C5F-16B6-4ADB-9F47-717A957205D7}" type="parTrans" cxnId="{63AD2422-A720-42EB-B222-16509069B75A}">
      <dgm:prSet/>
      <dgm:spPr/>
      <dgm:t>
        <a:bodyPr/>
        <a:lstStyle/>
        <a:p>
          <a:endParaRPr lang="zh-CN" altLang="en-US"/>
        </a:p>
      </dgm:t>
    </dgm:pt>
    <dgm:pt modelId="{B3B27FBD-31B6-450C-AAF9-CE74732C2753}" type="sibTrans" cxnId="{63AD2422-A720-42EB-B222-16509069B75A}">
      <dgm:prSet/>
      <dgm:spPr/>
      <dgm:t>
        <a:bodyPr/>
        <a:lstStyle/>
        <a:p>
          <a:endParaRPr lang="zh-CN" altLang="en-US"/>
        </a:p>
      </dgm:t>
    </dgm:pt>
    <dgm:pt modelId="{AD1D678A-B28C-4219-A0B0-8965C228293E}">
      <dgm:prSet phldrT="[文本]" custRadScaleRad="152411" custRadScaleInc="-1989"/>
      <dgm:spPr/>
      <dgm:t>
        <a:bodyPr/>
        <a:lstStyle/>
        <a:p>
          <a:endParaRPr lang="zh-CN" altLang="en-US"/>
        </a:p>
      </dgm:t>
    </dgm:pt>
    <dgm:pt modelId="{ABBB77A4-8D01-46D9-AF96-1C395119AE95}" type="parTrans" cxnId="{61A2935B-04C1-4A41-80D0-055F3ED731DA}">
      <dgm:prSet/>
      <dgm:spPr/>
      <dgm:t>
        <a:bodyPr/>
        <a:lstStyle/>
        <a:p>
          <a:endParaRPr lang="zh-CN" altLang="en-US"/>
        </a:p>
      </dgm:t>
    </dgm:pt>
    <dgm:pt modelId="{3E4B6A89-FF3A-48F1-A78E-6D5CA1D522DA}" type="sibTrans" cxnId="{61A2935B-04C1-4A41-80D0-055F3ED731DA}">
      <dgm:prSet/>
      <dgm:spPr/>
      <dgm:t>
        <a:bodyPr/>
        <a:lstStyle/>
        <a:p>
          <a:endParaRPr lang="zh-CN" altLang="en-US"/>
        </a:p>
      </dgm:t>
    </dgm:pt>
    <dgm:pt modelId="{2EBEFF3C-DBD9-4F68-9F33-E20903EB1250}">
      <dgm:prSet phldrT="[文本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zh-CN" altLang="en-US" dirty="0"/>
            <a:t>人口</a:t>
          </a:r>
        </a:p>
      </dgm:t>
    </dgm:pt>
    <dgm:pt modelId="{DB22EDC1-EF79-413F-9955-7CBF4B1BAFE3}" type="sibTrans" cxnId="{259E9FF4-D612-4FF4-B04F-A7D3D238E484}">
      <dgm:prSet/>
      <dgm:spPr/>
      <dgm:t>
        <a:bodyPr/>
        <a:lstStyle/>
        <a:p>
          <a:endParaRPr lang="zh-CN" altLang="en-US"/>
        </a:p>
      </dgm:t>
    </dgm:pt>
    <dgm:pt modelId="{31236537-F43F-4382-BDC4-8B85F4A05DED}" type="parTrans" cxnId="{259E9FF4-D612-4FF4-B04F-A7D3D238E484}">
      <dgm:prSet/>
      <dgm:spPr/>
      <dgm:t>
        <a:bodyPr/>
        <a:lstStyle/>
        <a:p>
          <a:endParaRPr lang="zh-CN" altLang="en-US"/>
        </a:p>
      </dgm:t>
    </dgm:pt>
    <dgm:pt modelId="{800701D9-7C2F-4DD5-9B87-E3E2F1B9300F}">
      <dgm:prSet phldrT="[文本]" custRadScaleRad="151141" custRadScaleInc="1259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zh-CN" altLang="en-US"/>
        </a:p>
      </dgm:t>
    </dgm:pt>
    <dgm:pt modelId="{A9988E2E-CD92-49D2-8188-18093781B2D7}" type="parTrans" cxnId="{50A155FF-36C8-4CCA-B3E2-D5749CAF993E}">
      <dgm:prSet/>
      <dgm:spPr/>
      <dgm:t>
        <a:bodyPr/>
        <a:lstStyle/>
        <a:p>
          <a:endParaRPr lang="zh-CN" altLang="en-US"/>
        </a:p>
      </dgm:t>
    </dgm:pt>
    <dgm:pt modelId="{EF65F519-0EBE-4DBD-8E58-0E9191F542CD}" type="sibTrans" cxnId="{50A155FF-36C8-4CCA-B3E2-D5749CAF993E}">
      <dgm:prSet/>
      <dgm:spPr/>
      <dgm:t>
        <a:bodyPr/>
        <a:lstStyle/>
        <a:p>
          <a:endParaRPr lang="zh-CN" altLang="en-US"/>
        </a:p>
      </dgm:t>
    </dgm:pt>
    <dgm:pt modelId="{DD812506-FEA9-4468-BF7F-ABD8E83841BB}" type="pres">
      <dgm:prSet presAssocID="{588CE53D-9C00-407E-9039-B15B8473511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BF02421-31E9-4D6C-8A20-C638DC0572F8}" type="pres">
      <dgm:prSet presAssocID="{92E4AD07-E053-4C29-9863-D4DCB7C7358E}" presName="centerShape" presStyleLbl="node0" presStyleIdx="0" presStyleCnt="1"/>
      <dgm:spPr/>
    </dgm:pt>
    <dgm:pt modelId="{0EC75591-7758-4737-ADF5-3E5BA2FF7166}" type="pres">
      <dgm:prSet presAssocID="{59E15E93-B6C4-4295-BEC2-67BD16B444B4}" presName="parTrans" presStyleLbl="sibTrans2D1" presStyleIdx="0" presStyleCnt="4"/>
      <dgm:spPr/>
    </dgm:pt>
    <dgm:pt modelId="{6F42D4CA-E5F3-4F29-A27A-4A235D1506DF}" type="pres">
      <dgm:prSet presAssocID="{59E15E93-B6C4-4295-BEC2-67BD16B444B4}" presName="connectorText" presStyleLbl="sibTrans2D1" presStyleIdx="0" presStyleCnt="4"/>
      <dgm:spPr/>
    </dgm:pt>
    <dgm:pt modelId="{DF034C3A-C99D-42A7-82A7-E7305D07AD60}" type="pres">
      <dgm:prSet presAssocID="{51C76958-8FDA-48D7-BCA7-C3DE5A02AF10}" presName="node" presStyleLbl="node1" presStyleIdx="0" presStyleCnt="4" custRadScaleRad="107170">
        <dgm:presLayoutVars>
          <dgm:bulletEnabled val="1"/>
        </dgm:presLayoutVars>
      </dgm:prSet>
      <dgm:spPr/>
    </dgm:pt>
    <dgm:pt modelId="{7A9CCF83-39C9-451A-AFF6-5BB7BBA70115}" type="pres">
      <dgm:prSet presAssocID="{C9521D3A-C8A7-4BCE-A05B-F2E9FBC2CBFB}" presName="parTrans" presStyleLbl="sibTrans2D1" presStyleIdx="1" presStyleCnt="4" custAng="10766007"/>
      <dgm:spPr/>
    </dgm:pt>
    <dgm:pt modelId="{52C72435-C71A-4849-B834-EE064A53F026}" type="pres">
      <dgm:prSet presAssocID="{C9521D3A-C8A7-4BCE-A05B-F2E9FBC2CBFB}" presName="connectorText" presStyleLbl="sibTrans2D1" presStyleIdx="1" presStyleCnt="4"/>
      <dgm:spPr/>
    </dgm:pt>
    <dgm:pt modelId="{A7D7ACBC-D787-4ED1-A06D-2EEAAE5A6B0E}" type="pres">
      <dgm:prSet presAssocID="{D74CE9A4-930E-47FE-B638-03F351DA2261}" presName="node" presStyleLbl="node1" presStyleIdx="1" presStyleCnt="4" custRadScaleRad="151141" custRadScaleInc="1259">
        <dgm:presLayoutVars>
          <dgm:bulletEnabled val="1"/>
        </dgm:presLayoutVars>
      </dgm:prSet>
      <dgm:spPr/>
    </dgm:pt>
    <dgm:pt modelId="{D1EF6D4D-4C71-493F-A1F1-1D976D8E8C02}" type="pres">
      <dgm:prSet presAssocID="{31236537-F43F-4382-BDC4-8B85F4A05DED}" presName="parTrans" presStyleLbl="sibTrans2D1" presStyleIdx="2" presStyleCnt="4"/>
      <dgm:spPr/>
    </dgm:pt>
    <dgm:pt modelId="{5DF3435F-D423-41F5-B967-AA9D458553D1}" type="pres">
      <dgm:prSet presAssocID="{31236537-F43F-4382-BDC4-8B85F4A05DED}" presName="connectorText" presStyleLbl="sibTrans2D1" presStyleIdx="2" presStyleCnt="4"/>
      <dgm:spPr/>
    </dgm:pt>
    <dgm:pt modelId="{FA6D7EC9-80E6-45F7-AED2-8BA0AAB33765}" type="pres">
      <dgm:prSet presAssocID="{2EBEFF3C-DBD9-4F68-9F33-E20903EB1250}" presName="node" presStyleLbl="node1" presStyleIdx="2" presStyleCnt="4" custScaleX="89828" custScaleY="65533">
        <dgm:presLayoutVars>
          <dgm:bulletEnabled val="1"/>
        </dgm:presLayoutVars>
      </dgm:prSet>
      <dgm:spPr/>
    </dgm:pt>
    <dgm:pt modelId="{BBFC84F5-8E99-4773-8D88-47C8F5A04563}" type="pres">
      <dgm:prSet presAssocID="{9F31C0FF-FD25-4E16-A683-A7417705774A}" presName="parTrans" presStyleLbl="sibTrans2D1" presStyleIdx="3" presStyleCnt="4" custAng="10853703"/>
      <dgm:spPr/>
    </dgm:pt>
    <dgm:pt modelId="{688D5BC6-8E17-4B98-8719-C41A7E778B97}" type="pres">
      <dgm:prSet presAssocID="{9F31C0FF-FD25-4E16-A683-A7417705774A}" presName="connectorText" presStyleLbl="sibTrans2D1" presStyleIdx="3" presStyleCnt="4"/>
      <dgm:spPr/>
    </dgm:pt>
    <dgm:pt modelId="{CDCBAF86-89C7-49D0-84C7-A68C944E082D}" type="pres">
      <dgm:prSet presAssocID="{A751D910-1D47-4D38-9295-8273C6846AEA}" presName="node" presStyleLbl="node1" presStyleIdx="3" presStyleCnt="4" custRadScaleRad="152411" custRadScaleInc="-1989">
        <dgm:presLayoutVars>
          <dgm:bulletEnabled val="1"/>
        </dgm:presLayoutVars>
      </dgm:prSet>
      <dgm:spPr/>
    </dgm:pt>
  </dgm:ptLst>
  <dgm:cxnLst>
    <dgm:cxn modelId="{E4651D08-D1DA-4E1E-9F6C-EB34ADE35BCA}" type="presOf" srcId="{588CE53D-9C00-407E-9039-B15B84735113}" destId="{DD812506-FEA9-4468-BF7F-ABD8E83841BB}" srcOrd="0" destOrd="0" presId="urn:microsoft.com/office/officeart/2005/8/layout/radial5"/>
    <dgm:cxn modelId="{63AD2422-A720-42EB-B222-16509069B75A}" srcId="{588CE53D-9C00-407E-9039-B15B84735113}" destId="{F8191EA8-B6E8-48CC-908D-58A275040219}" srcOrd="1" destOrd="0" parTransId="{CF658C5F-16B6-4ADB-9F47-717A957205D7}" sibTransId="{B3B27FBD-31B6-450C-AAF9-CE74732C2753}"/>
    <dgm:cxn modelId="{EEB92D29-01C3-438F-9F10-0EB6555590EA}" type="presOf" srcId="{59E15E93-B6C4-4295-BEC2-67BD16B444B4}" destId="{6F42D4CA-E5F3-4F29-A27A-4A235D1506DF}" srcOrd="1" destOrd="0" presId="urn:microsoft.com/office/officeart/2005/8/layout/radial5"/>
    <dgm:cxn modelId="{316D3F2A-41E5-49B7-9BA8-026C92E29A3B}" type="presOf" srcId="{51C76958-8FDA-48D7-BCA7-C3DE5A02AF10}" destId="{DF034C3A-C99D-42A7-82A7-E7305D07AD60}" srcOrd="0" destOrd="0" presId="urn:microsoft.com/office/officeart/2005/8/layout/radial5"/>
    <dgm:cxn modelId="{068EB22A-500E-453F-9D5C-016DEED92537}" type="presOf" srcId="{31236537-F43F-4382-BDC4-8B85F4A05DED}" destId="{5DF3435F-D423-41F5-B967-AA9D458553D1}" srcOrd="1" destOrd="0" presId="urn:microsoft.com/office/officeart/2005/8/layout/radial5"/>
    <dgm:cxn modelId="{97C69E2C-56D4-4F4A-A481-904CFC13AB4B}" type="presOf" srcId="{9F31C0FF-FD25-4E16-A683-A7417705774A}" destId="{BBFC84F5-8E99-4773-8D88-47C8F5A04563}" srcOrd="0" destOrd="0" presId="urn:microsoft.com/office/officeart/2005/8/layout/radial5"/>
    <dgm:cxn modelId="{0C64172E-A273-48B0-BA85-631D7A67F9DB}" srcId="{588CE53D-9C00-407E-9039-B15B84735113}" destId="{92E4AD07-E053-4C29-9863-D4DCB7C7358E}" srcOrd="0" destOrd="0" parTransId="{42FF5BC3-DFAF-4960-AF81-0351771CE896}" sibTransId="{DE786A50-0AF4-4803-8F70-B71D62B4D17E}"/>
    <dgm:cxn modelId="{61A2935B-04C1-4A41-80D0-055F3ED731DA}" srcId="{588CE53D-9C00-407E-9039-B15B84735113}" destId="{AD1D678A-B28C-4219-A0B0-8965C228293E}" srcOrd="2" destOrd="0" parTransId="{ABBB77A4-8D01-46D9-AF96-1C395119AE95}" sibTransId="{3E4B6A89-FF3A-48F1-A78E-6D5CA1D522DA}"/>
    <dgm:cxn modelId="{A4105666-28FB-427C-A145-F4A29DA9961A}" srcId="{92E4AD07-E053-4C29-9863-D4DCB7C7358E}" destId="{51C76958-8FDA-48D7-BCA7-C3DE5A02AF10}" srcOrd="0" destOrd="0" parTransId="{59E15E93-B6C4-4295-BEC2-67BD16B444B4}" sibTransId="{D72A6D83-16FA-4041-8041-6EDC30AD18D1}"/>
    <dgm:cxn modelId="{74E63E69-EC62-44A5-BAB0-6DBBAD6F9CDB}" type="presOf" srcId="{C9521D3A-C8A7-4BCE-A05B-F2E9FBC2CBFB}" destId="{7A9CCF83-39C9-451A-AFF6-5BB7BBA70115}" srcOrd="0" destOrd="0" presId="urn:microsoft.com/office/officeart/2005/8/layout/radial5"/>
    <dgm:cxn modelId="{231F996B-3A96-4B77-9A1B-32EA15D0DE6B}" type="presOf" srcId="{59E15E93-B6C4-4295-BEC2-67BD16B444B4}" destId="{0EC75591-7758-4737-ADF5-3E5BA2FF7166}" srcOrd="0" destOrd="0" presId="urn:microsoft.com/office/officeart/2005/8/layout/radial5"/>
    <dgm:cxn modelId="{5F734F6F-4134-471D-AC24-2F10B58EC4AD}" srcId="{92E4AD07-E053-4C29-9863-D4DCB7C7358E}" destId="{A751D910-1D47-4D38-9295-8273C6846AEA}" srcOrd="3" destOrd="0" parTransId="{9F31C0FF-FD25-4E16-A683-A7417705774A}" sibTransId="{6D5012BE-7B82-4D2D-9CA4-21A173B2C3C0}"/>
    <dgm:cxn modelId="{B2E50771-4CF4-472D-AC37-569B3A0A9EA7}" type="presOf" srcId="{C9521D3A-C8A7-4BCE-A05B-F2E9FBC2CBFB}" destId="{52C72435-C71A-4849-B834-EE064A53F026}" srcOrd="1" destOrd="0" presId="urn:microsoft.com/office/officeart/2005/8/layout/radial5"/>
    <dgm:cxn modelId="{6DCB9A53-2263-494B-8E57-1FE61027DF73}" type="presOf" srcId="{D74CE9A4-930E-47FE-B638-03F351DA2261}" destId="{A7D7ACBC-D787-4ED1-A06D-2EEAAE5A6B0E}" srcOrd="0" destOrd="0" presId="urn:microsoft.com/office/officeart/2005/8/layout/radial5"/>
    <dgm:cxn modelId="{2CDDC178-077B-4A8A-9AFB-F99BAA2E6F9C}" srcId="{92E4AD07-E053-4C29-9863-D4DCB7C7358E}" destId="{D74CE9A4-930E-47FE-B638-03F351DA2261}" srcOrd="1" destOrd="0" parTransId="{C9521D3A-C8A7-4BCE-A05B-F2E9FBC2CBFB}" sibTransId="{3BB7662F-C491-4443-91B8-BC44D99445B7}"/>
    <dgm:cxn modelId="{25AD7D81-D4FB-4022-9BBF-CE868F54C7A6}" type="presOf" srcId="{2EBEFF3C-DBD9-4F68-9F33-E20903EB1250}" destId="{FA6D7EC9-80E6-45F7-AED2-8BA0AAB33765}" srcOrd="0" destOrd="0" presId="urn:microsoft.com/office/officeart/2005/8/layout/radial5"/>
    <dgm:cxn modelId="{6D5374B9-80AE-4681-B636-D92CE8CA1BE1}" type="presOf" srcId="{A751D910-1D47-4D38-9295-8273C6846AEA}" destId="{CDCBAF86-89C7-49D0-84C7-A68C944E082D}" srcOrd="0" destOrd="0" presId="urn:microsoft.com/office/officeart/2005/8/layout/radial5"/>
    <dgm:cxn modelId="{E5467ED3-3A79-4325-B6C3-47C3A140CDD0}" type="presOf" srcId="{9F31C0FF-FD25-4E16-A683-A7417705774A}" destId="{688D5BC6-8E17-4B98-8719-C41A7E778B97}" srcOrd="1" destOrd="0" presId="urn:microsoft.com/office/officeart/2005/8/layout/radial5"/>
    <dgm:cxn modelId="{1F2694D3-1FDC-4A70-8B1F-CF01E2980DFA}" type="presOf" srcId="{31236537-F43F-4382-BDC4-8B85F4A05DED}" destId="{D1EF6D4D-4C71-493F-A1F1-1D976D8E8C02}" srcOrd="0" destOrd="0" presId="urn:microsoft.com/office/officeart/2005/8/layout/radial5"/>
    <dgm:cxn modelId="{259E9FF4-D612-4FF4-B04F-A7D3D238E484}" srcId="{92E4AD07-E053-4C29-9863-D4DCB7C7358E}" destId="{2EBEFF3C-DBD9-4F68-9F33-E20903EB1250}" srcOrd="2" destOrd="0" parTransId="{31236537-F43F-4382-BDC4-8B85F4A05DED}" sibTransId="{DB22EDC1-EF79-413F-9955-7CBF4B1BAFE3}"/>
    <dgm:cxn modelId="{6ED587FD-85D4-48F7-BBE2-023413E41A92}" type="presOf" srcId="{92E4AD07-E053-4C29-9863-D4DCB7C7358E}" destId="{5BF02421-31E9-4D6C-8A20-C638DC0572F8}" srcOrd="0" destOrd="0" presId="urn:microsoft.com/office/officeart/2005/8/layout/radial5"/>
    <dgm:cxn modelId="{50A155FF-36C8-4CCA-B3E2-D5749CAF993E}" srcId="{588CE53D-9C00-407E-9039-B15B84735113}" destId="{800701D9-7C2F-4DD5-9B87-E3E2F1B9300F}" srcOrd="3" destOrd="0" parTransId="{A9988E2E-CD92-49D2-8188-18093781B2D7}" sibTransId="{EF65F519-0EBE-4DBD-8E58-0E9191F542CD}"/>
    <dgm:cxn modelId="{1500091C-DA91-4B85-B62A-6C307322A2BD}" type="presParOf" srcId="{DD812506-FEA9-4468-BF7F-ABD8E83841BB}" destId="{5BF02421-31E9-4D6C-8A20-C638DC0572F8}" srcOrd="0" destOrd="0" presId="urn:microsoft.com/office/officeart/2005/8/layout/radial5"/>
    <dgm:cxn modelId="{8DAADAE7-3F0B-4C13-8CAF-7FD7B28E04CC}" type="presParOf" srcId="{DD812506-FEA9-4468-BF7F-ABD8E83841BB}" destId="{0EC75591-7758-4737-ADF5-3E5BA2FF7166}" srcOrd="1" destOrd="0" presId="urn:microsoft.com/office/officeart/2005/8/layout/radial5"/>
    <dgm:cxn modelId="{F1D1AAA8-1234-40D4-A8C1-4487914A2AE0}" type="presParOf" srcId="{0EC75591-7758-4737-ADF5-3E5BA2FF7166}" destId="{6F42D4CA-E5F3-4F29-A27A-4A235D1506DF}" srcOrd="0" destOrd="0" presId="urn:microsoft.com/office/officeart/2005/8/layout/radial5"/>
    <dgm:cxn modelId="{18C7637F-542B-428B-AEDF-C67C219329D4}" type="presParOf" srcId="{DD812506-FEA9-4468-BF7F-ABD8E83841BB}" destId="{DF034C3A-C99D-42A7-82A7-E7305D07AD60}" srcOrd="2" destOrd="0" presId="urn:microsoft.com/office/officeart/2005/8/layout/radial5"/>
    <dgm:cxn modelId="{4E775180-D5D1-4713-8D97-152935F5422E}" type="presParOf" srcId="{DD812506-FEA9-4468-BF7F-ABD8E83841BB}" destId="{7A9CCF83-39C9-451A-AFF6-5BB7BBA70115}" srcOrd="3" destOrd="0" presId="urn:microsoft.com/office/officeart/2005/8/layout/radial5"/>
    <dgm:cxn modelId="{F0AA8724-A905-4499-B55A-06335E8B4452}" type="presParOf" srcId="{7A9CCF83-39C9-451A-AFF6-5BB7BBA70115}" destId="{52C72435-C71A-4849-B834-EE064A53F026}" srcOrd="0" destOrd="0" presId="urn:microsoft.com/office/officeart/2005/8/layout/radial5"/>
    <dgm:cxn modelId="{7B0B4226-BCA1-4288-ADF2-47942C98D18D}" type="presParOf" srcId="{DD812506-FEA9-4468-BF7F-ABD8E83841BB}" destId="{A7D7ACBC-D787-4ED1-A06D-2EEAAE5A6B0E}" srcOrd="4" destOrd="0" presId="urn:microsoft.com/office/officeart/2005/8/layout/radial5"/>
    <dgm:cxn modelId="{F8D0A5D9-EC6F-4F46-AE8F-B42D5778A1F4}" type="presParOf" srcId="{DD812506-FEA9-4468-BF7F-ABD8E83841BB}" destId="{D1EF6D4D-4C71-493F-A1F1-1D976D8E8C02}" srcOrd="5" destOrd="0" presId="urn:microsoft.com/office/officeart/2005/8/layout/radial5"/>
    <dgm:cxn modelId="{E401A5B4-74FB-464B-9E6E-331F626E00C3}" type="presParOf" srcId="{D1EF6D4D-4C71-493F-A1F1-1D976D8E8C02}" destId="{5DF3435F-D423-41F5-B967-AA9D458553D1}" srcOrd="0" destOrd="0" presId="urn:microsoft.com/office/officeart/2005/8/layout/radial5"/>
    <dgm:cxn modelId="{797F9A44-7A7D-4444-A0E3-AC20B6E6531A}" type="presParOf" srcId="{DD812506-FEA9-4468-BF7F-ABD8E83841BB}" destId="{FA6D7EC9-80E6-45F7-AED2-8BA0AAB33765}" srcOrd="6" destOrd="0" presId="urn:microsoft.com/office/officeart/2005/8/layout/radial5"/>
    <dgm:cxn modelId="{D055A3F7-F457-402B-A9E2-52EBF39D0E27}" type="presParOf" srcId="{DD812506-FEA9-4468-BF7F-ABD8E83841BB}" destId="{BBFC84F5-8E99-4773-8D88-47C8F5A04563}" srcOrd="7" destOrd="0" presId="urn:microsoft.com/office/officeart/2005/8/layout/radial5"/>
    <dgm:cxn modelId="{E6AB712F-8A5F-4F2E-B9B7-49460A6640EA}" type="presParOf" srcId="{BBFC84F5-8E99-4773-8D88-47C8F5A04563}" destId="{688D5BC6-8E17-4B98-8719-C41A7E778B97}" srcOrd="0" destOrd="0" presId="urn:microsoft.com/office/officeart/2005/8/layout/radial5"/>
    <dgm:cxn modelId="{26399A19-9BF5-48F4-95DB-EC7694A9F1E0}" type="presParOf" srcId="{DD812506-FEA9-4468-BF7F-ABD8E83841BB}" destId="{CDCBAF86-89C7-49D0-84C7-A68C944E082D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8CE53D-9C00-407E-9039-B15B84735113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51C76958-8FDA-48D7-BCA7-C3DE5A02AF10}">
      <dgm:prSet phldrT="[文本]"/>
      <dgm:spPr>
        <a:solidFill>
          <a:srgbClr val="7030A0"/>
        </a:solidFill>
      </dgm:spPr>
      <dgm:t>
        <a:bodyPr/>
        <a:lstStyle/>
        <a:p>
          <a:r>
            <a:rPr lang="zh-CN" altLang="en-US" dirty="0"/>
            <a:t>政府</a:t>
          </a:r>
          <a:endParaRPr lang="en-US" altLang="zh-CN" dirty="0"/>
        </a:p>
        <a:p>
          <a:r>
            <a:rPr lang="zh-CN" altLang="en-US" dirty="0"/>
            <a:t>民选</a:t>
          </a:r>
          <a:endParaRPr lang="en-US" altLang="zh-CN" dirty="0"/>
        </a:p>
      </dgm:t>
    </dgm:pt>
    <dgm:pt modelId="{59E15E93-B6C4-4295-BEC2-67BD16B444B4}" type="parTrans" cxnId="{A4105666-28FB-427C-A145-F4A29DA9961A}">
      <dgm:prSet/>
      <dgm:spPr/>
      <dgm:t>
        <a:bodyPr/>
        <a:lstStyle/>
        <a:p>
          <a:endParaRPr lang="zh-CN" altLang="en-US"/>
        </a:p>
      </dgm:t>
    </dgm:pt>
    <dgm:pt modelId="{D72A6D83-16FA-4041-8041-6EDC30AD18D1}" type="sibTrans" cxnId="{A4105666-28FB-427C-A145-F4A29DA9961A}">
      <dgm:prSet/>
      <dgm:spPr/>
      <dgm:t>
        <a:bodyPr/>
        <a:lstStyle/>
        <a:p>
          <a:endParaRPr lang="zh-CN" altLang="en-US"/>
        </a:p>
      </dgm:t>
    </dgm:pt>
    <dgm:pt modelId="{D74CE9A4-930E-47FE-B638-03F351DA2261}">
      <dgm:prSet phldrT="[文本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zh-CN" altLang="en-US" dirty="0"/>
            <a:t>商贸</a:t>
          </a:r>
        </a:p>
      </dgm:t>
    </dgm:pt>
    <dgm:pt modelId="{C9521D3A-C8A7-4BCE-A05B-F2E9FBC2CBFB}" type="parTrans" cxnId="{2CDDC178-077B-4A8A-9AFB-F99BAA2E6F9C}">
      <dgm:prSet/>
      <dgm:spPr/>
      <dgm:t>
        <a:bodyPr/>
        <a:lstStyle/>
        <a:p>
          <a:endParaRPr lang="zh-CN" altLang="en-US"/>
        </a:p>
      </dgm:t>
    </dgm:pt>
    <dgm:pt modelId="{3BB7662F-C491-4443-91B8-BC44D99445B7}" type="sibTrans" cxnId="{2CDDC178-077B-4A8A-9AFB-F99BAA2E6F9C}">
      <dgm:prSet/>
      <dgm:spPr/>
      <dgm:t>
        <a:bodyPr/>
        <a:lstStyle/>
        <a:p>
          <a:endParaRPr lang="zh-CN" altLang="en-US"/>
        </a:p>
      </dgm:t>
    </dgm:pt>
    <dgm:pt modelId="{A751D910-1D47-4D38-9295-8273C6846AEA}">
      <dgm:prSet phldrT="[文本]"/>
      <dgm:spPr/>
      <dgm:t>
        <a:bodyPr/>
        <a:lstStyle/>
        <a:p>
          <a:r>
            <a:rPr lang="zh-CN" altLang="en-US" dirty="0"/>
            <a:t>哲社</a:t>
          </a:r>
          <a:endParaRPr lang="en-US" altLang="zh-CN" dirty="0"/>
        </a:p>
        <a:p>
          <a:r>
            <a:rPr lang="zh-CN" altLang="en-US" dirty="0"/>
            <a:t>人文</a:t>
          </a:r>
        </a:p>
      </dgm:t>
    </dgm:pt>
    <dgm:pt modelId="{9F31C0FF-FD25-4E16-A683-A7417705774A}" type="parTrans" cxnId="{5F734F6F-4134-471D-AC24-2F10B58EC4AD}">
      <dgm:prSet/>
      <dgm:spPr/>
      <dgm:t>
        <a:bodyPr/>
        <a:lstStyle/>
        <a:p>
          <a:endParaRPr lang="zh-CN" altLang="en-US"/>
        </a:p>
      </dgm:t>
    </dgm:pt>
    <dgm:pt modelId="{6D5012BE-7B82-4D2D-9CA4-21A173B2C3C0}" type="sibTrans" cxnId="{5F734F6F-4134-471D-AC24-2F10B58EC4AD}">
      <dgm:prSet/>
      <dgm:spPr/>
      <dgm:t>
        <a:bodyPr/>
        <a:lstStyle/>
        <a:p>
          <a:endParaRPr lang="zh-CN" altLang="en-US"/>
        </a:p>
      </dgm:t>
    </dgm:pt>
    <dgm:pt modelId="{F8191EA8-B6E8-48CC-908D-58A275040219}">
      <dgm:prSet phldrT="[文本]"/>
      <dgm:spPr/>
      <dgm:t>
        <a:bodyPr/>
        <a:lstStyle/>
        <a:p>
          <a:endParaRPr lang="zh-CN" altLang="en-US"/>
        </a:p>
      </dgm:t>
    </dgm:pt>
    <dgm:pt modelId="{CF658C5F-16B6-4ADB-9F47-717A957205D7}" type="parTrans" cxnId="{63AD2422-A720-42EB-B222-16509069B75A}">
      <dgm:prSet/>
      <dgm:spPr/>
      <dgm:t>
        <a:bodyPr/>
        <a:lstStyle/>
        <a:p>
          <a:endParaRPr lang="zh-CN" altLang="en-US"/>
        </a:p>
      </dgm:t>
    </dgm:pt>
    <dgm:pt modelId="{B3B27FBD-31B6-450C-AAF9-CE74732C2753}" type="sibTrans" cxnId="{63AD2422-A720-42EB-B222-16509069B75A}">
      <dgm:prSet/>
      <dgm:spPr/>
      <dgm:t>
        <a:bodyPr/>
        <a:lstStyle/>
        <a:p>
          <a:endParaRPr lang="zh-CN" altLang="en-US"/>
        </a:p>
      </dgm:t>
    </dgm:pt>
    <dgm:pt modelId="{AD1D678A-B28C-4219-A0B0-8965C228293E}">
      <dgm:prSet phldrT="[文本]" custRadScaleRad="152411" custRadScaleInc="-1989"/>
      <dgm:spPr/>
      <dgm:t>
        <a:bodyPr/>
        <a:lstStyle/>
        <a:p>
          <a:endParaRPr lang="zh-CN" altLang="en-US"/>
        </a:p>
      </dgm:t>
    </dgm:pt>
    <dgm:pt modelId="{ABBB77A4-8D01-46D9-AF96-1C395119AE95}" type="parTrans" cxnId="{61A2935B-04C1-4A41-80D0-055F3ED731DA}">
      <dgm:prSet/>
      <dgm:spPr/>
      <dgm:t>
        <a:bodyPr/>
        <a:lstStyle/>
        <a:p>
          <a:endParaRPr lang="zh-CN" altLang="en-US"/>
        </a:p>
      </dgm:t>
    </dgm:pt>
    <dgm:pt modelId="{3E4B6A89-FF3A-48F1-A78E-6D5CA1D522DA}" type="sibTrans" cxnId="{61A2935B-04C1-4A41-80D0-055F3ED731DA}">
      <dgm:prSet/>
      <dgm:spPr/>
      <dgm:t>
        <a:bodyPr/>
        <a:lstStyle/>
        <a:p>
          <a:endParaRPr lang="zh-CN" altLang="en-US"/>
        </a:p>
      </dgm:t>
    </dgm:pt>
    <dgm:pt modelId="{2EBEFF3C-DBD9-4F68-9F33-E20903EB1250}">
      <dgm:prSet phldrT="[文本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zh-CN" altLang="en-US" dirty="0"/>
            <a:t>人口</a:t>
          </a:r>
        </a:p>
      </dgm:t>
    </dgm:pt>
    <dgm:pt modelId="{DB22EDC1-EF79-413F-9955-7CBF4B1BAFE3}" type="sibTrans" cxnId="{259E9FF4-D612-4FF4-B04F-A7D3D238E484}">
      <dgm:prSet/>
      <dgm:spPr/>
      <dgm:t>
        <a:bodyPr/>
        <a:lstStyle/>
        <a:p>
          <a:endParaRPr lang="zh-CN" altLang="en-US"/>
        </a:p>
      </dgm:t>
    </dgm:pt>
    <dgm:pt modelId="{31236537-F43F-4382-BDC4-8B85F4A05DED}" type="parTrans" cxnId="{259E9FF4-D612-4FF4-B04F-A7D3D238E484}">
      <dgm:prSet/>
      <dgm:spPr/>
      <dgm:t>
        <a:bodyPr/>
        <a:lstStyle/>
        <a:p>
          <a:endParaRPr lang="zh-CN" altLang="en-US"/>
        </a:p>
      </dgm:t>
    </dgm:pt>
    <dgm:pt modelId="{800701D9-7C2F-4DD5-9B87-E3E2F1B9300F}">
      <dgm:prSet phldrT="[文本]" custRadScaleRad="151141" custRadScaleInc="1259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zh-CN" altLang="en-US"/>
        </a:p>
      </dgm:t>
    </dgm:pt>
    <dgm:pt modelId="{A9988E2E-CD92-49D2-8188-18093781B2D7}" type="parTrans" cxnId="{50A155FF-36C8-4CCA-B3E2-D5749CAF993E}">
      <dgm:prSet/>
      <dgm:spPr/>
      <dgm:t>
        <a:bodyPr/>
        <a:lstStyle/>
        <a:p>
          <a:endParaRPr lang="zh-CN" altLang="en-US"/>
        </a:p>
      </dgm:t>
    </dgm:pt>
    <dgm:pt modelId="{EF65F519-0EBE-4DBD-8E58-0E9191F542CD}" type="sibTrans" cxnId="{50A155FF-36C8-4CCA-B3E2-D5749CAF993E}">
      <dgm:prSet/>
      <dgm:spPr/>
      <dgm:t>
        <a:bodyPr/>
        <a:lstStyle/>
        <a:p>
          <a:endParaRPr lang="zh-CN" altLang="en-US"/>
        </a:p>
      </dgm:t>
    </dgm:pt>
    <dgm:pt modelId="{73A998FE-C9A8-4397-AFFA-97D292D2CBE5}">
      <dgm:prSet phldrT="[文本]"/>
      <dgm:spPr>
        <a:solidFill>
          <a:srgbClr val="FF0000"/>
        </a:solidFill>
      </dgm:spPr>
      <dgm:t>
        <a:bodyPr/>
        <a:lstStyle/>
        <a:p>
          <a:endParaRPr lang="zh-CN" altLang="en-US"/>
        </a:p>
      </dgm:t>
    </dgm:pt>
    <dgm:pt modelId="{8B6534A4-2F73-45C4-B9FF-80FCA775472C}" type="parTrans" cxnId="{638F3140-A0A3-4196-B8F0-0B71ACBD4E00}">
      <dgm:prSet/>
      <dgm:spPr/>
      <dgm:t>
        <a:bodyPr/>
        <a:lstStyle/>
        <a:p>
          <a:endParaRPr lang="zh-CN" altLang="en-US"/>
        </a:p>
      </dgm:t>
    </dgm:pt>
    <dgm:pt modelId="{138EF594-AEBC-458F-8236-4E8CBD67A957}" type="sibTrans" cxnId="{638F3140-A0A3-4196-B8F0-0B71ACBD4E00}">
      <dgm:prSet/>
      <dgm:spPr/>
      <dgm:t>
        <a:bodyPr/>
        <a:lstStyle/>
        <a:p>
          <a:endParaRPr lang="zh-CN" altLang="en-US"/>
        </a:p>
      </dgm:t>
    </dgm:pt>
    <dgm:pt modelId="{92E4AD07-E053-4C29-9863-D4DCB7C7358E}">
      <dgm:prSet phldrT="[文本]"/>
      <dgm:spPr>
        <a:solidFill>
          <a:schemeClr val="bg1"/>
        </a:solidFill>
      </dgm:spPr>
      <dgm:t>
        <a:bodyPr/>
        <a:lstStyle/>
        <a:p>
          <a:r>
            <a:rPr lang="zh-CN" altLang="en-US" dirty="0"/>
            <a:t>大众传媒</a:t>
          </a:r>
        </a:p>
      </dgm:t>
    </dgm:pt>
    <dgm:pt modelId="{DE786A50-0AF4-4803-8F70-B71D62B4D17E}" type="sibTrans" cxnId="{0C64172E-A273-48B0-BA85-631D7A67F9DB}">
      <dgm:prSet/>
      <dgm:spPr/>
      <dgm:t>
        <a:bodyPr/>
        <a:lstStyle/>
        <a:p>
          <a:endParaRPr lang="zh-CN" altLang="en-US"/>
        </a:p>
      </dgm:t>
    </dgm:pt>
    <dgm:pt modelId="{42FF5BC3-DFAF-4960-AF81-0351771CE896}" type="parTrans" cxnId="{0C64172E-A273-48B0-BA85-631D7A67F9DB}">
      <dgm:prSet/>
      <dgm:spPr/>
      <dgm:t>
        <a:bodyPr/>
        <a:lstStyle/>
        <a:p>
          <a:endParaRPr lang="zh-CN" altLang="en-US"/>
        </a:p>
      </dgm:t>
    </dgm:pt>
    <dgm:pt modelId="{DD812506-FEA9-4468-BF7F-ABD8E83841BB}" type="pres">
      <dgm:prSet presAssocID="{588CE53D-9C00-407E-9039-B15B8473511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BF02421-31E9-4D6C-8A20-C638DC0572F8}" type="pres">
      <dgm:prSet presAssocID="{92E4AD07-E053-4C29-9863-D4DCB7C7358E}" presName="centerShape" presStyleLbl="node0" presStyleIdx="0" presStyleCnt="1"/>
      <dgm:spPr/>
    </dgm:pt>
    <dgm:pt modelId="{0EC75591-7758-4737-ADF5-3E5BA2FF7166}" type="pres">
      <dgm:prSet presAssocID="{59E15E93-B6C4-4295-BEC2-67BD16B444B4}" presName="parTrans" presStyleLbl="sibTrans2D1" presStyleIdx="0" presStyleCnt="4"/>
      <dgm:spPr/>
    </dgm:pt>
    <dgm:pt modelId="{6F42D4CA-E5F3-4F29-A27A-4A235D1506DF}" type="pres">
      <dgm:prSet presAssocID="{59E15E93-B6C4-4295-BEC2-67BD16B444B4}" presName="connectorText" presStyleLbl="sibTrans2D1" presStyleIdx="0" presStyleCnt="4"/>
      <dgm:spPr/>
    </dgm:pt>
    <dgm:pt modelId="{DF034C3A-C99D-42A7-82A7-E7305D07AD60}" type="pres">
      <dgm:prSet presAssocID="{51C76958-8FDA-48D7-BCA7-C3DE5A02AF10}" presName="node" presStyleLbl="node1" presStyleIdx="0" presStyleCnt="4" custRadScaleRad="107170">
        <dgm:presLayoutVars>
          <dgm:bulletEnabled val="1"/>
        </dgm:presLayoutVars>
      </dgm:prSet>
      <dgm:spPr/>
    </dgm:pt>
    <dgm:pt modelId="{7A9CCF83-39C9-451A-AFF6-5BB7BBA70115}" type="pres">
      <dgm:prSet presAssocID="{C9521D3A-C8A7-4BCE-A05B-F2E9FBC2CBFB}" presName="parTrans" presStyleLbl="sibTrans2D1" presStyleIdx="1" presStyleCnt="4" custAng="10766007"/>
      <dgm:spPr/>
    </dgm:pt>
    <dgm:pt modelId="{52C72435-C71A-4849-B834-EE064A53F026}" type="pres">
      <dgm:prSet presAssocID="{C9521D3A-C8A7-4BCE-A05B-F2E9FBC2CBFB}" presName="connectorText" presStyleLbl="sibTrans2D1" presStyleIdx="1" presStyleCnt="4"/>
      <dgm:spPr/>
    </dgm:pt>
    <dgm:pt modelId="{A7D7ACBC-D787-4ED1-A06D-2EEAAE5A6B0E}" type="pres">
      <dgm:prSet presAssocID="{D74CE9A4-930E-47FE-B638-03F351DA2261}" presName="node" presStyleLbl="node1" presStyleIdx="1" presStyleCnt="4" custRadScaleRad="151141" custRadScaleInc="1259">
        <dgm:presLayoutVars>
          <dgm:bulletEnabled val="1"/>
        </dgm:presLayoutVars>
      </dgm:prSet>
      <dgm:spPr/>
    </dgm:pt>
    <dgm:pt modelId="{D1EF6D4D-4C71-493F-A1F1-1D976D8E8C02}" type="pres">
      <dgm:prSet presAssocID="{31236537-F43F-4382-BDC4-8B85F4A05DED}" presName="parTrans" presStyleLbl="sibTrans2D1" presStyleIdx="2" presStyleCnt="4" custLinFactNeighborX="0" custLinFactNeighborY="14023" custRadScaleRad="46554" custRadScaleInc="-2147483648"/>
      <dgm:spPr/>
    </dgm:pt>
    <dgm:pt modelId="{5DF3435F-D423-41F5-B967-AA9D458553D1}" type="pres">
      <dgm:prSet presAssocID="{31236537-F43F-4382-BDC4-8B85F4A05DED}" presName="connectorText" presStyleLbl="sibTrans2D1" presStyleIdx="2" presStyleCnt="4"/>
      <dgm:spPr/>
    </dgm:pt>
    <dgm:pt modelId="{FA6D7EC9-80E6-45F7-AED2-8BA0AAB33765}" type="pres">
      <dgm:prSet presAssocID="{2EBEFF3C-DBD9-4F68-9F33-E20903EB1250}" presName="node" presStyleLbl="node1" presStyleIdx="2" presStyleCnt="4" custScaleX="89828" custScaleY="65533">
        <dgm:presLayoutVars>
          <dgm:bulletEnabled val="1"/>
        </dgm:presLayoutVars>
      </dgm:prSet>
      <dgm:spPr/>
    </dgm:pt>
    <dgm:pt modelId="{BBFC84F5-8E99-4773-8D88-47C8F5A04563}" type="pres">
      <dgm:prSet presAssocID="{9F31C0FF-FD25-4E16-A683-A7417705774A}" presName="parTrans" presStyleLbl="sibTrans2D1" presStyleIdx="3" presStyleCnt="4" custAng="10853703"/>
      <dgm:spPr/>
    </dgm:pt>
    <dgm:pt modelId="{688D5BC6-8E17-4B98-8719-C41A7E778B97}" type="pres">
      <dgm:prSet presAssocID="{9F31C0FF-FD25-4E16-A683-A7417705774A}" presName="connectorText" presStyleLbl="sibTrans2D1" presStyleIdx="3" presStyleCnt="4"/>
      <dgm:spPr/>
    </dgm:pt>
    <dgm:pt modelId="{CDCBAF86-89C7-49D0-84C7-A68C944E082D}" type="pres">
      <dgm:prSet presAssocID="{A751D910-1D47-4D38-9295-8273C6846AEA}" presName="node" presStyleLbl="node1" presStyleIdx="3" presStyleCnt="4" custRadScaleRad="152411" custRadScaleInc="-1989">
        <dgm:presLayoutVars>
          <dgm:bulletEnabled val="1"/>
        </dgm:presLayoutVars>
      </dgm:prSet>
      <dgm:spPr/>
    </dgm:pt>
  </dgm:ptLst>
  <dgm:cxnLst>
    <dgm:cxn modelId="{63AD2422-A720-42EB-B222-16509069B75A}" srcId="{588CE53D-9C00-407E-9039-B15B84735113}" destId="{F8191EA8-B6E8-48CC-908D-58A275040219}" srcOrd="2" destOrd="0" parTransId="{CF658C5F-16B6-4ADB-9F47-717A957205D7}" sibTransId="{B3B27FBD-31B6-450C-AAF9-CE74732C2753}"/>
    <dgm:cxn modelId="{8F956B22-896E-44EA-948B-D040ED6E0467}" type="presOf" srcId="{51C76958-8FDA-48D7-BCA7-C3DE5A02AF10}" destId="{DF034C3A-C99D-42A7-82A7-E7305D07AD60}" srcOrd="0" destOrd="0" presId="urn:microsoft.com/office/officeart/2005/8/layout/radial5"/>
    <dgm:cxn modelId="{0C64172E-A273-48B0-BA85-631D7A67F9DB}" srcId="{588CE53D-9C00-407E-9039-B15B84735113}" destId="{92E4AD07-E053-4C29-9863-D4DCB7C7358E}" srcOrd="0" destOrd="0" parTransId="{42FF5BC3-DFAF-4960-AF81-0351771CE896}" sibTransId="{DE786A50-0AF4-4803-8F70-B71D62B4D17E}"/>
    <dgm:cxn modelId="{638F3140-A0A3-4196-B8F0-0B71ACBD4E00}" srcId="{588CE53D-9C00-407E-9039-B15B84735113}" destId="{73A998FE-C9A8-4397-AFFA-97D292D2CBE5}" srcOrd="1" destOrd="0" parTransId="{8B6534A4-2F73-45C4-B9FF-80FCA775472C}" sibTransId="{138EF594-AEBC-458F-8236-4E8CBD67A957}"/>
    <dgm:cxn modelId="{61A2935B-04C1-4A41-80D0-055F3ED731DA}" srcId="{588CE53D-9C00-407E-9039-B15B84735113}" destId="{AD1D678A-B28C-4219-A0B0-8965C228293E}" srcOrd="3" destOrd="0" parTransId="{ABBB77A4-8D01-46D9-AF96-1C395119AE95}" sibTransId="{3E4B6A89-FF3A-48F1-A78E-6D5CA1D522DA}"/>
    <dgm:cxn modelId="{0D32FD42-8AE1-4DE1-90AE-785E734A8C83}" type="presOf" srcId="{C9521D3A-C8A7-4BCE-A05B-F2E9FBC2CBFB}" destId="{7A9CCF83-39C9-451A-AFF6-5BB7BBA70115}" srcOrd="0" destOrd="0" presId="urn:microsoft.com/office/officeart/2005/8/layout/radial5"/>
    <dgm:cxn modelId="{E715E744-88CA-4720-94CC-4446DC4EF312}" type="presOf" srcId="{31236537-F43F-4382-BDC4-8B85F4A05DED}" destId="{D1EF6D4D-4C71-493F-A1F1-1D976D8E8C02}" srcOrd="0" destOrd="0" presId="urn:microsoft.com/office/officeart/2005/8/layout/radial5"/>
    <dgm:cxn modelId="{B9ED6446-C480-4812-A04B-5EC4CD85034A}" type="presOf" srcId="{59E15E93-B6C4-4295-BEC2-67BD16B444B4}" destId="{0EC75591-7758-4737-ADF5-3E5BA2FF7166}" srcOrd="0" destOrd="0" presId="urn:microsoft.com/office/officeart/2005/8/layout/radial5"/>
    <dgm:cxn modelId="{A4105666-28FB-427C-A145-F4A29DA9961A}" srcId="{92E4AD07-E053-4C29-9863-D4DCB7C7358E}" destId="{51C76958-8FDA-48D7-BCA7-C3DE5A02AF10}" srcOrd="0" destOrd="0" parTransId="{59E15E93-B6C4-4295-BEC2-67BD16B444B4}" sibTransId="{D72A6D83-16FA-4041-8041-6EDC30AD18D1}"/>
    <dgm:cxn modelId="{5F734F6F-4134-471D-AC24-2F10B58EC4AD}" srcId="{92E4AD07-E053-4C29-9863-D4DCB7C7358E}" destId="{A751D910-1D47-4D38-9295-8273C6846AEA}" srcOrd="3" destOrd="0" parTransId="{9F31C0FF-FD25-4E16-A683-A7417705774A}" sibTransId="{6D5012BE-7B82-4D2D-9CA4-21A173B2C3C0}"/>
    <dgm:cxn modelId="{2051D752-2DE3-478E-87E0-0599F9E90121}" type="presOf" srcId="{588CE53D-9C00-407E-9039-B15B84735113}" destId="{DD812506-FEA9-4468-BF7F-ABD8E83841BB}" srcOrd="0" destOrd="0" presId="urn:microsoft.com/office/officeart/2005/8/layout/radial5"/>
    <dgm:cxn modelId="{2CDDC178-077B-4A8A-9AFB-F99BAA2E6F9C}" srcId="{92E4AD07-E053-4C29-9863-D4DCB7C7358E}" destId="{D74CE9A4-930E-47FE-B638-03F351DA2261}" srcOrd="1" destOrd="0" parTransId="{C9521D3A-C8A7-4BCE-A05B-F2E9FBC2CBFB}" sibTransId="{3BB7662F-C491-4443-91B8-BC44D99445B7}"/>
    <dgm:cxn modelId="{D3D4AC59-AAC8-4882-B18F-48C259BDD658}" type="presOf" srcId="{9F31C0FF-FD25-4E16-A683-A7417705774A}" destId="{BBFC84F5-8E99-4773-8D88-47C8F5A04563}" srcOrd="0" destOrd="0" presId="urn:microsoft.com/office/officeart/2005/8/layout/radial5"/>
    <dgm:cxn modelId="{67A49083-A5C7-4E99-A617-C817E26B4B0A}" type="presOf" srcId="{C9521D3A-C8A7-4BCE-A05B-F2E9FBC2CBFB}" destId="{52C72435-C71A-4849-B834-EE064A53F026}" srcOrd="1" destOrd="0" presId="urn:microsoft.com/office/officeart/2005/8/layout/radial5"/>
    <dgm:cxn modelId="{A7C535AD-55FE-42B8-8949-43E703BF9D34}" type="presOf" srcId="{2EBEFF3C-DBD9-4F68-9F33-E20903EB1250}" destId="{FA6D7EC9-80E6-45F7-AED2-8BA0AAB33765}" srcOrd="0" destOrd="0" presId="urn:microsoft.com/office/officeart/2005/8/layout/radial5"/>
    <dgm:cxn modelId="{B38FC3B6-A908-4DFE-A937-EC4FD180B6A4}" type="presOf" srcId="{92E4AD07-E053-4C29-9863-D4DCB7C7358E}" destId="{5BF02421-31E9-4D6C-8A20-C638DC0572F8}" srcOrd="0" destOrd="0" presId="urn:microsoft.com/office/officeart/2005/8/layout/radial5"/>
    <dgm:cxn modelId="{EB1AB4B8-DE02-4C0D-9B6B-11ED19397518}" type="presOf" srcId="{D74CE9A4-930E-47FE-B638-03F351DA2261}" destId="{A7D7ACBC-D787-4ED1-A06D-2EEAAE5A6B0E}" srcOrd="0" destOrd="0" presId="urn:microsoft.com/office/officeart/2005/8/layout/radial5"/>
    <dgm:cxn modelId="{165843E7-7CFE-40B2-82F1-E10E55659AA8}" type="presOf" srcId="{A751D910-1D47-4D38-9295-8273C6846AEA}" destId="{CDCBAF86-89C7-49D0-84C7-A68C944E082D}" srcOrd="0" destOrd="0" presId="urn:microsoft.com/office/officeart/2005/8/layout/radial5"/>
    <dgm:cxn modelId="{FB57B8EB-23AA-445D-AA44-B3A86019771D}" type="presOf" srcId="{59E15E93-B6C4-4295-BEC2-67BD16B444B4}" destId="{6F42D4CA-E5F3-4F29-A27A-4A235D1506DF}" srcOrd="1" destOrd="0" presId="urn:microsoft.com/office/officeart/2005/8/layout/radial5"/>
    <dgm:cxn modelId="{71FE0BEC-CA23-4686-8719-6D086A68C26B}" type="presOf" srcId="{9F31C0FF-FD25-4E16-A683-A7417705774A}" destId="{688D5BC6-8E17-4B98-8719-C41A7E778B97}" srcOrd="1" destOrd="0" presId="urn:microsoft.com/office/officeart/2005/8/layout/radial5"/>
    <dgm:cxn modelId="{259E9FF4-D612-4FF4-B04F-A7D3D238E484}" srcId="{92E4AD07-E053-4C29-9863-D4DCB7C7358E}" destId="{2EBEFF3C-DBD9-4F68-9F33-E20903EB1250}" srcOrd="2" destOrd="0" parTransId="{31236537-F43F-4382-BDC4-8B85F4A05DED}" sibTransId="{DB22EDC1-EF79-413F-9955-7CBF4B1BAFE3}"/>
    <dgm:cxn modelId="{573B54FD-7E95-41F6-9010-CF87D974BF64}" type="presOf" srcId="{31236537-F43F-4382-BDC4-8B85F4A05DED}" destId="{5DF3435F-D423-41F5-B967-AA9D458553D1}" srcOrd="1" destOrd="0" presId="urn:microsoft.com/office/officeart/2005/8/layout/radial5"/>
    <dgm:cxn modelId="{50A155FF-36C8-4CCA-B3E2-D5749CAF993E}" srcId="{588CE53D-9C00-407E-9039-B15B84735113}" destId="{800701D9-7C2F-4DD5-9B87-E3E2F1B9300F}" srcOrd="4" destOrd="0" parTransId="{A9988E2E-CD92-49D2-8188-18093781B2D7}" sibTransId="{EF65F519-0EBE-4DBD-8E58-0E9191F542CD}"/>
    <dgm:cxn modelId="{E25A3EEB-B90B-47B1-A8A2-20B24ABF5C14}" type="presParOf" srcId="{DD812506-FEA9-4468-BF7F-ABD8E83841BB}" destId="{5BF02421-31E9-4D6C-8A20-C638DC0572F8}" srcOrd="0" destOrd="0" presId="urn:microsoft.com/office/officeart/2005/8/layout/radial5"/>
    <dgm:cxn modelId="{368103BC-5A77-4099-8661-7D61B1B6444C}" type="presParOf" srcId="{DD812506-FEA9-4468-BF7F-ABD8E83841BB}" destId="{0EC75591-7758-4737-ADF5-3E5BA2FF7166}" srcOrd="1" destOrd="0" presId="urn:microsoft.com/office/officeart/2005/8/layout/radial5"/>
    <dgm:cxn modelId="{3E1FCD38-8462-449E-A8D7-9EC9A09C1D11}" type="presParOf" srcId="{0EC75591-7758-4737-ADF5-3E5BA2FF7166}" destId="{6F42D4CA-E5F3-4F29-A27A-4A235D1506DF}" srcOrd="0" destOrd="0" presId="urn:microsoft.com/office/officeart/2005/8/layout/radial5"/>
    <dgm:cxn modelId="{A731BF25-D833-4C95-B614-7A2310659A05}" type="presParOf" srcId="{DD812506-FEA9-4468-BF7F-ABD8E83841BB}" destId="{DF034C3A-C99D-42A7-82A7-E7305D07AD60}" srcOrd="2" destOrd="0" presId="urn:microsoft.com/office/officeart/2005/8/layout/radial5"/>
    <dgm:cxn modelId="{CE2BF66F-B75F-4089-9590-1C1500D5BB91}" type="presParOf" srcId="{DD812506-FEA9-4468-BF7F-ABD8E83841BB}" destId="{7A9CCF83-39C9-451A-AFF6-5BB7BBA70115}" srcOrd="3" destOrd="0" presId="urn:microsoft.com/office/officeart/2005/8/layout/radial5"/>
    <dgm:cxn modelId="{099BEBAB-0AB9-4F04-81BA-EB4F92C2459F}" type="presParOf" srcId="{7A9CCF83-39C9-451A-AFF6-5BB7BBA70115}" destId="{52C72435-C71A-4849-B834-EE064A53F026}" srcOrd="0" destOrd="0" presId="urn:microsoft.com/office/officeart/2005/8/layout/radial5"/>
    <dgm:cxn modelId="{0D27BB9F-8BC0-472B-9565-676953605096}" type="presParOf" srcId="{DD812506-FEA9-4468-BF7F-ABD8E83841BB}" destId="{A7D7ACBC-D787-4ED1-A06D-2EEAAE5A6B0E}" srcOrd="4" destOrd="0" presId="urn:microsoft.com/office/officeart/2005/8/layout/radial5"/>
    <dgm:cxn modelId="{0183D6EC-5ABF-4C0C-9C17-7BAD62CA1382}" type="presParOf" srcId="{DD812506-FEA9-4468-BF7F-ABD8E83841BB}" destId="{D1EF6D4D-4C71-493F-A1F1-1D976D8E8C02}" srcOrd="5" destOrd="0" presId="urn:microsoft.com/office/officeart/2005/8/layout/radial5"/>
    <dgm:cxn modelId="{6C4EC021-2DDB-4786-ACA6-2E8174A64136}" type="presParOf" srcId="{D1EF6D4D-4C71-493F-A1F1-1D976D8E8C02}" destId="{5DF3435F-D423-41F5-B967-AA9D458553D1}" srcOrd="0" destOrd="0" presId="urn:microsoft.com/office/officeart/2005/8/layout/radial5"/>
    <dgm:cxn modelId="{FBCE649B-6D67-4AC7-BDD5-DA4613FCA8BB}" type="presParOf" srcId="{DD812506-FEA9-4468-BF7F-ABD8E83841BB}" destId="{FA6D7EC9-80E6-45F7-AED2-8BA0AAB33765}" srcOrd="6" destOrd="0" presId="urn:microsoft.com/office/officeart/2005/8/layout/radial5"/>
    <dgm:cxn modelId="{A21DFC3F-835C-440E-9F8B-16ED8501BCB6}" type="presParOf" srcId="{DD812506-FEA9-4468-BF7F-ABD8E83841BB}" destId="{BBFC84F5-8E99-4773-8D88-47C8F5A04563}" srcOrd="7" destOrd="0" presId="urn:microsoft.com/office/officeart/2005/8/layout/radial5"/>
    <dgm:cxn modelId="{1A808AB8-49FD-462B-BBEC-87D1CEF7B568}" type="presParOf" srcId="{BBFC84F5-8E99-4773-8D88-47C8F5A04563}" destId="{688D5BC6-8E17-4B98-8719-C41A7E778B97}" srcOrd="0" destOrd="0" presId="urn:microsoft.com/office/officeart/2005/8/layout/radial5"/>
    <dgm:cxn modelId="{E38BF5A5-9003-4085-8BDE-3B29CDC21926}" type="presParOf" srcId="{DD812506-FEA9-4468-BF7F-ABD8E83841BB}" destId="{CDCBAF86-89C7-49D0-84C7-A68C944E082D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8CE53D-9C00-407E-9039-B15B84735113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DD812506-FEA9-4468-BF7F-ABD8E83841BB}" type="pres">
      <dgm:prSet presAssocID="{588CE53D-9C00-407E-9039-B15B8473511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</dgm:ptLst>
  <dgm:cxnLst>
    <dgm:cxn modelId="{90841486-B322-4090-B32B-828C74DECFC0}" type="presOf" srcId="{588CE53D-9C00-407E-9039-B15B84735113}" destId="{DD812506-FEA9-4468-BF7F-ABD8E83841BB}" srcOrd="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9C7B66-46B0-4A85-B6BC-85FEBE074A66}">
      <dsp:nvSpPr>
        <dsp:cNvPr id="0" name=""/>
        <dsp:cNvSpPr/>
      </dsp:nvSpPr>
      <dsp:spPr>
        <a:xfrm>
          <a:off x="556245" y="534616"/>
          <a:ext cx="3572193" cy="3572193"/>
        </a:xfrm>
        <a:prstGeom prst="blockArc">
          <a:avLst>
            <a:gd name="adj1" fmla="val 10800000"/>
            <a:gd name="adj2" fmla="val 16200000"/>
            <a:gd name="adj3" fmla="val 463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4A073C-116E-42D6-86E3-DD379FEFACAC}">
      <dsp:nvSpPr>
        <dsp:cNvPr id="0" name=""/>
        <dsp:cNvSpPr/>
      </dsp:nvSpPr>
      <dsp:spPr>
        <a:xfrm>
          <a:off x="556245" y="534616"/>
          <a:ext cx="3572193" cy="3572193"/>
        </a:xfrm>
        <a:prstGeom prst="blockArc">
          <a:avLst>
            <a:gd name="adj1" fmla="val 5400000"/>
            <a:gd name="adj2" fmla="val 10800000"/>
            <a:gd name="adj3" fmla="val 463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FD6BDD-64D5-4A39-A7C3-5E1079778F65}">
      <dsp:nvSpPr>
        <dsp:cNvPr id="0" name=""/>
        <dsp:cNvSpPr/>
      </dsp:nvSpPr>
      <dsp:spPr>
        <a:xfrm>
          <a:off x="556245" y="534616"/>
          <a:ext cx="3572193" cy="3572193"/>
        </a:xfrm>
        <a:prstGeom prst="blockArc">
          <a:avLst>
            <a:gd name="adj1" fmla="val 0"/>
            <a:gd name="adj2" fmla="val 5400000"/>
            <a:gd name="adj3" fmla="val 463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81F96D-64F5-4F41-B486-27161EEF52B6}">
      <dsp:nvSpPr>
        <dsp:cNvPr id="0" name=""/>
        <dsp:cNvSpPr/>
      </dsp:nvSpPr>
      <dsp:spPr>
        <a:xfrm>
          <a:off x="556245" y="534616"/>
          <a:ext cx="3572193" cy="3572193"/>
        </a:xfrm>
        <a:prstGeom prst="blockArc">
          <a:avLst>
            <a:gd name="adj1" fmla="val 16200000"/>
            <a:gd name="adj2" fmla="val 0"/>
            <a:gd name="adj3" fmla="val 463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0AD804-9A49-4461-B37E-96A24BF1F062}">
      <dsp:nvSpPr>
        <dsp:cNvPr id="0" name=""/>
        <dsp:cNvSpPr/>
      </dsp:nvSpPr>
      <dsp:spPr>
        <a:xfrm>
          <a:off x="1649617" y="1608665"/>
          <a:ext cx="1385449" cy="1424095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分子</a:t>
          </a:r>
          <a:endParaRPr lang="en-US" altLang="zh-CN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分母</a:t>
          </a:r>
        </a:p>
      </dsp:txBody>
      <dsp:txXfrm>
        <a:off x="1852511" y="1817219"/>
        <a:ext cx="979661" cy="1006987"/>
      </dsp:txXfrm>
    </dsp:sp>
    <dsp:sp modelId="{188D5F31-0600-4088-9E50-C2D47AE2FAE6}">
      <dsp:nvSpPr>
        <dsp:cNvPr id="0" name=""/>
        <dsp:cNvSpPr/>
      </dsp:nvSpPr>
      <dsp:spPr>
        <a:xfrm>
          <a:off x="1767507" y="1170"/>
          <a:ext cx="1149669" cy="1149669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权力</a:t>
          </a:r>
        </a:p>
      </dsp:txBody>
      <dsp:txXfrm>
        <a:off x="1935872" y="169535"/>
        <a:ext cx="812939" cy="812939"/>
      </dsp:txXfrm>
    </dsp:sp>
    <dsp:sp modelId="{BA3AC9A6-32B6-4848-86A1-29805F221A83}">
      <dsp:nvSpPr>
        <dsp:cNvPr id="0" name=""/>
        <dsp:cNvSpPr/>
      </dsp:nvSpPr>
      <dsp:spPr>
        <a:xfrm>
          <a:off x="3512216" y="1745878"/>
          <a:ext cx="1149669" cy="1149669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征战</a:t>
          </a:r>
          <a:r>
            <a:rPr lang="en-US" altLang="zh-CN" sz="1900" kern="1200" dirty="0"/>
            <a:t>/</a:t>
          </a:r>
          <a:r>
            <a:rPr lang="zh-CN" altLang="en-US" sz="1900" kern="1200" dirty="0"/>
            <a:t>征服</a:t>
          </a:r>
        </a:p>
      </dsp:txBody>
      <dsp:txXfrm>
        <a:off x="3680581" y="1914243"/>
        <a:ext cx="812939" cy="812939"/>
      </dsp:txXfrm>
    </dsp:sp>
    <dsp:sp modelId="{DFC68C4A-FAD8-4BE8-ABC5-B39A641E6028}">
      <dsp:nvSpPr>
        <dsp:cNvPr id="0" name=""/>
        <dsp:cNvSpPr/>
      </dsp:nvSpPr>
      <dsp:spPr>
        <a:xfrm>
          <a:off x="1767507" y="3490587"/>
          <a:ext cx="1149669" cy="11496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人口</a:t>
          </a:r>
        </a:p>
      </dsp:txBody>
      <dsp:txXfrm>
        <a:off x="1935872" y="3658952"/>
        <a:ext cx="812939" cy="812939"/>
      </dsp:txXfrm>
    </dsp:sp>
    <dsp:sp modelId="{B57B384D-94B2-4846-B5F9-97332490F467}">
      <dsp:nvSpPr>
        <dsp:cNvPr id="0" name=""/>
        <dsp:cNvSpPr/>
      </dsp:nvSpPr>
      <dsp:spPr>
        <a:xfrm>
          <a:off x="22798" y="1745878"/>
          <a:ext cx="1149669" cy="11496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仪轨</a:t>
          </a:r>
          <a:r>
            <a:rPr lang="en-US" altLang="zh-CN" sz="1900" kern="1200" dirty="0"/>
            <a:t>/</a:t>
          </a:r>
          <a:r>
            <a:rPr lang="zh-CN" altLang="en-US" sz="1900" kern="1200" dirty="0"/>
            <a:t>巫术</a:t>
          </a:r>
        </a:p>
      </dsp:txBody>
      <dsp:txXfrm>
        <a:off x="191163" y="1914243"/>
        <a:ext cx="812939" cy="8129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E439AC-019F-4D81-8E79-39435C009BAC}">
      <dsp:nvSpPr>
        <dsp:cNvPr id="0" name=""/>
        <dsp:cNvSpPr/>
      </dsp:nvSpPr>
      <dsp:spPr>
        <a:xfrm>
          <a:off x="4969135" y="1681529"/>
          <a:ext cx="1278368" cy="1278368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分子</a:t>
          </a:r>
          <a:endParaRPr lang="en-US" altLang="zh-CN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分母</a:t>
          </a:r>
        </a:p>
      </dsp:txBody>
      <dsp:txXfrm>
        <a:off x="5156348" y="1868742"/>
        <a:ext cx="903942" cy="903942"/>
      </dsp:txXfrm>
    </dsp:sp>
    <dsp:sp modelId="{141AACCC-E440-4C6F-9B42-6EB4E0FCC191}">
      <dsp:nvSpPr>
        <dsp:cNvPr id="0" name=""/>
        <dsp:cNvSpPr/>
      </dsp:nvSpPr>
      <dsp:spPr>
        <a:xfrm rot="16200000">
          <a:off x="5415578" y="1478530"/>
          <a:ext cx="385482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85482" y="102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5598682" y="1479150"/>
        <a:ext cx="19274" cy="19274"/>
      </dsp:txXfrm>
    </dsp:sp>
    <dsp:sp modelId="{EA19959E-6791-49E6-90AC-46ACBBFE06B2}">
      <dsp:nvSpPr>
        <dsp:cNvPr id="0" name=""/>
        <dsp:cNvSpPr/>
      </dsp:nvSpPr>
      <dsp:spPr>
        <a:xfrm>
          <a:off x="4969135" y="17677"/>
          <a:ext cx="1278368" cy="1278368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君权</a:t>
          </a:r>
          <a:r>
            <a:rPr lang="en-US" altLang="zh-CN" sz="1800" kern="1200" dirty="0"/>
            <a:t>/</a:t>
          </a:r>
          <a:r>
            <a:rPr lang="zh-CN" altLang="en-US" sz="1800" kern="1200" dirty="0"/>
            <a:t>贵族</a:t>
          </a:r>
        </a:p>
      </dsp:txBody>
      <dsp:txXfrm>
        <a:off x="5156348" y="204890"/>
        <a:ext cx="903942" cy="903942"/>
      </dsp:txXfrm>
    </dsp:sp>
    <dsp:sp modelId="{C30AEFF4-24DD-4EB8-AB58-FBEFACE3FD6D}">
      <dsp:nvSpPr>
        <dsp:cNvPr id="0" name=""/>
        <dsp:cNvSpPr/>
      </dsp:nvSpPr>
      <dsp:spPr>
        <a:xfrm>
          <a:off x="6247504" y="2310456"/>
          <a:ext cx="385482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85482" y="102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430608" y="2311076"/>
        <a:ext cx="19274" cy="19274"/>
      </dsp:txXfrm>
    </dsp:sp>
    <dsp:sp modelId="{B963B1B3-59EF-42EB-A797-C9FBE7CC3123}">
      <dsp:nvSpPr>
        <dsp:cNvPr id="0" name=""/>
        <dsp:cNvSpPr/>
      </dsp:nvSpPr>
      <dsp:spPr>
        <a:xfrm>
          <a:off x="6632986" y="1681529"/>
          <a:ext cx="1278368" cy="1278368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资财</a:t>
          </a:r>
        </a:p>
      </dsp:txBody>
      <dsp:txXfrm>
        <a:off x="6820199" y="1868742"/>
        <a:ext cx="903942" cy="903942"/>
      </dsp:txXfrm>
    </dsp:sp>
    <dsp:sp modelId="{74B18ED3-B508-4208-B96E-A02AB0F02D0F}">
      <dsp:nvSpPr>
        <dsp:cNvPr id="0" name=""/>
        <dsp:cNvSpPr/>
      </dsp:nvSpPr>
      <dsp:spPr>
        <a:xfrm rot="5400000">
          <a:off x="5415578" y="3142381"/>
          <a:ext cx="385482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85482" y="102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5598682" y="3143002"/>
        <a:ext cx="19274" cy="19274"/>
      </dsp:txXfrm>
    </dsp:sp>
    <dsp:sp modelId="{F6E814EE-5060-4C71-A7A6-E5EC86BAC17E}">
      <dsp:nvSpPr>
        <dsp:cNvPr id="0" name=""/>
        <dsp:cNvSpPr/>
      </dsp:nvSpPr>
      <dsp:spPr>
        <a:xfrm>
          <a:off x="4969135" y="3345380"/>
          <a:ext cx="1278368" cy="1278368"/>
        </a:xfrm>
        <a:prstGeom prst="ellipse">
          <a:avLst/>
        </a:prstGeom>
        <a:solidFill>
          <a:schemeClr val="accent4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土地</a:t>
          </a:r>
          <a:r>
            <a:rPr lang="en-US" altLang="zh-CN" sz="1800" kern="1200" dirty="0"/>
            <a:t>/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人口</a:t>
          </a:r>
        </a:p>
      </dsp:txBody>
      <dsp:txXfrm>
        <a:off x="5156348" y="3532593"/>
        <a:ext cx="903942" cy="903942"/>
      </dsp:txXfrm>
    </dsp:sp>
    <dsp:sp modelId="{55B115C1-31CB-46E6-B48C-D4C5E1207061}">
      <dsp:nvSpPr>
        <dsp:cNvPr id="0" name=""/>
        <dsp:cNvSpPr/>
      </dsp:nvSpPr>
      <dsp:spPr>
        <a:xfrm rot="10800000">
          <a:off x="4583653" y="2310456"/>
          <a:ext cx="385482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85482" y="102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 rot="10800000">
        <a:off x="4766757" y="2311076"/>
        <a:ext cx="19274" cy="19274"/>
      </dsp:txXfrm>
    </dsp:sp>
    <dsp:sp modelId="{D0C0FB04-09AF-49CA-B8F5-C3D712F3320F}">
      <dsp:nvSpPr>
        <dsp:cNvPr id="0" name=""/>
        <dsp:cNvSpPr/>
      </dsp:nvSpPr>
      <dsp:spPr>
        <a:xfrm>
          <a:off x="3305284" y="1681529"/>
          <a:ext cx="1278368" cy="12783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科举</a:t>
          </a:r>
          <a:endParaRPr lang="en-US" altLang="zh-CN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神学</a:t>
          </a:r>
        </a:p>
      </dsp:txBody>
      <dsp:txXfrm>
        <a:off x="3492497" y="1868742"/>
        <a:ext cx="903942" cy="9039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02421-31E9-4D6C-8A20-C638DC0572F8}">
      <dsp:nvSpPr>
        <dsp:cNvPr id="0" name=""/>
        <dsp:cNvSpPr/>
      </dsp:nvSpPr>
      <dsp:spPr>
        <a:xfrm>
          <a:off x="4899064" y="2112994"/>
          <a:ext cx="1418510" cy="1418510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kern="1200" dirty="0"/>
            <a:t>大众传媒</a:t>
          </a:r>
        </a:p>
      </dsp:txBody>
      <dsp:txXfrm>
        <a:off x="5106800" y="2320730"/>
        <a:ext cx="1003038" cy="1003038"/>
      </dsp:txXfrm>
    </dsp:sp>
    <dsp:sp modelId="{0EC75591-7758-4737-ADF5-3E5BA2FF7166}">
      <dsp:nvSpPr>
        <dsp:cNvPr id="0" name=""/>
        <dsp:cNvSpPr/>
      </dsp:nvSpPr>
      <dsp:spPr>
        <a:xfrm rot="16200000">
          <a:off x="5424281" y="1535023"/>
          <a:ext cx="368076" cy="4822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>
        <a:off x="5479493" y="1686694"/>
        <a:ext cx="257653" cy="289375"/>
      </dsp:txXfrm>
    </dsp:sp>
    <dsp:sp modelId="{DF034C3A-C99D-42A7-82A7-E7305D07AD60}">
      <dsp:nvSpPr>
        <dsp:cNvPr id="0" name=""/>
        <dsp:cNvSpPr/>
      </dsp:nvSpPr>
      <dsp:spPr>
        <a:xfrm>
          <a:off x="4899064" y="0"/>
          <a:ext cx="1418510" cy="1418510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政府</a:t>
          </a:r>
          <a:endParaRPr lang="en-US" altLang="zh-CN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民选</a:t>
          </a:r>
          <a:endParaRPr lang="en-US" altLang="zh-CN" sz="2000" kern="1200" dirty="0"/>
        </a:p>
      </dsp:txBody>
      <dsp:txXfrm>
        <a:off x="5106800" y="207736"/>
        <a:ext cx="1003038" cy="1003038"/>
      </dsp:txXfrm>
    </dsp:sp>
    <dsp:sp modelId="{7A9CCF83-39C9-451A-AFF6-5BB7BBA70115}">
      <dsp:nvSpPr>
        <dsp:cNvPr id="0" name=""/>
        <dsp:cNvSpPr/>
      </dsp:nvSpPr>
      <dsp:spPr>
        <a:xfrm rot="10800000">
          <a:off x="6666114" y="2595715"/>
          <a:ext cx="839836" cy="4822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>
        <a:off x="6810802" y="2692174"/>
        <a:ext cx="695148" cy="289375"/>
      </dsp:txXfrm>
    </dsp:sp>
    <dsp:sp modelId="{A7D7ACBC-D787-4ED1-A06D-2EEAAE5A6B0E}">
      <dsp:nvSpPr>
        <dsp:cNvPr id="0" name=""/>
        <dsp:cNvSpPr/>
      </dsp:nvSpPr>
      <dsp:spPr>
        <a:xfrm>
          <a:off x="7902026" y="2142689"/>
          <a:ext cx="1418510" cy="1418510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商贸</a:t>
          </a:r>
        </a:p>
      </dsp:txBody>
      <dsp:txXfrm>
        <a:off x="8109762" y="2350425"/>
        <a:ext cx="1003038" cy="1003038"/>
      </dsp:txXfrm>
    </dsp:sp>
    <dsp:sp modelId="{D1EF6D4D-4C71-493F-A1F1-1D976D8E8C02}">
      <dsp:nvSpPr>
        <dsp:cNvPr id="0" name=""/>
        <dsp:cNvSpPr/>
      </dsp:nvSpPr>
      <dsp:spPr>
        <a:xfrm rot="5400000">
          <a:off x="5392899" y="3684618"/>
          <a:ext cx="430840" cy="4822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>
        <a:off x="5457525" y="3716451"/>
        <a:ext cx="301588" cy="289375"/>
      </dsp:txXfrm>
    </dsp:sp>
    <dsp:sp modelId="{FA6D7EC9-80E6-45F7-AED2-8BA0AAB33765}">
      <dsp:nvSpPr>
        <dsp:cNvPr id="0" name=""/>
        <dsp:cNvSpPr/>
      </dsp:nvSpPr>
      <dsp:spPr>
        <a:xfrm>
          <a:off x="4971210" y="4344411"/>
          <a:ext cx="1274219" cy="929592"/>
        </a:xfrm>
        <a:prstGeom prst="ellipse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人口</a:t>
          </a:r>
        </a:p>
      </dsp:txBody>
      <dsp:txXfrm>
        <a:off x="5157815" y="4480547"/>
        <a:ext cx="901009" cy="657320"/>
      </dsp:txXfrm>
    </dsp:sp>
    <dsp:sp modelId="{BBFC84F5-8E99-4773-8D88-47C8F5A04563}">
      <dsp:nvSpPr>
        <dsp:cNvPr id="0" name=""/>
        <dsp:cNvSpPr/>
      </dsp:nvSpPr>
      <dsp:spPr>
        <a:xfrm>
          <a:off x="3691872" y="2604378"/>
          <a:ext cx="853211" cy="4822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 rot="10800000">
        <a:off x="3691872" y="2700837"/>
        <a:ext cx="708523" cy="289375"/>
      </dsp:txXfrm>
    </dsp:sp>
    <dsp:sp modelId="{CDCBAF86-89C7-49D0-84C7-A68C944E082D}">
      <dsp:nvSpPr>
        <dsp:cNvPr id="0" name=""/>
        <dsp:cNvSpPr/>
      </dsp:nvSpPr>
      <dsp:spPr>
        <a:xfrm>
          <a:off x="1871091" y="2160300"/>
          <a:ext cx="1418510" cy="14185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哲社</a:t>
          </a:r>
          <a:endParaRPr lang="en-US" altLang="zh-CN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人文</a:t>
          </a:r>
        </a:p>
      </dsp:txBody>
      <dsp:txXfrm>
        <a:off x="2078827" y="2368036"/>
        <a:ext cx="1003038" cy="10030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02421-31E9-4D6C-8A20-C638DC0572F8}">
      <dsp:nvSpPr>
        <dsp:cNvPr id="0" name=""/>
        <dsp:cNvSpPr/>
      </dsp:nvSpPr>
      <dsp:spPr>
        <a:xfrm>
          <a:off x="4899064" y="2112994"/>
          <a:ext cx="1418510" cy="1418510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kern="1200" dirty="0"/>
            <a:t>大众传媒</a:t>
          </a:r>
        </a:p>
      </dsp:txBody>
      <dsp:txXfrm>
        <a:off x="5106800" y="2320730"/>
        <a:ext cx="1003038" cy="1003038"/>
      </dsp:txXfrm>
    </dsp:sp>
    <dsp:sp modelId="{0EC75591-7758-4737-ADF5-3E5BA2FF7166}">
      <dsp:nvSpPr>
        <dsp:cNvPr id="0" name=""/>
        <dsp:cNvSpPr/>
      </dsp:nvSpPr>
      <dsp:spPr>
        <a:xfrm rot="16200000">
          <a:off x="5424281" y="1535023"/>
          <a:ext cx="368076" cy="4822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>
        <a:off x="5479493" y="1686694"/>
        <a:ext cx="257653" cy="289375"/>
      </dsp:txXfrm>
    </dsp:sp>
    <dsp:sp modelId="{DF034C3A-C99D-42A7-82A7-E7305D07AD60}">
      <dsp:nvSpPr>
        <dsp:cNvPr id="0" name=""/>
        <dsp:cNvSpPr/>
      </dsp:nvSpPr>
      <dsp:spPr>
        <a:xfrm>
          <a:off x="4899064" y="0"/>
          <a:ext cx="1418510" cy="1418510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政府</a:t>
          </a:r>
          <a:endParaRPr lang="en-US" altLang="zh-CN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民选</a:t>
          </a:r>
          <a:endParaRPr lang="en-US" altLang="zh-CN" sz="2000" kern="1200" dirty="0"/>
        </a:p>
      </dsp:txBody>
      <dsp:txXfrm>
        <a:off x="5106800" y="207736"/>
        <a:ext cx="1003038" cy="1003038"/>
      </dsp:txXfrm>
    </dsp:sp>
    <dsp:sp modelId="{7A9CCF83-39C9-451A-AFF6-5BB7BBA70115}">
      <dsp:nvSpPr>
        <dsp:cNvPr id="0" name=""/>
        <dsp:cNvSpPr/>
      </dsp:nvSpPr>
      <dsp:spPr>
        <a:xfrm rot="10800000">
          <a:off x="6666114" y="2595715"/>
          <a:ext cx="839836" cy="4822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>
        <a:off x="6810802" y="2692174"/>
        <a:ext cx="695148" cy="289375"/>
      </dsp:txXfrm>
    </dsp:sp>
    <dsp:sp modelId="{A7D7ACBC-D787-4ED1-A06D-2EEAAE5A6B0E}">
      <dsp:nvSpPr>
        <dsp:cNvPr id="0" name=""/>
        <dsp:cNvSpPr/>
      </dsp:nvSpPr>
      <dsp:spPr>
        <a:xfrm>
          <a:off x="7902026" y="2142689"/>
          <a:ext cx="1418510" cy="1418510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商贸</a:t>
          </a:r>
        </a:p>
      </dsp:txBody>
      <dsp:txXfrm>
        <a:off x="8109762" y="2350425"/>
        <a:ext cx="1003038" cy="1003038"/>
      </dsp:txXfrm>
    </dsp:sp>
    <dsp:sp modelId="{D1EF6D4D-4C71-493F-A1F1-1D976D8E8C02}">
      <dsp:nvSpPr>
        <dsp:cNvPr id="0" name=""/>
        <dsp:cNvSpPr/>
      </dsp:nvSpPr>
      <dsp:spPr>
        <a:xfrm rot="5400000">
          <a:off x="5392899" y="3752250"/>
          <a:ext cx="430840" cy="4822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>
        <a:off x="5457525" y="3784083"/>
        <a:ext cx="301588" cy="289375"/>
      </dsp:txXfrm>
    </dsp:sp>
    <dsp:sp modelId="{FA6D7EC9-80E6-45F7-AED2-8BA0AAB33765}">
      <dsp:nvSpPr>
        <dsp:cNvPr id="0" name=""/>
        <dsp:cNvSpPr/>
      </dsp:nvSpPr>
      <dsp:spPr>
        <a:xfrm>
          <a:off x="4971210" y="4344411"/>
          <a:ext cx="1274219" cy="929592"/>
        </a:xfrm>
        <a:prstGeom prst="ellipse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人口</a:t>
          </a:r>
        </a:p>
      </dsp:txBody>
      <dsp:txXfrm>
        <a:off x="5157815" y="4480547"/>
        <a:ext cx="901009" cy="657320"/>
      </dsp:txXfrm>
    </dsp:sp>
    <dsp:sp modelId="{BBFC84F5-8E99-4773-8D88-47C8F5A04563}">
      <dsp:nvSpPr>
        <dsp:cNvPr id="0" name=""/>
        <dsp:cNvSpPr/>
      </dsp:nvSpPr>
      <dsp:spPr>
        <a:xfrm>
          <a:off x="3691872" y="2604378"/>
          <a:ext cx="853211" cy="4822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 rot="10800000">
        <a:off x="3691872" y="2700837"/>
        <a:ext cx="708523" cy="289375"/>
      </dsp:txXfrm>
    </dsp:sp>
    <dsp:sp modelId="{CDCBAF86-89C7-49D0-84C7-A68C944E082D}">
      <dsp:nvSpPr>
        <dsp:cNvPr id="0" name=""/>
        <dsp:cNvSpPr/>
      </dsp:nvSpPr>
      <dsp:spPr>
        <a:xfrm>
          <a:off x="1871091" y="2160300"/>
          <a:ext cx="1418510" cy="14185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哲社</a:t>
          </a:r>
          <a:endParaRPr lang="en-US" altLang="zh-CN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人文</a:t>
          </a:r>
        </a:p>
      </dsp:txBody>
      <dsp:txXfrm>
        <a:off x="2078827" y="2368036"/>
        <a:ext cx="1003038" cy="10030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8" name="Shape 3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4613993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3D464D"/>
                </a:solidFill>
                <a:latin typeface="PingFang SC"/>
              </a:rPr>
              <a:t>带来压力与冲击。我们认为，如果说传统业态依然是目前商品流通的中流砥柱的话，那么不断崛起的新物种将会构筑起未来的消费场景。</a:t>
            </a:r>
            <a:endParaRPr lang="zh-CN" altLang="en-US" b="0" i="0" dirty="0">
              <a:solidFill>
                <a:srgbClr val="3D464D"/>
              </a:solidFill>
              <a:effectLst/>
              <a:latin typeface="PingFang SC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E3C26-C9FA-4C5A-B7DA-41A22523D72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872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—</a:t>
            </a:r>
            <a:r>
              <a:rPr lang="zh-CN" altLang="en-US" dirty="0"/>
              <a:t>产业升级；</a:t>
            </a:r>
            <a:r>
              <a:rPr lang="en-US" altLang="zh-CN" dirty="0"/>
              <a:t>—</a:t>
            </a:r>
            <a:r>
              <a:rPr lang="zh-CN" altLang="en-US" dirty="0"/>
              <a:t>消费升级，中国已经进入智能数据的私人定制信息化时代</a:t>
            </a:r>
            <a:endParaRPr lang="zh-CN" altLang="en-US" b="0" i="0" dirty="0">
              <a:solidFill>
                <a:srgbClr val="3D464D"/>
              </a:solidFill>
              <a:effectLst/>
              <a:latin typeface="PingFang SC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E3C26-C9FA-4C5A-B7DA-41A22523D72B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501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kern="1200" dirty="0">
                <a:solidFill>
                  <a:schemeClr val="bg1"/>
                </a:solidFill>
                <a:latin typeface="+mj-ea"/>
                <a:ea typeface="+mn-ea"/>
                <a:cs typeface="+mn-cs"/>
              </a:rPr>
              <a:t>（商场）新零售智慧商场解决方案；（品牌）精准客户的智慧</a:t>
            </a:r>
            <a:r>
              <a:rPr lang="zh-CN" altLang="en-US" sz="1200" b="1" kern="1200">
                <a:solidFill>
                  <a:schemeClr val="bg1"/>
                </a:solidFill>
                <a:latin typeface="+mj-ea"/>
                <a:ea typeface="+mn-ea"/>
                <a:cs typeface="+mn-cs"/>
              </a:rPr>
              <a:t>商店系统；</a:t>
            </a:r>
            <a:r>
              <a:rPr lang="zh-CN" altLang="en-US">
                <a:solidFill>
                  <a:srgbClr val="FF0000"/>
                </a:solidFill>
              </a:rPr>
              <a:t>为商场用户提供最精准的用户感知和最智能的场景服务，针对客户购物完整流程的关键环节，基于客流轨迹构建高度可视化的数据分析应用，成为整体运营的强力支撑，帮助商场完成数字化转型。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E3C26-C9FA-4C5A-B7DA-41A22523D72B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759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rgbClr val="3D464D"/>
                </a:solidFill>
                <a:latin typeface="PingFang SC"/>
              </a:rPr>
              <a:t>一、成长起来的新中产阶级有着独特的消费主张，他们更加重视商品品质、消费体验以及购物便捷性，传统业态已经无法满足他们的需求；</a:t>
            </a:r>
            <a:endParaRPr lang="zh-CN" altLang="en-US" dirty="0">
              <a:solidFill>
                <a:srgbClr val="3D464D"/>
              </a:solidFill>
              <a:latin typeface="PingFang SC"/>
            </a:endParaRPr>
          </a:p>
          <a:p>
            <a:r>
              <a:rPr lang="zh-CN" altLang="en-US" b="1" dirty="0">
                <a:solidFill>
                  <a:srgbClr val="3D464D"/>
                </a:solidFill>
                <a:latin typeface="PingFang SC"/>
              </a:rPr>
              <a:t>二、日渐成熟的移动互联网和物流供应链技术使得随时、随地提供商品和服务，满足消费者碎片化购物需求成为现实。</a:t>
            </a:r>
            <a:endParaRPr lang="zh-CN" altLang="en-US" dirty="0">
              <a:solidFill>
                <a:srgbClr val="3D464D"/>
              </a:solidFill>
              <a:latin typeface="PingFang SC"/>
            </a:endParaRPr>
          </a:p>
          <a:p>
            <a:r>
              <a:rPr lang="zh-CN" altLang="en-US" dirty="0">
                <a:solidFill>
                  <a:srgbClr val="3D464D"/>
                </a:solidFill>
                <a:latin typeface="PingFang SC"/>
              </a:rPr>
              <a:t>基于上述两点，我们认为，如果说传统业态依然是目前商品流通的中流砥柱的话，那么不断崛起的新物种将会构筑起未来的消费场景。</a:t>
            </a:r>
            <a:endParaRPr lang="zh-CN" altLang="en-US" b="0" i="0" dirty="0">
              <a:solidFill>
                <a:srgbClr val="3D464D"/>
              </a:solidFill>
              <a:effectLst/>
              <a:latin typeface="PingFang SC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E3C26-C9FA-4C5A-B7DA-41A22523D72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283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 err="1">
                <a:solidFill>
                  <a:srgbClr val="3D464D"/>
                </a:solidFill>
                <a:effectLst/>
                <a:latin typeface="PingFang SC"/>
              </a:rPr>
              <a:t>Wifi</a:t>
            </a:r>
            <a:r>
              <a:rPr lang="zh-CN" altLang="en-US" b="0" i="0" dirty="0">
                <a:solidFill>
                  <a:srgbClr val="3D464D"/>
                </a:solidFill>
                <a:effectLst/>
                <a:latin typeface="PingFang SC"/>
              </a:rPr>
              <a:t>探针、摄像头、</a:t>
            </a:r>
            <a:r>
              <a:rPr lang="en-US" altLang="zh-CN" b="0" i="0" dirty="0" err="1">
                <a:solidFill>
                  <a:srgbClr val="3D464D"/>
                </a:solidFill>
                <a:effectLst/>
                <a:latin typeface="PingFang SC"/>
              </a:rPr>
              <a:t>pos</a:t>
            </a:r>
            <a:r>
              <a:rPr lang="zh-CN" altLang="en-US" b="0" i="0" dirty="0">
                <a:solidFill>
                  <a:srgbClr val="3D464D"/>
                </a:solidFill>
                <a:effectLst/>
                <a:latin typeface="PingFang SC"/>
              </a:rPr>
              <a:t>终端、支付接口等多维度数据，为店主和品牌进行用户全行为数据展示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E3C26-C9FA-4C5A-B7DA-41A22523D72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46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44513" y="1208088"/>
            <a:ext cx="5794375" cy="32607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—</a:t>
            </a:r>
            <a:r>
              <a:rPr lang="zh-CN" altLang="en-US" dirty="0"/>
              <a:t>产业升级；</a:t>
            </a:r>
            <a:r>
              <a:rPr lang="en-US" altLang="zh-CN" dirty="0"/>
              <a:t>—</a:t>
            </a:r>
            <a:r>
              <a:rPr lang="zh-CN" altLang="en-US" dirty="0"/>
              <a:t>消费升级，中国已经进入智能数据的私人定制信息化时代</a:t>
            </a:r>
            <a:endParaRPr lang="zh-CN" altLang="en-US" b="0" i="0" dirty="0">
              <a:solidFill>
                <a:srgbClr val="3D464D"/>
              </a:solidFill>
              <a:effectLst/>
              <a:latin typeface="PingFang SC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E3C26-C9FA-4C5A-B7DA-41A22523D72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717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44513" y="1208088"/>
            <a:ext cx="5794375" cy="32607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5307">
              <a:defRPr/>
            </a:pPr>
            <a:r>
              <a:rPr lang="zh-CN" altLang="en-US" b="0" i="0" dirty="0">
                <a:solidFill>
                  <a:srgbClr val="3D464D"/>
                </a:solidFill>
                <a:effectLst/>
                <a:latin typeface="PingFang SC"/>
              </a:rPr>
              <a:t>成长在中国历史上人均</a:t>
            </a:r>
            <a:r>
              <a:rPr lang="en-US" altLang="zh-CN" b="0" i="0" dirty="0">
                <a:solidFill>
                  <a:srgbClr val="3D464D"/>
                </a:solidFill>
                <a:effectLst/>
                <a:latin typeface="PingFang SC"/>
              </a:rPr>
              <a:t>GDP</a:t>
            </a:r>
            <a:r>
              <a:rPr lang="zh-CN" altLang="en-US" b="0" i="0" dirty="0">
                <a:solidFill>
                  <a:srgbClr val="3D464D"/>
                </a:solidFill>
                <a:effectLst/>
                <a:latin typeface="PingFang SC"/>
              </a:rPr>
              <a:t>高速增长的时代，成长在中国移动智能科技和应用最普及的时代。</a:t>
            </a:r>
            <a:r>
              <a:rPr lang="zh-CN" altLang="en-US" dirty="0"/>
              <a:t>移动时代的消费场景：要好的东西，随时随地要好的东西</a:t>
            </a:r>
            <a:endParaRPr lang="en-US" altLang="zh-CN" dirty="0"/>
          </a:p>
          <a:p>
            <a:endParaRPr lang="zh-CN" altLang="en-US" b="0" i="0" dirty="0">
              <a:solidFill>
                <a:srgbClr val="3D464D"/>
              </a:solidFill>
              <a:effectLst/>
              <a:latin typeface="PingFang SC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E3C26-C9FA-4C5A-B7DA-41A22523D72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434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监测、联系、文化、娱乐、经济（商业传播）</a:t>
            </a:r>
          </a:p>
        </p:txBody>
      </p:sp>
    </p:spTree>
    <p:extLst>
      <p:ext uri="{BB962C8B-B14F-4D97-AF65-F5344CB8AC3E}">
        <p14:creationId xmlns:p14="http://schemas.microsoft.com/office/powerpoint/2010/main" val="3649085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贡献、分享、评论、传播、圈层：监测、联系、文化、娱乐、经济（商业传播）</a:t>
            </a:r>
          </a:p>
        </p:txBody>
      </p:sp>
    </p:spTree>
    <p:extLst>
      <p:ext uri="{BB962C8B-B14F-4D97-AF65-F5344CB8AC3E}">
        <p14:creationId xmlns:p14="http://schemas.microsoft.com/office/powerpoint/2010/main" val="3753247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—</a:t>
            </a:r>
            <a:r>
              <a:rPr lang="zh-CN" altLang="en-US" dirty="0"/>
              <a:t>产业升级；</a:t>
            </a:r>
            <a:r>
              <a:rPr lang="en-US" altLang="zh-CN" dirty="0"/>
              <a:t>—</a:t>
            </a:r>
            <a:r>
              <a:rPr lang="zh-CN" altLang="en-US" dirty="0"/>
              <a:t>消费升级，中国已经进入智能数据的私人定制信息化时代</a:t>
            </a:r>
            <a:endParaRPr lang="zh-CN" altLang="en-US" b="0" i="0" dirty="0">
              <a:solidFill>
                <a:srgbClr val="3D464D"/>
              </a:solidFill>
              <a:effectLst/>
              <a:latin typeface="PingFang SC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E3C26-C9FA-4C5A-B7DA-41A22523D72B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73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 dirty="0">
                <a:solidFill>
                  <a:srgbClr val="3D464D"/>
                </a:solidFill>
                <a:effectLst/>
                <a:latin typeface="PingFang SC"/>
              </a:rPr>
              <a:t>成长在中国历史上人均</a:t>
            </a:r>
            <a:r>
              <a:rPr lang="en-US" altLang="zh-CN" b="0" i="0" dirty="0">
                <a:solidFill>
                  <a:srgbClr val="3D464D"/>
                </a:solidFill>
                <a:effectLst/>
                <a:latin typeface="PingFang SC"/>
              </a:rPr>
              <a:t>GDP</a:t>
            </a:r>
            <a:r>
              <a:rPr lang="zh-CN" altLang="en-US" b="0" i="0" dirty="0">
                <a:solidFill>
                  <a:srgbClr val="3D464D"/>
                </a:solidFill>
                <a:effectLst/>
                <a:latin typeface="PingFang SC"/>
              </a:rPr>
              <a:t>高速增长的时代，成长在中国移动智能科技和应用最普及的时代。</a:t>
            </a:r>
            <a:r>
              <a:rPr lang="zh-CN" altLang="en-US" dirty="0"/>
              <a:t>移动时代的消费场景：要好的东西，随时随地要好的东西</a:t>
            </a:r>
            <a:endParaRPr lang="en-US" altLang="zh-CN" dirty="0"/>
          </a:p>
          <a:p>
            <a:endParaRPr lang="zh-CN" altLang="en-US" b="0" i="0" dirty="0">
              <a:solidFill>
                <a:srgbClr val="3D464D"/>
              </a:solidFill>
              <a:effectLst/>
              <a:latin typeface="PingFang SC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E3C26-C9FA-4C5A-B7DA-41A22523D72B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288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571500" y="4749800"/>
            <a:ext cx="11868094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标题文本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571500" y="5016500"/>
            <a:ext cx="11861800" cy="101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/>
          <a:lstStyle/>
          <a:p>
            <a:fld id="{5D3EA6C2-3EAF-4B5E-BF57-205AB15F45CC}" type="datetimeFigureOut">
              <a:rPr lang="zh-CN" altLang="en-US" smtClean="0"/>
              <a:t>2017/10/5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/>
          <a:lstStyle/>
          <a:p>
            <a:fld id="{FA36E3E5-BFE2-476E-B64F-819CE6C3D5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316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/>
          <a:lstStyle/>
          <a:p>
            <a:fld id="{5D3EA6C2-3EAF-4B5E-BF57-205AB15F45CC}" type="datetimeFigureOut">
              <a:rPr lang="zh-CN" altLang="en-US" smtClean="0"/>
              <a:t>2017/10/5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/>
          <a:lstStyle/>
          <a:p>
            <a:fld id="{FA36E3E5-BFE2-476E-B64F-819CE6C3D5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553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/>
        </p:nvSpPr>
        <p:spPr>
          <a:xfrm>
            <a:off x="1" y="582508"/>
            <a:ext cx="133120" cy="782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20"/>
          </a:p>
        </p:txBody>
      </p:sp>
      <p:sp>
        <p:nvSpPr>
          <p:cNvPr id="29" name="文本占位符 28"/>
          <p:cNvSpPr>
            <a:spLocks noGrp="1"/>
          </p:cNvSpPr>
          <p:nvPr>
            <p:ph type="body" sz="quarter" idx="10"/>
          </p:nvPr>
        </p:nvSpPr>
        <p:spPr>
          <a:xfrm>
            <a:off x="230400" y="558905"/>
            <a:ext cx="6994489" cy="592457"/>
          </a:xfrm>
        </p:spPr>
        <p:txBody>
          <a:bodyPr>
            <a:normAutofit/>
          </a:bodyPr>
          <a:lstStyle>
            <a:lvl1pPr marL="0" indent="0" algn="l" defTabSz="975390" rtl="0" eaLnBrk="1" latinLnBrk="0" hangingPunct="1">
              <a:buNone/>
              <a:defRPr lang="zh-CN" altLang="en-US" sz="2560" kern="1200" dirty="0" smtClean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</a:t>
            </a:r>
          </a:p>
        </p:txBody>
      </p:sp>
      <p:sp>
        <p:nvSpPr>
          <p:cNvPr id="30" name="文本占位符 28"/>
          <p:cNvSpPr>
            <a:spLocks noGrp="1"/>
          </p:cNvSpPr>
          <p:nvPr>
            <p:ph type="body" sz="quarter" idx="11"/>
          </p:nvPr>
        </p:nvSpPr>
        <p:spPr>
          <a:xfrm>
            <a:off x="230400" y="1013505"/>
            <a:ext cx="6994489" cy="459806"/>
          </a:xfrm>
        </p:spPr>
        <p:txBody>
          <a:bodyPr>
            <a:normAutofit/>
          </a:bodyPr>
          <a:lstStyle>
            <a:lvl1pPr marL="0" indent="0" algn="l" defTabSz="975390" rtl="0" eaLnBrk="1" latinLnBrk="0" hangingPunct="1">
              <a:buNone/>
              <a:defRPr lang="zh-CN" altLang="en-US" sz="1707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</a:t>
            </a:r>
          </a:p>
        </p:txBody>
      </p:sp>
    </p:spTree>
    <p:extLst>
      <p:ext uri="{BB962C8B-B14F-4D97-AF65-F5344CB8AC3E}">
        <p14:creationId xmlns:p14="http://schemas.microsoft.com/office/powerpoint/2010/main" val="4278174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/>
            </a:lvl1pPr>
            <a:lvl2pPr marL="650230" indent="0" algn="ctr">
              <a:buNone/>
              <a:defRPr/>
            </a:lvl2pPr>
            <a:lvl3pPr marL="1300460" indent="0" algn="ctr">
              <a:buNone/>
              <a:defRPr/>
            </a:lvl3pPr>
            <a:lvl4pPr marL="1950690" indent="0" algn="ctr">
              <a:buNone/>
              <a:defRPr/>
            </a:lvl4pPr>
            <a:lvl5pPr marL="2600919" indent="0" algn="ctr">
              <a:buNone/>
              <a:defRPr/>
            </a:lvl5pPr>
            <a:lvl6pPr marL="3251149" indent="0" algn="ctr">
              <a:buNone/>
              <a:defRPr/>
            </a:lvl6pPr>
            <a:lvl7pPr marL="3901379" indent="0" algn="ctr">
              <a:buNone/>
              <a:defRPr/>
            </a:lvl7pPr>
            <a:lvl8pPr marL="4551609" indent="0" algn="ctr">
              <a:buNone/>
              <a:defRPr/>
            </a:lvl8pPr>
            <a:lvl9pPr marL="5201839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667216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rot="5400000">
            <a:off x="6832536" y="8686863"/>
            <a:ext cx="142252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 lvl="0">
              <a:defRPr sz="1800"/>
            </a:pPr>
            <a:r>
              <a:rPr sz="4200"/>
              <a:t>标题文本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571500" y="3289300"/>
            <a:ext cx="11861800" cy="3175000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4200"/>
              <a:t>标题文本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571500" y="4864100"/>
            <a:ext cx="5334476" cy="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571500" y="1435100"/>
            <a:ext cx="53340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标题文本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xfrm>
            <a:off x="571500" y="5130800"/>
            <a:ext cx="5334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标题文本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标题文本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正文级别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正文级别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正文级别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正文级别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571500" y="1968500"/>
            <a:ext cx="5073394" cy="133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标题文本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571500" y="2222500"/>
            <a:ext cx="5080000" cy="6667500"/>
          </a:xfrm>
          <a:prstGeom prst="rect">
            <a:avLst/>
          </a:prstGeom>
        </p:spPr>
        <p:txBody>
          <a:bodyPr/>
          <a:lstStyle>
            <a:lvl1pPr marL="3302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04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906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208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510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889000" y="889000"/>
            <a:ext cx="11214100" cy="7962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正文级别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正文级别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正文级别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正文级别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9055098" y="508000"/>
            <a:ext cx="128" cy="7975631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2" name="Shape 32"/>
          <p:cNvSpPr/>
          <p:nvPr/>
        </p:nvSpPr>
        <p:spPr>
          <a:xfrm>
            <a:off x="9055096" y="4464050"/>
            <a:ext cx="3448503" cy="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20700" y="8661400"/>
            <a:ext cx="8369300" cy="939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71500" y="1968500"/>
            <a:ext cx="11868106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/>
          <a:p>
            <a:pPr lvl="0">
              <a:defRPr sz="1800"/>
            </a:pPr>
            <a:r>
              <a:rPr sz="4200"/>
              <a:t>标题文本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正文级别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正文级别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正文级别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正文级别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正文级别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defTabSz="584200">
        <a:defRPr sz="4200">
          <a:latin typeface="+mn-lt"/>
          <a:ea typeface="+mn-ea"/>
          <a:cs typeface="+mn-cs"/>
          <a:sym typeface="Helvetica Neue Light"/>
        </a:defRPr>
      </a:lvl1pPr>
      <a:lvl2pPr indent="228600" defTabSz="584200">
        <a:defRPr sz="4200">
          <a:latin typeface="+mn-lt"/>
          <a:ea typeface="+mn-ea"/>
          <a:cs typeface="+mn-cs"/>
          <a:sym typeface="Helvetica Neue Light"/>
        </a:defRPr>
      </a:lvl2pPr>
      <a:lvl3pPr indent="457200" defTabSz="584200">
        <a:defRPr sz="4200">
          <a:latin typeface="+mn-lt"/>
          <a:ea typeface="+mn-ea"/>
          <a:cs typeface="+mn-cs"/>
          <a:sym typeface="Helvetica Neue Light"/>
        </a:defRPr>
      </a:lvl3pPr>
      <a:lvl4pPr indent="685800" defTabSz="584200">
        <a:defRPr sz="4200">
          <a:latin typeface="+mn-lt"/>
          <a:ea typeface="+mn-ea"/>
          <a:cs typeface="+mn-cs"/>
          <a:sym typeface="Helvetica Neue Light"/>
        </a:defRPr>
      </a:lvl4pPr>
      <a:lvl5pPr indent="914400" defTabSz="584200">
        <a:defRPr sz="4200">
          <a:latin typeface="+mn-lt"/>
          <a:ea typeface="+mn-ea"/>
          <a:cs typeface="+mn-cs"/>
          <a:sym typeface="Helvetica Neue Light"/>
        </a:defRPr>
      </a:lvl5pPr>
      <a:lvl6pPr indent="1143000" defTabSz="584200">
        <a:defRPr sz="4200">
          <a:latin typeface="+mn-lt"/>
          <a:ea typeface="+mn-ea"/>
          <a:cs typeface="+mn-cs"/>
          <a:sym typeface="Helvetica Neue Light"/>
        </a:defRPr>
      </a:lvl6pPr>
      <a:lvl7pPr indent="1371600" defTabSz="584200">
        <a:defRPr sz="4200">
          <a:latin typeface="+mn-lt"/>
          <a:ea typeface="+mn-ea"/>
          <a:cs typeface="+mn-cs"/>
          <a:sym typeface="Helvetica Neue Light"/>
        </a:defRPr>
      </a:lvl7pPr>
      <a:lvl8pPr indent="1600200" defTabSz="584200">
        <a:defRPr sz="4200">
          <a:latin typeface="+mn-lt"/>
          <a:ea typeface="+mn-ea"/>
          <a:cs typeface="+mn-cs"/>
          <a:sym typeface="Helvetica Neue Light"/>
        </a:defRPr>
      </a:lvl8pPr>
      <a:lvl9pPr indent="1828800" defTabSz="584200">
        <a:defRPr sz="4200">
          <a:latin typeface="+mn-lt"/>
          <a:ea typeface="+mn-ea"/>
          <a:cs typeface="+mn-cs"/>
          <a:sym typeface="Helvetica Neue Light"/>
        </a:defRPr>
      </a:lvl9pPr>
    </p:titleStyle>
    <p:bodyStyle>
      <a:lvl1pPr marL="4572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1pPr>
      <a:lvl2pPr marL="9144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2pPr>
      <a:lvl3pPr marL="13716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3pPr>
      <a:lvl4pPr marL="18288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4pPr>
      <a:lvl5pPr marL="22860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5pPr>
      <a:lvl6pPr marL="27432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6pPr>
      <a:lvl7pPr marL="32004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7pPr>
      <a:lvl8pPr marL="36576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8pPr>
      <a:lvl9pPr marL="41148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9pPr>
    </p:bodyStyle>
    <p:otherStyle>
      <a:lvl1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228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457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685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9144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11430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1371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600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828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571500" y="4470400"/>
            <a:ext cx="11861800" cy="3175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zh-CN" altLang="en-US" sz="4200" dirty="0">
                <a:solidFill>
                  <a:srgbClr val="FFFFFF"/>
                </a:solidFill>
              </a:rPr>
              <a:t>前沿广告理论模型</a:t>
            </a:r>
            <a:r>
              <a:rPr lang="en-US" altLang="zh-CN" sz="4200" dirty="0">
                <a:solidFill>
                  <a:srgbClr val="FFFFFF"/>
                </a:solidFill>
              </a:rPr>
              <a:t>——</a:t>
            </a:r>
            <a:r>
              <a:rPr sz="4200" dirty="0" err="1">
                <a:solidFill>
                  <a:srgbClr val="FFFFFF"/>
                </a:solidFill>
              </a:rPr>
              <a:t>数字时代商业模式</a:t>
            </a:r>
            <a:r>
              <a:rPr lang="zh-CN" altLang="en-US" sz="4200" dirty="0">
                <a:solidFill>
                  <a:srgbClr val="FFFFFF"/>
                </a:solidFill>
              </a:rPr>
              <a:t>导引</a:t>
            </a:r>
            <a:endParaRPr sz="4200" dirty="0">
              <a:solidFill>
                <a:srgbClr val="FFFFFF"/>
              </a:solidFill>
            </a:endParaRPr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xfrm>
            <a:off x="660400" y="7912100"/>
            <a:ext cx="11861800" cy="1016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Dr. 顾明毅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组合 200"/>
          <p:cNvGrpSpPr/>
          <p:nvPr/>
        </p:nvGrpSpPr>
        <p:grpSpPr>
          <a:xfrm>
            <a:off x="-1" y="0"/>
            <a:ext cx="13004801" cy="9753600"/>
            <a:chOff x="-1" y="0"/>
            <a:chExt cx="9144001" cy="6858000"/>
          </a:xfrm>
        </p:grpSpPr>
        <p:grpSp>
          <p:nvGrpSpPr>
            <p:cNvPr id="200" name="组合 199"/>
            <p:cNvGrpSpPr/>
            <p:nvPr/>
          </p:nvGrpSpPr>
          <p:grpSpPr>
            <a:xfrm>
              <a:off x="-1" y="0"/>
              <a:ext cx="9144001" cy="6442365"/>
              <a:chOff x="-1" y="0"/>
              <a:chExt cx="9144001" cy="6442365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 rotWithShape="1">
              <a:blip r:embed="rId2"/>
              <a:srcRect l="3233" t="3196" r="3138" b="2817"/>
              <a:stretch/>
            </p:blipFill>
            <p:spPr>
              <a:xfrm rot="5400000">
                <a:off x="1350817" y="-1350818"/>
                <a:ext cx="6442365" cy="9144001"/>
              </a:xfrm>
              <a:prstGeom prst="rect">
                <a:avLst/>
              </a:prstGeom>
            </p:spPr>
          </p:pic>
          <p:sp>
            <p:nvSpPr>
              <p:cNvPr id="7" name="矩形 6"/>
              <p:cNvSpPr/>
              <p:nvPr/>
            </p:nvSpPr>
            <p:spPr>
              <a:xfrm>
                <a:off x="1693572" y="3251928"/>
                <a:ext cx="6233374" cy="1403797"/>
              </a:xfrm>
              <a:prstGeom prst="rect">
                <a:avLst/>
              </a:prstGeom>
              <a:solidFill>
                <a:srgbClr val="0067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5120"/>
              </a:p>
            </p:txBody>
          </p:sp>
          <p:sp>
            <p:nvSpPr>
              <p:cNvPr id="9" name="任意多边形 8"/>
              <p:cNvSpPr/>
              <p:nvPr/>
            </p:nvSpPr>
            <p:spPr>
              <a:xfrm>
                <a:off x="1710136" y="1871763"/>
                <a:ext cx="5968031" cy="1249448"/>
              </a:xfrm>
              <a:custGeom>
                <a:avLst/>
                <a:gdLst>
                  <a:gd name="connsiteX0" fmla="*/ 6002932 w 6002932"/>
                  <a:gd name="connsiteY0" fmla="*/ 670095 h 1249448"/>
                  <a:gd name="connsiteX1" fmla="*/ 4725564 w 6002932"/>
                  <a:gd name="connsiteY1" fmla="*/ 132623 h 1249448"/>
                  <a:gd name="connsiteX2" fmla="*/ 718956 w 6002932"/>
                  <a:gd name="connsiteY2" fmla="*/ 0 h 1249448"/>
                  <a:gd name="connsiteX3" fmla="*/ 0 w 6002932"/>
                  <a:gd name="connsiteY3" fmla="*/ 523512 h 1249448"/>
                  <a:gd name="connsiteX4" fmla="*/ 48861 w 6002932"/>
                  <a:gd name="connsiteY4" fmla="*/ 1165686 h 1249448"/>
                  <a:gd name="connsiteX5" fmla="*/ 5968031 w 6002932"/>
                  <a:gd name="connsiteY5" fmla="*/ 1249448 h 1249448"/>
                  <a:gd name="connsiteX6" fmla="*/ 5528281 w 6002932"/>
                  <a:gd name="connsiteY6" fmla="*/ 446730 h 1249448"/>
                  <a:gd name="connsiteX7" fmla="*/ 5297936 w 6002932"/>
                  <a:gd name="connsiteY7" fmla="*/ 383909 h 1249448"/>
                  <a:gd name="connsiteX0" fmla="*/ 4725564 w 5968031"/>
                  <a:gd name="connsiteY0" fmla="*/ 132623 h 1249448"/>
                  <a:gd name="connsiteX1" fmla="*/ 718956 w 5968031"/>
                  <a:gd name="connsiteY1" fmla="*/ 0 h 1249448"/>
                  <a:gd name="connsiteX2" fmla="*/ 0 w 5968031"/>
                  <a:gd name="connsiteY2" fmla="*/ 523512 h 1249448"/>
                  <a:gd name="connsiteX3" fmla="*/ 48861 w 5968031"/>
                  <a:gd name="connsiteY3" fmla="*/ 1165686 h 1249448"/>
                  <a:gd name="connsiteX4" fmla="*/ 5968031 w 5968031"/>
                  <a:gd name="connsiteY4" fmla="*/ 1249448 h 1249448"/>
                  <a:gd name="connsiteX5" fmla="*/ 5528281 w 5968031"/>
                  <a:gd name="connsiteY5" fmla="*/ 446730 h 1249448"/>
                  <a:gd name="connsiteX6" fmla="*/ 5297936 w 5968031"/>
                  <a:gd name="connsiteY6" fmla="*/ 383909 h 1249448"/>
                  <a:gd name="connsiteX0" fmla="*/ 4725564 w 5968031"/>
                  <a:gd name="connsiteY0" fmla="*/ 132623 h 1249448"/>
                  <a:gd name="connsiteX1" fmla="*/ 718956 w 5968031"/>
                  <a:gd name="connsiteY1" fmla="*/ 0 h 1249448"/>
                  <a:gd name="connsiteX2" fmla="*/ 0 w 5968031"/>
                  <a:gd name="connsiteY2" fmla="*/ 523512 h 1249448"/>
                  <a:gd name="connsiteX3" fmla="*/ 48861 w 5968031"/>
                  <a:gd name="connsiteY3" fmla="*/ 1165686 h 1249448"/>
                  <a:gd name="connsiteX4" fmla="*/ 5968031 w 5968031"/>
                  <a:gd name="connsiteY4" fmla="*/ 1249448 h 1249448"/>
                  <a:gd name="connsiteX5" fmla="*/ 5528281 w 5968031"/>
                  <a:gd name="connsiteY5" fmla="*/ 446730 h 1249448"/>
                  <a:gd name="connsiteX6" fmla="*/ 5297936 w 5968031"/>
                  <a:gd name="connsiteY6" fmla="*/ 383909 h 1249448"/>
                  <a:gd name="connsiteX7" fmla="*/ 4725564 w 5968031"/>
                  <a:gd name="connsiteY7" fmla="*/ 132623 h 1249448"/>
                  <a:gd name="connsiteX0" fmla="*/ 4725564 w 5968031"/>
                  <a:gd name="connsiteY0" fmla="*/ 132623 h 1249448"/>
                  <a:gd name="connsiteX1" fmla="*/ 718956 w 5968031"/>
                  <a:gd name="connsiteY1" fmla="*/ 0 h 1249448"/>
                  <a:gd name="connsiteX2" fmla="*/ 0 w 5968031"/>
                  <a:gd name="connsiteY2" fmla="*/ 523512 h 1249448"/>
                  <a:gd name="connsiteX3" fmla="*/ 48861 w 5968031"/>
                  <a:gd name="connsiteY3" fmla="*/ 1165686 h 1249448"/>
                  <a:gd name="connsiteX4" fmla="*/ 5968031 w 5968031"/>
                  <a:gd name="connsiteY4" fmla="*/ 1249448 h 1249448"/>
                  <a:gd name="connsiteX5" fmla="*/ 5528281 w 5968031"/>
                  <a:gd name="connsiteY5" fmla="*/ 446730 h 1249448"/>
                  <a:gd name="connsiteX6" fmla="*/ 5294761 w 5968031"/>
                  <a:gd name="connsiteY6" fmla="*/ 372797 h 1249448"/>
                  <a:gd name="connsiteX7" fmla="*/ 4725564 w 5968031"/>
                  <a:gd name="connsiteY7" fmla="*/ 132623 h 1249448"/>
                  <a:gd name="connsiteX0" fmla="*/ 4725564 w 5968031"/>
                  <a:gd name="connsiteY0" fmla="*/ 126273 h 1249448"/>
                  <a:gd name="connsiteX1" fmla="*/ 718956 w 5968031"/>
                  <a:gd name="connsiteY1" fmla="*/ 0 h 1249448"/>
                  <a:gd name="connsiteX2" fmla="*/ 0 w 5968031"/>
                  <a:gd name="connsiteY2" fmla="*/ 523512 h 1249448"/>
                  <a:gd name="connsiteX3" fmla="*/ 48861 w 5968031"/>
                  <a:gd name="connsiteY3" fmla="*/ 1165686 h 1249448"/>
                  <a:gd name="connsiteX4" fmla="*/ 5968031 w 5968031"/>
                  <a:gd name="connsiteY4" fmla="*/ 1249448 h 1249448"/>
                  <a:gd name="connsiteX5" fmla="*/ 5528281 w 5968031"/>
                  <a:gd name="connsiteY5" fmla="*/ 446730 h 1249448"/>
                  <a:gd name="connsiteX6" fmla="*/ 5294761 w 5968031"/>
                  <a:gd name="connsiteY6" fmla="*/ 372797 h 1249448"/>
                  <a:gd name="connsiteX7" fmla="*/ 4725564 w 5968031"/>
                  <a:gd name="connsiteY7" fmla="*/ 126273 h 1249448"/>
                  <a:gd name="connsiteX0" fmla="*/ 4725564 w 5968031"/>
                  <a:gd name="connsiteY0" fmla="*/ 126273 h 1249448"/>
                  <a:gd name="connsiteX1" fmla="*/ 718956 w 5968031"/>
                  <a:gd name="connsiteY1" fmla="*/ 0 h 1249448"/>
                  <a:gd name="connsiteX2" fmla="*/ 0 w 5968031"/>
                  <a:gd name="connsiteY2" fmla="*/ 523512 h 1249448"/>
                  <a:gd name="connsiteX3" fmla="*/ 48861 w 5968031"/>
                  <a:gd name="connsiteY3" fmla="*/ 1165686 h 1249448"/>
                  <a:gd name="connsiteX4" fmla="*/ 5968031 w 5968031"/>
                  <a:gd name="connsiteY4" fmla="*/ 1249448 h 1249448"/>
                  <a:gd name="connsiteX5" fmla="*/ 5529869 w 5968031"/>
                  <a:gd name="connsiteY5" fmla="*/ 464193 h 1249448"/>
                  <a:gd name="connsiteX6" fmla="*/ 5294761 w 5968031"/>
                  <a:gd name="connsiteY6" fmla="*/ 372797 h 1249448"/>
                  <a:gd name="connsiteX7" fmla="*/ 4725564 w 5968031"/>
                  <a:gd name="connsiteY7" fmla="*/ 126273 h 1249448"/>
                  <a:gd name="connsiteX0" fmla="*/ 4725564 w 5968031"/>
                  <a:gd name="connsiteY0" fmla="*/ 126273 h 1249448"/>
                  <a:gd name="connsiteX1" fmla="*/ 718956 w 5968031"/>
                  <a:gd name="connsiteY1" fmla="*/ 0 h 1249448"/>
                  <a:gd name="connsiteX2" fmla="*/ 0 w 5968031"/>
                  <a:gd name="connsiteY2" fmla="*/ 523512 h 1249448"/>
                  <a:gd name="connsiteX3" fmla="*/ 48861 w 5968031"/>
                  <a:gd name="connsiteY3" fmla="*/ 1165686 h 1249448"/>
                  <a:gd name="connsiteX4" fmla="*/ 5968031 w 5968031"/>
                  <a:gd name="connsiteY4" fmla="*/ 1249448 h 1249448"/>
                  <a:gd name="connsiteX5" fmla="*/ 5529869 w 5968031"/>
                  <a:gd name="connsiteY5" fmla="*/ 464193 h 1249448"/>
                  <a:gd name="connsiteX6" fmla="*/ 5205861 w 5968031"/>
                  <a:gd name="connsiteY6" fmla="*/ 331522 h 1249448"/>
                  <a:gd name="connsiteX7" fmla="*/ 4725564 w 5968031"/>
                  <a:gd name="connsiteY7" fmla="*/ 126273 h 1249448"/>
                  <a:gd name="connsiteX0" fmla="*/ 4727152 w 5968031"/>
                  <a:gd name="connsiteY0" fmla="*/ 124686 h 1249448"/>
                  <a:gd name="connsiteX1" fmla="*/ 718956 w 5968031"/>
                  <a:gd name="connsiteY1" fmla="*/ 0 h 1249448"/>
                  <a:gd name="connsiteX2" fmla="*/ 0 w 5968031"/>
                  <a:gd name="connsiteY2" fmla="*/ 523512 h 1249448"/>
                  <a:gd name="connsiteX3" fmla="*/ 48861 w 5968031"/>
                  <a:gd name="connsiteY3" fmla="*/ 1165686 h 1249448"/>
                  <a:gd name="connsiteX4" fmla="*/ 5968031 w 5968031"/>
                  <a:gd name="connsiteY4" fmla="*/ 1249448 h 1249448"/>
                  <a:gd name="connsiteX5" fmla="*/ 5529869 w 5968031"/>
                  <a:gd name="connsiteY5" fmla="*/ 464193 h 1249448"/>
                  <a:gd name="connsiteX6" fmla="*/ 5205861 w 5968031"/>
                  <a:gd name="connsiteY6" fmla="*/ 331522 h 1249448"/>
                  <a:gd name="connsiteX7" fmla="*/ 4727152 w 5968031"/>
                  <a:gd name="connsiteY7" fmla="*/ 124686 h 1249448"/>
                  <a:gd name="connsiteX0" fmla="*/ 4727152 w 5968031"/>
                  <a:gd name="connsiteY0" fmla="*/ 124686 h 1249448"/>
                  <a:gd name="connsiteX1" fmla="*/ 718956 w 5968031"/>
                  <a:gd name="connsiteY1" fmla="*/ 0 h 1249448"/>
                  <a:gd name="connsiteX2" fmla="*/ 0 w 5968031"/>
                  <a:gd name="connsiteY2" fmla="*/ 523512 h 1249448"/>
                  <a:gd name="connsiteX3" fmla="*/ 48861 w 5968031"/>
                  <a:gd name="connsiteY3" fmla="*/ 1165686 h 1249448"/>
                  <a:gd name="connsiteX4" fmla="*/ 5968031 w 5968031"/>
                  <a:gd name="connsiteY4" fmla="*/ 1249448 h 1249448"/>
                  <a:gd name="connsiteX5" fmla="*/ 5529869 w 5968031"/>
                  <a:gd name="connsiteY5" fmla="*/ 464193 h 1249448"/>
                  <a:gd name="connsiteX6" fmla="*/ 5215386 w 5968031"/>
                  <a:gd name="connsiteY6" fmla="*/ 328347 h 1249448"/>
                  <a:gd name="connsiteX7" fmla="*/ 4727152 w 5968031"/>
                  <a:gd name="connsiteY7" fmla="*/ 124686 h 1249448"/>
                  <a:gd name="connsiteX0" fmla="*/ 4727152 w 5968031"/>
                  <a:gd name="connsiteY0" fmla="*/ 124686 h 1249448"/>
                  <a:gd name="connsiteX1" fmla="*/ 718956 w 5968031"/>
                  <a:gd name="connsiteY1" fmla="*/ 0 h 1249448"/>
                  <a:gd name="connsiteX2" fmla="*/ 0 w 5968031"/>
                  <a:gd name="connsiteY2" fmla="*/ 523512 h 1249448"/>
                  <a:gd name="connsiteX3" fmla="*/ 48861 w 5968031"/>
                  <a:gd name="connsiteY3" fmla="*/ 1165686 h 1249448"/>
                  <a:gd name="connsiteX4" fmla="*/ 5968031 w 5968031"/>
                  <a:gd name="connsiteY4" fmla="*/ 1249448 h 1249448"/>
                  <a:gd name="connsiteX5" fmla="*/ 5529869 w 5968031"/>
                  <a:gd name="connsiteY5" fmla="*/ 472130 h 1249448"/>
                  <a:gd name="connsiteX6" fmla="*/ 5215386 w 5968031"/>
                  <a:gd name="connsiteY6" fmla="*/ 328347 h 1249448"/>
                  <a:gd name="connsiteX7" fmla="*/ 4727152 w 5968031"/>
                  <a:gd name="connsiteY7" fmla="*/ 124686 h 1249448"/>
                  <a:gd name="connsiteX0" fmla="*/ 4727152 w 5968031"/>
                  <a:gd name="connsiteY0" fmla="*/ 124686 h 1249448"/>
                  <a:gd name="connsiteX1" fmla="*/ 718956 w 5968031"/>
                  <a:gd name="connsiteY1" fmla="*/ 0 h 1249448"/>
                  <a:gd name="connsiteX2" fmla="*/ 0 w 5968031"/>
                  <a:gd name="connsiteY2" fmla="*/ 523512 h 1249448"/>
                  <a:gd name="connsiteX3" fmla="*/ 48861 w 5968031"/>
                  <a:gd name="connsiteY3" fmla="*/ 1165686 h 1249448"/>
                  <a:gd name="connsiteX4" fmla="*/ 5968031 w 5968031"/>
                  <a:gd name="connsiteY4" fmla="*/ 1249448 h 1249448"/>
                  <a:gd name="connsiteX5" fmla="*/ 5529869 w 5968031"/>
                  <a:gd name="connsiteY5" fmla="*/ 476892 h 1249448"/>
                  <a:gd name="connsiteX6" fmla="*/ 5215386 w 5968031"/>
                  <a:gd name="connsiteY6" fmla="*/ 328347 h 1249448"/>
                  <a:gd name="connsiteX7" fmla="*/ 4727152 w 5968031"/>
                  <a:gd name="connsiteY7" fmla="*/ 124686 h 1249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68031" h="1249448">
                    <a:moveTo>
                      <a:pt x="4727152" y="124686"/>
                    </a:moveTo>
                    <a:lnTo>
                      <a:pt x="718956" y="0"/>
                    </a:lnTo>
                    <a:lnTo>
                      <a:pt x="0" y="523512"/>
                    </a:lnTo>
                    <a:lnTo>
                      <a:pt x="48861" y="1165686"/>
                    </a:lnTo>
                    <a:lnTo>
                      <a:pt x="5968031" y="1249448"/>
                    </a:lnTo>
                    <a:lnTo>
                      <a:pt x="5529869" y="476892"/>
                    </a:lnTo>
                    <a:lnTo>
                      <a:pt x="5215386" y="328347"/>
                    </a:lnTo>
                    <a:lnTo>
                      <a:pt x="4727152" y="124686"/>
                    </a:lnTo>
                    <a:close/>
                  </a:path>
                </a:pathLst>
              </a:custGeom>
              <a:solidFill>
                <a:srgbClr val="0067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5120"/>
              </a:p>
            </p:txBody>
          </p:sp>
          <p:sp>
            <p:nvSpPr>
              <p:cNvPr id="8" name="任意多边形 7"/>
              <p:cNvSpPr/>
              <p:nvPr/>
            </p:nvSpPr>
            <p:spPr>
              <a:xfrm>
                <a:off x="6719341" y="2063260"/>
                <a:ext cx="483433" cy="266075"/>
              </a:xfrm>
              <a:custGeom>
                <a:avLst/>
                <a:gdLst>
                  <a:gd name="connsiteX0" fmla="*/ 483433 w 483433"/>
                  <a:gd name="connsiteY0" fmla="*/ 266075 h 266075"/>
                  <a:gd name="connsiteX1" fmla="*/ 0 w 483433"/>
                  <a:gd name="connsiteY1" fmla="*/ 52465 h 266075"/>
                  <a:gd name="connsiteX2" fmla="*/ 412229 w 483433"/>
                  <a:gd name="connsiteY2" fmla="*/ 0 h 266075"/>
                  <a:gd name="connsiteX3" fmla="*/ 483433 w 483433"/>
                  <a:gd name="connsiteY3" fmla="*/ 266075 h 26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3433" h="266075">
                    <a:moveTo>
                      <a:pt x="483433" y="266075"/>
                    </a:moveTo>
                    <a:lnTo>
                      <a:pt x="0" y="52465"/>
                    </a:lnTo>
                    <a:lnTo>
                      <a:pt x="412229" y="0"/>
                    </a:lnTo>
                    <a:lnTo>
                      <a:pt x="483433" y="266075"/>
                    </a:lnTo>
                    <a:close/>
                  </a:path>
                </a:pathLst>
              </a:custGeom>
              <a:solidFill>
                <a:srgbClr val="0091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5120"/>
              </a:p>
            </p:txBody>
          </p:sp>
        </p:grpSp>
        <p:sp>
          <p:nvSpPr>
            <p:cNvPr id="5" name="矩形 4"/>
            <p:cNvSpPr/>
            <p:nvPr/>
          </p:nvSpPr>
          <p:spPr>
            <a:xfrm>
              <a:off x="-1" y="5709254"/>
              <a:ext cx="9144001" cy="1148746"/>
            </a:xfrm>
            <a:prstGeom prst="rect">
              <a:avLst/>
            </a:prstGeom>
            <a:solidFill>
              <a:srgbClr val="0057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120"/>
            </a:p>
          </p:txBody>
        </p:sp>
      </p:grpSp>
      <p:grpSp>
        <p:nvGrpSpPr>
          <p:cNvPr id="177" name="组合 176"/>
          <p:cNvGrpSpPr>
            <a:grpSpLocks noChangeAspect="1"/>
          </p:cNvGrpSpPr>
          <p:nvPr/>
        </p:nvGrpSpPr>
        <p:grpSpPr>
          <a:xfrm>
            <a:off x="3463871" y="8483736"/>
            <a:ext cx="3660867" cy="735798"/>
            <a:chOff x="549275" y="2774950"/>
            <a:chExt cx="8016875" cy="1611313"/>
          </a:xfrm>
        </p:grpSpPr>
        <p:sp>
          <p:nvSpPr>
            <p:cNvPr id="65" name="Freeform 6"/>
            <p:cNvSpPr>
              <a:spLocks noEditPoints="1"/>
            </p:cNvSpPr>
            <p:nvPr/>
          </p:nvSpPr>
          <p:spPr bwMode="auto">
            <a:xfrm flipV="1">
              <a:off x="549275" y="2774950"/>
              <a:ext cx="1636713" cy="1611313"/>
            </a:xfrm>
            <a:custGeom>
              <a:avLst/>
              <a:gdLst>
                <a:gd name="T0" fmla="*/ 2893 w 6574"/>
                <a:gd name="T1" fmla="*/ 6392 h 6470"/>
                <a:gd name="T2" fmla="*/ 4684 w 6574"/>
                <a:gd name="T3" fmla="*/ 6106 h 6470"/>
                <a:gd name="T4" fmla="*/ 6156 w 6574"/>
                <a:gd name="T5" fmla="*/ 4689 h 6470"/>
                <a:gd name="T6" fmla="*/ 6475 w 6574"/>
                <a:gd name="T7" fmla="*/ 2783 h 6470"/>
                <a:gd name="T8" fmla="*/ 5450 w 6574"/>
                <a:gd name="T9" fmla="*/ 886 h 6470"/>
                <a:gd name="T10" fmla="*/ 3655 w 6574"/>
                <a:gd name="T11" fmla="*/ 86 h 6470"/>
                <a:gd name="T12" fmla="*/ 1531 w 6574"/>
                <a:gd name="T13" fmla="*/ 591 h 6470"/>
                <a:gd name="T14" fmla="*/ 223 w 6574"/>
                <a:gd name="T15" fmla="*/ 2326 h 6470"/>
                <a:gd name="T16" fmla="*/ 373 w 6574"/>
                <a:gd name="T17" fmla="*/ 4552 h 6470"/>
                <a:gd name="T18" fmla="*/ 2893 w 6574"/>
                <a:gd name="T19" fmla="*/ 6392 h 6470"/>
                <a:gd name="T20" fmla="*/ 2824 w 6574"/>
                <a:gd name="T21" fmla="*/ 6072 h 6470"/>
                <a:gd name="T22" fmla="*/ 582 w 6574"/>
                <a:gd name="T23" fmla="*/ 4259 h 6470"/>
                <a:gd name="T24" fmla="*/ 586 w 6574"/>
                <a:gd name="T25" fmla="*/ 2217 h 6470"/>
                <a:gd name="T26" fmla="*/ 1585 w 6574"/>
                <a:gd name="T27" fmla="*/ 927 h 6470"/>
                <a:gd name="T28" fmla="*/ 3619 w 6574"/>
                <a:gd name="T29" fmla="*/ 392 h 6470"/>
                <a:gd name="T30" fmla="*/ 5282 w 6574"/>
                <a:gd name="T31" fmla="*/ 1150 h 6470"/>
                <a:gd name="T32" fmla="*/ 6134 w 6574"/>
                <a:gd name="T33" fmla="*/ 2621 h 6470"/>
                <a:gd name="T34" fmla="*/ 5902 w 6574"/>
                <a:gd name="T35" fmla="*/ 4508 h 6470"/>
                <a:gd name="T36" fmla="*/ 4400 w 6574"/>
                <a:gd name="T37" fmla="*/ 5895 h 6470"/>
                <a:gd name="T38" fmla="*/ 2824 w 6574"/>
                <a:gd name="T39" fmla="*/ 6072 h 6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574" h="6470">
                  <a:moveTo>
                    <a:pt x="2893" y="6392"/>
                  </a:moveTo>
                  <a:cubicBezTo>
                    <a:pt x="3501" y="6470"/>
                    <a:pt x="4131" y="6370"/>
                    <a:pt x="4684" y="6106"/>
                  </a:cubicBezTo>
                  <a:cubicBezTo>
                    <a:pt x="5311" y="5810"/>
                    <a:pt x="5837" y="5305"/>
                    <a:pt x="6156" y="4689"/>
                  </a:cubicBezTo>
                  <a:cubicBezTo>
                    <a:pt x="6458" y="4108"/>
                    <a:pt x="6574" y="3431"/>
                    <a:pt x="6475" y="2783"/>
                  </a:cubicBezTo>
                  <a:cubicBezTo>
                    <a:pt x="6373" y="2056"/>
                    <a:pt x="5998" y="1374"/>
                    <a:pt x="5450" y="886"/>
                  </a:cubicBezTo>
                  <a:cubicBezTo>
                    <a:pt x="4954" y="442"/>
                    <a:pt x="4318" y="156"/>
                    <a:pt x="3655" y="86"/>
                  </a:cubicBezTo>
                  <a:cubicBezTo>
                    <a:pt x="2917" y="0"/>
                    <a:pt x="2152" y="183"/>
                    <a:pt x="1531" y="591"/>
                  </a:cubicBezTo>
                  <a:cubicBezTo>
                    <a:pt x="910" y="993"/>
                    <a:pt x="436" y="1618"/>
                    <a:pt x="223" y="2326"/>
                  </a:cubicBezTo>
                  <a:cubicBezTo>
                    <a:pt x="0" y="3054"/>
                    <a:pt x="53" y="3862"/>
                    <a:pt x="373" y="4552"/>
                  </a:cubicBezTo>
                  <a:cubicBezTo>
                    <a:pt x="821" y="5546"/>
                    <a:pt x="1811" y="6266"/>
                    <a:pt x="2893" y="6392"/>
                  </a:cubicBezTo>
                  <a:moveTo>
                    <a:pt x="2824" y="6072"/>
                  </a:moveTo>
                  <a:cubicBezTo>
                    <a:pt x="1827" y="5917"/>
                    <a:pt x="940" y="5204"/>
                    <a:pt x="582" y="4259"/>
                  </a:cubicBezTo>
                  <a:cubicBezTo>
                    <a:pt x="330" y="3610"/>
                    <a:pt x="330" y="2866"/>
                    <a:pt x="586" y="2217"/>
                  </a:cubicBezTo>
                  <a:cubicBezTo>
                    <a:pt x="785" y="1702"/>
                    <a:pt x="1138" y="1249"/>
                    <a:pt x="1585" y="927"/>
                  </a:cubicBezTo>
                  <a:cubicBezTo>
                    <a:pt x="2165" y="504"/>
                    <a:pt x="2906" y="309"/>
                    <a:pt x="3619" y="392"/>
                  </a:cubicBezTo>
                  <a:cubicBezTo>
                    <a:pt x="4236" y="457"/>
                    <a:pt x="4829" y="727"/>
                    <a:pt x="5282" y="1150"/>
                  </a:cubicBezTo>
                  <a:cubicBezTo>
                    <a:pt x="5706" y="1539"/>
                    <a:pt x="6008" y="2059"/>
                    <a:pt x="6134" y="2621"/>
                  </a:cubicBezTo>
                  <a:cubicBezTo>
                    <a:pt x="6276" y="3251"/>
                    <a:pt x="6196" y="3931"/>
                    <a:pt x="5902" y="4508"/>
                  </a:cubicBezTo>
                  <a:cubicBezTo>
                    <a:pt x="5592" y="5132"/>
                    <a:pt x="5046" y="5634"/>
                    <a:pt x="4400" y="5895"/>
                  </a:cubicBezTo>
                  <a:cubicBezTo>
                    <a:pt x="3904" y="6096"/>
                    <a:pt x="3353" y="6159"/>
                    <a:pt x="2824" y="607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 flipV="1">
              <a:off x="2647950" y="2932113"/>
              <a:ext cx="812800" cy="860425"/>
            </a:xfrm>
            <a:custGeom>
              <a:avLst/>
              <a:gdLst>
                <a:gd name="T0" fmla="*/ 1282 w 3264"/>
                <a:gd name="T1" fmla="*/ 3187 h 3453"/>
                <a:gd name="T2" fmla="*/ 1608 w 3264"/>
                <a:gd name="T3" fmla="*/ 3367 h 3453"/>
                <a:gd name="T4" fmla="*/ 1889 w 3264"/>
                <a:gd name="T5" fmla="*/ 2905 h 3453"/>
                <a:gd name="T6" fmla="*/ 2030 w 3264"/>
                <a:gd name="T7" fmla="*/ 2880 h 3453"/>
                <a:gd name="T8" fmla="*/ 2811 w 3264"/>
                <a:gd name="T9" fmla="*/ 2963 h 3453"/>
                <a:gd name="T10" fmla="*/ 3019 w 3264"/>
                <a:gd name="T11" fmla="*/ 2841 h 3453"/>
                <a:gd name="T12" fmla="*/ 2965 w 3264"/>
                <a:gd name="T13" fmla="*/ 2499 h 3453"/>
                <a:gd name="T14" fmla="*/ 2496 w 3264"/>
                <a:gd name="T15" fmla="*/ 2297 h 3453"/>
                <a:gd name="T16" fmla="*/ 2003 w 3264"/>
                <a:gd name="T17" fmla="*/ 2373 h 3453"/>
                <a:gd name="T18" fmla="*/ 2017 w 3264"/>
                <a:gd name="T19" fmla="*/ 1428 h 3453"/>
                <a:gd name="T20" fmla="*/ 1931 w 3264"/>
                <a:gd name="T21" fmla="*/ 1007 h 3453"/>
                <a:gd name="T22" fmla="*/ 2101 w 3264"/>
                <a:gd name="T23" fmla="*/ 945 h 3453"/>
                <a:gd name="T24" fmla="*/ 2982 w 3264"/>
                <a:gd name="T25" fmla="*/ 930 h 3453"/>
                <a:gd name="T26" fmla="*/ 3250 w 3264"/>
                <a:gd name="T27" fmla="*/ 714 h 3453"/>
                <a:gd name="T28" fmla="*/ 3220 w 3264"/>
                <a:gd name="T29" fmla="*/ 506 h 3453"/>
                <a:gd name="T30" fmla="*/ 3123 w 3264"/>
                <a:gd name="T31" fmla="*/ 417 h 3453"/>
                <a:gd name="T32" fmla="*/ 2833 w 3264"/>
                <a:gd name="T33" fmla="*/ 271 h 3453"/>
                <a:gd name="T34" fmla="*/ 2488 w 3264"/>
                <a:gd name="T35" fmla="*/ 274 h 3453"/>
                <a:gd name="T36" fmla="*/ 1396 w 3264"/>
                <a:gd name="T37" fmla="*/ 136 h 3453"/>
                <a:gd name="T38" fmla="*/ 303 w 3264"/>
                <a:gd name="T39" fmla="*/ 74 h 3453"/>
                <a:gd name="T40" fmla="*/ 5 w 3264"/>
                <a:gd name="T41" fmla="*/ 540 h 3453"/>
                <a:gd name="T42" fmla="*/ 143 w 3264"/>
                <a:gd name="T43" fmla="*/ 762 h 3453"/>
                <a:gd name="T44" fmla="*/ 934 w 3264"/>
                <a:gd name="T45" fmla="*/ 836 h 3453"/>
                <a:gd name="T46" fmla="*/ 1099 w 3264"/>
                <a:gd name="T47" fmla="*/ 1004 h 3453"/>
                <a:gd name="T48" fmla="*/ 1139 w 3264"/>
                <a:gd name="T49" fmla="*/ 1882 h 3453"/>
                <a:gd name="T50" fmla="*/ 1232 w 3264"/>
                <a:gd name="T51" fmla="*/ 2593 h 3453"/>
                <a:gd name="T52" fmla="*/ 1282 w 3264"/>
                <a:gd name="T53" fmla="*/ 3187 h 3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64" h="3453">
                  <a:moveTo>
                    <a:pt x="1282" y="3187"/>
                  </a:moveTo>
                  <a:cubicBezTo>
                    <a:pt x="1308" y="3323"/>
                    <a:pt x="1476" y="3453"/>
                    <a:pt x="1608" y="3367"/>
                  </a:cubicBezTo>
                  <a:cubicBezTo>
                    <a:pt x="1752" y="3248"/>
                    <a:pt x="1763" y="3038"/>
                    <a:pt x="1889" y="2905"/>
                  </a:cubicBezTo>
                  <a:cubicBezTo>
                    <a:pt x="1932" y="2882"/>
                    <a:pt x="1982" y="2878"/>
                    <a:pt x="2030" y="2880"/>
                  </a:cubicBezTo>
                  <a:cubicBezTo>
                    <a:pt x="2291" y="2897"/>
                    <a:pt x="2548" y="2958"/>
                    <a:pt x="2811" y="2963"/>
                  </a:cubicBezTo>
                  <a:cubicBezTo>
                    <a:pt x="2890" y="2957"/>
                    <a:pt x="3004" y="2937"/>
                    <a:pt x="3019" y="2841"/>
                  </a:cubicBezTo>
                  <a:cubicBezTo>
                    <a:pt x="3047" y="2727"/>
                    <a:pt x="3051" y="2591"/>
                    <a:pt x="2965" y="2499"/>
                  </a:cubicBezTo>
                  <a:cubicBezTo>
                    <a:pt x="2855" y="2351"/>
                    <a:pt x="2660" y="2338"/>
                    <a:pt x="2496" y="2297"/>
                  </a:cubicBezTo>
                  <a:cubicBezTo>
                    <a:pt x="2327" y="2252"/>
                    <a:pt x="2166" y="2346"/>
                    <a:pt x="2003" y="2373"/>
                  </a:cubicBezTo>
                  <a:cubicBezTo>
                    <a:pt x="2001" y="2058"/>
                    <a:pt x="2031" y="1743"/>
                    <a:pt x="2017" y="1428"/>
                  </a:cubicBezTo>
                  <a:cubicBezTo>
                    <a:pt x="2011" y="1283"/>
                    <a:pt x="1932" y="1152"/>
                    <a:pt x="1931" y="1007"/>
                  </a:cubicBezTo>
                  <a:cubicBezTo>
                    <a:pt x="1960" y="942"/>
                    <a:pt x="2042" y="947"/>
                    <a:pt x="2101" y="945"/>
                  </a:cubicBezTo>
                  <a:cubicBezTo>
                    <a:pt x="2394" y="947"/>
                    <a:pt x="2690" y="970"/>
                    <a:pt x="2982" y="930"/>
                  </a:cubicBezTo>
                  <a:cubicBezTo>
                    <a:pt x="3101" y="914"/>
                    <a:pt x="3229" y="841"/>
                    <a:pt x="3250" y="714"/>
                  </a:cubicBezTo>
                  <a:cubicBezTo>
                    <a:pt x="3256" y="645"/>
                    <a:pt x="3264" y="565"/>
                    <a:pt x="3220" y="506"/>
                  </a:cubicBezTo>
                  <a:cubicBezTo>
                    <a:pt x="3186" y="478"/>
                    <a:pt x="3154" y="448"/>
                    <a:pt x="3123" y="417"/>
                  </a:cubicBezTo>
                  <a:cubicBezTo>
                    <a:pt x="3040" y="346"/>
                    <a:pt x="2940" y="295"/>
                    <a:pt x="2833" y="271"/>
                  </a:cubicBezTo>
                  <a:cubicBezTo>
                    <a:pt x="2719" y="257"/>
                    <a:pt x="2603" y="280"/>
                    <a:pt x="2488" y="274"/>
                  </a:cubicBezTo>
                  <a:cubicBezTo>
                    <a:pt x="2121" y="254"/>
                    <a:pt x="1764" y="139"/>
                    <a:pt x="1396" y="136"/>
                  </a:cubicBezTo>
                  <a:cubicBezTo>
                    <a:pt x="1029" y="155"/>
                    <a:pt x="669" y="0"/>
                    <a:pt x="303" y="74"/>
                  </a:cubicBezTo>
                  <a:cubicBezTo>
                    <a:pt x="96" y="117"/>
                    <a:pt x="0" y="348"/>
                    <a:pt x="5" y="540"/>
                  </a:cubicBezTo>
                  <a:cubicBezTo>
                    <a:pt x="6" y="629"/>
                    <a:pt x="44" y="745"/>
                    <a:pt x="143" y="762"/>
                  </a:cubicBezTo>
                  <a:cubicBezTo>
                    <a:pt x="406" y="798"/>
                    <a:pt x="672" y="802"/>
                    <a:pt x="934" y="836"/>
                  </a:cubicBezTo>
                  <a:cubicBezTo>
                    <a:pt x="1024" y="839"/>
                    <a:pt x="1101" y="913"/>
                    <a:pt x="1099" y="1004"/>
                  </a:cubicBezTo>
                  <a:cubicBezTo>
                    <a:pt x="1120" y="1297"/>
                    <a:pt x="1120" y="1590"/>
                    <a:pt x="1139" y="1882"/>
                  </a:cubicBezTo>
                  <a:cubicBezTo>
                    <a:pt x="1155" y="2121"/>
                    <a:pt x="1202" y="2356"/>
                    <a:pt x="1232" y="2593"/>
                  </a:cubicBezTo>
                  <a:cubicBezTo>
                    <a:pt x="1256" y="2790"/>
                    <a:pt x="1248" y="2991"/>
                    <a:pt x="1282" y="318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grpSp>
          <p:nvGrpSpPr>
            <p:cNvPr id="68" name="Group 23"/>
            <p:cNvGrpSpPr>
              <a:grpSpLocks/>
            </p:cNvGrpSpPr>
            <p:nvPr/>
          </p:nvGrpSpPr>
          <p:grpSpPr bwMode="auto">
            <a:xfrm>
              <a:off x="1533525" y="2967038"/>
              <a:ext cx="7032625" cy="904875"/>
              <a:chOff x="966" y="1869"/>
              <a:chExt cx="4430" cy="570"/>
            </a:xfrm>
            <a:solidFill>
              <a:schemeClr val="bg1"/>
            </a:solidFill>
          </p:grpSpPr>
          <p:sp>
            <p:nvSpPr>
              <p:cNvPr id="163" name="Freeform 12"/>
              <p:cNvSpPr>
                <a:spLocks noEditPoints="1"/>
              </p:cNvSpPr>
              <p:nvPr/>
            </p:nvSpPr>
            <p:spPr bwMode="auto">
              <a:xfrm flipV="1">
                <a:off x="5053" y="1869"/>
                <a:ext cx="343" cy="570"/>
              </a:xfrm>
              <a:custGeom>
                <a:avLst/>
                <a:gdLst>
                  <a:gd name="T0" fmla="*/ 1772 w 2187"/>
                  <a:gd name="T1" fmla="*/ 3500 h 3628"/>
                  <a:gd name="T2" fmla="*/ 1932 w 2187"/>
                  <a:gd name="T3" fmla="*/ 3609 h 3628"/>
                  <a:gd name="T4" fmla="*/ 2166 w 2187"/>
                  <a:gd name="T5" fmla="*/ 3393 h 3628"/>
                  <a:gd name="T6" fmla="*/ 2176 w 2187"/>
                  <a:gd name="T7" fmla="*/ 2796 h 3628"/>
                  <a:gd name="T8" fmla="*/ 2095 w 2187"/>
                  <a:gd name="T9" fmla="*/ 2350 h 3628"/>
                  <a:gd name="T10" fmla="*/ 1465 w 2187"/>
                  <a:gd name="T11" fmla="*/ 1818 h 3628"/>
                  <a:gd name="T12" fmla="*/ 1234 w 2187"/>
                  <a:gd name="T13" fmla="*/ 1412 h 3628"/>
                  <a:gd name="T14" fmla="*/ 1126 w 2187"/>
                  <a:gd name="T15" fmla="*/ 1059 h 3628"/>
                  <a:gd name="T16" fmla="*/ 1443 w 2187"/>
                  <a:gd name="T17" fmla="*/ 858 h 3628"/>
                  <a:gd name="T18" fmla="*/ 1397 w 2187"/>
                  <a:gd name="T19" fmla="*/ 576 h 3628"/>
                  <a:gd name="T20" fmla="*/ 1138 w 2187"/>
                  <a:gd name="T21" fmla="*/ 485 h 3628"/>
                  <a:gd name="T22" fmla="*/ 729 w 2187"/>
                  <a:gd name="T23" fmla="*/ 47 h 3628"/>
                  <a:gd name="T24" fmla="*/ 229 w 2187"/>
                  <a:gd name="T25" fmla="*/ 109 h 3628"/>
                  <a:gd name="T26" fmla="*/ 141 w 2187"/>
                  <a:gd name="T27" fmla="*/ 236 h 3628"/>
                  <a:gd name="T28" fmla="*/ 442 w 2187"/>
                  <a:gd name="T29" fmla="*/ 334 h 3628"/>
                  <a:gd name="T30" fmla="*/ 687 w 2187"/>
                  <a:gd name="T31" fmla="*/ 503 h 3628"/>
                  <a:gd name="T32" fmla="*/ 552 w 2187"/>
                  <a:gd name="T33" fmla="*/ 703 h 3628"/>
                  <a:gd name="T34" fmla="*/ 119 w 2187"/>
                  <a:gd name="T35" fmla="*/ 697 h 3628"/>
                  <a:gd name="T36" fmla="*/ 132 w 2187"/>
                  <a:gd name="T37" fmla="*/ 854 h 3628"/>
                  <a:gd name="T38" fmla="*/ 644 w 2187"/>
                  <a:gd name="T39" fmla="*/ 1120 h 3628"/>
                  <a:gd name="T40" fmla="*/ 808 w 2187"/>
                  <a:gd name="T41" fmla="*/ 1519 h 3628"/>
                  <a:gd name="T42" fmla="*/ 1067 w 2187"/>
                  <a:gd name="T43" fmla="*/ 1894 h 3628"/>
                  <a:gd name="T44" fmla="*/ 984 w 2187"/>
                  <a:gd name="T45" fmla="*/ 1960 h 3628"/>
                  <a:gd name="T46" fmla="*/ 237 w 2187"/>
                  <a:gd name="T47" fmla="*/ 1785 h 3628"/>
                  <a:gd name="T48" fmla="*/ 72 w 2187"/>
                  <a:gd name="T49" fmla="*/ 1941 h 3628"/>
                  <a:gd name="T50" fmla="*/ 1045 w 2187"/>
                  <a:gd name="T51" fmla="*/ 2212 h 3628"/>
                  <a:gd name="T52" fmla="*/ 1135 w 2187"/>
                  <a:gd name="T53" fmla="*/ 2290 h 3628"/>
                  <a:gd name="T54" fmla="*/ 914 w 2187"/>
                  <a:gd name="T55" fmla="*/ 2386 h 3628"/>
                  <a:gd name="T56" fmla="*/ 730 w 2187"/>
                  <a:gd name="T57" fmla="*/ 2213 h 3628"/>
                  <a:gd name="T58" fmla="*/ 584 w 2187"/>
                  <a:gd name="T59" fmla="*/ 2531 h 3628"/>
                  <a:gd name="T60" fmla="*/ 643 w 2187"/>
                  <a:gd name="T61" fmla="*/ 3219 h 3628"/>
                  <a:gd name="T62" fmla="*/ 787 w 2187"/>
                  <a:gd name="T63" fmla="*/ 3241 h 3628"/>
                  <a:gd name="T64" fmla="*/ 855 w 2187"/>
                  <a:gd name="T65" fmla="*/ 2674 h 3628"/>
                  <a:gd name="T66" fmla="*/ 1012 w 2187"/>
                  <a:gd name="T67" fmla="*/ 2618 h 3628"/>
                  <a:gd name="T68" fmla="*/ 1189 w 2187"/>
                  <a:gd name="T69" fmla="*/ 2971 h 3628"/>
                  <a:gd name="T70" fmla="*/ 1116 w 2187"/>
                  <a:gd name="T71" fmla="*/ 3471 h 3628"/>
                  <a:gd name="T72" fmla="*/ 1408 w 2187"/>
                  <a:gd name="T73" fmla="*/ 3508 h 3628"/>
                  <a:gd name="T74" fmla="*/ 1572 w 2187"/>
                  <a:gd name="T75" fmla="*/ 3041 h 3628"/>
                  <a:gd name="T76" fmla="*/ 1867 w 2187"/>
                  <a:gd name="T77" fmla="*/ 2882 h 3628"/>
                  <a:gd name="T78" fmla="*/ 1772 w 2187"/>
                  <a:gd name="T79" fmla="*/ 3500 h 3628"/>
                  <a:gd name="T80" fmla="*/ 1400 w 2187"/>
                  <a:gd name="T81" fmla="*/ 2339 h 3628"/>
                  <a:gd name="T82" fmla="*/ 1688 w 2187"/>
                  <a:gd name="T83" fmla="*/ 2441 h 3628"/>
                  <a:gd name="T84" fmla="*/ 1500 w 2187"/>
                  <a:gd name="T85" fmla="*/ 2834 h 3628"/>
                  <a:gd name="T86" fmla="*/ 1400 w 2187"/>
                  <a:gd name="T87" fmla="*/ 2339 h 3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187" h="3628">
                    <a:moveTo>
                      <a:pt x="1772" y="3500"/>
                    </a:moveTo>
                    <a:cubicBezTo>
                      <a:pt x="1751" y="3592"/>
                      <a:pt x="1859" y="3628"/>
                      <a:pt x="1932" y="3609"/>
                    </a:cubicBezTo>
                    <a:cubicBezTo>
                      <a:pt x="2041" y="3588"/>
                      <a:pt x="2159" y="3515"/>
                      <a:pt x="2166" y="3393"/>
                    </a:cubicBezTo>
                    <a:cubicBezTo>
                      <a:pt x="2181" y="3195"/>
                      <a:pt x="2162" y="2995"/>
                      <a:pt x="2176" y="2796"/>
                    </a:cubicBezTo>
                    <a:cubicBezTo>
                      <a:pt x="2187" y="2644"/>
                      <a:pt x="2182" y="2481"/>
                      <a:pt x="2095" y="2350"/>
                    </a:cubicBezTo>
                    <a:cubicBezTo>
                      <a:pt x="1943" y="2112"/>
                      <a:pt x="1678" y="1990"/>
                      <a:pt x="1465" y="1818"/>
                    </a:cubicBezTo>
                    <a:cubicBezTo>
                      <a:pt x="1331" y="1720"/>
                      <a:pt x="1331" y="1536"/>
                      <a:pt x="1234" y="1412"/>
                    </a:cubicBezTo>
                    <a:cubicBezTo>
                      <a:pt x="1148" y="1314"/>
                      <a:pt x="1143" y="1181"/>
                      <a:pt x="1126" y="1059"/>
                    </a:cubicBezTo>
                    <a:cubicBezTo>
                      <a:pt x="1223" y="978"/>
                      <a:pt x="1338" y="926"/>
                      <a:pt x="1443" y="858"/>
                    </a:cubicBezTo>
                    <a:cubicBezTo>
                      <a:pt x="1505" y="772"/>
                      <a:pt x="1462" y="649"/>
                      <a:pt x="1397" y="576"/>
                    </a:cubicBezTo>
                    <a:cubicBezTo>
                      <a:pt x="1332" y="502"/>
                      <a:pt x="1229" y="494"/>
                      <a:pt x="1138" y="485"/>
                    </a:cubicBezTo>
                    <a:cubicBezTo>
                      <a:pt x="1053" y="300"/>
                      <a:pt x="897" y="156"/>
                      <a:pt x="729" y="47"/>
                    </a:cubicBezTo>
                    <a:cubicBezTo>
                      <a:pt x="564" y="0"/>
                      <a:pt x="383" y="43"/>
                      <a:pt x="229" y="109"/>
                    </a:cubicBezTo>
                    <a:cubicBezTo>
                      <a:pt x="172" y="127"/>
                      <a:pt x="162" y="190"/>
                      <a:pt x="141" y="236"/>
                    </a:cubicBezTo>
                    <a:cubicBezTo>
                      <a:pt x="233" y="291"/>
                      <a:pt x="338" y="310"/>
                      <a:pt x="442" y="334"/>
                    </a:cubicBezTo>
                    <a:cubicBezTo>
                      <a:pt x="543" y="356"/>
                      <a:pt x="615" y="434"/>
                      <a:pt x="687" y="503"/>
                    </a:cubicBezTo>
                    <a:cubicBezTo>
                      <a:pt x="656" y="575"/>
                      <a:pt x="644" y="683"/>
                      <a:pt x="552" y="703"/>
                    </a:cubicBezTo>
                    <a:cubicBezTo>
                      <a:pt x="408" y="717"/>
                      <a:pt x="264" y="689"/>
                      <a:pt x="119" y="697"/>
                    </a:cubicBezTo>
                    <a:cubicBezTo>
                      <a:pt x="102" y="749"/>
                      <a:pt x="82" y="813"/>
                      <a:pt x="132" y="854"/>
                    </a:cubicBezTo>
                    <a:cubicBezTo>
                      <a:pt x="284" y="975"/>
                      <a:pt x="473" y="1031"/>
                      <a:pt x="644" y="1120"/>
                    </a:cubicBezTo>
                    <a:cubicBezTo>
                      <a:pt x="790" y="1200"/>
                      <a:pt x="714" y="1402"/>
                      <a:pt x="808" y="1519"/>
                    </a:cubicBezTo>
                    <a:cubicBezTo>
                      <a:pt x="900" y="1640"/>
                      <a:pt x="1031" y="1739"/>
                      <a:pt x="1067" y="1894"/>
                    </a:cubicBezTo>
                    <a:cubicBezTo>
                      <a:pt x="1100" y="1946"/>
                      <a:pt x="1026" y="1980"/>
                      <a:pt x="984" y="1960"/>
                    </a:cubicBezTo>
                    <a:cubicBezTo>
                      <a:pt x="736" y="1898"/>
                      <a:pt x="494" y="1799"/>
                      <a:pt x="237" y="1785"/>
                    </a:cubicBezTo>
                    <a:cubicBezTo>
                      <a:pt x="154" y="1784"/>
                      <a:pt x="0" y="1833"/>
                      <a:pt x="72" y="1941"/>
                    </a:cubicBezTo>
                    <a:cubicBezTo>
                      <a:pt x="380" y="2081"/>
                      <a:pt x="727" y="2101"/>
                      <a:pt x="1045" y="2212"/>
                    </a:cubicBezTo>
                    <a:cubicBezTo>
                      <a:pt x="1086" y="2223"/>
                      <a:pt x="1108" y="2261"/>
                      <a:pt x="1135" y="2290"/>
                    </a:cubicBezTo>
                    <a:cubicBezTo>
                      <a:pt x="1065" y="2328"/>
                      <a:pt x="996" y="2379"/>
                      <a:pt x="914" y="2386"/>
                    </a:cubicBezTo>
                    <a:cubicBezTo>
                      <a:pt x="825" y="2364"/>
                      <a:pt x="824" y="2221"/>
                      <a:pt x="730" y="2213"/>
                    </a:cubicBezTo>
                    <a:cubicBezTo>
                      <a:pt x="633" y="2287"/>
                      <a:pt x="620" y="2422"/>
                      <a:pt x="584" y="2531"/>
                    </a:cubicBezTo>
                    <a:cubicBezTo>
                      <a:pt x="515" y="2760"/>
                      <a:pt x="581" y="2997"/>
                      <a:pt x="643" y="3219"/>
                    </a:cubicBezTo>
                    <a:cubicBezTo>
                      <a:pt x="657" y="3284"/>
                      <a:pt x="757" y="3308"/>
                      <a:pt x="787" y="3241"/>
                    </a:cubicBezTo>
                    <a:cubicBezTo>
                      <a:pt x="846" y="3059"/>
                      <a:pt x="899" y="2865"/>
                      <a:pt x="855" y="2674"/>
                    </a:cubicBezTo>
                    <a:cubicBezTo>
                      <a:pt x="838" y="2585"/>
                      <a:pt x="961" y="2562"/>
                      <a:pt x="1012" y="2618"/>
                    </a:cubicBezTo>
                    <a:cubicBezTo>
                      <a:pt x="1110" y="2709"/>
                      <a:pt x="1154" y="2845"/>
                      <a:pt x="1189" y="2971"/>
                    </a:cubicBezTo>
                    <a:cubicBezTo>
                      <a:pt x="1235" y="3143"/>
                      <a:pt x="1111" y="3300"/>
                      <a:pt x="1116" y="3471"/>
                    </a:cubicBezTo>
                    <a:cubicBezTo>
                      <a:pt x="1154" y="3583"/>
                      <a:pt x="1336" y="3596"/>
                      <a:pt x="1408" y="3508"/>
                    </a:cubicBezTo>
                    <a:cubicBezTo>
                      <a:pt x="1533" y="3380"/>
                      <a:pt x="1442" y="3164"/>
                      <a:pt x="1572" y="3041"/>
                    </a:cubicBezTo>
                    <a:cubicBezTo>
                      <a:pt x="1647" y="2952"/>
                      <a:pt x="1760" y="2915"/>
                      <a:pt x="1867" y="2882"/>
                    </a:cubicBezTo>
                    <a:cubicBezTo>
                      <a:pt x="1919" y="3097"/>
                      <a:pt x="1792" y="3291"/>
                      <a:pt x="1772" y="3500"/>
                    </a:cubicBezTo>
                    <a:moveTo>
                      <a:pt x="1400" y="2339"/>
                    </a:moveTo>
                    <a:cubicBezTo>
                      <a:pt x="1499" y="2238"/>
                      <a:pt x="1653" y="2324"/>
                      <a:pt x="1688" y="2441"/>
                    </a:cubicBezTo>
                    <a:cubicBezTo>
                      <a:pt x="1775" y="2602"/>
                      <a:pt x="1591" y="2726"/>
                      <a:pt x="1500" y="2834"/>
                    </a:cubicBezTo>
                    <a:cubicBezTo>
                      <a:pt x="1425" y="2686"/>
                      <a:pt x="1326" y="2505"/>
                      <a:pt x="1400" y="233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0048" tIns="65024" rIns="130048" bIns="6502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5120"/>
              </a:p>
            </p:txBody>
          </p:sp>
          <p:sp>
            <p:nvSpPr>
              <p:cNvPr id="164" name="Freeform 13"/>
              <p:cNvSpPr>
                <a:spLocks noEditPoints="1"/>
              </p:cNvSpPr>
              <p:nvPr/>
            </p:nvSpPr>
            <p:spPr bwMode="auto">
              <a:xfrm flipV="1">
                <a:off x="2208" y="1878"/>
                <a:ext cx="511" cy="523"/>
              </a:xfrm>
              <a:custGeom>
                <a:avLst/>
                <a:gdLst>
                  <a:gd name="T0" fmla="*/ 1533 w 3253"/>
                  <a:gd name="T1" fmla="*/ 3192 h 3329"/>
                  <a:gd name="T2" fmla="*/ 1793 w 3253"/>
                  <a:gd name="T3" fmla="*/ 3329 h 3329"/>
                  <a:gd name="T4" fmla="*/ 1984 w 3253"/>
                  <a:gd name="T5" fmla="*/ 3091 h 3329"/>
                  <a:gd name="T6" fmla="*/ 2390 w 3253"/>
                  <a:gd name="T7" fmla="*/ 3115 h 3329"/>
                  <a:gd name="T8" fmla="*/ 2496 w 3253"/>
                  <a:gd name="T9" fmla="*/ 2803 h 3329"/>
                  <a:gd name="T10" fmla="*/ 2274 w 3253"/>
                  <a:gd name="T11" fmla="*/ 2499 h 3329"/>
                  <a:gd name="T12" fmla="*/ 1631 w 3253"/>
                  <a:gd name="T13" fmla="*/ 1521 h 3329"/>
                  <a:gd name="T14" fmla="*/ 1944 w 3253"/>
                  <a:gd name="T15" fmla="*/ 1404 h 3329"/>
                  <a:gd name="T16" fmla="*/ 2102 w 3253"/>
                  <a:gd name="T17" fmla="*/ 2139 h 3329"/>
                  <a:gd name="T18" fmla="*/ 2567 w 3253"/>
                  <a:gd name="T19" fmla="*/ 2287 h 3329"/>
                  <a:gd name="T20" fmla="*/ 2934 w 3253"/>
                  <a:gd name="T21" fmla="*/ 2177 h 3329"/>
                  <a:gd name="T22" fmla="*/ 2867 w 3253"/>
                  <a:gd name="T23" fmla="*/ 1463 h 3329"/>
                  <a:gd name="T24" fmla="*/ 3213 w 3253"/>
                  <a:gd name="T25" fmla="*/ 1215 h 3329"/>
                  <a:gd name="T26" fmla="*/ 3236 w 3253"/>
                  <a:gd name="T27" fmla="*/ 1047 h 3329"/>
                  <a:gd name="T28" fmla="*/ 2590 w 3253"/>
                  <a:gd name="T29" fmla="*/ 1106 h 3329"/>
                  <a:gd name="T30" fmla="*/ 2527 w 3253"/>
                  <a:gd name="T31" fmla="*/ 895 h 3329"/>
                  <a:gd name="T32" fmla="*/ 2615 w 3253"/>
                  <a:gd name="T33" fmla="*/ 609 h 3329"/>
                  <a:gd name="T34" fmla="*/ 2331 w 3253"/>
                  <a:gd name="T35" fmla="*/ 396 h 3329"/>
                  <a:gd name="T36" fmla="*/ 1512 w 3253"/>
                  <a:gd name="T37" fmla="*/ 269 h 3329"/>
                  <a:gd name="T38" fmla="*/ 1282 w 3253"/>
                  <a:gd name="T39" fmla="*/ 381 h 3329"/>
                  <a:gd name="T40" fmla="*/ 1221 w 3253"/>
                  <a:gd name="T41" fmla="*/ 1121 h 3329"/>
                  <a:gd name="T42" fmla="*/ 884 w 3253"/>
                  <a:gd name="T43" fmla="*/ 1036 h 3329"/>
                  <a:gd name="T44" fmla="*/ 545 w 3253"/>
                  <a:gd name="T45" fmla="*/ 274 h 3329"/>
                  <a:gd name="T46" fmla="*/ 103 w 3253"/>
                  <a:gd name="T47" fmla="*/ 42 h 3329"/>
                  <a:gd name="T48" fmla="*/ 7 w 3253"/>
                  <a:gd name="T49" fmla="*/ 189 h 3329"/>
                  <a:gd name="T50" fmla="*/ 70 w 3253"/>
                  <a:gd name="T51" fmla="*/ 683 h 3329"/>
                  <a:gd name="T52" fmla="*/ 155 w 3253"/>
                  <a:gd name="T53" fmla="*/ 1411 h 3329"/>
                  <a:gd name="T54" fmla="*/ 295 w 3253"/>
                  <a:gd name="T55" fmla="*/ 1546 h 3329"/>
                  <a:gd name="T56" fmla="*/ 500 w 3253"/>
                  <a:gd name="T57" fmla="*/ 1292 h 3329"/>
                  <a:gd name="T58" fmla="*/ 446 w 3253"/>
                  <a:gd name="T59" fmla="*/ 1046 h 3329"/>
                  <a:gd name="T60" fmla="*/ 374 w 3253"/>
                  <a:gd name="T61" fmla="*/ 699 h 3329"/>
                  <a:gd name="T62" fmla="*/ 586 w 3253"/>
                  <a:gd name="T63" fmla="*/ 942 h 3329"/>
                  <a:gd name="T64" fmla="*/ 872 w 3253"/>
                  <a:gd name="T65" fmla="*/ 1580 h 3329"/>
                  <a:gd name="T66" fmla="*/ 1373 w 3253"/>
                  <a:gd name="T67" fmla="*/ 1602 h 3329"/>
                  <a:gd name="T68" fmla="*/ 1735 w 3253"/>
                  <a:gd name="T69" fmla="*/ 2260 h 3329"/>
                  <a:gd name="T70" fmla="*/ 2005 w 3253"/>
                  <a:gd name="T71" fmla="*/ 2702 h 3329"/>
                  <a:gd name="T72" fmla="*/ 1797 w 3253"/>
                  <a:gd name="T73" fmla="*/ 2742 h 3329"/>
                  <a:gd name="T74" fmla="*/ 1552 w 3253"/>
                  <a:gd name="T75" fmla="*/ 2550 h 3329"/>
                  <a:gd name="T76" fmla="*/ 1379 w 3253"/>
                  <a:gd name="T77" fmla="*/ 2696 h 3329"/>
                  <a:gd name="T78" fmla="*/ 1533 w 3253"/>
                  <a:gd name="T79" fmla="*/ 3192 h 3329"/>
                  <a:gd name="T80" fmla="*/ 2507 w 3253"/>
                  <a:gd name="T81" fmla="*/ 2020 h 3329"/>
                  <a:gd name="T82" fmla="*/ 2381 w 3253"/>
                  <a:gd name="T83" fmla="*/ 1896 h 3329"/>
                  <a:gd name="T84" fmla="*/ 2224 w 3253"/>
                  <a:gd name="T85" fmla="*/ 1493 h 3329"/>
                  <a:gd name="T86" fmla="*/ 2389 w 3253"/>
                  <a:gd name="T87" fmla="*/ 1435 h 3329"/>
                  <a:gd name="T88" fmla="*/ 2609 w 3253"/>
                  <a:gd name="T89" fmla="*/ 1453 h 3329"/>
                  <a:gd name="T90" fmla="*/ 2688 w 3253"/>
                  <a:gd name="T91" fmla="*/ 1916 h 3329"/>
                  <a:gd name="T92" fmla="*/ 2507 w 3253"/>
                  <a:gd name="T93" fmla="*/ 2020 h 3329"/>
                  <a:gd name="T94" fmla="*/ 1544 w 3253"/>
                  <a:gd name="T95" fmla="*/ 787 h 3329"/>
                  <a:gd name="T96" fmla="*/ 1842 w 3253"/>
                  <a:gd name="T97" fmla="*/ 1170 h 3329"/>
                  <a:gd name="T98" fmla="*/ 1615 w 3253"/>
                  <a:gd name="T99" fmla="*/ 1229 h 3329"/>
                  <a:gd name="T100" fmla="*/ 1544 w 3253"/>
                  <a:gd name="T101" fmla="*/ 787 h 3329"/>
                  <a:gd name="T102" fmla="*/ 2070 w 3253"/>
                  <a:gd name="T103" fmla="*/ 1046 h 3329"/>
                  <a:gd name="T104" fmla="*/ 1737 w 3253"/>
                  <a:gd name="T105" fmla="*/ 629 h 3329"/>
                  <a:gd name="T106" fmla="*/ 2221 w 3253"/>
                  <a:gd name="T107" fmla="*/ 860 h 3329"/>
                  <a:gd name="T108" fmla="*/ 2259 w 3253"/>
                  <a:gd name="T109" fmla="*/ 1236 h 3329"/>
                  <a:gd name="T110" fmla="*/ 2070 w 3253"/>
                  <a:gd name="T111" fmla="*/ 1046 h 3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253" h="3329">
                    <a:moveTo>
                      <a:pt x="1533" y="3192"/>
                    </a:moveTo>
                    <a:cubicBezTo>
                      <a:pt x="1567" y="3300"/>
                      <a:pt x="1696" y="3318"/>
                      <a:pt x="1793" y="3329"/>
                    </a:cubicBezTo>
                    <a:cubicBezTo>
                      <a:pt x="1884" y="3275"/>
                      <a:pt x="1876" y="3130"/>
                      <a:pt x="1984" y="3091"/>
                    </a:cubicBezTo>
                    <a:cubicBezTo>
                      <a:pt x="2118" y="3030"/>
                      <a:pt x="2255" y="3171"/>
                      <a:pt x="2390" y="3115"/>
                    </a:cubicBezTo>
                    <a:cubicBezTo>
                      <a:pt x="2499" y="3063"/>
                      <a:pt x="2566" y="2910"/>
                      <a:pt x="2496" y="2803"/>
                    </a:cubicBezTo>
                    <a:cubicBezTo>
                      <a:pt x="2427" y="2698"/>
                      <a:pt x="2342" y="2605"/>
                      <a:pt x="2274" y="2499"/>
                    </a:cubicBezTo>
                    <a:cubicBezTo>
                      <a:pt x="2067" y="2167"/>
                      <a:pt x="1741" y="1909"/>
                      <a:pt x="1631" y="1521"/>
                    </a:cubicBezTo>
                    <a:cubicBezTo>
                      <a:pt x="1700" y="1419"/>
                      <a:pt x="1834" y="1416"/>
                      <a:pt x="1944" y="1404"/>
                    </a:cubicBezTo>
                    <a:cubicBezTo>
                      <a:pt x="2058" y="1634"/>
                      <a:pt x="2007" y="1904"/>
                      <a:pt x="2102" y="2139"/>
                    </a:cubicBezTo>
                    <a:cubicBezTo>
                      <a:pt x="2217" y="2266"/>
                      <a:pt x="2406" y="2276"/>
                      <a:pt x="2567" y="2287"/>
                    </a:cubicBezTo>
                    <a:cubicBezTo>
                      <a:pt x="2692" y="2287"/>
                      <a:pt x="2864" y="2311"/>
                      <a:pt x="2934" y="2177"/>
                    </a:cubicBezTo>
                    <a:cubicBezTo>
                      <a:pt x="3045" y="1946"/>
                      <a:pt x="2953" y="1686"/>
                      <a:pt x="2867" y="1463"/>
                    </a:cubicBezTo>
                    <a:cubicBezTo>
                      <a:pt x="2956" y="1349"/>
                      <a:pt x="3133" y="1343"/>
                      <a:pt x="3213" y="1215"/>
                    </a:cubicBezTo>
                    <a:cubicBezTo>
                      <a:pt x="3253" y="1167"/>
                      <a:pt x="3240" y="1104"/>
                      <a:pt x="3236" y="1047"/>
                    </a:cubicBezTo>
                    <a:cubicBezTo>
                      <a:pt x="3016" y="983"/>
                      <a:pt x="2807" y="1093"/>
                      <a:pt x="2590" y="1106"/>
                    </a:cubicBezTo>
                    <a:cubicBezTo>
                      <a:pt x="2566" y="1037"/>
                      <a:pt x="2539" y="968"/>
                      <a:pt x="2527" y="895"/>
                    </a:cubicBezTo>
                    <a:cubicBezTo>
                      <a:pt x="2542" y="795"/>
                      <a:pt x="2634" y="714"/>
                      <a:pt x="2615" y="609"/>
                    </a:cubicBezTo>
                    <a:cubicBezTo>
                      <a:pt x="2563" y="496"/>
                      <a:pt x="2456" y="412"/>
                      <a:pt x="2331" y="396"/>
                    </a:cubicBezTo>
                    <a:cubicBezTo>
                      <a:pt x="2060" y="343"/>
                      <a:pt x="1787" y="292"/>
                      <a:pt x="1512" y="269"/>
                    </a:cubicBezTo>
                    <a:cubicBezTo>
                      <a:pt x="1419" y="256"/>
                      <a:pt x="1330" y="302"/>
                      <a:pt x="1282" y="381"/>
                    </a:cubicBezTo>
                    <a:cubicBezTo>
                      <a:pt x="1126" y="594"/>
                      <a:pt x="1114" y="885"/>
                      <a:pt x="1221" y="1121"/>
                    </a:cubicBezTo>
                    <a:cubicBezTo>
                      <a:pt x="1112" y="1096"/>
                      <a:pt x="940" y="1166"/>
                      <a:pt x="884" y="1036"/>
                    </a:cubicBezTo>
                    <a:cubicBezTo>
                      <a:pt x="770" y="783"/>
                      <a:pt x="665" y="525"/>
                      <a:pt x="545" y="274"/>
                    </a:cubicBezTo>
                    <a:cubicBezTo>
                      <a:pt x="473" y="109"/>
                      <a:pt x="281" y="0"/>
                      <a:pt x="103" y="42"/>
                    </a:cubicBezTo>
                    <a:cubicBezTo>
                      <a:pt x="47" y="68"/>
                      <a:pt x="0" y="124"/>
                      <a:pt x="7" y="189"/>
                    </a:cubicBezTo>
                    <a:cubicBezTo>
                      <a:pt x="13" y="355"/>
                      <a:pt x="49" y="519"/>
                      <a:pt x="70" y="683"/>
                    </a:cubicBezTo>
                    <a:cubicBezTo>
                      <a:pt x="107" y="925"/>
                      <a:pt x="109" y="1171"/>
                      <a:pt x="155" y="1411"/>
                    </a:cubicBezTo>
                    <a:cubicBezTo>
                      <a:pt x="169" y="1478"/>
                      <a:pt x="209" y="1577"/>
                      <a:pt x="295" y="1546"/>
                    </a:cubicBezTo>
                    <a:cubicBezTo>
                      <a:pt x="391" y="1491"/>
                      <a:pt x="457" y="1391"/>
                      <a:pt x="500" y="1292"/>
                    </a:cubicBezTo>
                    <a:cubicBezTo>
                      <a:pt x="537" y="1205"/>
                      <a:pt x="486" y="1121"/>
                      <a:pt x="446" y="1046"/>
                    </a:cubicBezTo>
                    <a:cubicBezTo>
                      <a:pt x="386" y="941"/>
                      <a:pt x="372" y="818"/>
                      <a:pt x="374" y="699"/>
                    </a:cubicBezTo>
                    <a:cubicBezTo>
                      <a:pt x="505" y="705"/>
                      <a:pt x="532" y="847"/>
                      <a:pt x="586" y="942"/>
                    </a:cubicBezTo>
                    <a:cubicBezTo>
                      <a:pt x="691" y="1150"/>
                      <a:pt x="790" y="1362"/>
                      <a:pt x="872" y="1580"/>
                    </a:cubicBezTo>
                    <a:cubicBezTo>
                      <a:pt x="1035" y="1562"/>
                      <a:pt x="1230" y="1484"/>
                      <a:pt x="1373" y="1602"/>
                    </a:cubicBezTo>
                    <a:cubicBezTo>
                      <a:pt x="1493" y="1821"/>
                      <a:pt x="1600" y="2049"/>
                      <a:pt x="1735" y="2260"/>
                    </a:cubicBezTo>
                    <a:cubicBezTo>
                      <a:pt x="1825" y="2407"/>
                      <a:pt x="1935" y="2543"/>
                      <a:pt x="2005" y="2702"/>
                    </a:cubicBezTo>
                    <a:cubicBezTo>
                      <a:pt x="1939" y="2728"/>
                      <a:pt x="1869" y="2767"/>
                      <a:pt x="1797" y="2742"/>
                    </a:cubicBezTo>
                    <a:cubicBezTo>
                      <a:pt x="1691" y="2715"/>
                      <a:pt x="1639" y="2607"/>
                      <a:pt x="1552" y="2550"/>
                    </a:cubicBezTo>
                    <a:cubicBezTo>
                      <a:pt x="1463" y="2497"/>
                      <a:pt x="1348" y="2604"/>
                      <a:pt x="1379" y="2696"/>
                    </a:cubicBezTo>
                    <a:cubicBezTo>
                      <a:pt x="1416" y="2865"/>
                      <a:pt x="1465" y="3033"/>
                      <a:pt x="1533" y="3192"/>
                    </a:cubicBezTo>
                    <a:moveTo>
                      <a:pt x="2507" y="2020"/>
                    </a:moveTo>
                    <a:cubicBezTo>
                      <a:pt x="2443" y="2010"/>
                      <a:pt x="2412" y="1945"/>
                      <a:pt x="2381" y="1896"/>
                    </a:cubicBezTo>
                    <a:cubicBezTo>
                      <a:pt x="2313" y="1769"/>
                      <a:pt x="2250" y="1636"/>
                      <a:pt x="2224" y="1493"/>
                    </a:cubicBezTo>
                    <a:cubicBezTo>
                      <a:pt x="2254" y="1432"/>
                      <a:pt x="2334" y="1447"/>
                      <a:pt x="2389" y="1435"/>
                    </a:cubicBezTo>
                    <a:cubicBezTo>
                      <a:pt x="2461" y="1436"/>
                      <a:pt x="2546" y="1407"/>
                      <a:pt x="2609" y="1453"/>
                    </a:cubicBezTo>
                    <a:cubicBezTo>
                      <a:pt x="2688" y="1592"/>
                      <a:pt x="2699" y="1760"/>
                      <a:pt x="2688" y="1916"/>
                    </a:cubicBezTo>
                    <a:cubicBezTo>
                      <a:pt x="2652" y="1977"/>
                      <a:pt x="2582" y="2034"/>
                      <a:pt x="2507" y="2020"/>
                    </a:cubicBezTo>
                    <a:moveTo>
                      <a:pt x="1544" y="787"/>
                    </a:moveTo>
                    <a:cubicBezTo>
                      <a:pt x="1663" y="896"/>
                      <a:pt x="1794" y="1010"/>
                      <a:pt x="1842" y="1170"/>
                    </a:cubicBezTo>
                    <a:cubicBezTo>
                      <a:pt x="1768" y="1194"/>
                      <a:pt x="1694" y="1232"/>
                      <a:pt x="1615" y="1229"/>
                    </a:cubicBezTo>
                    <a:cubicBezTo>
                      <a:pt x="1424" y="1184"/>
                      <a:pt x="1382" y="888"/>
                      <a:pt x="1544" y="787"/>
                    </a:cubicBezTo>
                    <a:moveTo>
                      <a:pt x="2070" y="1046"/>
                    </a:moveTo>
                    <a:cubicBezTo>
                      <a:pt x="1978" y="892"/>
                      <a:pt x="1835" y="779"/>
                      <a:pt x="1737" y="629"/>
                    </a:cubicBezTo>
                    <a:cubicBezTo>
                      <a:pt x="1913" y="663"/>
                      <a:pt x="2109" y="704"/>
                      <a:pt x="2221" y="860"/>
                    </a:cubicBezTo>
                    <a:cubicBezTo>
                      <a:pt x="2306" y="962"/>
                      <a:pt x="2413" y="1142"/>
                      <a:pt x="2259" y="1236"/>
                    </a:cubicBezTo>
                    <a:cubicBezTo>
                      <a:pt x="2185" y="1184"/>
                      <a:pt x="2115" y="1125"/>
                      <a:pt x="2070" y="104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0048" tIns="65024" rIns="130048" bIns="6502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5120"/>
              </a:p>
            </p:txBody>
          </p:sp>
          <p:sp>
            <p:nvSpPr>
              <p:cNvPr id="165" name="Freeform 14"/>
              <p:cNvSpPr>
                <a:spLocks/>
              </p:cNvSpPr>
              <p:nvPr/>
            </p:nvSpPr>
            <p:spPr bwMode="auto">
              <a:xfrm flipV="1">
                <a:off x="3560" y="1881"/>
                <a:ext cx="286" cy="540"/>
              </a:xfrm>
              <a:custGeom>
                <a:avLst/>
                <a:gdLst>
                  <a:gd name="T0" fmla="*/ 1283 w 1822"/>
                  <a:gd name="T1" fmla="*/ 3356 h 3442"/>
                  <a:gd name="T2" fmla="*/ 1734 w 1822"/>
                  <a:gd name="T3" fmla="*/ 3075 h 3442"/>
                  <a:gd name="T4" fmla="*/ 1772 w 1822"/>
                  <a:gd name="T5" fmla="*/ 1202 h 3442"/>
                  <a:gd name="T6" fmla="*/ 1712 w 1822"/>
                  <a:gd name="T7" fmla="*/ 568 h 3442"/>
                  <a:gd name="T8" fmla="*/ 1432 w 1822"/>
                  <a:gd name="T9" fmla="*/ 81 h 3442"/>
                  <a:gd name="T10" fmla="*/ 1080 w 1822"/>
                  <a:gd name="T11" fmla="*/ 35 h 3442"/>
                  <a:gd name="T12" fmla="*/ 488 w 1822"/>
                  <a:gd name="T13" fmla="*/ 258 h 3442"/>
                  <a:gd name="T14" fmla="*/ 478 w 1822"/>
                  <a:gd name="T15" fmla="*/ 529 h 3442"/>
                  <a:gd name="T16" fmla="*/ 833 w 1822"/>
                  <a:gd name="T17" fmla="*/ 501 h 3442"/>
                  <a:gd name="T18" fmla="*/ 1378 w 1822"/>
                  <a:gd name="T19" fmla="*/ 652 h 3442"/>
                  <a:gd name="T20" fmla="*/ 1428 w 1822"/>
                  <a:gd name="T21" fmla="*/ 969 h 3442"/>
                  <a:gd name="T22" fmla="*/ 1370 w 1822"/>
                  <a:gd name="T23" fmla="*/ 2931 h 3442"/>
                  <a:gd name="T24" fmla="*/ 376 w 1822"/>
                  <a:gd name="T25" fmla="*/ 2876 h 3442"/>
                  <a:gd name="T26" fmla="*/ 43 w 1822"/>
                  <a:gd name="T27" fmla="*/ 3182 h 3442"/>
                  <a:gd name="T28" fmla="*/ 1283 w 1822"/>
                  <a:gd name="T29" fmla="*/ 3356 h 3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22" h="3442">
                    <a:moveTo>
                      <a:pt x="1283" y="3356"/>
                    </a:moveTo>
                    <a:cubicBezTo>
                      <a:pt x="1481" y="3442"/>
                      <a:pt x="1751" y="3308"/>
                      <a:pt x="1734" y="3075"/>
                    </a:cubicBezTo>
                    <a:cubicBezTo>
                      <a:pt x="1756" y="2451"/>
                      <a:pt x="1822" y="1826"/>
                      <a:pt x="1772" y="1202"/>
                    </a:cubicBezTo>
                    <a:cubicBezTo>
                      <a:pt x="1758" y="990"/>
                      <a:pt x="1787" y="772"/>
                      <a:pt x="1712" y="568"/>
                    </a:cubicBezTo>
                    <a:cubicBezTo>
                      <a:pt x="1649" y="393"/>
                      <a:pt x="1589" y="197"/>
                      <a:pt x="1432" y="81"/>
                    </a:cubicBezTo>
                    <a:cubicBezTo>
                      <a:pt x="1333" y="0"/>
                      <a:pt x="1197" y="29"/>
                      <a:pt x="1080" y="35"/>
                    </a:cubicBezTo>
                    <a:cubicBezTo>
                      <a:pt x="870" y="56"/>
                      <a:pt x="630" y="83"/>
                      <a:pt x="488" y="258"/>
                    </a:cubicBezTo>
                    <a:cubicBezTo>
                      <a:pt x="431" y="332"/>
                      <a:pt x="384" y="464"/>
                      <a:pt x="478" y="529"/>
                    </a:cubicBezTo>
                    <a:cubicBezTo>
                      <a:pt x="585" y="624"/>
                      <a:pt x="712" y="491"/>
                      <a:pt x="833" y="501"/>
                    </a:cubicBezTo>
                    <a:cubicBezTo>
                      <a:pt x="1020" y="515"/>
                      <a:pt x="1227" y="530"/>
                      <a:pt x="1378" y="652"/>
                    </a:cubicBezTo>
                    <a:cubicBezTo>
                      <a:pt x="1425" y="750"/>
                      <a:pt x="1416" y="863"/>
                      <a:pt x="1428" y="969"/>
                    </a:cubicBezTo>
                    <a:cubicBezTo>
                      <a:pt x="1467" y="1622"/>
                      <a:pt x="1556" y="2292"/>
                      <a:pt x="1370" y="2931"/>
                    </a:cubicBezTo>
                    <a:cubicBezTo>
                      <a:pt x="1041" y="2997"/>
                      <a:pt x="704" y="2905"/>
                      <a:pt x="376" y="2876"/>
                    </a:cubicBezTo>
                    <a:cubicBezTo>
                      <a:pt x="217" y="2867"/>
                      <a:pt x="0" y="3004"/>
                      <a:pt x="43" y="3182"/>
                    </a:cubicBezTo>
                    <a:cubicBezTo>
                      <a:pt x="451" y="3271"/>
                      <a:pt x="886" y="3208"/>
                      <a:pt x="1283" y="335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0048" tIns="65024" rIns="130048" bIns="6502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5120"/>
              </a:p>
            </p:txBody>
          </p:sp>
          <p:sp>
            <p:nvSpPr>
              <p:cNvPr id="166" name="Freeform 15"/>
              <p:cNvSpPr>
                <a:spLocks noEditPoints="1"/>
              </p:cNvSpPr>
              <p:nvPr/>
            </p:nvSpPr>
            <p:spPr bwMode="auto">
              <a:xfrm flipV="1">
                <a:off x="4102" y="1895"/>
                <a:ext cx="298" cy="350"/>
              </a:xfrm>
              <a:custGeom>
                <a:avLst/>
                <a:gdLst>
                  <a:gd name="T0" fmla="*/ 624 w 1901"/>
                  <a:gd name="T1" fmla="*/ 2055 h 2232"/>
                  <a:gd name="T2" fmla="*/ 1297 w 1901"/>
                  <a:gd name="T3" fmla="*/ 2192 h 2232"/>
                  <a:gd name="T4" fmla="*/ 1560 w 1901"/>
                  <a:gd name="T5" fmla="*/ 1950 h 2232"/>
                  <a:gd name="T6" fmla="*/ 1434 w 1901"/>
                  <a:gd name="T7" fmla="*/ 1399 h 2232"/>
                  <a:gd name="T8" fmla="*/ 1748 w 1901"/>
                  <a:gd name="T9" fmla="*/ 1308 h 2232"/>
                  <a:gd name="T10" fmla="*/ 1831 w 1901"/>
                  <a:gd name="T11" fmla="*/ 1050 h 2232"/>
                  <a:gd name="T12" fmla="*/ 1634 w 1901"/>
                  <a:gd name="T13" fmla="*/ 724 h 2232"/>
                  <a:gd name="T14" fmla="*/ 1793 w 1901"/>
                  <a:gd name="T15" fmla="*/ 735 h 2232"/>
                  <a:gd name="T16" fmla="*/ 1901 w 1901"/>
                  <a:gd name="T17" fmla="*/ 630 h 2232"/>
                  <a:gd name="T18" fmla="*/ 1776 w 1901"/>
                  <a:gd name="T19" fmla="*/ 483 h 2232"/>
                  <a:gd name="T20" fmla="*/ 244 w 1901"/>
                  <a:gd name="T21" fmla="*/ 38 h 2232"/>
                  <a:gd name="T22" fmla="*/ 35 w 1901"/>
                  <a:gd name="T23" fmla="*/ 177 h 2232"/>
                  <a:gd name="T24" fmla="*/ 404 w 1901"/>
                  <a:gd name="T25" fmla="*/ 406 h 2232"/>
                  <a:gd name="T26" fmla="*/ 390 w 1901"/>
                  <a:gd name="T27" fmla="*/ 446 h 2232"/>
                  <a:gd name="T28" fmla="*/ 185 w 1901"/>
                  <a:gd name="T29" fmla="*/ 445 h 2232"/>
                  <a:gd name="T30" fmla="*/ 92 w 1901"/>
                  <a:gd name="T31" fmla="*/ 755 h 2232"/>
                  <a:gd name="T32" fmla="*/ 349 w 1901"/>
                  <a:gd name="T33" fmla="*/ 914 h 2232"/>
                  <a:gd name="T34" fmla="*/ 805 w 1901"/>
                  <a:gd name="T35" fmla="*/ 1317 h 2232"/>
                  <a:gd name="T36" fmla="*/ 854 w 1901"/>
                  <a:gd name="T37" fmla="*/ 1789 h 2232"/>
                  <a:gd name="T38" fmla="*/ 572 w 1901"/>
                  <a:gd name="T39" fmla="*/ 1896 h 2232"/>
                  <a:gd name="T40" fmla="*/ 624 w 1901"/>
                  <a:gd name="T41" fmla="*/ 2055 h 2232"/>
                  <a:gd name="T42" fmla="*/ 1021 w 1901"/>
                  <a:gd name="T43" fmla="*/ 955 h 2232"/>
                  <a:gd name="T44" fmla="*/ 463 w 1901"/>
                  <a:gd name="T45" fmla="*/ 478 h 2232"/>
                  <a:gd name="T46" fmla="*/ 427 w 1901"/>
                  <a:gd name="T47" fmla="*/ 413 h 2232"/>
                  <a:gd name="T48" fmla="*/ 904 w 1901"/>
                  <a:gd name="T49" fmla="*/ 617 h 2232"/>
                  <a:gd name="T50" fmla="*/ 1160 w 1901"/>
                  <a:gd name="T51" fmla="*/ 1002 h 2232"/>
                  <a:gd name="T52" fmla="*/ 1021 w 1901"/>
                  <a:gd name="T53" fmla="*/ 955 h 2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01" h="2232">
                    <a:moveTo>
                      <a:pt x="624" y="2055"/>
                    </a:moveTo>
                    <a:cubicBezTo>
                      <a:pt x="804" y="2215"/>
                      <a:pt x="1069" y="2232"/>
                      <a:pt x="1297" y="2192"/>
                    </a:cubicBezTo>
                    <a:cubicBezTo>
                      <a:pt x="1421" y="2173"/>
                      <a:pt x="1563" y="2093"/>
                      <a:pt x="1560" y="1950"/>
                    </a:cubicBezTo>
                    <a:cubicBezTo>
                      <a:pt x="1553" y="1760"/>
                      <a:pt x="1445" y="1590"/>
                      <a:pt x="1434" y="1399"/>
                    </a:cubicBezTo>
                    <a:cubicBezTo>
                      <a:pt x="1540" y="1382"/>
                      <a:pt x="1672" y="1402"/>
                      <a:pt x="1748" y="1308"/>
                    </a:cubicBezTo>
                    <a:cubicBezTo>
                      <a:pt x="1807" y="1239"/>
                      <a:pt x="1864" y="1144"/>
                      <a:pt x="1831" y="1050"/>
                    </a:cubicBezTo>
                    <a:cubicBezTo>
                      <a:pt x="1789" y="928"/>
                      <a:pt x="1675" y="848"/>
                      <a:pt x="1634" y="724"/>
                    </a:cubicBezTo>
                    <a:cubicBezTo>
                      <a:pt x="1686" y="727"/>
                      <a:pt x="1739" y="731"/>
                      <a:pt x="1793" y="735"/>
                    </a:cubicBezTo>
                    <a:cubicBezTo>
                      <a:pt x="1829" y="700"/>
                      <a:pt x="1865" y="665"/>
                      <a:pt x="1901" y="630"/>
                    </a:cubicBezTo>
                    <a:cubicBezTo>
                      <a:pt x="1884" y="562"/>
                      <a:pt x="1853" y="495"/>
                      <a:pt x="1776" y="483"/>
                    </a:cubicBezTo>
                    <a:cubicBezTo>
                      <a:pt x="1274" y="303"/>
                      <a:pt x="754" y="187"/>
                      <a:pt x="244" y="38"/>
                    </a:cubicBezTo>
                    <a:cubicBezTo>
                      <a:pt x="154" y="0"/>
                      <a:pt x="0" y="66"/>
                      <a:pt x="35" y="177"/>
                    </a:cubicBezTo>
                    <a:cubicBezTo>
                      <a:pt x="127" y="293"/>
                      <a:pt x="281" y="332"/>
                      <a:pt x="404" y="406"/>
                    </a:cubicBezTo>
                    <a:cubicBezTo>
                      <a:pt x="400" y="416"/>
                      <a:pt x="393" y="436"/>
                      <a:pt x="390" y="446"/>
                    </a:cubicBezTo>
                    <a:cubicBezTo>
                      <a:pt x="321" y="442"/>
                      <a:pt x="253" y="442"/>
                      <a:pt x="185" y="445"/>
                    </a:cubicBezTo>
                    <a:cubicBezTo>
                      <a:pt x="132" y="538"/>
                      <a:pt x="66" y="643"/>
                      <a:pt x="92" y="755"/>
                    </a:cubicBezTo>
                    <a:cubicBezTo>
                      <a:pt x="135" y="856"/>
                      <a:pt x="257" y="877"/>
                      <a:pt x="349" y="914"/>
                    </a:cubicBezTo>
                    <a:cubicBezTo>
                      <a:pt x="550" y="976"/>
                      <a:pt x="702" y="1139"/>
                      <a:pt x="805" y="1317"/>
                    </a:cubicBezTo>
                    <a:cubicBezTo>
                      <a:pt x="884" y="1461"/>
                      <a:pt x="874" y="1631"/>
                      <a:pt x="854" y="1789"/>
                    </a:cubicBezTo>
                    <a:cubicBezTo>
                      <a:pt x="764" y="1834"/>
                      <a:pt x="666" y="1859"/>
                      <a:pt x="572" y="1896"/>
                    </a:cubicBezTo>
                    <a:cubicBezTo>
                      <a:pt x="529" y="1949"/>
                      <a:pt x="583" y="2018"/>
                      <a:pt x="624" y="2055"/>
                    </a:cubicBezTo>
                    <a:moveTo>
                      <a:pt x="1021" y="955"/>
                    </a:moveTo>
                    <a:cubicBezTo>
                      <a:pt x="827" y="805"/>
                      <a:pt x="671" y="607"/>
                      <a:pt x="463" y="478"/>
                    </a:cubicBezTo>
                    <a:cubicBezTo>
                      <a:pt x="454" y="462"/>
                      <a:pt x="436" y="429"/>
                      <a:pt x="427" y="413"/>
                    </a:cubicBezTo>
                    <a:cubicBezTo>
                      <a:pt x="601" y="433"/>
                      <a:pt x="781" y="484"/>
                      <a:pt x="904" y="617"/>
                    </a:cubicBezTo>
                    <a:cubicBezTo>
                      <a:pt x="1007" y="730"/>
                      <a:pt x="1131" y="845"/>
                      <a:pt x="1160" y="1002"/>
                    </a:cubicBezTo>
                    <a:cubicBezTo>
                      <a:pt x="1112" y="991"/>
                      <a:pt x="1058" y="992"/>
                      <a:pt x="1021" y="95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0048" tIns="65024" rIns="130048" bIns="6502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5120"/>
              </a:p>
            </p:txBody>
          </p:sp>
          <p:sp>
            <p:nvSpPr>
              <p:cNvPr id="167" name="Freeform 16"/>
              <p:cNvSpPr>
                <a:spLocks/>
              </p:cNvSpPr>
              <p:nvPr/>
            </p:nvSpPr>
            <p:spPr bwMode="auto">
              <a:xfrm flipV="1">
                <a:off x="3074" y="1904"/>
                <a:ext cx="104" cy="454"/>
              </a:xfrm>
              <a:custGeom>
                <a:avLst/>
                <a:gdLst>
                  <a:gd name="T0" fmla="*/ 174 w 662"/>
                  <a:gd name="T1" fmla="*/ 2826 h 2892"/>
                  <a:gd name="T2" fmla="*/ 464 w 662"/>
                  <a:gd name="T3" fmla="*/ 2734 h 2892"/>
                  <a:gd name="T4" fmla="*/ 650 w 662"/>
                  <a:gd name="T5" fmla="*/ 2354 h 2892"/>
                  <a:gd name="T6" fmla="*/ 515 w 662"/>
                  <a:gd name="T7" fmla="*/ 1085 h 2892"/>
                  <a:gd name="T8" fmla="*/ 422 w 662"/>
                  <a:gd name="T9" fmla="*/ 190 h 2892"/>
                  <a:gd name="T10" fmla="*/ 337 w 662"/>
                  <a:gd name="T11" fmla="*/ 21 h 2892"/>
                  <a:gd name="T12" fmla="*/ 111 w 662"/>
                  <a:gd name="T13" fmla="*/ 148 h 2892"/>
                  <a:gd name="T14" fmla="*/ 140 w 662"/>
                  <a:gd name="T15" fmla="*/ 2002 h 2892"/>
                  <a:gd name="T16" fmla="*/ 23 w 662"/>
                  <a:gd name="T17" fmla="*/ 2562 h 2892"/>
                  <a:gd name="T18" fmla="*/ 174 w 662"/>
                  <a:gd name="T19" fmla="*/ 2826 h 2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2" h="2892">
                    <a:moveTo>
                      <a:pt x="174" y="2826"/>
                    </a:moveTo>
                    <a:cubicBezTo>
                      <a:pt x="279" y="2892"/>
                      <a:pt x="389" y="2806"/>
                      <a:pt x="464" y="2734"/>
                    </a:cubicBezTo>
                    <a:cubicBezTo>
                      <a:pt x="563" y="2633"/>
                      <a:pt x="662" y="2504"/>
                      <a:pt x="650" y="2354"/>
                    </a:cubicBezTo>
                    <a:cubicBezTo>
                      <a:pt x="617" y="1930"/>
                      <a:pt x="599" y="1503"/>
                      <a:pt x="515" y="1085"/>
                    </a:cubicBezTo>
                    <a:cubicBezTo>
                      <a:pt x="455" y="790"/>
                      <a:pt x="470" y="486"/>
                      <a:pt x="422" y="190"/>
                    </a:cubicBezTo>
                    <a:cubicBezTo>
                      <a:pt x="403" y="131"/>
                      <a:pt x="404" y="48"/>
                      <a:pt x="337" y="21"/>
                    </a:cubicBezTo>
                    <a:cubicBezTo>
                      <a:pt x="245" y="0"/>
                      <a:pt x="115" y="34"/>
                      <a:pt x="111" y="148"/>
                    </a:cubicBezTo>
                    <a:cubicBezTo>
                      <a:pt x="61" y="765"/>
                      <a:pt x="141" y="1384"/>
                      <a:pt x="140" y="2002"/>
                    </a:cubicBezTo>
                    <a:cubicBezTo>
                      <a:pt x="145" y="2197"/>
                      <a:pt x="55" y="2374"/>
                      <a:pt x="23" y="2562"/>
                    </a:cubicBezTo>
                    <a:cubicBezTo>
                      <a:pt x="0" y="2674"/>
                      <a:pt x="74" y="2782"/>
                      <a:pt x="174" y="282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0048" tIns="65024" rIns="130048" bIns="6502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5120"/>
              </a:p>
            </p:txBody>
          </p:sp>
          <p:sp>
            <p:nvSpPr>
              <p:cNvPr id="168" name="Freeform 17"/>
              <p:cNvSpPr>
                <a:spLocks/>
              </p:cNvSpPr>
              <p:nvPr/>
            </p:nvSpPr>
            <p:spPr bwMode="auto">
              <a:xfrm flipV="1">
                <a:off x="3985" y="1954"/>
                <a:ext cx="117" cy="86"/>
              </a:xfrm>
              <a:custGeom>
                <a:avLst/>
                <a:gdLst>
                  <a:gd name="T0" fmla="*/ 11 w 744"/>
                  <a:gd name="T1" fmla="*/ 228 h 549"/>
                  <a:gd name="T2" fmla="*/ 452 w 744"/>
                  <a:gd name="T3" fmla="*/ 531 h 549"/>
                  <a:gd name="T4" fmla="*/ 636 w 744"/>
                  <a:gd name="T5" fmla="*/ 251 h 549"/>
                  <a:gd name="T6" fmla="*/ 329 w 744"/>
                  <a:gd name="T7" fmla="*/ 101 h 549"/>
                  <a:gd name="T8" fmla="*/ 39 w 744"/>
                  <a:gd name="T9" fmla="*/ 53 h 549"/>
                  <a:gd name="T10" fmla="*/ 11 w 744"/>
                  <a:gd name="T11" fmla="*/ 228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4" h="549">
                    <a:moveTo>
                      <a:pt x="11" y="228"/>
                    </a:moveTo>
                    <a:cubicBezTo>
                      <a:pt x="148" y="340"/>
                      <a:pt x="263" y="512"/>
                      <a:pt x="452" y="531"/>
                    </a:cubicBezTo>
                    <a:cubicBezTo>
                      <a:pt x="593" y="549"/>
                      <a:pt x="744" y="375"/>
                      <a:pt x="636" y="251"/>
                    </a:cubicBezTo>
                    <a:cubicBezTo>
                      <a:pt x="542" y="185"/>
                      <a:pt x="427" y="159"/>
                      <a:pt x="329" y="101"/>
                    </a:cubicBezTo>
                    <a:cubicBezTo>
                      <a:pt x="243" y="54"/>
                      <a:pt x="134" y="0"/>
                      <a:pt x="39" y="53"/>
                    </a:cubicBezTo>
                    <a:cubicBezTo>
                      <a:pt x="0" y="101"/>
                      <a:pt x="19" y="171"/>
                      <a:pt x="11" y="2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0048" tIns="65024" rIns="130048" bIns="6502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5120"/>
              </a:p>
            </p:txBody>
          </p:sp>
          <p:sp>
            <p:nvSpPr>
              <p:cNvPr id="169" name="Freeform 18"/>
              <p:cNvSpPr>
                <a:spLocks/>
              </p:cNvSpPr>
              <p:nvPr/>
            </p:nvSpPr>
            <p:spPr bwMode="auto">
              <a:xfrm flipV="1">
                <a:off x="966" y="1966"/>
                <a:ext cx="46" cy="164"/>
              </a:xfrm>
              <a:custGeom>
                <a:avLst/>
                <a:gdLst>
                  <a:gd name="T0" fmla="*/ 0 w 292"/>
                  <a:gd name="T1" fmla="*/ 920 h 1045"/>
                  <a:gd name="T2" fmla="*/ 230 w 292"/>
                  <a:gd name="T3" fmla="*/ 799 h 1045"/>
                  <a:gd name="T4" fmla="*/ 165 w 292"/>
                  <a:gd name="T5" fmla="*/ 0 h 1045"/>
                  <a:gd name="T6" fmla="*/ 32 w 292"/>
                  <a:gd name="T7" fmla="*/ 92 h 1045"/>
                  <a:gd name="T8" fmla="*/ 0 w 292"/>
                  <a:gd name="T9" fmla="*/ 920 h 10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1045">
                    <a:moveTo>
                      <a:pt x="0" y="920"/>
                    </a:moveTo>
                    <a:cubicBezTo>
                      <a:pt x="53" y="1045"/>
                      <a:pt x="292" y="922"/>
                      <a:pt x="230" y="799"/>
                    </a:cubicBezTo>
                    <a:cubicBezTo>
                      <a:pt x="171" y="536"/>
                      <a:pt x="246" y="261"/>
                      <a:pt x="165" y="0"/>
                    </a:cubicBezTo>
                    <a:cubicBezTo>
                      <a:pt x="111" y="16"/>
                      <a:pt x="24" y="11"/>
                      <a:pt x="32" y="92"/>
                    </a:cubicBezTo>
                    <a:cubicBezTo>
                      <a:pt x="12" y="367"/>
                      <a:pt x="101" y="654"/>
                      <a:pt x="0" y="92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0048" tIns="65024" rIns="130048" bIns="6502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5120"/>
              </a:p>
            </p:txBody>
          </p:sp>
          <p:sp>
            <p:nvSpPr>
              <p:cNvPr id="170" name="Freeform 19"/>
              <p:cNvSpPr>
                <a:spLocks noEditPoints="1"/>
              </p:cNvSpPr>
              <p:nvPr/>
            </p:nvSpPr>
            <p:spPr bwMode="auto">
              <a:xfrm flipV="1">
                <a:off x="3374" y="1983"/>
                <a:ext cx="395" cy="390"/>
              </a:xfrm>
              <a:custGeom>
                <a:avLst/>
                <a:gdLst>
                  <a:gd name="T0" fmla="*/ 2078 w 2516"/>
                  <a:gd name="T1" fmla="*/ 2360 h 2486"/>
                  <a:gd name="T2" fmla="*/ 2225 w 2516"/>
                  <a:gd name="T3" fmla="*/ 2441 h 2486"/>
                  <a:gd name="T4" fmla="*/ 2374 w 2516"/>
                  <a:gd name="T5" fmla="*/ 2165 h 2486"/>
                  <a:gd name="T6" fmla="*/ 2467 w 2516"/>
                  <a:gd name="T7" fmla="*/ 1890 h 2486"/>
                  <a:gd name="T8" fmla="*/ 2234 w 2516"/>
                  <a:gd name="T9" fmla="*/ 1166 h 2486"/>
                  <a:gd name="T10" fmla="*/ 1788 w 2516"/>
                  <a:gd name="T11" fmla="*/ 779 h 2486"/>
                  <a:gd name="T12" fmla="*/ 1025 w 2516"/>
                  <a:gd name="T13" fmla="*/ 742 h 2486"/>
                  <a:gd name="T14" fmla="*/ 797 w 2516"/>
                  <a:gd name="T15" fmla="*/ 648 h 2486"/>
                  <a:gd name="T16" fmla="*/ 1912 w 2516"/>
                  <a:gd name="T17" fmla="*/ 636 h 2486"/>
                  <a:gd name="T18" fmla="*/ 2051 w 2516"/>
                  <a:gd name="T19" fmla="*/ 475 h 2486"/>
                  <a:gd name="T20" fmla="*/ 1804 w 2516"/>
                  <a:gd name="T21" fmla="*/ 390 h 2486"/>
                  <a:gd name="T22" fmla="*/ 1415 w 2516"/>
                  <a:gd name="T23" fmla="*/ 274 h 2486"/>
                  <a:gd name="T24" fmla="*/ 418 w 2516"/>
                  <a:gd name="T25" fmla="*/ 403 h 2486"/>
                  <a:gd name="T26" fmla="*/ 375 w 2516"/>
                  <a:gd name="T27" fmla="*/ 35 h 2486"/>
                  <a:gd name="T28" fmla="*/ 89 w 2516"/>
                  <a:gd name="T29" fmla="*/ 173 h 2486"/>
                  <a:gd name="T30" fmla="*/ 123 w 2516"/>
                  <a:gd name="T31" fmla="*/ 902 h 2486"/>
                  <a:gd name="T32" fmla="*/ 299 w 2516"/>
                  <a:gd name="T33" fmla="*/ 2017 h 2486"/>
                  <a:gd name="T34" fmla="*/ 431 w 2516"/>
                  <a:gd name="T35" fmla="*/ 2235 h 2486"/>
                  <a:gd name="T36" fmla="*/ 920 w 2516"/>
                  <a:gd name="T37" fmla="*/ 2213 h 2486"/>
                  <a:gd name="T38" fmla="*/ 1233 w 2516"/>
                  <a:gd name="T39" fmla="*/ 1916 h 2486"/>
                  <a:gd name="T40" fmla="*/ 1425 w 2516"/>
                  <a:gd name="T41" fmla="*/ 1531 h 2486"/>
                  <a:gd name="T42" fmla="*/ 1229 w 2516"/>
                  <a:gd name="T43" fmla="*/ 1105 h 2486"/>
                  <a:gd name="T44" fmla="*/ 1579 w 2516"/>
                  <a:gd name="T45" fmla="*/ 1122 h 2486"/>
                  <a:gd name="T46" fmla="*/ 1589 w 2516"/>
                  <a:gd name="T47" fmla="*/ 1381 h 2486"/>
                  <a:gd name="T48" fmla="*/ 1404 w 2516"/>
                  <a:gd name="T49" fmla="*/ 2113 h 2486"/>
                  <a:gd name="T50" fmla="*/ 1413 w 2516"/>
                  <a:gd name="T51" fmla="*/ 2346 h 2486"/>
                  <a:gd name="T52" fmla="*/ 1639 w 2516"/>
                  <a:gd name="T53" fmla="*/ 2293 h 2486"/>
                  <a:gd name="T54" fmla="*/ 1703 w 2516"/>
                  <a:gd name="T55" fmla="*/ 1923 h 2486"/>
                  <a:gd name="T56" fmla="*/ 1855 w 2516"/>
                  <a:gd name="T57" fmla="*/ 1547 h 2486"/>
                  <a:gd name="T58" fmla="*/ 2007 w 2516"/>
                  <a:gd name="T59" fmla="*/ 1578 h 2486"/>
                  <a:gd name="T60" fmla="*/ 2108 w 2516"/>
                  <a:gd name="T61" fmla="*/ 1916 h 2486"/>
                  <a:gd name="T62" fmla="*/ 2078 w 2516"/>
                  <a:gd name="T63" fmla="*/ 2360 h 2486"/>
                  <a:gd name="T64" fmla="*/ 622 w 2516"/>
                  <a:gd name="T65" fmla="*/ 1900 h 2486"/>
                  <a:gd name="T66" fmla="*/ 490 w 2516"/>
                  <a:gd name="T67" fmla="*/ 1608 h 2486"/>
                  <a:gd name="T68" fmla="*/ 452 w 2516"/>
                  <a:gd name="T69" fmla="*/ 1174 h 2486"/>
                  <a:gd name="T70" fmla="*/ 853 w 2516"/>
                  <a:gd name="T71" fmla="*/ 1099 h 2486"/>
                  <a:gd name="T72" fmla="*/ 1083 w 2516"/>
                  <a:gd name="T73" fmla="*/ 1358 h 2486"/>
                  <a:gd name="T74" fmla="*/ 856 w 2516"/>
                  <a:gd name="T75" fmla="*/ 1779 h 2486"/>
                  <a:gd name="T76" fmla="*/ 622 w 2516"/>
                  <a:gd name="T77" fmla="*/ 1900 h 2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516" h="2486">
                    <a:moveTo>
                      <a:pt x="2078" y="2360"/>
                    </a:moveTo>
                    <a:cubicBezTo>
                      <a:pt x="2097" y="2415"/>
                      <a:pt x="2165" y="2486"/>
                      <a:pt x="2225" y="2441"/>
                    </a:cubicBezTo>
                    <a:cubicBezTo>
                      <a:pt x="2332" y="2392"/>
                      <a:pt x="2355" y="2269"/>
                      <a:pt x="2374" y="2165"/>
                    </a:cubicBezTo>
                    <a:cubicBezTo>
                      <a:pt x="2392" y="2068"/>
                      <a:pt x="2516" y="1998"/>
                      <a:pt x="2467" y="1890"/>
                    </a:cubicBezTo>
                    <a:cubicBezTo>
                      <a:pt x="2379" y="1652"/>
                      <a:pt x="2342" y="1396"/>
                      <a:pt x="2234" y="1166"/>
                    </a:cubicBezTo>
                    <a:cubicBezTo>
                      <a:pt x="2131" y="996"/>
                      <a:pt x="1972" y="854"/>
                      <a:pt x="1788" y="779"/>
                    </a:cubicBezTo>
                    <a:cubicBezTo>
                      <a:pt x="1534" y="766"/>
                      <a:pt x="1277" y="782"/>
                      <a:pt x="1025" y="742"/>
                    </a:cubicBezTo>
                    <a:cubicBezTo>
                      <a:pt x="942" y="731"/>
                      <a:pt x="865" y="696"/>
                      <a:pt x="797" y="648"/>
                    </a:cubicBezTo>
                    <a:cubicBezTo>
                      <a:pt x="1156" y="498"/>
                      <a:pt x="1542" y="608"/>
                      <a:pt x="1912" y="636"/>
                    </a:cubicBezTo>
                    <a:cubicBezTo>
                      <a:pt x="1997" y="657"/>
                      <a:pt x="2113" y="561"/>
                      <a:pt x="2051" y="475"/>
                    </a:cubicBezTo>
                    <a:cubicBezTo>
                      <a:pt x="2010" y="381"/>
                      <a:pt x="1887" y="402"/>
                      <a:pt x="1804" y="390"/>
                    </a:cubicBezTo>
                    <a:cubicBezTo>
                      <a:pt x="1663" y="397"/>
                      <a:pt x="1554" y="281"/>
                      <a:pt x="1415" y="274"/>
                    </a:cubicBezTo>
                    <a:cubicBezTo>
                      <a:pt x="1078" y="251"/>
                      <a:pt x="748" y="347"/>
                      <a:pt x="418" y="403"/>
                    </a:cubicBezTo>
                    <a:cubicBezTo>
                      <a:pt x="408" y="282"/>
                      <a:pt x="448" y="141"/>
                      <a:pt x="375" y="35"/>
                    </a:cubicBezTo>
                    <a:cubicBezTo>
                      <a:pt x="262" y="0"/>
                      <a:pt x="127" y="58"/>
                      <a:pt x="89" y="173"/>
                    </a:cubicBezTo>
                    <a:cubicBezTo>
                      <a:pt x="0" y="411"/>
                      <a:pt x="95" y="662"/>
                      <a:pt x="123" y="902"/>
                    </a:cubicBezTo>
                    <a:cubicBezTo>
                      <a:pt x="162" y="1277"/>
                      <a:pt x="248" y="1644"/>
                      <a:pt x="299" y="2017"/>
                    </a:cubicBezTo>
                    <a:cubicBezTo>
                      <a:pt x="312" y="2102"/>
                      <a:pt x="329" y="2216"/>
                      <a:pt x="431" y="2235"/>
                    </a:cubicBezTo>
                    <a:cubicBezTo>
                      <a:pt x="594" y="2250"/>
                      <a:pt x="758" y="2234"/>
                      <a:pt x="920" y="2213"/>
                    </a:cubicBezTo>
                    <a:cubicBezTo>
                      <a:pt x="1085" y="2207"/>
                      <a:pt x="1154" y="2034"/>
                      <a:pt x="1233" y="1916"/>
                    </a:cubicBezTo>
                    <a:cubicBezTo>
                      <a:pt x="1295" y="1788"/>
                      <a:pt x="1399" y="1674"/>
                      <a:pt x="1425" y="1531"/>
                    </a:cubicBezTo>
                    <a:cubicBezTo>
                      <a:pt x="1396" y="1375"/>
                      <a:pt x="1284" y="1252"/>
                      <a:pt x="1229" y="1105"/>
                    </a:cubicBezTo>
                    <a:cubicBezTo>
                      <a:pt x="1343" y="1092"/>
                      <a:pt x="1478" y="1045"/>
                      <a:pt x="1579" y="1122"/>
                    </a:cubicBezTo>
                    <a:cubicBezTo>
                      <a:pt x="1636" y="1198"/>
                      <a:pt x="1604" y="1297"/>
                      <a:pt x="1589" y="1381"/>
                    </a:cubicBezTo>
                    <a:cubicBezTo>
                      <a:pt x="1528" y="1625"/>
                      <a:pt x="1473" y="1871"/>
                      <a:pt x="1404" y="2113"/>
                    </a:cubicBezTo>
                    <a:cubicBezTo>
                      <a:pt x="1386" y="2190"/>
                      <a:pt x="1348" y="2281"/>
                      <a:pt x="1413" y="2346"/>
                    </a:cubicBezTo>
                    <a:cubicBezTo>
                      <a:pt x="1483" y="2407"/>
                      <a:pt x="1590" y="2359"/>
                      <a:pt x="1639" y="2293"/>
                    </a:cubicBezTo>
                    <a:cubicBezTo>
                      <a:pt x="1711" y="2183"/>
                      <a:pt x="1664" y="2043"/>
                      <a:pt x="1703" y="1923"/>
                    </a:cubicBezTo>
                    <a:cubicBezTo>
                      <a:pt x="1742" y="1794"/>
                      <a:pt x="1780" y="1661"/>
                      <a:pt x="1855" y="1547"/>
                    </a:cubicBezTo>
                    <a:cubicBezTo>
                      <a:pt x="1904" y="1531"/>
                      <a:pt x="1983" y="1517"/>
                      <a:pt x="2007" y="1578"/>
                    </a:cubicBezTo>
                    <a:cubicBezTo>
                      <a:pt x="2058" y="1684"/>
                      <a:pt x="2091" y="1799"/>
                      <a:pt x="2108" y="1916"/>
                    </a:cubicBezTo>
                    <a:cubicBezTo>
                      <a:pt x="2135" y="2066"/>
                      <a:pt x="2020" y="2211"/>
                      <a:pt x="2078" y="2360"/>
                    </a:cubicBezTo>
                    <a:moveTo>
                      <a:pt x="622" y="1900"/>
                    </a:moveTo>
                    <a:cubicBezTo>
                      <a:pt x="523" y="1840"/>
                      <a:pt x="511" y="1710"/>
                      <a:pt x="490" y="1608"/>
                    </a:cubicBezTo>
                    <a:cubicBezTo>
                      <a:pt x="473" y="1464"/>
                      <a:pt x="435" y="1319"/>
                      <a:pt x="452" y="1174"/>
                    </a:cubicBezTo>
                    <a:cubicBezTo>
                      <a:pt x="575" y="1112"/>
                      <a:pt x="716" y="1090"/>
                      <a:pt x="853" y="1099"/>
                    </a:cubicBezTo>
                    <a:cubicBezTo>
                      <a:pt x="984" y="1108"/>
                      <a:pt x="1082" y="1230"/>
                      <a:pt x="1083" y="1358"/>
                    </a:cubicBezTo>
                    <a:cubicBezTo>
                      <a:pt x="1113" y="1534"/>
                      <a:pt x="962" y="1662"/>
                      <a:pt x="856" y="1779"/>
                    </a:cubicBezTo>
                    <a:cubicBezTo>
                      <a:pt x="792" y="1834"/>
                      <a:pt x="716" y="1931"/>
                      <a:pt x="622" y="19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0048" tIns="65024" rIns="130048" bIns="6502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5120"/>
              </a:p>
            </p:txBody>
          </p:sp>
          <p:sp>
            <p:nvSpPr>
              <p:cNvPr id="171" name="Freeform 20"/>
              <p:cNvSpPr>
                <a:spLocks/>
              </p:cNvSpPr>
              <p:nvPr/>
            </p:nvSpPr>
            <p:spPr bwMode="auto">
              <a:xfrm flipV="1">
                <a:off x="3890" y="2151"/>
                <a:ext cx="157" cy="261"/>
              </a:xfrm>
              <a:custGeom>
                <a:avLst/>
                <a:gdLst>
                  <a:gd name="T0" fmla="*/ 276 w 999"/>
                  <a:gd name="T1" fmla="*/ 1560 h 1661"/>
                  <a:gd name="T2" fmla="*/ 529 w 999"/>
                  <a:gd name="T3" fmla="*/ 1650 h 1661"/>
                  <a:gd name="T4" fmla="*/ 944 w 999"/>
                  <a:gd name="T5" fmla="*/ 1353 h 1661"/>
                  <a:gd name="T6" fmla="*/ 998 w 999"/>
                  <a:gd name="T7" fmla="*/ 756 h 1661"/>
                  <a:gd name="T8" fmla="*/ 912 w 999"/>
                  <a:gd name="T9" fmla="*/ 88 h 1661"/>
                  <a:gd name="T10" fmla="*/ 691 w 999"/>
                  <a:gd name="T11" fmla="*/ 33 h 1661"/>
                  <a:gd name="T12" fmla="*/ 650 w 999"/>
                  <a:gd name="T13" fmla="*/ 963 h 1661"/>
                  <a:gd name="T14" fmla="*/ 422 w 999"/>
                  <a:gd name="T15" fmla="*/ 1229 h 1661"/>
                  <a:gd name="T16" fmla="*/ 140 w 999"/>
                  <a:gd name="T17" fmla="*/ 1115 h 1661"/>
                  <a:gd name="T18" fmla="*/ 33 w 999"/>
                  <a:gd name="T19" fmla="*/ 1424 h 1661"/>
                  <a:gd name="T20" fmla="*/ 276 w 999"/>
                  <a:gd name="T21" fmla="*/ 1560 h 16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99" h="1661">
                    <a:moveTo>
                      <a:pt x="276" y="1560"/>
                    </a:moveTo>
                    <a:cubicBezTo>
                      <a:pt x="365" y="1576"/>
                      <a:pt x="444" y="1621"/>
                      <a:pt x="529" y="1650"/>
                    </a:cubicBezTo>
                    <a:cubicBezTo>
                      <a:pt x="713" y="1661"/>
                      <a:pt x="895" y="1532"/>
                      <a:pt x="944" y="1353"/>
                    </a:cubicBezTo>
                    <a:cubicBezTo>
                      <a:pt x="995" y="1159"/>
                      <a:pt x="995" y="955"/>
                      <a:pt x="998" y="756"/>
                    </a:cubicBezTo>
                    <a:cubicBezTo>
                      <a:pt x="999" y="532"/>
                      <a:pt x="999" y="298"/>
                      <a:pt x="912" y="88"/>
                    </a:cubicBezTo>
                    <a:cubicBezTo>
                      <a:pt x="872" y="0"/>
                      <a:pt x="767" y="15"/>
                      <a:pt x="691" y="33"/>
                    </a:cubicBezTo>
                    <a:cubicBezTo>
                      <a:pt x="616" y="339"/>
                      <a:pt x="708" y="656"/>
                      <a:pt x="650" y="963"/>
                    </a:cubicBezTo>
                    <a:cubicBezTo>
                      <a:pt x="624" y="1080"/>
                      <a:pt x="548" y="1206"/>
                      <a:pt x="422" y="1229"/>
                    </a:cubicBezTo>
                    <a:cubicBezTo>
                      <a:pt x="321" y="1206"/>
                      <a:pt x="253" y="1084"/>
                      <a:pt x="140" y="1115"/>
                    </a:cubicBezTo>
                    <a:cubicBezTo>
                      <a:pt x="2" y="1141"/>
                      <a:pt x="0" y="1318"/>
                      <a:pt x="33" y="1424"/>
                    </a:cubicBezTo>
                    <a:cubicBezTo>
                      <a:pt x="64" y="1530"/>
                      <a:pt x="188" y="1535"/>
                      <a:pt x="276" y="15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0048" tIns="65024" rIns="130048" bIns="6502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5120"/>
              </a:p>
            </p:txBody>
          </p:sp>
          <p:sp>
            <p:nvSpPr>
              <p:cNvPr id="172" name="Freeform 21"/>
              <p:cNvSpPr>
                <a:spLocks/>
              </p:cNvSpPr>
              <p:nvPr/>
            </p:nvSpPr>
            <p:spPr bwMode="auto">
              <a:xfrm flipV="1">
                <a:off x="4143" y="2253"/>
                <a:ext cx="215" cy="147"/>
              </a:xfrm>
              <a:custGeom>
                <a:avLst/>
                <a:gdLst>
                  <a:gd name="T0" fmla="*/ 747 w 1376"/>
                  <a:gd name="T1" fmla="*/ 787 h 936"/>
                  <a:gd name="T2" fmla="*/ 1031 w 1376"/>
                  <a:gd name="T3" fmla="*/ 924 h 936"/>
                  <a:gd name="T4" fmla="*/ 1266 w 1376"/>
                  <a:gd name="T5" fmla="*/ 846 h 936"/>
                  <a:gd name="T6" fmla="*/ 1261 w 1376"/>
                  <a:gd name="T7" fmla="*/ 481 h 936"/>
                  <a:gd name="T8" fmla="*/ 1259 w 1376"/>
                  <a:gd name="T9" fmla="*/ 103 h 936"/>
                  <a:gd name="T10" fmla="*/ 780 w 1376"/>
                  <a:gd name="T11" fmla="*/ 112 h 936"/>
                  <a:gd name="T12" fmla="*/ 880 w 1376"/>
                  <a:gd name="T13" fmla="*/ 454 h 936"/>
                  <a:gd name="T14" fmla="*/ 437 w 1376"/>
                  <a:gd name="T15" fmla="*/ 444 h 936"/>
                  <a:gd name="T16" fmla="*/ 257 w 1376"/>
                  <a:gd name="T17" fmla="*/ 153 h 936"/>
                  <a:gd name="T18" fmla="*/ 68 w 1376"/>
                  <a:gd name="T19" fmla="*/ 135 h 936"/>
                  <a:gd name="T20" fmla="*/ 31 w 1376"/>
                  <a:gd name="T21" fmla="*/ 615 h 936"/>
                  <a:gd name="T22" fmla="*/ 155 w 1376"/>
                  <a:gd name="T23" fmla="*/ 805 h 936"/>
                  <a:gd name="T24" fmla="*/ 747 w 1376"/>
                  <a:gd name="T25" fmla="*/ 787 h 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6" h="936">
                    <a:moveTo>
                      <a:pt x="747" y="787"/>
                    </a:moveTo>
                    <a:cubicBezTo>
                      <a:pt x="841" y="834"/>
                      <a:pt x="919" y="921"/>
                      <a:pt x="1031" y="924"/>
                    </a:cubicBezTo>
                    <a:cubicBezTo>
                      <a:pt x="1112" y="928"/>
                      <a:pt x="1227" y="936"/>
                      <a:pt x="1266" y="846"/>
                    </a:cubicBezTo>
                    <a:cubicBezTo>
                      <a:pt x="1328" y="729"/>
                      <a:pt x="1210" y="602"/>
                      <a:pt x="1261" y="481"/>
                    </a:cubicBezTo>
                    <a:cubicBezTo>
                      <a:pt x="1298" y="361"/>
                      <a:pt x="1376" y="204"/>
                      <a:pt x="1259" y="103"/>
                    </a:cubicBezTo>
                    <a:cubicBezTo>
                      <a:pt x="1124" y="7"/>
                      <a:pt x="908" y="0"/>
                      <a:pt x="780" y="112"/>
                    </a:cubicBezTo>
                    <a:cubicBezTo>
                      <a:pt x="722" y="238"/>
                      <a:pt x="911" y="321"/>
                      <a:pt x="880" y="454"/>
                    </a:cubicBezTo>
                    <a:cubicBezTo>
                      <a:pt x="734" y="414"/>
                      <a:pt x="585" y="422"/>
                      <a:pt x="437" y="444"/>
                    </a:cubicBezTo>
                    <a:cubicBezTo>
                      <a:pt x="349" y="368"/>
                      <a:pt x="355" y="225"/>
                      <a:pt x="257" y="153"/>
                    </a:cubicBezTo>
                    <a:cubicBezTo>
                      <a:pt x="204" y="108"/>
                      <a:pt x="131" y="132"/>
                      <a:pt x="68" y="135"/>
                    </a:cubicBezTo>
                    <a:cubicBezTo>
                      <a:pt x="0" y="285"/>
                      <a:pt x="25" y="455"/>
                      <a:pt x="31" y="615"/>
                    </a:cubicBezTo>
                    <a:cubicBezTo>
                      <a:pt x="38" y="690"/>
                      <a:pt x="64" y="796"/>
                      <a:pt x="155" y="805"/>
                    </a:cubicBezTo>
                    <a:cubicBezTo>
                      <a:pt x="352" y="817"/>
                      <a:pt x="551" y="731"/>
                      <a:pt x="747" y="78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0048" tIns="65024" rIns="130048" bIns="6502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5120"/>
              </a:p>
            </p:txBody>
          </p:sp>
          <p:sp>
            <p:nvSpPr>
              <p:cNvPr id="173" name="Freeform 22"/>
              <p:cNvSpPr>
                <a:spLocks/>
              </p:cNvSpPr>
              <p:nvPr/>
            </p:nvSpPr>
            <p:spPr bwMode="auto">
              <a:xfrm flipV="1">
                <a:off x="4738" y="2245"/>
                <a:ext cx="130" cy="117"/>
              </a:xfrm>
              <a:custGeom>
                <a:avLst/>
                <a:gdLst>
                  <a:gd name="T0" fmla="*/ 108 w 831"/>
                  <a:gd name="T1" fmla="*/ 667 h 747"/>
                  <a:gd name="T2" fmla="*/ 737 w 831"/>
                  <a:gd name="T3" fmla="*/ 335 h 747"/>
                  <a:gd name="T4" fmla="*/ 450 w 831"/>
                  <a:gd name="T5" fmla="*/ 46 h 747"/>
                  <a:gd name="T6" fmla="*/ 18 w 831"/>
                  <a:gd name="T7" fmla="*/ 224 h 747"/>
                  <a:gd name="T8" fmla="*/ 51 w 831"/>
                  <a:gd name="T9" fmla="*/ 463 h 747"/>
                  <a:gd name="T10" fmla="*/ 108 w 831"/>
                  <a:gd name="T11" fmla="*/ 667 h 7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1" h="747">
                    <a:moveTo>
                      <a:pt x="108" y="667"/>
                    </a:moveTo>
                    <a:cubicBezTo>
                      <a:pt x="375" y="747"/>
                      <a:pt x="592" y="527"/>
                      <a:pt x="737" y="335"/>
                    </a:cubicBezTo>
                    <a:cubicBezTo>
                      <a:pt x="831" y="167"/>
                      <a:pt x="605" y="0"/>
                      <a:pt x="450" y="46"/>
                    </a:cubicBezTo>
                    <a:cubicBezTo>
                      <a:pt x="299" y="80"/>
                      <a:pt x="139" y="123"/>
                      <a:pt x="18" y="224"/>
                    </a:cubicBezTo>
                    <a:cubicBezTo>
                      <a:pt x="25" y="305"/>
                      <a:pt x="77" y="381"/>
                      <a:pt x="51" y="463"/>
                    </a:cubicBezTo>
                    <a:cubicBezTo>
                      <a:pt x="33" y="536"/>
                      <a:pt x="0" y="654"/>
                      <a:pt x="108" y="6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0048" tIns="65024" rIns="130048" bIns="6502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5120"/>
              </a:p>
            </p:txBody>
          </p:sp>
        </p:grpSp>
        <p:grpSp>
          <p:nvGrpSpPr>
            <p:cNvPr id="69" name="Group 27"/>
            <p:cNvGrpSpPr>
              <a:grpSpLocks/>
            </p:cNvGrpSpPr>
            <p:nvPr/>
          </p:nvGrpSpPr>
          <p:grpSpPr bwMode="auto">
            <a:xfrm>
              <a:off x="658813" y="2978150"/>
              <a:ext cx="700088" cy="1160463"/>
              <a:chOff x="415" y="1876"/>
              <a:chExt cx="441" cy="731"/>
            </a:xfrm>
            <a:solidFill>
              <a:schemeClr val="bg1"/>
            </a:solidFill>
          </p:grpSpPr>
          <p:sp>
            <p:nvSpPr>
              <p:cNvPr id="160" name="Freeform 24"/>
              <p:cNvSpPr>
                <a:spLocks/>
              </p:cNvSpPr>
              <p:nvPr/>
            </p:nvSpPr>
            <p:spPr bwMode="auto">
              <a:xfrm flipV="1">
                <a:off x="415" y="1876"/>
                <a:ext cx="426" cy="731"/>
              </a:xfrm>
              <a:custGeom>
                <a:avLst/>
                <a:gdLst>
                  <a:gd name="T0" fmla="*/ 2114 w 2716"/>
                  <a:gd name="T1" fmla="*/ 4639 h 4658"/>
                  <a:gd name="T2" fmla="*/ 1941 w 2716"/>
                  <a:gd name="T3" fmla="*/ 4366 h 4658"/>
                  <a:gd name="T4" fmla="*/ 1864 w 2716"/>
                  <a:gd name="T5" fmla="*/ 4145 h 4658"/>
                  <a:gd name="T6" fmla="*/ 1309 w 2716"/>
                  <a:gd name="T7" fmla="*/ 4032 h 4658"/>
                  <a:gd name="T8" fmla="*/ 1519 w 2716"/>
                  <a:gd name="T9" fmla="*/ 3761 h 4658"/>
                  <a:gd name="T10" fmla="*/ 739 w 2716"/>
                  <a:gd name="T11" fmla="*/ 3382 h 4658"/>
                  <a:gd name="T12" fmla="*/ 640 w 2716"/>
                  <a:gd name="T13" fmla="*/ 3182 h 4658"/>
                  <a:gd name="T14" fmla="*/ 965 w 2716"/>
                  <a:gd name="T15" fmla="*/ 2936 h 4658"/>
                  <a:gd name="T16" fmla="*/ 434 w 2716"/>
                  <a:gd name="T17" fmla="*/ 2201 h 4658"/>
                  <a:gd name="T18" fmla="*/ 441 w 2716"/>
                  <a:gd name="T19" fmla="*/ 1978 h 4658"/>
                  <a:gd name="T20" fmla="*/ 857 w 2716"/>
                  <a:gd name="T21" fmla="*/ 1928 h 4658"/>
                  <a:gd name="T22" fmla="*/ 718 w 2716"/>
                  <a:gd name="T23" fmla="*/ 1154 h 4658"/>
                  <a:gd name="T24" fmla="*/ 888 w 2716"/>
                  <a:gd name="T25" fmla="*/ 1106 h 4658"/>
                  <a:gd name="T26" fmla="*/ 1010 w 2716"/>
                  <a:gd name="T27" fmla="*/ 724 h 4658"/>
                  <a:gd name="T28" fmla="*/ 1184 w 2716"/>
                  <a:gd name="T29" fmla="*/ 1077 h 4658"/>
                  <a:gd name="T30" fmla="*/ 1535 w 2716"/>
                  <a:gd name="T31" fmla="*/ 296 h 4658"/>
                  <a:gd name="T32" fmla="*/ 1663 w 2716"/>
                  <a:gd name="T33" fmla="*/ 340 h 4658"/>
                  <a:gd name="T34" fmla="*/ 1522 w 2716"/>
                  <a:gd name="T35" fmla="*/ 90 h 4658"/>
                  <a:gd name="T36" fmla="*/ 2716 w 2716"/>
                  <a:gd name="T37" fmla="*/ 27 h 4658"/>
                  <a:gd name="T38" fmla="*/ 1468 w 2716"/>
                  <a:gd name="T39" fmla="*/ 188 h 4658"/>
                  <a:gd name="T40" fmla="*/ 448 w 2716"/>
                  <a:gd name="T41" fmla="*/ 696 h 4658"/>
                  <a:gd name="T42" fmla="*/ 689 w 2716"/>
                  <a:gd name="T43" fmla="*/ 921 h 4658"/>
                  <a:gd name="T44" fmla="*/ 567 w 2716"/>
                  <a:gd name="T45" fmla="*/ 1132 h 4658"/>
                  <a:gd name="T46" fmla="*/ 29 w 2716"/>
                  <a:gd name="T47" fmla="*/ 1891 h 4658"/>
                  <a:gd name="T48" fmla="*/ 269 w 2716"/>
                  <a:gd name="T49" fmla="*/ 2020 h 4658"/>
                  <a:gd name="T50" fmla="*/ 304 w 2716"/>
                  <a:gd name="T51" fmla="*/ 2270 h 4658"/>
                  <a:gd name="T52" fmla="*/ 218 w 2716"/>
                  <a:gd name="T53" fmla="*/ 3201 h 4658"/>
                  <a:gd name="T54" fmla="*/ 532 w 2716"/>
                  <a:gd name="T55" fmla="*/ 3235 h 4658"/>
                  <a:gd name="T56" fmla="*/ 654 w 2716"/>
                  <a:gd name="T57" fmla="*/ 3463 h 4658"/>
                  <a:gd name="T58" fmla="*/ 1045 w 2716"/>
                  <a:gd name="T59" fmla="*/ 4336 h 4658"/>
                  <a:gd name="T60" fmla="*/ 1250 w 2716"/>
                  <a:gd name="T61" fmla="*/ 4216 h 4658"/>
                  <a:gd name="T62" fmla="*/ 1500 w 2716"/>
                  <a:gd name="T63" fmla="*/ 4337 h 4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716" h="4658">
                    <a:moveTo>
                      <a:pt x="1500" y="4337"/>
                    </a:moveTo>
                    <a:cubicBezTo>
                      <a:pt x="1697" y="4450"/>
                      <a:pt x="1880" y="4611"/>
                      <a:pt x="2114" y="4639"/>
                    </a:cubicBezTo>
                    <a:cubicBezTo>
                      <a:pt x="2220" y="4658"/>
                      <a:pt x="2328" y="4641"/>
                      <a:pt x="2433" y="4624"/>
                    </a:cubicBezTo>
                    <a:cubicBezTo>
                      <a:pt x="2308" y="4479"/>
                      <a:pt x="2127" y="4400"/>
                      <a:pt x="1941" y="4366"/>
                    </a:cubicBezTo>
                    <a:cubicBezTo>
                      <a:pt x="1793" y="4348"/>
                      <a:pt x="1669" y="4262"/>
                      <a:pt x="1540" y="4195"/>
                    </a:cubicBezTo>
                    <a:cubicBezTo>
                      <a:pt x="1649" y="4187"/>
                      <a:pt x="1762" y="4188"/>
                      <a:pt x="1864" y="4145"/>
                    </a:cubicBezTo>
                    <a:cubicBezTo>
                      <a:pt x="1865" y="4132"/>
                      <a:pt x="1866" y="4106"/>
                      <a:pt x="1867" y="4093"/>
                    </a:cubicBezTo>
                    <a:cubicBezTo>
                      <a:pt x="1691" y="4020"/>
                      <a:pt x="1497" y="4010"/>
                      <a:pt x="1309" y="4032"/>
                    </a:cubicBezTo>
                    <a:cubicBezTo>
                      <a:pt x="1236" y="3969"/>
                      <a:pt x="1163" y="3905"/>
                      <a:pt x="1089" y="3841"/>
                    </a:cubicBezTo>
                    <a:cubicBezTo>
                      <a:pt x="1229" y="3839"/>
                      <a:pt x="1419" y="3877"/>
                      <a:pt x="1519" y="3761"/>
                    </a:cubicBezTo>
                    <a:cubicBezTo>
                      <a:pt x="1359" y="3636"/>
                      <a:pt x="1131" y="3663"/>
                      <a:pt x="938" y="3663"/>
                    </a:cubicBezTo>
                    <a:cubicBezTo>
                      <a:pt x="865" y="3574"/>
                      <a:pt x="800" y="3479"/>
                      <a:pt x="739" y="3382"/>
                    </a:cubicBezTo>
                    <a:cubicBezTo>
                      <a:pt x="902" y="3415"/>
                      <a:pt x="1081" y="3466"/>
                      <a:pt x="1241" y="3394"/>
                    </a:cubicBezTo>
                    <a:cubicBezTo>
                      <a:pt x="1066" y="3267"/>
                      <a:pt x="859" y="3179"/>
                      <a:pt x="640" y="3182"/>
                    </a:cubicBezTo>
                    <a:cubicBezTo>
                      <a:pt x="587" y="3056"/>
                      <a:pt x="542" y="2926"/>
                      <a:pt x="507" y="2793"/>
                    </a:cubicBezTo>
                    <a:cubicBezTo>
                      <a:pt x="648" y="2872"/>
                      <a:pt x="802" y="2929"/>
                      <a:pt x="965" y="2936"/>
                    </a:cubicBezTo>
                    <a:cubicBezTo>
                      <a:pt x="858" y="2753"/>
                      <a:pt x="661" y="2642"/>
                      <a:pt x="464" y="2579"/>
                    </a:cubicBezTo>
                    <a:cubicBezTo>
                      <a:pt x="449" y="2454"/>
                      <a:pt x="439" y="2328"/>
                      <a:pt x="434" y="2201"/>
                    </a:cubicBezTo>
                    <a:cubicBezTo>
                      <a:pt x="572" y="2328"/>
                      <a:pt x="719" y="2450"/>
                      <a:pt x="895" y="2522"/>
                    </a:cubicBezTo>
                    <a:cubicBezTo>
                      <a:pt x="810" y="2295"/>
                      <a:pt x="619" y="2133"/>
                      <a:pt x="441" y="1978"/>
                    </a:cubicBezTo>
                    <a:cubicBezTo>
                      <a:pt x="460" y="1869"/>
                      <a:pt x="483" y="1760"/>
                      <a:pt x="512" y="1653"/>
                    </a:cubicBezTo>
                    <a:cubicBezTo>
                      <a:pt x="606" y="1768"/>
                      <a:pt x="714" y="1876"/>
                      <a:pt x="857" y="1928"/>
                    </a:cubicBezTo>
                    <a:cubicBezTo>
                      <a:pt x="831" y="1736"/>
                      <a:pt x="725" y="1568"/>
                      <a:pt x="584" y="1440"/>
                    </a:cubicBezTo>
                    <a:cubicBezTo>
                      <a:pt x="628" y="1344"/>
                      <a:pt x="673" y="1249"/>
                      <a:pt x="718" y="1154"/>
                    </a:cubicBezTo>
                    <a:cubicBezTo>
                      <a:pt x="756" y="1310"/>
                      <a:pt x="783" y="1486"/>
                      <a:pt x="914" y="1595"/>
                    </a:cubicBezTo>
                    <a:cubicBezTo>
                      <a:pt x="939" y="1433"/>
                      <a:pt x="939" y="1264"/>
                      <a:pt x="888" y="1106"/>
                    </a:cubicBezTo>
                    <a:cubicBezTo>
                      <a:pt x="877" y="1052"/>
                      <a:pt x="844" y="997"/>
                      <a:pt x="854" y="941"/>
                    </a:cubicBezTo>
                    <a:cubicBezTo>
                      <a:pt x="895" y="861"/>
                      <a:pt x="957" y="795"/>
                      <a:pt x="1010" y="724"/>
                    </a:cubicBezTo>
                    <a:cubicBezTo>
                      <a:pt x="1035" y="876"/>
                      <a:pt x="1046" y="1034"/>
                      <a:pt x="1111" y="1176"/>
                    </a:cubicBezTo>
                    <a:cubicBezTo>
                      <a:pt x="1164" y="1180"/>
                      <a:pt x="1173" y="1116"/>
                      <a:pt x="1184" y="1077"/>
                    </a:cubicBezTo>
                    <a:cubicBezTo>
                      <a:pt x="1209" y="912"/>
                      <a:pt x="1174" y="745"/>
                      <a:pt x="1142" y="584"/>
                    </a:cubicBezTo>
                    <a:cubicBezTo>
                      <a:pt x="1262" y="474"/>
                      <a:pt x="1386" y="366"/>
                      <a:pt x="1535" y="296"/>
                    </a:cubicBezTo>
                    <a:cubicBezTo>
                      <a:pt x="1565" y="347"/>
                      <a:pt x="1595" y="397"/>
                      <a:pt x="1628" y="446"/>
                    </a:cubicBezTo>
                    <a:cubicBezTo>
                      <a:pt x="1637" y="419"/>
                      <a:pt x="1654" y="366"/>
                      <a:pt x="1663" y="340"/>
                    </a:cubicBezTo>
                    <a:cubicBezTo>
                      <a:pt x="1626" y="269"/>
                      <a:pt x="1588" y="198"/>
                      <a:pt x="1549" y="128"/>
                    </a:cubicBezTo>
                    <a:lnTo>
                      <a:pt x="1522" y="90"/>
                    </a:lnTo>
                    <a:cubicBezTo>
                      <a:pt x="1513" y="78"/>
                      <a:pt x="1494" y="52"/>
                      <a:pt x="1485" y="39"/>
                    </a:cubicBezTo>
                    <a:cubicBezTo>
                      <a:pt x="1895" y="26"/>
                      <a:pt x="2306" y="51"/>
                      <a:pt x="2716" y="27"/>
                    </a:cubicBezTo>
                    <a:cubicBezTo>
                      <a:pt x="2269" y="0"/>
                      <a:pt x="1821" y="14"/>
                      <a:pt x="1375" y="11"/>
                    </a:cubicBezTo>
                    <a:cubicBezTo>
                      <a:pt x="1407" y="69"/>
                      <a:pt x="1442" y="127"/>
                      <a:pt x="1468" y="188"/>
                    </a:cubicBezTo>
                    <a:cubicBezTo>
                      <a:pt x="1334" y="274"/>
                      <a:pt x="1204" y="366"/>
                      <a:pt x="1078" y="461"/>
                    </a:cubicBezTo>
                    <a:cubicBezTo>
                      <a:pt x="861" y="511"/>
                      <a:pt x="608" y="517"/>
                      <a:pt x="448" y="696"/>
                    </a:cubicBezTo>
                    <a:cubicBezTo>
                      <a:pt x="590" y="719"/>
                      <a:pt x="735" y="705"/>
                      <a:pt x="874" y="668"/>
                    </a:cubicBezTo>
                    <a:cubicBezTo>
                      <a:pt x="809" y="750"/>
                      <a:pt x="747" y="834"/>
                      <a:pt x="689" y="921"/>
                    </a:cubicBezTo>
                    <a:cubicBezTo>
                      <a:pt x="481" y="954"/>
                      <a:pt x="268" y="1053"/>
                      <a:pt x="170" y="1251"/>
                    </a:cubicBezTo>
                    <a:cubicBezTo>
                      <a:pt x="310" y="1244"/>
                      <a:pt x="441" y="1191"/>
                      <a:pt x="567" y="1132"/>
                    </a:cubicBezTo>
                    <a:cubicBezTo>
                      <a:pt x="517" y="1235"/>
                      <a:pt x="498" y="1370"/>
                      <a:pt x="386" y="1428"/>
                    </a:cubicBezTo>
                    <a:cubicBezTo>
                      <a:pt x="217" y="1535"/>
                      <a:pt x="81" y="1695"/>
                      <a:pt x="29" y="1891"/>
                    </a:cubicBezTo>
                    <a:cubicBezTo>
                      <a:pt x="147" y="1820"/>
                      <a:pt x="260" y="1742"/>
                      <a:pt x="378" y="1671"/>
                    </a:cubicBezTo>
                    <a:cubicBezTo>
                      <a:pt x="345" y="1787"/>
                      <a:pt x="371" y="1935"/>
                      <a:pt x="269" y="2020"/>
                    </a:cubicBezTo>
                    <a:cubicBezTo>
                      <a:pt x="128" y="2148"/>
                      <a:pt x="0" y="2317"/>
                      <a:pt x="13" y="2519"/>
                    </a:cubicBezTo>
                    <a:cubicBezTo>
                      <a:pt x="126" y="2455"/>
                      <a:pt x="217" y="2363"/>
                      <a:pt x="304" y="2270"/>
                    </a:cubicBezTo>
                    <a:cubicBezTo>
                      <a:pt x="306" y="2390"/>
                      <a:pt x="315" y="2510"/>
                      <a:pt x="329" y="2630"/>
                    </a:cubicBezTo>
                    <a:cubicBezTo>
                      <a:pt x="224" y="2799"/>
                      <a:pt x="143" y="3004"/>
                      <a:pt x="218" y="3201"/>
                    </a:cubicBezTo>
                    <a:cubicBezTo>
                      <a:pt x="296" y="3108"/>
                      <a:pt x="349" y="2998"/>
                      <a:pt x="398" y="2887"/>
                    </a:cubicBezTo>
                    <a:cubicBezTo>
                      <a:pt x="436" y="3006"/>
                      <a:pt x="481" y="3122"/>
                      <a:pt x="532" y="3235"/>
                    </a:cubicBezTo>
                    <a:cubicBezTo>
                      <a:pt x="474" y="3421"/>
                      <a:pt x="438" y="3642"/>
                      <a:pt x="548" y="3816"/>
                    </a:cubicBezTo>
                    <a:cubicBezTo>
                      <a:pt x="602" y="3705"/>
                      <a:pt x="632" y="3585"/>
                      <a:pt x="654" y="3463"/>
                    </a:cubicBezTo>
                    <a:cubicBezTo>
                      <a:pt x="714" y="3552"/>
                      <a:pt x="777" y="3639"/>
                      <a:pt x="841" y="3724"/>
                    </a:cubicBezTo>
                    <a:cubicBezTo>
                      <a:pt x="839" y="3943"/>
                      <a:pt x="886" y="4175"/>
                      <a:pt x="1045" y="4336"/>
                    </a:cubicBezTo>
                    <a:cubicBezTo>
                      <a:pt x="1054" y="4193"/>
                      <a:pt x="1042" y="4050"/>
                      <a:pt x="1003" y="3912"/>
                    </a:cubicBezTo>
                    <a:cubicBezTo>
                      <a:pt x="1085" y="4013"/>
                      <a:pt x="1225" y="4078"/>
                      <a:pt x="1250" y="4216"/>
                    </a:cubicBezTo>
                    <a:cubicBezTo>
                      <a:pt x="1290" y="4379"/>
                      <a:pt x="1398" y="4513"/>
                      <a:pt x="1523" y="4622"/>
                    </a:cubicBezTo>
                    <a:cubicBezTo>
                      <a:pt x="1526" y="4526"/>
                      <a:pt x="1516" y="4431"/>
                      <a:pt x="1500" y="433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0048" tIns="65024" rIns="130048" bIns="6502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5120"/>
              </a:p>
            </p:txBody>
          </p:sp>
          <p:sp>
            <p:nvSpPr>
              <p:cNvPr id="161" name="Freeform 25"/>
              <p:cNvSpPr>
                <a:spLocks/>
              </p:cNvSpPr>
              <p:nvPr/>
            </p:nvSpPr>
            <p:spPr bwMode="auto">
              <a:xfrm flipV="1">
                <a:off x="681" y="1972"/>
                <a:ext cx="153" cy="159"/>
              </a:xfrm>
              <a:custGeom>
                <a:avLst/>
                <a:gdLst>
                  <a:gd name="T0" fmla="*/ 386 w 974"/>
                  <a:gd name="T1" fmla="*/ 986 h 1011"/>
                  <a:gd name="T2" fmla="*/ 641 w 974"/>
                  <a:gd name="T3" fmla="*/ 915 h 1011"/>
                  <a:gd name="T4" fmla="*/ 647 w 974"/>
                  <a:gd name="T5" fmla="*/ 697 h 1011"/>
                  <a:gd name="T6" fmla="*/ 817 w 974"/>
                  <a:gd name="T7" fmla="*/ 741 h 1011"/>
                  <a:gd name="T8" fmla="*/ 855 w 974"/>
                  <a:gd name="T9" fmla="*/ 577 h 1011"/>
                  <a:gd name="T10" fmla="*/ 617 w 974"/>
                  <a:gd name="T11" fmla="*/ 500 h 1011"/>
                  <a:gd name="T12" fmla="*/ 620 w 974"/>
                  <a:gd name="T13" fmla="*/ 254 h 1011"/>
                  <a:gd name="T14" fmla="*/ 916 w 974"/>
                  <a:gd name="T15" fmla="*/ 271 h 1011"/>
                  <a:gd name="T16" fmla="*/ 863 w 974"/>
                  <a:gd name="T17" fmla="*/ 78 h 1011"/>
                  <a:gd name="T18" fmla="*/ 382 w 974"/>
                  <a:gd name="T19" fmla="*/ 44 h 1011"/>
                  <a:gd name="T20" fmla="*/ 60 w 974"/>
                  <a:gd name="T21" fmla="*/ 14 h 1011"/>
                  <a:gd name="T22" fmla="*/ 7 w 974"/>
                  <a:gd name="T23" fmla="*/ 195 h 1011"/>
                  <a:gd name="T24" fmla="*/ 403 w 974"/>
                  <a:gd name="T25" fmla="*/ 242 h 1011"/>
                  <a:gd name="T26" fmla="*/ 386 w 974"/>
                  <a:gd name="T27" fmla="*/ 986 h 1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4" h="1011">
                    <a:moveTo>
                      <a:pt x="386" y="986"/>
                    </a:moveTo>
                    <a:cubicBezTo>
                      <a:pt x="474" y="997"/>
                      <a:pt x="594" y="1011"/>
                      <a:pt x="641" y="915"/>
                    </a:cubicBezTo>
                    <a:cubicBezTo>
                      <a:pt x="660" y="844"/>
                      <a:pt x="646" y="769"/>
                      <a:pt x="647" y="697"/>
                    </a:cubicBezTo>
                    <a:cubicBezTo>
                      <a:pt x="703" y="711"/>
                      <a:pt x="760" y="726"/>
                      <a:pt x="817" y="741"/>
                    </a:cubicBezTo>
                    <a:cubicBezTo>
                      <a:pt x="846" y="693"/>
                      <a:pt x="902" y="633"/>
                      <a:pt x="855" y="577"/>
                    </a:cubicBezTo>
                    <a:cubicBezTo>
                      <a:pt x="793" y="516"/>
                      <a:pt x="696" y="523"/>
                      <a:pt x="617" y="500"/>
                    </a:cubicBezTo>
                    <a:cubicBezTo>
                      <a:pt x="617" y="418"/>
                      <a:pt x="618" y="336"/>
                      <a:pt x="620" y="254"/>
                    </a:cubicBezTo>
                    <a:cubicBezTo>
                      <a:pt x="718" y="259"/>
                      <a:pt x="817" y="272"/>
                      <a:pt x="916" y="271"/>
                    </a:cubicBezTo>
                    <a:cubicBezTo>
                      <a:pt x="974" y="218"/>
                      <a:pt x="944" y="93"/>
                      <a:pt x="863" y="78"/>
                    </a:cubicBezTo>
                    <a:cubicBezTo>
                      <a:pt x="704" y="49"/>
                      <a:pt x="542" y="63"/>
                      <a:pt x="382" y="44"/>
                    </a:cubicBezTo>
                    <a:cubicBezTo>
                      <a:pt x="274" y="38"/>
                      <a:pt x="168" y="0"/>
                      <a:pt x="60" y="14"/>
                    </a:cubicBezTo>
                    <a:cubicBezTo>
                      <a:pt x="15" y="63"/>
                      <a:pt x="0" y="130"/>
                      <a:pt x="7" y="195"/>
                    </a:cubicBezTo>
                    <a:cubicBezTo>
                      <a:pt x="136" y="231"/>
                      <a:pt x="275" y="201"/>
                      <a:pt x="403" y="242"/>
                    </a:cubicBezTo>
                    <a:cubicBezTo>
                      <a:pt x="443" y="488"/>
                      <a:pt x="420" y="741"/>
                      <a:pt x="386" y="98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0048" tIns="65024" rIns="130048" bIns="6502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5120"/>
              </a:p>
            </p:txBody>
          </p:sp>
          <p:sp>
            <p:nvSpPr>
              <p:cNvPr id="162" name="Freeform 26"/>
              <p:cNvSpPr>
                <a:spLocks/>
              </p:cNvSpPr>
              <p:nvPr/>
            </p:nvSpPr>
            <p:spPr bwMode="auto">
              <a:xfrm flipV="1">
                <a:off x="709" y="2173"/>
                <a:ext cx="147" cy="153"/>
              </a:xfrm>
              <a:custGeom>
                <a:avLst/>
                <a:gdLst>
                  <a:gd name="T0" fmla="*/ 135 w 937"/>
                  <a:gd name="T1" fmla="*/ 907 h 972"/>
                  <a:gd name="T2" fmla="*/ 453 w 937"/>
                  <a:gd name="T3" fmla="*/ 918 h 972"/>
                  <a:gd name="T4" fmla="*/ 717 w 937"/>
                  <a:gd name="T5" fmla="*/ 965 h 972"/>
                  <a:gd name="T6" fmla="*/ 610 w 937"/>
                  <a:gd name="T7" fmla="*/ 168 h 972"/>
                  <a:gd name="T8" fmla="*/ 684 w 937"/>
                  <a:gd name="T9" fmla="*/ 191 h 972"/>
                  <a:gd name="T10" fmla="*/ 692 w 937"/>
                  <a:gd name="T11" fmla="*/ 841 h 972"/>
                  <a:gd name="T12" fmla="*/ 937 w 937"/>
                  <a:gd name="T13" fmla="*/ 966 h 972"/>
                  <a:gd name="T14" fmla="*/ 817 w 937"/>
                  <a:gd name="T15" fmla="*/ 739 h 972"/>
                  <a:gd name="T16" fmla="*/ 825 w 937"/>
                  <a:gd name="T17" fmla="*/ 77 h 972"/>
                  <a:gd name="T18" fmla="*/ 630 w 937"/>
                  <a:gd name="T19" fmla="*/ 26 h 972"/>
                  <a:gd name="T20" fmla="*/ 279 w 937"/>
                  <a:gd name="T21" fmla="*/ 116 h 972"/>
                  <a:gd name="T22" fmla="*/ 0 w 937"/>
                  <a:gd name="T23" fmla="*/ 24 h 972"/>
                  <a:gd name="T24" fmla="*/ 114 w 937"/>
                  <a:gd name="T25" fmla="*/ 192 h 972"/>
                  <a:gd name="T26" fmla="*/ 411 w 937"/>
                  <a:gd name="T27" fmla="*/ 250 h 972"/>
                  <a:gd name="T28" fmla="*/ 390 w 937"/>
                  <a:gd name="T29" fmla="*/ 457 h 972"/>
                  <a:gd name="T30" fmla="*/ 27 w 937"/>
                  <a:gd name="T31" fmla="*/ 433 h 972"/>
                  <a:gd name="T32" fmla="*/ 357 w 937"/>
                  <a:gd name="T33" fmla="*/ 623 h 972"/>
                  <a:gd name="T34" fmla="*/ 403 w 937"/>
                  <a:gd name="T35" fmla="*/ 796 h 972"/>
                  <a:gd name="T36" fmla="*/ 25 w 937"/>
                  <a:gd name="T37" fmla="*/ 703 h 972"/>
                  <a:gd name="T38" fmla="*/ 135 w 937"/>
                  <a:gd name="T39" fmla="*/ 907 h 9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37" h="972">
                    <a:moveTo>
                      <a:pt x="135" y="907"/>
                    </a:moveTo>
                    <a:cubicBezTo>
                      <a:pt x="230" y="972"/>
                      <a:pt x="348" y="925"/>
                      <a:pt x="453" y="918"/>
                    </a:cubicBezTo>
                    <a:cubicBezTo>
                      <a:pt x="544" y="905"/>
                      <a:pt x="631" y="941"/>
                      <a:pt x="717" y="965"/>
                    </a:cubicBezTo>
                    <a:cubicBezTo>
                      <a:pt x="538" y="731"/>
                      <a:pt x="647" y="434"/>
                      <a:pt x="610" y="168"/>
                    </a:cubicBezTo>
                    <a:cubicBezTo>
                      <a:pt x="628" y="174"/>
                      <a:pt x="666" y="185"/>
                      <a:pt x="684" y="191"/>
                    </a:cubicBezTo>
                    <a:cubicBezTo>
                      <a:pt x="723" y="408"/>
                      <a:pt x="599" y="632"/>
                      <a:pt x="692" y="841"/>
                    </a:cubicBezTo>
                    <a:cubicBezTo>
                      <a:pt x="729" y="942"/>
                      <a:pt x="843" y="961"/>
                      <a:pt x="937" y="966"/>
                    </a:cubicBezTo>
                    <a:cubicBezTo>
                      <a:pt x="888" y="896"/>
                      <a:pt x="825" y="828"/>
                      <a:pt x="817" y="739"/>
                    </a:cubicBezTo>
                    <a:cubicBezTo>
                      <a:pt x="777" y="518"/>
                      <a:pt x="914" y="292"/>
                      <a:pt x="825" y="77"/>
                    </a:cubicBezTo>
                    <a:cubicBezTo>
                      <a:pt x="792" y="0"/>
                      <a:pt x="696" y="14"/>
                      <a:pt x="630" y="26"/>
                    </a:cubicBezTo>
                    <a:cubicBezTo>
                      <a:pt x="510" y="43"/>
                      <a:pt x="402" y="118"/>
                      <a:pt x="279" y="116"/>
                    </a:cubicBezTo>
                    <a:cubicBezTo>
                      <a:pt x="178" y="116"/>
                      <a:pt x="91" y="59"/>
                      <a:pt x="0" y="24"/>
                    </a:cubicBezTo>
                    <a:cubicBezTo>
                      <a:pt x="29" y="85"/>
                      <a:pt x="49" y="159"/>
                      <a:pt x="114" y="192"/>
                    </a:cubicBezTo>
                    <a:cubicBezTo>
                      <a:pt x="204" y="242"/>
                      <a:pt x="311" y="236"/>
                      <a:pt x="411" y="250"/>
                    </a:cubicBezTo>
                    <a:cubicBezTo>
                      <a:pt x="409" y="319"/>
                      <a:pt x="426" y="394"/>
                      <a:pt x="390" y="457"/>
                    </a:cubicBezTo>
                    <a:cubicBezTo>
                      <a:pt x="275" y="517"/>
                      <a:pt x="146" y="447"/>
                      <a:pt x="27" y="433"/>
                    </a:cubicBezTo>
                    <a:cubicBezTo>
                      <a:pt x="59" y="584"/>
                      <a:pt x="226" y="620"/>
                      <a:pt x="357" y="623"/>
                    </a:cubicBezTo>
                    <a:cubicBezTo>
                      <a:pt x="372" y="681"/>
                      <a:pt x="387" y="738"/>
                      <a:pt x="403" y="796"/>
                    </a:cubicBezTo>
                    <a:cubicBezTo>
                      <a:pt x="265" y="832"/>
                      <a:pt x="132" y="794"/>
                      <a:pt x="25" y="703"/>
                    </a:cubicBezTo>
                    <a:cubicBezTo>
                      <a:pt x="52" y="774"/>
                      <a:pt x="64" y="863"/>
                      <a:pt x="135" y="90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0048" tIns="65024" rIns="130048" bIns="6502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5120"/>
              </a:p>
            </p:txBody>
          </p:sp>
        </p:grpSp>
        <p:sp>
          <p:nvSpPr>
            <p:cNvPr id="70" name="Freeform 28"/>
            <p:cNvSpPr>
              <a:spLocks/>
            </p:cNvSpPr>
            <p:nvPr/>
          </p:nvSpPr>
          <p:spPr bwMode="auto">
            <a:xfrm flipV="1">
              <a:off x="1404938" y="2978150"/>
              <a:ext cx="677863" cy="1160463"/>
            </a:xfrm>
            <a:custGeom>
              <a:avLst/>
              <a:gdLst>
                <a:gd name="T0" fmla="*/ 284 w 2720"/>
                <a:gd name="T1" fmla="*/ 4626 h 4661"/>
                <a:gd name="T2" fmla="*/ 605 w 2720"/>
                <a:gd name="T3" fmla="*/ 4641 h 4661"/>
                <a:gd name="T4" fmla="*/ 1216 w 2720"/>
                <a:gd name="T5" fmla="*/ 4339 h 4661"/>
                <a:gd name="T6" fmla="*/ 1194 w 2720"/>
                <a:gd name="T7" fmla="*/ 4626 h 4661"/>
                <a:gd name="T8" fmla="*/ 1466 w 2720"/>
                <a:gd name="T9" fmla="*/ 4219 h 4661"/>
                <a:gd name="T10" fmla="*/ 1713 w 2720"/>
                <a:gd name="T11" fmla="*/ 3914 h 4661"/>
                <a:gd name="T12" fmla="*/ 1673 w 2720"/>
                <a:gd name="T13" fmla="*/ 4340 h 4661"/>
                <a:gd name="T14" fmla="*/ 1867 w 2720"/>
                <a:gd name="T15" fmla="*/ 3832 h 4661"/>
                <a:gd name="T16" fmla="*/ 2063 w 2720"/>
                <a:gd name="T17" fmla="*/ 3455 h 4661"/>
                <a:gd name="T18" fmla="*/ 2169 w 2720"/>
                <a:gd name="T19" fmla="*/ 3821 h 4661"/>
                <a:gd name="T20" fmla="*/ 2185 w 2720"/>
                <a:gd name="T21" fmla="*/ 3239 h 4661"/>
                <a:gd name="T22" fmla="*/ 2319 w 2720"/>
                <a:gd name="T23" fmla="*/ 2889 h 4661"/>
                <a:gd name="T24" fmla="*/ 2499 w 2720"/>
                <a:gd name="T25" fmla="*/ 3206 h 4661"/>
                <a:gd name="T26" fmla="*/ 2388 w 2720"/>
                <a:gd name="T27" fmla="*/ 2635 h 4661"/>
                <a:gd name="T28" fmla="*/ 2410 w 2720"/>
                <a:gd name="T29" fmla="*/ 2270 h 4661"/>
                <a:gd name="T30" fmla="*/ 2701 w 2720"/>
                <a:gd name="T31" fmla="*/ 2521 h 4661"/>
                <a:gd name="T32" fmla="*/ 2389 w 2720"/>
                <a:gd name="T33" fmla="*/ 1966 h 4661"/>
                <a:gd name="T34" fmla="*/ 2337 w 2720"/>
                <a:gd name="T35" fmla="*/ 1673 h 4661"/>
                <a:gd name="T36" fmla="*/ 2687 w 2720"/>
                <a:gd name="T37" fmla="*/ 1894 h 4661"/>
                <a:gd name="T38" fmla="*/ 2248 w 2720"/>
                <a:gd name="T39" fmla="*/ 1375 h 4661"/>
                <a:gd name="T40" fmla="*/ 2154 w 2720"/>
                <a:gd name="T41" fmla="*/ 1143 h 4661"/>
                <a:gd name="T42" fmla="*/ 2547 w 2720"/>
                <a:gd name="T43" fmla="*/ 1253 h 4661"/>
                <a:gd name="T44" fmla="*/ 2028 w 2720"/>
                <a:gd name="T45" fmla="*/ 924 h 4661"/>
                <a:gd name="T46" fmla="*/ 1841 w 2720"/>
                <a:gd name="T47" fmla="*/ 672 h 4661"/>
                <a:gd name="T48" fmla="*/ 2264 w 2720"/>
                <a:gd name="T49" fmla="*/ 680 h 4661"/>
                <a:gd name="T50" fmla="*/ 1639 w 2720"/>
                <a:gd name="T51" fmla="*/ 464 h 4661"/>
                <a:gd name="T52" fmla="*/ 1244 w 2720"/>
                <a:gd name="T53" fmla="*/ 189 h 4661"/>
                <a:gd name="T54" fmla="*/ 1346 w 2720"/>
                <a:gd name="T55" fmla="*/ 12 h 4661"/>
                <a:gd name="T56" fmla="*/ 0 w 2720"/>
                <a:gd name="T57" fmla="*/ 29 h 4661"/>
                <a:gd name="T58" fmla="*/ 1234 w 2720"/>
                <a:gd name="T59" fmla="*/ 43 h 4661"/>
                <a:gd name="T60" fmla="*/ 1200 w 2720"/>
                <a:gd name="T61" fmla="*/ 91 h 4661"/>
                <a:gd name="T62" fmla="*/ 1171 w 2720"/>
                <a:gd name="T63" fmla="*/ 134 h 4661"/>
                <a:gd name="T64" fmla="*/ 1100 w 2720"/>
                <a:gd name="T65" fmla="*/ 257 h 4661"/>
                <a:gd name="T66" fmla="*/ 1183 w 2720"/>
                <a:gd name="T67" fmla="*/ 298 h 4661"/>
                <a:gd name="T68" fmla="*/ 1574 w 2720"/>
                <a:gd name="T69" fmla="*/ 586 h 4661"/>
                <a:gd name="T70" fmla="*/ 1586 w 2720"/>
                <a:gd name="T71" fmla="*/ 1192 h 4661"/>
                <a:gd name="T72" fmla="*/ 1706 w 2720"/>
                <a:gd name="T73" fmla="*/ 727 h 4661"/>
                <a:gd name="T74" fmla="*/ 1864 w 2720"/>
                <a:gd name="T75" fmla="*/ 973 h 4661"/>
                <a:gd name="T76" fmla="*/ 1807 w 2720"/>
                <a:gd name="T77" fmla="*/ 1596 h 4661"/>
                <a:gd name="T78" fmla="*/ 2001 w 2720"/>
                <a:gd name="T79" fmla="*/ 1167 h 4661"/>
                <a:gd name="T80" fmla="*/ 2132 w 2720"/>
                <a:gd name="T81" fmla="*/ 1443 h 4661"/>
                <a:gd name="T82" fmla="*/ 1861 w 2720"/>
                <a:gd name="T83" fmla="*/ 1933 h 4661"/>
                <a:gd name="T84" fmla="*/ 2204 w 2720"/>
                <a:gd name="T85" fmla="*/ 1656 h 4661"/>
                <a:gd name="T86" fmla="*/ 2270 w 2720"/>
                <a:gd name="T87" fmla="*/ 1975 h 4661"/>
                <a:gd name="T88" fmla="*/ 1818 w 2720"/>
                <a:gd name="T89" fmla="*/ 2521 h 4661"/>
                <a:gd name="T90" fmla="*/ 2281 w 2720"/>
                <a:gd name="T91" fmla="*/ 2204 h 4661"/>
                <a:gd name="T92" fmla="*/ 2250 w 2720"/>
                <a:gd name="T93" fmla="*/ 2583 h 4661"/>
                <a:gd name="T94" fmla="*/ 1738 w 2720"/>
                <a:gd name="T95" fmla="*/ 2932 h 4661"/>
                <a:gd name="T96" fmla="*/ 2209 w 2720"/>
                <a:gd name="T97" fmla="*/ 2796 h 4661"/>
                <a:gd name="T98" fmla="*/ 2078 w 2720"/>
                <a:gd name="T99" fmla="*/ 3184 h 4661"/>
                <a:gd name="T100" fmla="*/ 1472 w 2720"/>
                <a:gd name="T101" fmla="*/ 3412 h 4661"/>
                <a:gd name="T102" fmla="*/ 1977 w 2720"/>
                <a:gd name="T103" fmla="*/ 3383 h 4661"/>
                <a:gd name="T104" fmla="*/ 1778 w 2720"/>
                <a:gd name="T105" fmla="*/ 3666 h 4661"/>
                <a:gd name="T106" fmla="*/ 1183 w 2720"/>
                <a:gd name="T107" fmla="*/ 3789 h 4661"/>
                <a:gd name="T108" fmla="*/ 1627 w 2720"/>
                <a:gd name="T109" fmla="*/ 3843 h 4661"/>
                <a:gd name="T110" fmla="*/ 1407 w 2720"/>
                <a:gd name="T111" fmla="*/ 4028 h 4661"/>
                <a:gd name="T112" fmla="*/ 855 w 2720"/>
                <a:gd name="T113" fmla="*/ 4094 h 4661"/>
                <a:gd name="T114" fmla="*/ 848 w 2720"/>
                <a:gd name="T115" fmla="*/ 4146 h 4661"/>
                <a:gd name="T116" fmla="*/ 1175 w 2720"/>
                <a:gd name="T117" fmla="*/ 4198 h 4661"/>
                <a:gd name="T118" fmla="*/ 776 w 2720"/>
                <a:gd name="T119" fmla="*/ 4369 h 4661"/>
                <a:gd name="T120" fmla="*/ 284 w 2720"/>
                <a:gd name="T121" fmla="*/ 4626 h 4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20" h="4661">
                  <a:moveTo>
                    <a:pt x="284" y="4626"/>
                  </a:moveTo>
                  <a:cubicBezTo>
                    <a:pt x="390" y="4645"/>
                    <a:pt x="498" y="4661"/>
                    <a:pt x="605" y="4641"/>
                  </a:cubicBezTo>
                  <a:cubicBezTo>
                    <a:pt x="837" y="4612"/>
                    <a:pt x="1020" y="4453"/>
                    <a:pt x="1216" y="4339"/>
                  </a:cubicBezTo>
                  <a:cubicBezTo>
                    <a:pt x="1200" y="4434"/>
                    <a:pt x="1191" y="4530"/>
                    <a:pt x="1194" y="4626"/>
                  </a:cubicBezTo>
                  <a:cubicBezTo>
                    <a:pt x="1317" y="4516"/>
                    <a:pt x="1427" y="4382"/>
                    <a:pt x="1466" y="4219"/>
                  </a:cubicBezTo>
                  <a:cubicBezTo>
                    <a:pt x="1491" y="4081"/>
                    <a:pt x="1631" y="4015"/>
                    <a:pt x="1713" y="3914"/>
                  </a:cubicBezTo>
                  <a:cubicBezTo>
                    <a:pt x="1674" y="4053"/>
                    <a:pt x="1663" y="4197"/>
                    <a:pt x="1673" y="4340"/>
                  </a:cubicBezTo>
                  <a:cubicBezTo>
                    <a:pt x="1800" y="4203"/>
                    <a:pt x="1867" y="4018"/>
                    <a:pt x="1867" y="3832"/>
                  </a:cubicBezTo>
                  <a:cubicBezTo>
                    <a:pt x="1861" y="3679"/>
                    <a:pt x="2002" y="3583"/>
                    <a:pt x="2063" y="3455"/>
                  </a:cubicBezTo>
                  <a:cubicBezTo>
                    <a:pt x="2082" y="3581"/>
                    <a:pt x="2112" y="3706"/>
                    <a:pt x="2169" y="3821"/>
                  </a:cubicBezTo>
                  <a:cubicBezTo>
                    <a:pt x="2276" y="3644"/>
                    <a:pt x="2243" y="3426"/>
                    <a:pt x="2185" y="3239"/>
                  </a:cubicBezTo>
                  <a:cubicBezTo>
                    <a:pt x="2236" y="3125"/>
                    <a:pt x="2281" y="3008"/>
                    <a:pt x="2319" y="2889"/>
                  </a:cubicBezTo>
                  <a:cubicBezTo>
                    <a:pt x="2368" y="3001"/>
                    <a:pt x="2421" y="3112"/>
                    <a:pt x="2499" y="3206"/>
                  </a:cubicBezTo>
                  <a:cubicBezTo>
                    <a:pt x="2573" y="3009"/>
                    <a:pt x="2493" y="2803"/>
                    <a:pt x="2388" y="2635"/>
                  </a:cubicBezTo>
                  <a:cubicBezTo>
                    <a:pt x="2402" y="2514"/>
                    <a:pt x="2410" y="2392"/>
                    <a:pt x="2410" y="2270"/>
                  </a:cubicBezTo>
                  <a:cubicBezTo>
                    <a:pt x="2497" y="2364"/>
                    <a:pt x="2589" y="2457"/>
                    <a:pt x="2701" y="2521"/>
                  </a:cubicBezTo>
                  <a:cubicBezTo>
                    <a:pt x="2720" y="2290"/>
                    <a:pt x="2548" y="2109"/>
                    <a:pt x="2389" y="1966"/>
                  </a:cubicBezTo>
                  <a:cubicBezTo>
                    <a:pt x="2374" y="1868"/>
                    <a:pt x="2356" y="1771"/>
                    <a:pt x="2337" y="1673"/>
                  </a:cubicBezTo>
                  <a:cubicBezTo>
                    <a:pt x="2456" y="1744"/>
                    <a:pt x="2569" y="1822"/>
                    <a:pt x="2687" y="1894"/>
                  </a:cubicBezTo>
                  <a:cubicBezTo>
                    <a:pt x="2631" y="1661"/>
                    <a:pt x="2446" y="1494"/>
                    <a:pt x="2248" y="1375"/>
                  </a:cubicBezTo>
                  <a:cubicBezTo>
                    <a:pt x="2217" y="1298"/>
                    <a:pt x="2185" y="1221"/>
                    <a:pt x="2154" y="1143"/>
                  </a:cubicBezTo>
                  <a:cubicBezTo>
                    <a:pt x="2281" y="1194"/>
                    <a:pt x="2408" y="1247"/>
                    <a:pt x="2547" y="1253"/>
                  </a:cubicBezTo>
                  <a:cubicBezTo>
                    <a:pt x="2448" y="1056"/>
                    <a:pt x="2236" y="957"/>
                    <a:pt x="2028" y="924"/>
                  </a:cubicBezTo>
                  <a:cubicBezTo>
                    <a:pt x="1969" y="837"/>
                    <a:pt x="1907" y="753"/>
                    <a:pt x="1841" y="672"/>
                  </a:cubicBezTo>
                  <a:cubicBezTo>
                    <a:pt x="1978" y="698"/>
                    <a:pt x="2129" y="743"/>
                    <a:pt x="2264" y="680"/>
                  </a:cubicBezTo>
                  <a:cubicBezTo>
                    <a:pt x="2090" y="527"/>
                    <a:pt x="1855" y="510"/>
                    <a:pt x="1639" y="464"/>
                  </a:cubicBezTo>
                  <a:cubicBezTo>
                    <a:pt x="1508" y="371"/>
                    <a:pt x="1382" y="272"/>
                    <a:pt x="1244" y="189"/>
                  </a:cubicBezTo>
                  <a:cubicBezTo>
                    <a:pt x="1278" y="130"/>
                    <a:pt x="1312" y="71"/>
                    <a:pt x="1346" y="12"/>
                  </a:cubicBezTo>
                  <a:cubicBezTo>
                    <a:pt x="898" y="20"/>
                    <a:pt x="448" y="0"/>
                    <a:pt x="0" y="29"/>
                  </a:cubicBezTo>
                  <a:cubicBezTo>
                    <a:pt x="411" y="56"/>
                    <a:pt x="823" y="27"/>
                    <a:pt x="1234" y="43"/>
                  </a:cubicBezTo>
                  <a:lnTo>
                    <a:pt x="1200" y="91"/>
                  </a:lnTo>
                  <a:cubicBezTo>
                    <a:pt x="1193" y="102"/>
                    <a:pt x="1178" y="123"/>
                    <a:pt x="1171" y="134"/>
                  </a:cubicBezTo>
                  <a:cubicBezTo>
                    <a:pt x="1147" y="174"/>
                    <a:pt x="1124" y="216"/>
                    <a:pt x="1100" y="257"/>
                  </a:cubicBezTo>
                  <a:cubicBezTo>
                    <a:pt x="1121" y="267"/>
                    <a:pt x="1162" y="288"/>
                    <a:pt x="1183" y="298"/>
                  </a:cubicBezTo>
                  <a:cubicBezTo>
                    <a:pt x="1330" y="369"/>
                    <a:pt x="1454" y="477"/>
                    <a:pt x="1574" y="586"/>
                  </a:cubicBezTo>
                  <a:cubicBezTo>
                    <a:pt x="1545" y="782"/>
                    <a:pt x="1464" y="1014"/>
                    <a:pt x="1586" y="1192"/>
                  </a:cubicBezTo>
                  <a:cubicBezTo>
                    <a:pt x="1683" y="1059"/>
                    <a:pt x="1673" y="882"/>
                    <a:pt x="1706" y="727"/>
                  </a:cubicBezTo>
                  <a:cubicBezTo>
                    <a:pt x="1759" y="807"/>
                    <a:pt x="1849" y="876"/>
                    <a:pt x="1864" y="973"/>
                  </a:cubicBezTo>
                  <a:cubicBezTo>
                    <a:pt x="1804" y="1174"/>
                    <a:pt x="1756" y="1386"/>
                    <a:pt x="1807" y="1596"/>
                  </a:cubicBezTo>
                  <a:cubicBezTo>
                    <a:pt x="1931" y="1487"/>
                    <a:pt x="1958" y="1318"/>
                    <a:pt x="2001" y="1167"/>
                  </a:cubicBezTo>
                  <a:cubicBezTo>
                    <a:pt x="2048" y="1257"/>
                    <a:pt x="2091" y="1350"/>
                    <a:pt x="2132" y="1443"/>
                  </a:cubicBezTo>
                  <a:cubicBezTo>
                    <a:pt x="1990" y="1572"/>
                    <a:pt x="1884" y="1740"/>
                    <a:pt x="1861" y="1933"/>
                  </a:cubicBezTo>
                  <a:cubicBezTo>
                    <a:pt x="2000" y="1876"/>
                    <a:pt x="2111" y="1772"/>
                    <a:pt x="2204" y="1656"/>
                  </a:cubicBezTo>
                  <a:cubicBezTo>
                    <a:pt x="2231" y="1761"/>
                    <a:pt x="2262" y="1866"/>
                    <a:pt x="2270" y="1975"/>
                  </a:cubicBezTo>
                  <a:cubicBezTo>
                    <a:pt x="2103" y="2142"/>
                    <a:pt x="1909" y="2295"/>
                    <a:pt x="1818" y="2521"/>
                  </a:cubicBezTo>
                  <a:cubicBezTo>
                    <a:pt x="1998" y="2459"/>
                    <a:pt x="2143" y="2331"/>
                    <a:pt x="2281" y="2204"/>
                  </a:cubicBezTo>
                  <a:cubicBezTo>
                    <a:pt x="2277" y="2331"/>
                    <a:pt x="2267" y="2457"/>
                    <a:pt x="2250" y="2583"/>
                  </a:cubicBezTo>
                  <a:cubicBezTo>
                    <a:pt x="2047" y="2641"/>
                    <a:pt x="1870" y="2769"/>
                    <a:pt x="1738" y="2932"/>
                  </a:cubicBezTo>
                  <a:cubicBezTo>
                    <a:pt x="1907" y="2942"/>
                    <a:pt x="2064" y="2873"/>
                    <a:pt x="2209" y="2796"/>
                  </a:cubicBezTo>
                  <a:cubicBezTo>
                    <a:pt x="2174" y="2928"/>
                    <a:pt x="2129" y="3058"/>
                    <a:pt x="2078" y="3184"/>
                  </a:cubicBezTo>
                  <a:cubicBezTo>
                    <a:pt x="1857" y="3185"/>
                    <a:pt x="1637" y="3264"/>
                    <a:pt x="1472" y="3412"/>
                  </a:cubicBezTo>
                  <a:cubicBezTo>
                    <a:pt x="1640" y="3451"/>
                    <a:pt x="1813" y="3427"/>
                    <a:pt x="1977" y="3383"/>
                  </a:cubicBezTo>
                  <a:cubicBezTo>
                    <a:pt x="1916" y="3482"/>
                    <a:pt x="1851" y="3577"/>
                    <a:pt x="1778" y="3666"/>
                  </a:cubicBezTo>
                  <a:cubicBezTo>
                    <a:pt x="1581" y="3670"/>
                    <a:pt x="1330" y="3628"/>
                    <a:pt x="1183" y="3789"/>
                  </a:cubicBezTo>
                  <a:cubicBezTo>
                    <a:pt x="1324" y="3847"/>
                    <a:pt x="1476" y="3859"/>
                    <a:pt x="1627" y="3843"/>
                  </a:cubicBezTo>
                  <a:cubicBezTo>
                    <a:pt x="1554" y="3905"/>
                    <a:pt x="1486" y="3973"/>
                    <a:pt x="1407" y="4028"/>
                  </a:cubicBezTo>
                  <a:cubicBezTo>
                    <a:pt x="1222" y="4025"/>
                    <a:pt x="1029" y="4018"/>
                    <a:pt x="855" y="4094"/>
                  </a:cubicBezTo>
                  <a:cubicBezTo>
                    <a:pt x="854" y="4107"/>
                    <a:pt x="850" y="4133"/>
                    <a:pt x="848" y="4146"/>
                  </a:cubicBezTo>
                  <a:cubicBezTo>
                    <a:pt x="951" y="4191"/>
                    <a:pt x="1065" y="4190"/>
                    <a:pt x="1175" y="4198"/>
                  </a:cubicBezTo>
                  <a:cubicBezTo>
                    <a:pt x="1047" y="4265"/>
                    <a:pt x="923" y="4351"/>
                    <a:pt x="776" y="4369"/>
                  </a:cubicBezTo>
                  <a:cubicBezTo>
                    <a:pt x="590" y="4402"/>
                    <a:pt x="409" y="4481"/>
                    <a:pt x="284" y="462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71" name="Freeform 29"/>
            <p:cNvSpPr>
              <a:spLocks/>
            </p:cNvSpPr>
            <p:nvPr/>
          </p:nvSpPr>
          <p:spPr bwMode="auto">
            <a:xfrm flipV="1">
              <a:off x="4383088" y="3008313"/>
              <a:ext cx="365125" cy="736600"/>
            </a:xfrm>
            <a:custGeom>
              <a:avLst/>
              <a:gdLst>
                <a:gd name="T0" fmla="*/ 832 w 1466"/>
                <a:gd name="T1" fmla="*/ 2825 h 2955"/>
                <a:gd name="T2" fmla="*/ 1134 w 1466"/>
                <a:gd name="T3" fmla="*/ 2931 h 2955"/>
                <a:gd name="T4" fmla="*/ 1433 w 1466"/>
                <a:gd name="T5" fmla="*/ 2751 h 2955"/>
                <a:gd name="T6" fmla="*/ 1381 w 1466"/>
                <a:gd name="T7" fmla="*/ 2493 h 2955"/>
                <a:gd name="T8" fmla="*/ 1096 w 1466"/>
                <a:gd name="T9" fmla="*/ 1863 h 2955"/>
                <a:gd name="T10" fmla="*/ 1356 w 1466"/>
                <a:gd name="T11" fmla="*/ 1579 h 2955"/>
                <a:gd name="T12" fmla="*/ 1195 w 1466"/>
                <a:gd name="T13" fmla="*/ 949 h 2955"/>
                <a:gd name="T14" fmla="*/ 538 w 1466"/>
                <a:gd name="T15" fmla="*/ 159 h 2955"/>
                <a:gd name="T16" fmla="*/ 345 w 1466"/>
                <a:gd name="T17" fmla="*/ 0 h 2955"/>
                <a:gd name="T18" fmla="*/ 113 w 1466"/>
                <a:gd name="T19" fmla="*/ 306 h 2955"/>
                <a:gd name="T20" fmla="*/ 4 w 1466"/>
                <a:gd name="T21" fmla="*/ 833 h 2955"/>
                <a:gd name="T22" fmla="*/ 455 w 1466"/>
                <a:gd name="T23" fmla="*/ 679 h 2955"/>
                <a:gd name="T24" fmla="*/ 764 w 1466"/>
                <a:gd name="T25" fmla="*/ 881 h 2955"/>
                <a:gd name="T26" fmla="*/ 988 w 1466"/>
                <a:gd name="T27" fmla="*/ 1116 h 2955"/>
                <a:gd name="T28" fmla="*/ 1016 w 1466"/>
                <a:gd name="T29" fmla="*/ 1435 h 2955"/>
                <a:gd name="T30" fmla="*/ 787 w 1466"/>
                <a:gd name="T31" fmla="*/ 1460 h 2955"/>
                <a:gd name="T32" fmla="*/ 473 w 1466"/>
                <a:gd name="T33" fmla="*/ 1421 h 2955"/>
                <a:gd name="T34" fmla="*/ 450 w 1466"/>
                <a:gd name="T35" fmla="*/ 1685 h 2955"/>
                <a:gd name="T36" fmla="*/ 747 w 1466"/>
                <a:gd name="T37" fmla="*/ 2360 h 2955"/>
                <a:gd name="T38" fmla="*/ 832 w 1466"/>
                <a:gd name="T39" fmla="*/ 2825 h 2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66" h="2955">
                  <a:moveTo>
                    <a:pt x="832" y="2825"/>
                  </a:moveTo>
                  <a:cubicBezTo>
                    <a:pt x="866" y="2955"/>
                    <a:pt x="1029" y="2951"/>
                    <a:pt x="1134" y="2931"/>
                  </a:cubicBezTo>
                  <a:cubicBezTo>
                    <a:pt x="1244" y="2903"/>
                    <a:pt x="1408" y="2888"/>
                    <a:pt x="1433" y="2751"/>
                  </a:cubicBezTo>
                  <a:cubicBezTo>
                    <a:pt x="1466" y="2661"/>
                    <a:pt x="1419" y="2573"/>
                    <a:pt x="1381" y="2493"/>
                  </a:cubicBezTo>
                  <a:cubicBezTo>
                    <a:pt x="1276" y="2288"/>
                    <a:pt x="1137" y="2094"/>
                    <a:pt x="1096" y="1863"/>
                  </a:cubicBezTo>
                  <a:cubicBezTo>
                    <a:pt x="1190" y="1778"/>
                    <a:pt x="1332" y="1719"/>
                    <a:pt x="1356" y="1579"/>
                  </a:cubicBezTo>
                  <a:cubicBezTo>
                    <a:pt x="1385" y="1358"/>
                    <a:pt x="1296" y="1141"/>
                    <a:pt x="1195" y="949"/>
                  </a:cubicBezTo>
                  <a:cubicBezTo>
                    <a:pt x="1032" y="642"/>
                    <a:pt x="753" y="426"/>
                    <a:pt x="538" y="159"/>
                  </a:cubicBezTo>
                  <a:cubicBezTo>
                    <a:pt x="480" y="100"/>
                    <a:pt x="429" y="21"/>
                    <a:pt x="345" y="0"/>
                  </a:cubicBezTo>
                  <a:cubicBezTo>
                    <a:pt x="193" y="15"/>
                    <a:pt x="115" y="167"/>
                    <a:pt x="113" y="306"/>
                  </a:cubicBezTo>
                  <a:cubicBezTo>
                    <a:pt x="113" y="490"/>
                    <a:pt x="0" y="649"/>
                    <a:pt x="4" y="833"/>
                  </a:cubicBezTo>
                  <a:cubicBezTo>
                    <a:pt x="181" y="873"/>
                    <a:pt x="281" y="666"/>
                    <a:pt x="455" y="679"/>
                  </a:cubicBezTo>
                  <a:cubicBezTo>
                    <a:pt x="590" y="673"/>
                    <a:pt x="698" y="773"/>
                    <a:pt x="764" y="881"/>
                  </a:cubicBezTo>
                  <a:cubicBezTo>
                    <a:pt x="819" y="979"/>
                    <a:pt x="951" y="1006"/>
                    <a:pt x="988" y="1116"/>
                  </a:cubicBezTo>
                  <a:cubicBezTo>
                    <a:pt x="1020" y="1218"/>
                    <a:pt x="1034" y="1329"/>
                    <a:pt x="1016" y="1435"/>
                  </a:cubicBezTo>
                  <a:cubicBezTo>
                    <a:pt x="987" y="1541"/>
                    <a:pt x="852" y="1516"/>
                    <a:pt x="787" y="1460"/>
                  </a:cubicBezTo>
                  <a:cubicBezTo>
                    <a:pt x="697" y="1388"/>
                    <a:pt x="578" y="1413"/>
                    <a:pt x="473" y="1421"/>
                  </a:cubicBezTo>
                  <a:cubicBezTo>
                    <a:pt x="455" y="1507"/>
                    <a:pt x="432" y="1597"/>
                    <a:pt x="450" y="1685"/>
                  </a:cubicBezTo>
                  <a:cubicBezTo>
                    <a:pt x="487" y="1935"/>
                    <a:pt x="687" y="2118"/>
                    <a:pt x="747" y="2360"/>
                  </a:cubicBezTo>
                  <a:cubicBezTo>
                    <a:pt x="796" y="2511"/>
                    <a:pt x="797" y="2672"/>
                    <a:pt x="832" y="282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72" name="Freeform 30"/>
            <p:cNvSpPr>
              <a:spLocks/>
            </p:cNvSpPr>
            <p:nvPr/>
          </p:nvSpPr>
          <p:spPr bwMode="auto">
            <a:xfrm flipV="1">
              <a:off x="8051800" y="3060700"/>
              <a:ext cx="79375" cy="274638"/>
            </a:xfrm>
            <a:custGeom>
              <a:avLst/>
              <a:gdLst>
                <a:gd name="T0" fmla="*/ 80 w 320"/>
                <a:gd name="T1" fmla="*/ 980 h 1102"/>
                <a:gd name="T2" fmla="*/ 194 w 320"/>
                <a:gd name="T3" fmla="*/ 1102 h 1102"/>
                <a:gd name="T4" fmla="*/ 253 w 320"/>
                <a:gd name="T5" fmla="*/ 931 h 1102"/>
                <a:gd name="T6" fmla="*/ 304 w 320"/>
                <a:gd name="T7" fmla="*/ 291 h 1102"/>
                <a:gd name="T8" fmla="*/ 179 w 320"/>
                <a:gd name="T9" fmla="*/ 0 h 1102"/>
                <a:gd name="T10" fmla="*/ 22 w 320"/>
                <a:gd name="T11" fmla="*/ 189 h 1102"/>
                <a:gd name="T12" fmla="*/ 80 w 320"/>
                <a:gd name="T13" fmla="*/ 980 h 1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0" h="1102">
                  <a:moveTo>
                    <a:pt x="80" y="980"/>
                  </a:moveTo>
                  <a:cubicBezTo>
                    <a:pt x="84" y="1044"/>
                    <a:pt x="149" y="1069"/>
                    <a:pt x="194" y="1102"/>
                  </a:cubicBezTo>
                  <a:cubicBezTo>
                    <a:pt x="223" y="1049"/>
                    <a:pt x="251" y="993"/>
                    <a:pt x="253" y="931"/>
                  </a:cubicBezTo>
                  <a:cubicBezTo>
                    <a:pt x="273" y="718"/>
                    <a:pt x="296" y="505"/>
                    <a:pt x="304" y="291"/>
                  </a:cubicBezTo>
                  <a:cubicBezTo>
                    <a:pt x="320" y="177"/>
                    <a:pt x="234" y="90"/>
                    <a:pt x="179" y="0"/>
                  </a:cubicBezTo>
                  <a:cubicBezTo>
                    <a:pt x="78" y="3"/>
                    <a:pt x="25" y="97"/>
                    <a:pt x="22" y="189"/>
                  </a:cubicBezTo>
                  <a:cubicBezTo>
                    <a:pt x="0" y="454"/>
                    <a:pt x="48" y="718"/>
                    <a:pt x="80" y="98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73" name="Freeform 31"/>
            <p:cNvSpPr>
              <a:spLocks/>
            </p:cNvSpPr>
            <p:nvPr/>
          </p:nvSpPr>
          <p:spPr bwMode="auto">
            <a:xfrm flipV="1">
              <a:off x="7061200" y="3071813"/>
              <a:ext cx="588963" cy="715963"/>
            </a:xfrm>
            <a:custGeom>
              <a:avLst/>
              <a:gdLst>
                <a:gd name="T0" fmla="*/ 1393 w 2367"/>
                <a:gd name="T1" fmla="*/ 2806 h 2878"/>
                <a:gd name="T2" fmla="*/ 1723 w 2367"/>
                <a:gd name="T3" fmla="*/ 2664 h 2878"/>
                <a:gd name="T4" fmla="*/ 1626 w 2367"/>
                <a:gd name="T5" fmla="*/ 1968 h 2878"/>
                <a:gd name="T6" fmla="*/ 1806 w 2367"/>
                <a:gd name="T7" fmla="*/ 2008 h 2878"/>
                <a:gd name="T8" fmla="*/ 2259 w 2367"/>
                <a:gd name="T9" fmla="*/ 1895 h 2878"/>
                <a:gd name="T10" fmla="*/ 2268 w 2367"/>
                <a:gd name="T11" fmla="*/ 1472 h 2878"/>
                <a:gd name="T12" fmla="*/ 1981 w 2367"/>
                <a:gd name="T13" fmla="*/ 1334 h 2878"/>
                <a:gd name="T14" fmla="*/ 1569 w 2367"/>
                <a:gd name="T15" fmla="*/ 1081 h 2878"/>
                <a:gd name="T16" fmla="*/ 1338 w 2367"/>
                <a:gd name="T17" fmla="*/ 959 h 2878"/>
                <a:gd name="T18" fmla="*/ 848 w 2367"/>
                <a:gd name="T19" fmla="*/ 175 h 2878"/>
                <a:gd name="T20" fmla="*/ 345 w 2367"/>
                <a:gd name="T21" fmla="*/ 43 h 2878"/>
                <a:gd name="T22" fmla="*/ 37 w 2367"/>
                <a:gd name="T23" fmla="*/ 204 h 2878"/>
                <a:gd name="T24" fmla="*/ 73 w 2367"/>
                <a:gd name="T25" fmla="*/ 352 h 2878"/>
                <a:gd name="T26" fmla="*/ 431 w 2367"/>
                <a:gd name="T27" fmla="*/ 410 h 2878"/>
                <a:gd name="T28" fmla="*/ 901 w 2367"/>
                <a:gd name="T29" fmla="*/ 893 h 2878"/>
                <a:gd name="T30" fmla="*/ 778 w 2367"/>
                <a:gd name="T31" fmla="*/ 1196 h 2878"/>
                <a:gd name="T32" fmla="*/ 585 w 2367"/>
                <a:gd name="T33" fmla="*/ 1373 h 2878"/>
                <a:gd name="T34" fmla="*/ 832 w 2367"/>
                <a:gd name="T35" fmla="*/ 1710 h 2878"/>
                <a:gd name="T36" fmla="*/ 1196 w 2367"/>
                <a:gd name="T37" fmla="*/ 1773 h 2878"/>
                <a:gd name="T38" fmla="*/ 1289 w 2367"/>
                <a:gd name="T39" fmla="*/ 1949 h 2878"/>
                <a:gd name="T40" fmla="*/ 1346 w 2367"/>
                <a:gd name="T41" fmla="*/ 2674 h 2878"/>
                <a:gd name="T42" fmla="*/ 1393 w 2367"/>
                <a:gd name="T43" fmla="*/ 2806 h 2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67" h="2878">
                  <a:moveTo>
                    <a:pt x="1393" y="2806"/>
                  </a:moveTo>
                  <a:cubicBezTo>
                    <a:pt x="1508" y="2878"/>
                    <a:pt x="1662" y="2762"/>
                    <a:pt x="1723" y="2664"/>
                  </a:cubicBezTo>
                  <a:cubicBezTo>
                    <a:pt x="1725" y="2430"/>
                    <a:pt x="1618" y="2205"/>
                    <a:pt x="1626" y="1968"/>
                  </a:cubicBezTo>
                  <a:cubicBezTo>
                    <a:pt x="1670" y="1890"/>
                    <a:pt x="1758" y="1974"/>
                    <a:pt x="1806" y="2008"/>
                  </a:cubicBezTo>
                  <a:cubicBezTo>
                    <a:pt x="1943" y="2143"/>
                    <a:pt x="2196" y="2071"/>
                    <a:pt x="2259" y="1895"/>
                  </a:cubicBezTo>
                  <a:cubicBezTo>
                    <a:pt x="2304" y="1763"/>
                    <a:pt x="2367" y="1594"/>
                    <a:pt x="2268" y="1472"/>
                  </a:cubicBezTo>
                  <a:cubicBezTo>
                    <a:pt x="2198" y="1384"/>
                    <a:pt x="2076" y="1380"/>
                    <a:pt x="1981" y="1334"/>
                  </a:cubicBezTo>
                  <a:cubicBezTo>
                    <a:pt x="1837" y="1260"/>
                    <a:pt x="1726" y="1129"/>
                    <a:pt x="1569" y="1081"/>
                  </a:cubicBezTo>
                  <a:cubicBezTo>
                    <a:pt x="1489" y="1049"/>
                    <a:pt x="1386" y="1041"/>
                    <a:pt x="1338" y="959"/>
                  </a:cubicBezTo>
                  <a:cubicBezTo>
                    <a:pt x="1172" y="699"/>
                    <a:pt x="1049" y="412"/>
                    <a:pt x="848" y="175"/>
                  </a:cubicBezTo>
                  <a:cubicBezTo>
                    <a:pt x="740" y="16"/>
                    <a:pt x="516" y="0"/>
                    <a:pt x="345" y="43"/>
                  </a:cubicBezTo>
                  <a:cubicBezTo>
                    <a:pt x="236" y="81"/>
                    <a:pt x="100" y="95"/>
                    <a:pt x="37" y="204"/>
                  </a:cubicBezTo>
                  <a:cubicBezTo>
                    <a:pt x="0" y="252"/>
                    <a:pt x="25" y="322"/>
                    <a:pt x="73" y="352"/>
                  </a:cubicBezTo>
                  <a:cubicBezTo>
                    <a:pt x="190" y="384"/>
                    <a:pt x="326" y="332"/>
                    <a:pt x="431" y="410"/>
                  </a:cubicBezTo>
                  <a:cubicBezTo>
                    <a:pt x="618" y="537"/>
                    <a:pt x="781" y="701"/>
                    <a:pt x="901" y="893"/>
                  </a:cubicBezTo>
                  <a:cubicBezTo>
                    <a:pt x="961" y="1005"/>
                    <a:pt x="888" y="1148"/>
                    <a:pt x="778" y="1196"/>
                  </a:cubicBezTo>
                  <a:cubicBezTo>
                    <a:pt x="706" y="1243"/>
                    <a:pt x="593" y="1273"/>
                    <a:pt x="585" y="1373"/>
                  </a:cubicBezTo>
                  <a:cubicBezTo>
                    <a:pt x="567" y="1531"/>
                    <a:pt x="709" y="1643"/>
                    <a:pt x="832" y="1710"/>
                  </a:cubicBezTo>
                  <a:cubicBezTo>
                    <a:pt x="943" y="1776"/>
                    <a:pt x="1077" y="1737"/>
                    <a:pt x="1196" y="1773"/>
                  </a:cubicBezTo>
                  <a:cubicBezTo>
                    <a:pt x="1255" y="1810"/>
                    <a:pt x="1274" y="1885"/>
                    <a:pt x="1289" y="1949"/>
                  </a:cubicBezTo>
                  <a:cubicBezTo>
                    <a:pt x="1326" y="2189"/>
                    <a:pt x="1326" y="2433"/>
                    <a:pt x="1346" y="2674"/>
                  </a:cubicBezTo>
                  <a:cubicBezTo>
                    <a:pt x="1354" y="2719"/>
                    <a:pt x="1352" y="2777"/>
                    <a:pt x="1393" y="280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74" name="Freeform 32"/>
            <p:cNvSpPr>
              <a:spLocks/>
            </p:cNvSpPr>
            <p:nvPr/>
          </p:nvSpPr>
          <p:spPr bwMode="auto">
            <a:xfrm flipV="1">
              <a:off x="3579813" y="3105150"/>
              <a:ext cx="152400" cy="146050"/>
            </a:xfrm>
            <a:custGeom>
              <a:avLst/>
              <a:gdLst>
                <a:gd name="T0" fmla="*/ 126 w 606"/>
                <a:gd name="T1" fmla="*/ 551 h 589"/>
                <a:gd name="T2" fmla="*/ 548 w 606"/>
                <a:gd name="T3" fmla="*/ 380 h 589"/>
                <a:gd name="T4" fmla="*/ 169 w 606"/>
                <a:gd name="T5" fmla="*/ 146 h 589"/>
                <a:gd name="T6" fmla="*/ 126 w 606"/>
                <a:gd name="T7" fmla="*/ 551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6" h="589">
                  <a:moveTo>
                    <a:pt x="126" y="551"/>
                  </a:moveTo>
                  <a:cubicBezTo>
                    <a:pt x="276" y="589"/>
                    <a:pt x="483" y="535"/>
                    <a:pt x="548" y="380"/>
                  </a:cubicBezTo>
                  <a:cubicBezTo>
                    <a:pt x="606" y="178"/>
                    <a:pt x="323" y="0"/>
                    <a:pt x="169" y="146"/>
                  </a:cubicBezTo>
                  <a:cubicBezTo>
                    <a:pt x="67" y="240"/>
                    <a:pt x="0" y="453"/>
                    <a:pt x="126" y="55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75" name="Freeform 33"/>
            <p:cNvSpPr>
              <a:spLocks/>
            </p:cNvSpPr>
            <p:nvPr/>
          </p:nvSpPr>
          <p:spPr bwMode="auto">
            <a:xfrm flipV="1">
              <a:off x="1414463" y="3141663"/>
              <a:ext cx="111125" cy="239713"/>
            </a:xfrm>
            <a:custGeom>
              <a:avLst/>
              <a:gdLst>
                <a:gd name="T0" fmla="*/ 207 w 448"/>
                <a:gd name="T1" fmla="*/ 961 h 961"/>
                <a:gd name="T2" fmla="*/ 414 w 448"/>
                <a:gd name="T3" fmla="*/ 872 h 961"/>
                <a:gd name="T4" fmla="*/ 272 w 448"/>
                <a:gd name="T5" fmla="*/ 595 h 961"/>
                <a:gd name="T6" fmla="*/ 448 w 448"/>
                <a:gd name="T7" fmla="*/ 515 h 961"/>
                <a:gd name="T8" fmla="*/ 209 w 448"/>
                <a:gd name="T9" fmla="*/ 17 h 961"/>
                <a:gd name="T10" fmla="*/ 90 w 448"/>
                <a:gd name="T11" fmla="*/ 55 h 961"/>
                <a:gd name="T12" fmla="*/ 36 w 448"/>
                <a:gd name="T13" fmla="*/ 318 h 961"/>
                <a:gd name="T14" fmla="*/ 171 w 448"/>
                <a:gd name="T15" fmla="*/ 203 h 961"/>
                <a:gd name="T16" fmla="*/ 191 w 448"/>
                <a:gd name="T17" fmla="*/ 418 h 961"/>
                <a:gd name="T18" fmla="*/ 0 w 448"/>
                <a:gd name="T19" fmla="*/ 383 h 961"/>
                <a:gd name="T20" fmla="*/ 207 w 448"/>
                <a:gd name="T21" fmla="*/ 961 h 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8" h="961">
                  <a:moveTo>
                    <a:pt x="207" y="961"/>
                  </a:moveTo>
                  <a:cubicBezTo>
                    <a:pt x="281" y="945"/>
                    <a:pt x="349" y="912"/>
                    <a:pt x="414" y="872"/>
                  </a:cubicBezTo>
                  <a:cubicBezTo>
                    <a:pt x="369" y="778"/>
                    <a:pt x="321" y="686"/>
                    <a:pt x="272" y="595"/>
                  </a:cubicBezTo>
                  <a:cubicBezTo>
                    <a:pt x="334" y="577"/>
                    <a:pt x="417" y="585"/>
                    <a:pt x="448" y="515"/>
                  </a:cubicBezTo>
                  <a:cubicBezTo>
                    <a:pt x="402" y="337"/>
                    <a:pt x="348" y="146"/>
                    <a:pt x="209" y="17"/>
                  </a:cubicBezTo>
                  <a:cubicBezTo>
                    <a:pt x="165" y="0"/>
                    <a:pt x="104" y="2"/>
                    <a:pt x="90" y="55"/>
                  </a:cubicBezTo>
                  <a:cubicBezTo>
                    <a:pt x="61" y="140"/>
                    <a:pt x="45" y="229"/>
                    <a:pt x="36" y="318"/>
                  </a:cubicBezTo>
                  <a:cubicBezTo>
                    <a:pt x="86" y="287"/>
                    <a:pt x="130" y="245"/>
                    <a:pt x="171" y="203"/>
                  </a:cubicBezTo>
                  <a:cubicBezTo>
                    <a:pt x="180" y="273"/>
                    <a:pt x="267" y="368"/>
                    <a:pt x="191" y="418"/>
                  </a:cubicBezTo>
                  <a:cubicBezTo>
                    <a:pt x="126" y="413"/>
                    <a:pt x="63" y="395"/>
                    <a:pt x="0" y="383"/>
                  </a:cubicBezTo>
                  <a:cubicBezTo>
                    <a:pt x="79" y="572"/>
                    <a:pt x="188" y="753"/>
                    <a:pt x="207" y="9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77" name="Freeform 35"/>
            <p:cNvSpPr>
              <a:spLocks/>
            </p:cNvSpPr>
            <p:nvPr/>
          </p:nvSpPr>
          <p:spPr bwMode="auto">
            <a:xfrm flipV="1">
              <a:off x="1590675" y="3209925"/>
              <a:ext cx="84138" cy="107950"/>
            </a:xfrm>
            <a:custGeom>
              <a:avLst/>
              <a:gdLst>
                <a:gd name="T0" fmla="*/ 0 w 337"/>
                <a:gd name="T1" fmla="*/ 286 h 430"/>
                <a:gd name="T2" fmla="*/ 297 w 337"/>
                <a:gd name="T3" fmla="*/ 132 h 430"/>
                <a:gd name="T4" fmla="*/ 169 w 337"/>
                <a:gd name="T5" fmla="*/ 35 h 430"/>
                <a:gd name="T6" fmla="*/ 0 w 337"/>
                <a:gd name="T7" fmla="*/ 286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7" h="430">
                  <a:moveTo>
                    <a:pt x="0" y="286"/>
                  </a:moveTo>
                  <a:cubicBezTo>
                    <a:pt x="101" y="430"/>
                    <a:pt x="337" y="288"/>
                    <a:pt x="297" y="132"/>
                  </a:cubicBezTo>
                  <a:cubicBezTo>
                    <a:pt x="283" y="79"/>
                    <a:pt x="233" y="0"/>
                    <a:pt x="169" y="35"/>
                  </a:cubicBezTo>
                  <a:cubicBezTo>
                    <a:pt x="118" y="122"/>
                    <a:pt x="53" y="201"/>
                    <a:pt x="0" y="28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80" name="Freeform 41"/>
            <p:cNvSpPr>
              <a:spLocks/>
            </p:cNvSpPr>
            <p:nvPr/>
          </p:nvSpPr>
          <p:spPr bwMode="auto">
            <a:xfrm flipV="1">
              <a:off x="5091113" y="3351213"/>
              <a:ext cx="252413" cy="161925"/>
            </a:xfrm>
            <a:custGeom>
              <a:avLst/>
              <a:gdLst>
                <a:gd name="T0" fmla="*/ 42 w 1009"/>
                <a:gd name="T1" fmla="*/ 515 h 646"/>
                <a:gd name="T2" fmla="*/ 506 w 1009"/>
                <a:gd name="T3" fmla="*/ 613 h 646"/>
                <a:gd name="T4" fmla="*/ 902 w 1009"/>
                <a:gd name="T5" fmla="*/ 409 h 646"/>
                <a:gd name="T6" fmla="*/ 942 w 1009"/>
                <a:gd name="T7" fmla="*/ 113 h 646"/>
                <a:gd name="T8" fmla="*/ 611 w 1009"/>
                <a:gd name="T9" fmla="*/ 9 h 646"/>
                <a:gd name="T10" fmla="*/ 406 w 1009"/>
                <a:gd name="T11" fmla="*/ 153 h 646"/>
                <a:gd name="T12" fmla="*/ 0 w 1009"/>
                <a:gd name="T13" fmla="*/ 410 h 646"/>
                <a:gd name="T14" fmla="*/ 42 w 1009"/>
                <a:gd name="T15" fmla="*/ 515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9" h="646">
                  <a:moveTo>
                    <a:pt x="42" y="515"/>
                  </a:moveTo>
                  <a:cubicBezTo>
                    <a:pt x="187" y="580"/>
                    <a:pt x="349" y="594"/>
                    <a:pt x="506" y="613"/>
                  </a:cubicBezTo>
                  <a:cubicBezTo>
                    <a:pt x="668" y="646"/>
                    <a:pt x="807" y="526"/>
                    <a:pt x="902" y="409"/>
                  </a:cubicBezTo>
                  <a:cubicBezTo>
                    <a:pt x="970" y="330"/>
                    <a:pt x="1009" y="204"/>
                    <a:pt x="942" y="113"/>
                  </a:cubicBezTo>
                  <a:cubicBezTo>
                    <a:pt x="864" y="14"/>
                    <a:pt x="725" y="11"/>
                    <a:pt x="611" y="9"/>
                  </a:cubicBezTo>
                  <a:cubicBezTo>
                    <a:pt x="513" y="0"/>
                    <a:pt x="461" y="91"/>
                    <a:pt x="406" y="153"/>
                  </a:cubicBezTo>
                  <a:cubicBezTo>
                    <a:pt x="306" y="287"/>
                    <a:pt x="134" y="324"/>
                    <a:pt x="0" y="410"/>
                  </a:cubicBezTo>
                  <a:cubicBezTo>
                    <a:pt x="12" y="446"/>
                    <a:pt x="26" y="481"/>
                    <a:pt x="42" y="5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81" name="Freeform 42"/>
            <p:cNvSpPr>
              <a:spLocks/>
            </p:cNvSpPr>
            <p:nvPr/>
          </p:nvSpPr>
          <p:spPr bwMode="auto">
            <a:xfrm flipV="1">
              <a:off x="7877175" y="3362325"/>
              <a:ext cx="104775" cy="187325"/>
            </a:xfrm>
            <a:custGeom>
              <a:avLst/>
              <a:gdLst>
                <a:gd name="T0" fmla="*/ 79 w 420"/>
                <a:gd name="T1" fmla="*/ 587 h 749"/>
                <a:gd name="T2" fmla="*/ 257 w 420"/>
                <a:gd name="T3" fmla="*/ 741 h 749"/>
                <a:gd name="T4" fmla="*/ 187 w 420"/>
                <a:gd name="T5" fmla="*/ 0 h 749"/>
                <a:gd name="T6" fmla="*/ 10 w 420"/>
                <a:gd name="T7" fmla="*/ 165 h 749"/>
                <a:gd name="T8" fmla="*/ 79 w 420"/>
                <a:gd name="T9" fmla="*/ 587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0" h="749">
                  <a:moveTo>
                    <a:pt x="79" y="587"/>
                  </a:moveTo>
                  <a:cubicBezTo>
                    <a:pt x="94" y="671"/>
                    <a:pt x="168" y="749"/>
                    <a:pt x="257" y="741"/>
                  </a:cubicBezTo>
                  <a:cubicBezTo>
                    <a:pt x="359" y="509"/>
                    <a:pt x="420" y="175"/>
                    <a:pt x="187" y="0"/>
                  </a:cubicBezTo>
                  <a:cubicBezTo>
                    <a:pt x="122" y="47"/>
                    <a:pt x="35" y="82"/>
                    <a:pt x="10" y="165"/>
                  </a:cubicBezTo>
                  <a:cubicBezTo>
                    <a:pt x="0" y="308"/>
                    <a:pt x="46" y="449"/>
                    <a:pt x="79" y="58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grpSp>
          <p:nvGrpSpPr>
            <p:cNvPr id="82" name="Group 46"/>
            <p:cNvGrpSpPr>
              <a:grpSpLocks/>
            </p:cNvGrpSpPr>
            <p:nvPr/>
          </p:nvGrpSpPr>
          <p:grpSpPr bwMode="auto">
            <a:xfrm>
              <a:off x="889000" y="3452813"/>
              <a:ext cx="6675438" cy="758825"/>
              <a:chOff x="560" y="2175"/>
              <a:chExt cx="4205" cy="478"/>
            </a:xfrm>
            <a:solidFill>
              <a:schemeClr val="bg1"/>
            </a:solidFill>
          </p:grpSpPr>
          <p:sp>
            <p:nvSpPr>
              <p:cNvPr id="154" name="Freeform 43"/>
              <p:cNvSpPr>
                <a:spLocks noEditPoints="1"/>
              </p:cNvSpPr>
              <p:nvPr/>
            </p:nvSpPr>
            <p:spPr bwMode="auto">
              <a:xfrm flipV="1">
                <a:off x="1016" y="2175"/>
                <a:ext cx="149" cy="159"/>
              </a:xfrm>
              <a:custGeom>
                <a:avLst/>
                <a:gdLst>
                  <a:gd name="T0" fmla="*/ 22 w 951"/>
                  <a:gd name="T1" fmla="*/ 906 h 1012"/>
                  <a:gd name="T2" fmla="*/ 317 w 951"/>
                  <a:gd name="T3" fmla="*/ 1012 h 1012"/>
                  <a:gd name="T4" fmla="*/ 635 w 951"/>
                  <a:gd name="T5" fmla="*/ 967 h 1012"/>
                  <a:gd name="T6" fmla="*/ 567 w 951"/>
                  <a:gd name="T7" fmla="*/ 838 h 1012"/>
                  <a:gd name="T8" fmla="*/ 725 w 951"/>
                  <a:gd name="T9" fmla="*/ 983 h 1012"/>
                  <a:gd name="T10" fmla="*/ 951 w 951"/>
                  <a:gd name="T11" fmla="*/ 998 h 1012"/>
                  <a:gd name="T12" fmla="*/ 865 w 951"/>
                  <a:gd name="T13" fmla="*/ 874 h 1012"/>
                  <a:gd name="T14" fmla="*/ 859 w 951"/>
                  <a:gd name="T15" fmla="*/ 325 h 1012"/>
                  <a:gd name="T16" fmla="*/ 949 w 951"/>
                  <a:gd name="T17" fmla="*/ 115 h 1012"/>
                  <a:gd name="T18" fmla="*/ 722 w 951"/>
                  <a:gd name="T19" fmla="*/ 158 h 1012"/>
                  <a:gd name="T20" fmla="*/ 257 w 951"/>
                  <a:gd name="T21" fmla="*/ 77 h 1012"/>
                  <a:gd name="T22" fmla="*/ 35 w 951"/>
                  <a:gd name="T23" fmla="*/ 393 h 1012"/>
                  <a:gd name="T24" fmla="*/ 320 w 951"/>
                  <a:gd name="T25" fmla="*/ 703 h 1012"/>
                  <a:gd name="T26" fmla="*/ 325 w 951"/>
                  <a:gd name="T27" fmla="*/ 851 h 1012"/>
                  <a:gd name="T28" fmla="*/ 22 w 951"/>
                  <a:gd name="T29" fmla="*/ 906 h 1012"/>
                  <a:gd name="T30" fmla="*/ 478 w 951"/>
                  <a:gd name="T31" fmla="*/ 871 h 1012"/>
                  <a:gd name="T32" fmla="*/ 502 w 951"/>
                  <a:gd name="T33" fmla="*/ 798 h 1012"/>
                  <a:gd name="T34" fmla="*/ 478 w 951"/>
                  <a:gd name="T35" fmla="*/ 871 h 1012"/>
                  <a:gd name="T36" fmla="*/ 570 w 951"/>
                  <a:gd name="T37" fmla="*/ 752 h 1012"/>
                  <a:gd name="T38" fmla="*/ 570 w 951"/>
                  <a:gd name="T39" fmla="*/ 192 h 1012"/>
                  <a:gd name="T40" fmla="*/ 707 w 951"/>
                  <a:gd name="T41" fmla="*/ 262 h 1012"/>
                  <a:gd name="T42" fmla="*/ 706 w 951"/>
                  <a:gd name="T43" fmla="*/ 829 h 1012"/>
                  <a:gd name="T44" fmla="*/ 570 w 951"/>
                  <a:gd name="T45" fmla="*/ 752 h 1012"/>
                  <a:gd name="T46" fmla="*/ 461 w 951"/>
                  <a:gd name="T47" fmla="*/ 387 h 1012"/>
                  <a:gd name="T48" fmla="*/ 259 w 951"/>
                  <a:gd name="T49" fmla="*/ 225 h 1012"/>
                  <a:gd name="T50" fmla="*/ 486 w 951"/>
                  <a:gd name="T51" fmla="*/ 171 h 1012"/>
                  <a:gd name="T52" fmla="*/ 504 w 951"/>
                  <a:gd name="T53" fmla="*/ 180 h 1012"/>
                  <a:gd name="T54" fmla="*/ 493 w 951"/>
                  <a:gd name="T55" fmla="*/ 730 h 1012"/>
                  <a:gd name="T56" fmla="*/ 461 w 951"/>
                  <a:gd name="T57" fmla="*/ 387 h 1012"/>
                  <a:gd name="T58" fmla="*/ 181 w 951"/>
                  <a:gd name="T59" fmla="*/ 398 h 1012"/>
                  <a:gd name="T60" fmla="*/ 251 w 951"/>
                  <a:gd name="T61" fmla="*/ 299 h 1012"/>
                  <a:gd name="T62" fmla="*/ 318 w 951"/>
                  <a:gd name="T63" fmla="*/ 616 h 1012"/>
                  <a:gd name="T64" fmla="*/ 181 w 951"/>
                  <a:gd name="T65" fmla="*/ 398 h 1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51" h="1012">
                    <a:moveTo>
                      <a:pt x="22" y="906"/>
                    </a:moveTo>
                    <a:cubicBezTo>
                      <a:pt x="125" y="928"/>
                      <a:pt x="225" y="960"/>
                      <a:pt x="317" y="1012"/>
                    </a:cubicBezTo>
                    <a:cubicBezTo>
                      <a:pt x="419" y="976"/>
                      <a:pt x="527" y="969"/>
                      <a:pt x="635" y="967"/>
                    </a:cubicBezTo>
                    <a:cubicBezTo>
                      <a:pt x="611" y="925"/>
                      <a:pt x="589" y="881"/>
                      <a:pt x="567" y="838"/>
                    </a:cubicBezTo>
                    <a:cubicBezTo>
                      <a:pt x="631" y="873"/>
                      <a:pt x="684" y="924"/>
                      <a:pt x="725" y="983"/>
                    </a:cubicBezTo>
                    <a:cubicBezTo>
                      <a:pt x="801" y="983"/>
                      <a:pt x="876" y="989"/>
                      <a:pt x="951" y="998"/>
                    </a:cubicBezTo>
                    <a:cubicBezTo>
                      <a:pt x="923" y="956"/>
                      <a:pt x="894" y="915"/>
                      <a:pt x="865" y="874"/>
                    </a:cubicBezTo>
                    <a:cubicBezTo>
                      <a:pt x="856" y="691"/>
                      <a:pt x="855" y="508"/>
                      <a:pt x="859" y="325"/>
                    </a:cubicBezTo>
                    <a:cubicBezTo>
                      <a:pt x="857" y="244"/>
                      <a:pt x="918" y="184"/>
                      <a:pt x="949" y="115"/>
                    </a:cubicBezTo>
                    <a:cubicBezTo>
                      <a:pt x="894" y="0"/>
                      <a:pt x="765" y="76"/>
                      <a:pt x="722" y="158"/>
                    </a:cubicBezTo>
                    <a:cubicBezTo>
                      <a:pt x="580" y="86"/>
                      <a:pt x="415" y="21"/>
                      <a:pt x="257" y="77"/>
                    </a:cubicBezTo>
                    <a:cubicBezTo>
                      <a:pt x="130" y="122"/>
                      <a:pt x="0" y="247"/>
                      <a:pt x="35" y="393"/>
                    </a:cubicBezTo>
                    <a:cubicBezTo>
                      <a:pt x="70" y="538"/>
                      <a:pt x="200" y="629"/>
                      <a:pt x="320" y="703"/>
                    </a:cubicBezTo>
                    <a:cubicBezTo>
                      <a:pt x="321" y="753"/>
                      <a:pt x="323" y="802"/>
                      <a:pt x="325" y="851"/>
                    </a:cubicBezTo>
                    <a:cubicBezTo>
                      <a:pt x="220" y="838"/>
                      <a:pt x="105" y="828"/>
                      <a:pt x="22" y="906"/>
                    </a:cubicBezTo>
                    <a:moveTo>
                      <a:pt x="478" y="871"/>
                    </a:moveTo>
                    <a:cubicBezTo>
                      <a:pt x="445" y="829"/>
                      <a:pt x="454" y="805"/>
                      <a:pt x="502" y="798"/>
                    </a:cubicBezTo>
                    <a:cubicBezTo>
                      <a:pt x="534" y="839"/>
                      <a:pt x="526" y="864"/>
                      <a:pt x="478" y="871"/>
                    </a:cubicBezTo>
                    <a:moveTo>
                      <a:pt x="570" y="752"/>
                    </a:moveTo>
                    <a:cubicBezTo>
                      <a:pt x="569" y="566"/>
                      <a:pt x="568" y="379"/>
                      <a:pt x="570" y="192"/>
                    </a:cubicBezTo>
                    <a:cubicBezTo>
                      <a:pt x="615" y="215"/>
                      <a:pt x="661" y="238"/>
                      <a:pt x="707" y="262"/>
                    </a:cubicBezTo>
                    <a:cubicBezTo>
                      <a:pt x="705" y="451"/>
                      <a:pt x="707" y="640"/>
                      <a:pt x="706" y="829"/>
                    </a:cubicBezTo>
                    <a:cubicBezTo>
                      <a:pt x="660" y="804"/>
                      <a:pt x="615" y="778"/>
                      <a:pt x="570" y="752"/>
                    </a:cubicBezTo>
                    <a:moveTo>
                      <a:pt x="461" y="387"/>
                    </a:moveTo>
                    <a:cubicBezTo>
                      <a:pt x="401" y="324"/>
                      <a:pt x="331" y="272"/>
                      <a:pt x="259" y="225"/>
                    </a:cubicBezTo>
                    <a:cubicBezTo>
                      <a:pt x="334" y="206"/>
                      <a:pt x="410" y="187"/>
                      <a:pt x="486" y="171"/>
                    </a:cubicBezTo>
                    <a:lnTo>
                      <a:pt x="504" y="180"/>
                    </a:lnTo>
                    <a:cubicBezTo>
                      <a:pt x="506" y="364"/>
                      <a:pt x="520" y="548"/>
                      <a:pt x="493" y="730"/>
                    </a:cubicBezTo>
                    <a:cubicBezTo>
                      <a:pt x="471" y="618"/>
                      <a:pt x="459" y="502"/>
                      <a:pt x="461" y="387"/>
                    </a:cubicBezTo>
                    <a:moveTo>
                      <a:pt x="181" y="398"/>
                    </a:moveTo>
                    <a:cubicBezTo>
                      <a:pt x="187" y="352"/>
                      <a:pt x="179" y="267"/>
                      <a:pt x="251" y="299"/>
                    </a:cubicBezTo>
                    <a:cubicBezTo>
                      <a:pt x="351" y="372"/>
                      <a:pt x="314" y="511"/>
                      <a:pt x="318" y="616"/>
                    </a:cubicBezTo>
                    <a:cubicBezTo>
                      <a:pt x="252" y="559"/>
                      <a:pt x="186" y="491"/>
                      <a:pt x="181" y="39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0048" tIns="65024" rIns="130048" bIns="6502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5120"/>
              </a:p>
            </p:txBody>
          </p:sp>
          <p:sp>
            <p:nvSpPr>
              <p:cNvPr id="155" name="Freeform 44"/>
              <p:cNvSpPr>
                <a:spLocks noEditPoints="1"/>
              </p:cNvSpPr>
              <p:nvPr/>
            </p:nvSpPr>
            <p:spPr bwMode="auto">
              <a:xfrm flipV="1">
                <a:off x="560" y="2175"/>
                <a:ext cx="146" cy="154"/>
              </a:xfrm>
              <a:custGeom>
                <a:avLst/>
                <a:gdLst>
                  <a:gd name="T0" fmla="*/ 79 w 930"/>
                  <a:gd name="T1" fmla="*/ 702 h 980"/>
                  <a:gd name="T2" fmla="*/ 486 w 930"/>
                  <a:gd name="T3" fmla="*/ 980 h 980"/>
                  <a:gd name="T4" fmla="*/ 807 w 930"/>
                  <a:gd name="T5" fmla="*/ 921 h 980"/>
                  <a:gd name="T6" fmla="*/ 662 w 930"/>
                  <a:gd name="T7" fmla="*/ 820 h 980"/>
                  <a:gd name="T8" fmla="*/ 446 w 930"/>
                  <a:gd name="T9" fmla="*/ 870 h 980"/>
                  <a:gd name="T10" fmla="*/ 433 w 930"/>
                  <a:gd name="T11" fmla="*/ 746 h 980"/>
                  <a:gd name="T12" fmla="*/ 866 w 930"/>
                  <a:gd name="T13" fmla="*/ 431 h 980"/>
                  <a:gd name="T14" fmla="*/ 841 w 930"/>
                  <a:gd name="T15" fmla="*/ 151 h 980"/>
                  <a:gd name="T16" fmla="*/ 377 w 930"/>
                  <a:gd name="T17" fmla="*/ 70 h 980"/>
                  <a:gd name="T18" fmla="*/ 47 w 930"/>
                  <a:gd name="T19" fmla="*/ 72 h 980"/>
                  <a:gd name="T20" fmla="*/ 78 w 930"/>
                  <a:gd name="T21" fmla="*/ 239 h 980"/>
                  <a:gd name="T22" fmla="*/ 597 w 930"/>
                  <a:gd name="T23" fmla="*/ 199 h 980"/>
                  <a:gd name="T24" fmla="*/ 199 w 930"/>
                  <a:gd name="T25" fmla="*/ 410 h 980"/>
                  <a:gd name="T26" fmla="*/ 79 w 930"/>
                  <a:gd name="T27" fmla="*/ 702 h 980"/>
                  <a:gd name="T28" fmla="*/ 256 w 930"/>
                  <a:gd name="T29" fmla="*/ 597 h 980"/>
                  <a:gd name="T30" fmla="*/ 643 w 930"/>
                  <a:gd name="T31" fmla="*/ 419 h 980"/>
                  <a:gd name="T32" fmla="*/ 762 w 930"/>
                  <a:gd name="T33" fmla="*/ 174 h 980"/>
                  <a:gd name="T34" fmla="*/ 806 w 930"/>
                  <a:gd name="T35" fmla="*/ 328 h 980"/>
                  <a:gd name="T36" fmla="*/ 390 w 930"/>
                  <a:gd name="T37" fmla="*/ 619 h 980"/>
                  <a:gd name="T38" fmla="*/ 280 w 930"/>
                  <a:gd name="T39" fmla="*/ 783 h 980"/>
                  <a:gd name="T40" fmla="*/ 256 w 930"/>
                  <a:gd name="T41" fmla="*/ 597 h 980"/>
                  <a:gd name="T42" fmla="*/ 76 w 930"/>
                  <a:gd name="T43" fmla="*/ 132 h 980"/>
                  <a:gd name="T44" fmla="*/ 328 w 930"/>
                  <a:gd name="T45" fmla="*/ 111 h 980"/>
                  <a:gd name="T46" fmla="*/ 76 w 930"/>
                  <a:gd name="T47" fmla="*/ 132 h 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30" h="980">
                    <a:moveTo>
                      <a:pt x="79" y="702"/>
                    </a:moveTo>
                    <a:cubicBezTo>
                      <a:pt x="171" y="843"/>
                      <a:pt x="324" y="940"/>
                      <a:pt x="486" y="980"/>
                    </a:cubicBezTo>
                    <a:cubicBezTo>
                      <a:pt x="590" y="944"/>
                      <a:pt x="694" y="905"/>
                      <a:pt x="807" y="921"/>
                    </a:cubicBezTo>
                    <a:cubicBezTo>
                      <a:pt x="764" y="883"/>
                      <a:pt x="729" y="813"/>
                      <a:pt x="662" y="820"/>
                    </a:cubicBezTo>
                    <a:cubicBezTo>
                      <a:pt x="589" y="832"/>
                      <a:pt x="518" y="854"/>
                      <a:pt x="446" y="870"/>
                    </a:cubicBezTo>
                    <a:cubicBezTo>
                      <a:pt x="440" y="829"/>
                      <a:pt x="424" y="788"/>
                      <a:pt x="433" y="746"/>
                    </a:cubicBezTo>
                    <a:cubicBezTo>
                      <a:pt x="579" y="646"/>
                      <a:pt x="766" y="588"/>
                      <a:pt x="866" y="431"/>
                    </a:cubicBezTo>
                    <a:cubicBezTo>
                      <a:pt x="914" y="347"/>
                      <a:pt x="930" y="215"/>
                      <a:pt x="841" y="151"/>
                    </a:cubicBezTo>
                    <a:cubicBezTo>
                      <a:pt x="704" y="66"/>
                      <a:pt x="535" y="0"/>
                      <a:pt x="377" y="70"/>
                    </a:cubicBezTo>
                    <a:cubicBezTo>
                      <a:pt x="269" y="37"/>
                      <a:pt x="154" y="31"/>
                      <a:pt x="47" y="72"/>
                    </a:cubicBezTo>
                    <a:cubicBezTo>
                      <a:pt x="41" y="128"/>
                      <a:pt x="11" y="208"/>
                      <a:pt x="78" y="239"/>
                    </a:cubicBezTo>
                    <a:cubicBezTo>
                      <a:pt x="249" y="332"/>
                      <a:pt x="419" y="159"/>
                      <a:pt x="597" y="199"/>
                    </a:cubicBezTo>
                    <a:cubicBezTo>
                      <a:pt x="551" y="376"/>
                      <a:pt x="341" y="367"/>
                      <a:pt x="199" y="410"/>
                    </a:cubicBezTo>
                    <a:cubicBezTo>
                      <a:pt x="70" y="426"/>
                      <a:pt x="0" y="601"/>
                      <a:pt x="79" y="702"/>
                    </a:cubicBezTo>
                    <a:moveTo>
                      <a:pt x="256" y="597"/>
                    </a:moveTo>
                    <a:cubicBezTo>
                      <a:pt x="371" y="513"/>
                      <a:pt x="536" y="522"/>
                      <a:pt x="643" y="419"/>
                    </a:cubicBezTo>
                    <a:cubicBezTo>
                      <a:pt x="719" y="360"/>
                      <a:pt x="734" y="260"/>
                      <a:pt x="762" y="174"/>
                    </a:cubicBezTo>
                    <a:cubicBezTo>
                      <a:pt x="794" y="220"/>
                      <a:pt x="841" y="269"/>
                      <a:pt x="806" y="328"/>
                    </a:cubicBezTo>
                    <a:cubicBezTo>
                      <a:pt x="728" y="492"/>
                      <a:pt x="545" y="554"/>
                      <a:pt x="390" y="619"/>
                    </a:cubicBezTo>
                    <a:cubicBezTo>
                      <a:pt x="315" y="639"/>
                      <a:pt x="307" y="723"/>
                      <a:pt x="280" y="783"/>
                    </a:cubicBezTo>
                    <a:cubicBezTo>
                      <a:pt x="247" y="728"/>
                      <a:pt x="180" y="649"/>
                      <a:pt x="256" y="597"/>
                    </a:cubicBezTo>
                    <a:moveTo>
                      <a:pt x="76" y="132"/>
                    </a:moveTo>
                    <a:cubicBezTo>
                      <a:pt x="155" y="83"/>
                      <a:pt x="243" y="63"/>
                      <a:pt x="328" y="111"/>
                    </a:cubicBezTo>
                    <a:cubicBezTo>
                      <a:pt x="253" y="163"/>
                      <a:pt x="145" y="228"/>
                      <a:pt x="76" y="13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0048" tIns="65024" rIns="130048" bIns="6502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5120"/>
              </a:p>
            </p:txBody>
          </p:sp>
          <p:sp>
            <p:nvSpPr>
              <p:cNvPr id="156" name="Freeform 45"/>
              <p:cNvSpPr>
                <a:spLocks/>
              </p:cNvSpPr>
              <p:nvPr/>
            </p:nvSpPr>
            <p:spPr bwMode="auto">
              <a:xfrm flipV="1">
                <a:off x="4713" y="2547"/>
                <a:ext cx="52" cy="106"/>
              </a:xfrm>
              <a:custGeom>
                <a:avLst/>
                <a:gdLst>
                  <a:gd name="T0" fmla="*/ 29 w 333"/>
                  <a:gd name="T1" fmla="*/ 638 h 673"/>
                  <a:gd name="T2" fmla="*/ 283 w 333"/>
                  <a:gd name="T3" fmla="*/ 614 h 673"/>
                  <a:gd name="T4" fmla="*/ 228 w 333"/>
                  <a:gd name="T5" fmla="*/ 560 h 673"/>
                  <a:gd name="T6" fmla="*/ 226 w 333"/>
                  <a:gd name="T7" fmla="*/ 48 h 673"/>
                  <a:gd name="T8" fmla="*/ 333 w 333"/>
                  <a:gd name="T9" fmla="*/ 7 h 673"/>
                  <a:gd name="T10" fmla="*/ 0 w 333"/>
                  <a:gd name="T11" fmla="*/ 5 h 673"/>
                  <a:gd name="T12" fmla="*/ 100 w 333"/>
                  <a:gd name="T13" fmla="*/ 53 h 673"/>
                  <a:gd name="T14" fmla="*/ 100 w 333"/>
                  <a:gd name="T15" fmla="*/ 581 h 673"/>
                  <a:gd name="T16" fmla="*/ 29 w 333"/>
                  <a:gd name="T17" fmla="*/ 638 h 6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3" h="673">
                    <a:moveTo>
                      <a:pt x="29" y="638"/>
                    </a:moveTo>
                    <a:cubicBezTo>
                      <a:pt x="110" y="628"/>
                      <a:pt x="215" y="673"/>
                      <a:pt x="283" y="614"/>
                    </a:cubicBezTo>
                    <a:cubicBezTo>
                      <a:pt x="269" y="601"/>
                      <a:pt x="242" y="573"/>
                      <a:pt x="228" y="560"/>
                    </a:cubicBezTo>
                    <a:cubicBezTo>
                      <a:pt x="214" y="390"/>
                      <a:pt x="225" y="219"/>
                      <a:pt x="226" y="48"/>
                    </a:cubicBezTo>
                    <a:cubicBezTo>
                      <a:pt x="252" y="38"/>
                      <a:pt x="306" y="18"/>
                      <a:pt x="333" y="7"/>
                    </a:cubicBezTo>
                    <a:cubicBezTo>
                      <a:pt x="222" y="1"/>
                      <a:pt x="111" y="0"/>
                      <a:pt x="0" y="5"/>
                    </a:cubicBezTo>
                    <a:cubicBezTo>
                      <a:pt x="33" y="21"/>
                      <a:pt x="66" y="38"/>
                      <a:pt x="100" y="53"/>
                    </a:cubicBezTo>
                    <a:cubicBezTo>
                      <a:pt x="101" y="229"/>
                      <a:pt x="101" y="405"/>
                      <a:pt x="100" y="581"/>
                    </a:cubicBezTo>
                    <a:cubicBezTo>
                      <a:pt x="82" y="595"/>
                      <a:pt x="47" y="624"/>
                      <a:pt x="29" y="63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0048" tIns="65024" rIns="130048" bIns="6502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5120"/>
              </a:p>
            </p:txBody>
          </p:sp>
        </p:grpSp>
        <p:sp>
          <p:nvSpPr>
            <p:cNvPr id="83" name="Freeform 47"/>
            <p:cNvSpPr>
              <a:spLocks noEditPoints="1"/>
            </p:cNvSpPr>
            <p:nvPr/>
          </p:nvSpPr>
          <p:spPr bwMode="auto">
            <a:xfrm flipV="1">
              <a:off x="1370013" y="3446463"/>
              <a:ext cx="230188" cy="250825"/>
            </a:xfrm>
            <a:custGeom>
              <a:avLst/>
              <a:gdLst>
                <a:gd name="T0" fmla="*/ 67 w 926"/>
                <a:gd name="T1" fmla="*/ 686 h 1005"/>
                <a:gd name="T2" fmla="*/ 428 w 926"/>
                <a:gd name="T3" fmla="*/ 965 h 1005"/>
                <a:gd name="T4" fmla="*/ 670 w 926"/>
                <a:gd name="T5" fmla="*/ 912 h 1005"/>
                <a:gd name="T6" fmla="*/ 803 w 926"/>
                <a:gd name="T7" fmla="*/ 934 h 1005"/>
                <a:gd name="T8" fmla="*/ 674 w 926"/>
                <a:gd name="T9" fmla="*/ 819 h 1005"/>
                <a:gd name="T10" fmla="*/ 437 w 926"/>
                <a:gd name="T11" fmla="*/ 846 h 1005"/>
                <a:gd name="T12" fmla="*/ 460 w 926"/>
                <a:gd name="T13" fmla="*/ 720 h 1005"/>
                <a:gd name="T14" fmla="*/ 854 w 926"/>
                <a:gd name="T15" fmla="*/ 445 h 1005"/>
                <a:gd name="T16" fmla="*/ 806 w 926"/>
                <a:gd name="T17" fmla="*/ 129 h 1005"/>
                <a:gd name="T18" fmla="*/ 458 w 926"/>
                <a:gd name="T19" fmla="*/ 50 h 1005"/>
                <a:gd name="T20" fmla="*/ 85 w 926"/>
                <a:gd name="T21" fmla="*/ 63 h 1005"/>
                <a:gd name="T22" fmla="*/ 83 w 926"/>
                <a:gd name="T23" fmla="*/ 244 h 1005"/>
                <a:gd name="T24" fmla="*/ 596 w 926"/>
                <a:gd name="T25" fmla="*/ 202 h 1005"/>
                <a:gd name="T26" fmla="*/ 179 w 926"/>
                <a:gd name="T27" fmla="*/ 415 h 1005"/>
                <a:gd name="T28" fmla="*/ 67 w 926"/>
                <a:gd name="T29" fmla="*/ 686 h 1005"/>
                <a:gd name="T30" fmla="*/ 213 w 926"/>
                <a:gd name="T31" fmla="*/ 652 h 1005"/>
                <a:gd name="T32" fmla="*/ 608 w 926"/>
                <a:gd name="T33" fmla="*/ 444 h 1005"/>
                <a:gd name="T34" fmla="*/ 766 w 926"/>
                <a:gd name="T35" fmla="*/ 157 h 1005"/>
                <a:gd name="T36" fmla="*/ 805 w 926"/>
                <a:gd name="T37" fmla="*/ 323 h 1005"/>
                <a:gd name="T38" fmla="*/ 636 w 926"/>
                <a:gd name="T39" fmla="*/ 504 h 1005"/>
                <a:gd name="T40" fmla="*/ 270 w 926"/>
                <a:gd name="T41" fmla="*/ 769 h 1005"/>
                <a:gd name="T42" fmla="*/ 213 w 926"/>
                <a:gd name="T43" fmla="*/ 652 h 1005"/>
                <a:gd name="T44" fmla="*/ 114 w 926"/>
                <a:gd name="T45" fmla="*/ 185 h 1005"/>
                <a:gd name="T46" fmla="*/ 207 w 926"/>
                <a:gd name="T47" fmla="*/ 66 h 1005"/>
                <a:gd name="T48" fmla="*/ 321 w 926"/>
                <a:gd name="T49" fmla="*/ 110 h 1005"/>
                <a:gd name="T50" fmla="*/ 114 w 926"/>
                <a:gd name="T51" fmla="*/ 185 h 1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26" h="1005">
                  <a:moveTo>
                    <a:pt x="67" y="686"/>
                  </a:moveTo>
                  <a:cubicBezTo>
                    <a:pt x="145" y="822"/>
                    <a:pt x="285" y="912"/>
                    <a:pt x="428" y="965"/>
                  </a:cubicBezTo>
                  <a:cubicBezTo>
                    <a:pt x="512" y="1005"/>
                    <a:pt x="592" y="936"/>
                    <a:pt x="670" y="912"/>
                  </a:cubicBezTo>
                  <a:cubicBezTo>
                    <a:pt x="703" y="918"/>
                    <a:pt x="770" y="929"/>
                    <a:pt x="803" y="934"/>
                  </a:cubicBezTo>
                  <a:cubicBezTo>
                    <a:pt x="769" y="888"/>
                    <a:pt x="739" y="826"/>
                    <a:pt x="674" y="819"/>
                  </a:cubicBezTo>
                  <a:cubicBezTo>
                    <a:pt x="595" y="824"/>
                    <a:pt x="516" y="873"/>
                    <a:pt x="437" y="846"/>
                  </a:cubicBezTo>
                  <a:cubicBezTo>
                    <a:pt x="427" y="806"/>
                    <a:pt x="412" y="740"/>
                    <a:pt x="460" y="720"/>
                  </a:cubicBezTo>
                  <a:cubicBezTo>
                    <a:pt x="602" y="646"/>
                    <a:pt x="757" y="578"/>
                    <a:pt x="854" y="445"/>
                  </a:cubicBezTo>
                  <a:cubicBezTo>
                    <a:pt x="923" y="350"/>
                    <a:pt x="926" y="184"/>
                    <a:pt x="806" y="129"/>
                  </a:cubicBezTo>
                  <a:cubicBezTo>
                    <a:pt x="698" y="80"/>
                    <a:pt x="580" y="14"/>
                    <a:pt x="458" y="50"/>
                  </a:cubicBezTo>
                  <a:cubicBezTo>
                    <a:pt x="335" y="95"/>
                    <a:pt x="204" y="0"/>
                    <a:pt x="85" y="63"/>
                  </a:cubicBezTo>
                  <a:cubicBezTo>
                    <a:pt x="15" y="97"/>
                    <a:pt x="0" y="217"/>
                    <a:pt x="83" y="244"/>
                  </a:cubicBezTo>
                  <a:cubicBezTo>
                    <a:pt x="254" y="327"/>
                    <a:pt x="418" y="155"/>
                    <a:pt x="596" y="202"/>
                  </a:cubicBezTo>
                  <a:cubicBezTo>
                    <a:pt x="540" y="381"/>
                    <a:pt x="327" y="370"/>
                    <a:pt x="179" y="415"/>
                  </a:cubicBezTo>
                  <a:cubicBezTo>
                    <a:pt x="65" y="440"/>
                    <a:pt x="8" y="589"/>
                    <a:pt x="67" y="686"/>
                  </a:cubicBezTo>
                  <a:moveTo>
                    <a:pt x="213" y="652"/>
                  </a:moveTo>
                  <a:cubicBezTo>
                    <a:pt x="294" y="509"/>
                    <a:pt x="490" y="540"/>
                    <a:pt x="608" y="444"/>
                  </a:cubicBezTo>
                  <a:cubicBezTo>
                    <a:pt x="708" y="382"/>
                    <a:pt x="735" y="262"/>
                    <a:pt x="766" y="157"/>
                  </a:cubicBezTo>
                  <a:cubicBezTo>
                    <a:pt x="786" y="210"/>
                    <a:pt x="825" y="264"/>
                    <a:pt x="805" y="323"/>
                  </a:cubicBezTo>
                  <a:cubicBezTo>
                    <a:pt x="773" y="402"/>
                    <a:pt x="704" y="458"/>
                    <a:pt x="636" y="504"/>
                  </a:cubicBezTo>
                  <a:cubicBezTo>
                    <a:pt x="508" y="589"/>
                    <a:pt x="314" y="595"/>
                    <a:pt x="270" y="769"/>
                  </a:cubicBezTo>
                  <a:cubicBezTo>
                    <a:pt x="249" y="732"/>
                    <a:pt x="219" y="696"/>
                    <a:pt x="213" y="652"/>
                  </a:cubicBezTo>
                  <a:moveTo>
                    <a:pt x="114" y="185"/>
                  </a:moveTo>
                  <a:cubicBezTo>
                    <a:pt x="79" y="114"/>
                    <a:pt x="163" y="97"/>
                    <a:pt x="207" y="66"/>
                  </a:cubicBezTo>
                  <a:cubicBezTo>
                    <a:pt x="236" y="77"/>
                    <a:pt x="293" y="99"/>
                    <a:pt x="321" y="110"/>
                  </a:cubicBezTo>
                  <a:cubicBezTo>
                    <a:pt x="259" y="153"/>
                    <a:pt x="193" y="197"/>
                    <a:pt x="114" y="18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91" name="Freeform 64"/>
            <p:cNvSpPr>
              <a:spLocks/>
            </p:cNvSpPr>
            <p:nvPr/>
          </p:nvSpPr>
          <p:spPr bwMode="auto">
            <a:xfrm flipV="1">
              <a:off x="1122363" y="3773488"/>
              <a:ext cx="65088" cy="155575"/>
            </a:xfrm>
            <a:custGeom>
              <a:avLst/>
              <a:gdLst>
                <a:gd name="T0" fmla="*/ 185 w 265"/>
                <a:gd name="T1" fmla="*/ 619 h 625"/>
                <a:gd name="T2" fmla="*/ 261 w 265"/>
                <a:gd name="T3" fmla="*/ 625 h 625"/>
                <a:gd name="T4" fmla="*/ 262 w 265"/>
                <a:gd name="T5" fmla="*/ 2 h 625"/>
                <a:gd name="T6" fmla="*/ 150 w 265"/>
                <a:gd name="T7" fmla="*/ 0 h 625"/>
                <a:gd name="T8" fmla="*/ 149 w 265"/>
                <a:gd name="T9" fmla="*/ 416 h 625"/>
                <a:gd name="T10" fmla="*/ 0 w 265"/>
                <a:gd name="T11" fmla="*/ 418 h 625"/>
                <a:gd name="T12" fmla="*/ 11 w 265"/>
                <a:gd name="T13" fmla="*/ 500 h 625"/>
                <a:gd name="T14" fmla="*/ 185 w 265"/>
                <a:gd name="T15" fmla="*/ 619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5" h="625">
                  <a:moveTo>
                    <a:pt x="185" y="619"/>
                  </a:moveTo>
                  <a:cubicBezTo>
                    <a:pt x="204" y="621"/>
                    <a:pt x="242" y="624"/>
                    <a:pt x="261" y="625"/>
                  </a:cubicBezTo>
                  <a:cubicBezTo>
                    <a:pt x="265" y="417"/>
                    <a:pt x="263" y="210"/>
                    <a:pt x="262" y="2"/>
                  </a:cubicBezTo>
                  <a:cubicBezTo>
                    <a:pt x="234" y="1"/>
                    <a:pt x="178" y="1"/>
                    <a:pt x="150" y="0"/>
                  </a:cubicBezTo>
                  <a:cubicBezTo>
                    <a:pt x="149" y="139"/>
                    <a:pt x="149" y="278"/>
                    <a:pt x="149" y="416"/>
                  </a:cubicBezTo>
                  <a:cubicBezTo>
                    <a:pt x="100" y="417"/>
                    <a:pt x="50" y="417"/>
                    <a:pt x="0" y="418"/>
                  </a:cubicBezTo>
                  <a:cubicBezTo>
                    <a:pt x="3" y="439"/>
                    <a:pt x="8" y="479"/>
                    <a:pt x="11" y="500"/>
                  </a:cubicBezTo>
                  <a:cubicBezTo>
                    <a:pt x="91" y="503"/>
                    <a:pt x="155" y="545"/>
                    <a:pt x="185" y="61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92" name="Freeform 65"/>
            <p:cNvSpPr>
              <a:spLocks noEditPoints="1"/>
            </p:cNvSpPr>
            <p:nvPr/>
          </p:nvSpPr>
          <p:spPr bwMode="auto">
            <a:xfrm flipV="1">
              <a:off x="1220788" y="3765550"/>
              <a:ext cx="130175" cy="171450"/>
            </a:xfrm>
            <a:custGeom>
              <a:avLst/>
              <a:gdLst>
                <a:gd name="T0" fmla="*/ 134 w 521"/>
                <a:gd name="T1" fmla="*/ 264 h 689"/>
                <a:gd name="T2" fmla="*/ 214 w 521"/>
                <a:gd name="T3" fmla="*/ 647 h 689"/>
                <a:gd name="T4" fmla="*/ 495 w 521"/>
                <a:gd name="T5" fmla="*/ 452 h 689"/>
                <a:gd name="T6" fmla="*/ 284 w 521"/>
                <a:gd name="T7" fmla="*/ 25 h 689"/>
                <a:gd name="T8" fmla="*/ 48 w 521"/>
                <a:gd name="T9" fmla="*/ 216 h 689"/>
                <a:gd name="T10" fmla="*/ 279 w 521"/>
                <a:gd name="T11" fmla="*/ 108 h 689"/>
                <a:gd name="T12" fmla="*/ 387 w 521"/>
                <a:gd name="T13" fmla="*/ 253 h 689"/>
                <a:gd name="T14" fmla="*/ 134 w 521"/>
                <a:gd name="T15" fmla="*/ 264 h 689"/>
                <a:gd name="T16" fmla="*/ 221 w 521"/>
                <a:gd name="T17" fmla="*/ 543 h 689"/>
                <a:gd name="T18" fmla="*/ 279 w 521"/>
                <a:gd name="T19" fmla="*/ 327 h 689"/>
                <a:gd name="T20" fmla="*/ 221 w 521"/>
                <a:gd name="T21" fmla="*/ 543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1" h="689">
                  <a:moveTo>
                    <a:pt x="134" y="264"/>
                  </a:moveTo>
                  <a:cubicBezTo>
                    <a:pt x="0" y="361"/>
                    <a:pt x="43" y="619"/>
                    <a:pt x="214" y="647"/>
                  </a:cubicBezTo>
                  <a:cubicBezTo>
                    <a:pt x="345" y="689"/>
                    <a:pt x="483" y="587"/>
                    <a:pt x="495" y="452"/>
                  </a:cubicBezTo>
                  <a:cubicBezTo>
                    <a:pt x="521" y="293"/>
                    <a:pt x="481" y="47"/>
                    <a:pt x="284" y="25"/>
                  </a:cubicBezTo>
                  <a:cubicBezTo>
                    <a:pt x="160" y="0"/>
                    <a:pt x="62" y="98"/>
                    <a:pt x="48" y="216"/>
                  </a:cubicBezTo>
                  <a:cubicBezTo>
                    <a:pt x="158" y="246"/>
                    <a:pt x="183" y="105"/>
                    <a:pt x="279" y="108"/>
                  </a:cubicBezTo>
                  <a:cubicBezTo>
                    <a:pt x="343" y="127"/>
                    <a:pt x="355" y="203"/>
                    <a:pt x="387" y="253"/>
                  </a:cubicBezTo>
                  <a:cubicBezTo>
                    <a:pt x="304" y="235"/>
                    <a:pt x="211" y="215"/>
                    <a:pt x="134" y="264"/>
                  </a:cubicBezTo>
                  <a:moveTo>
                    <a:pt x="221" y="543"/>
                  </a:moveTo>
                  <a:cubicBezTo>
                    <a:pt x="127" y="498"/>
                    <a:pt x="155" y="300"/>
                    <a:pt x="279" y="327"/>
                  </a:cubicBezTo>
                  <a:cubicBezTo>
                    <a:pt x="444" y="328"/>
                    <a:pt x="381" y="631"/>
                    <a:pt x="221" y="54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93" name="Freeform 66"/>
            <p:cNvSpPr>
              <a:spLocks noEditPoints="1"/>
            </p:cNvSpPr>
            <p:nvPr/>
          </p:nvSpPr>
          <p:spPr bwMode="auto">
            <a:xfrm flipV="1">
              <a:off x="1474788" y="3768725"/>
              <a:ext cx="127000" cy="171450"/>
            </a:xfrm>
            <a:custGeom>
              <a:avLst/>
              <a:gdLst>
                <a:gd name="T0" fmla="*/ 167 w 515"/>
                <a:gd name="T1" fmla="*/ 644 h 683"/>
                <a:gd name="T2" fmla="*/ 452 w 515"/>
                <a:gd name="T3" fmla="*/ 553 h 683"/>
                <a:gd name="T4" fmla="*/ 433 w 515"/>
                <a:gd name="T5" fmla="*/ 135 h 683"/>
                <a:gd name="T6" fmla="*/ 109 w 515"/>
                <a:gd name="T7" fmla="*/ 71 h 683"/>
                <a:gd name="T8" fmla="*/ 36 w 515"/>
                <a:gd name="T9" fmla="*/ 204 h 683"/>
                <a:gd name="T10" fmla="*/ 142 w 515"/>
                <a:gd name="T11" fmla="*/ 214 h 683"/>
                <a:gd name="T12" fmla="*/ 220 w 515"/>
                <a:gd name="T13" fmla="*/ 121 h 683"/>
                <a:gd name="T14" fmla="*/ 381 w 515"/>
                <a:gd name="T15" fmla="*/ 264 h 683"/>
                <a:gd name="T16" fmla="*/ 152 w 515"/>
                <a:gd name="T17" fmla="*/ 256 h 683"/>
                <a:gd name="T18" fmla="*/ 167 w 515"/>
                <a:gd name="T19" fmla="*/ 644 h 683"/>
                <a:gd name="T20" fmla="*/ 196 w 515"/>
                <a:gd name="T21" fmla="*/ 548 h 683"/>
                <a:gd name="T22" fmla="*/ 251 w 515"/>
                <a:gd name="T23" fmla="*/ 332 h 683"/>
                <a:gd name="T24" fmla="*/ 330 w 515"/>
                <a:gd name="T25" fmla="*/ 538 h 683"/>
                <a:gd name="T26" fmla="*/ 196 w 515"/>
                <a:gd name="T27" fmla="*/ 548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5" h="683">
                  <a:moveTo>
                    <a:pt x="167" y="644"/>
                  </a:moveTo>
                  <a:cubicBezTo>
                    <a:pt x="266" y="683"/>
                    <a:pt x="404" y="657"/>
                    <a:pt x="452" y="553"/>
                  </a:cubicBezTo>
                  <a:cubicBezTo>
                    <a:pt x="515" y="422"/>
                    <a:pt x="498" y="262"/>
                    <a:pt x="433" y="135"/>
                  </a:cubicBezTo>
                  <a:cubicBezTo>
                    <a:pt x="372" y="23"/>
                    <a:pt x="210" y="0"/>
                    <a:pt x="109" y="71"/>
                  </a:cubicBezTo>
                  <a:cubicBezTo>
                    <a:pt x="74" y="108"/>
                    <a:pt x="59" y="159"/>
                    <a:pt x="36" y="204"/>
                  </a:cubicBezTo>
                  <a:cubicBezTo>
                    <a:pt x="62" y="206"/>
                    <a:pt x="116" y="211"/>
                    <a:pt x="142" y="214"/>
                  </a:cubicBezTo>
                  <a:cubicBezTo>
                    <a:pt x="169" y="186"/>
                    <a:pt x="173" y="124"/>
                    <a:pt x="220" y="121"/>
                  </a:cubicBezTo>
                  <a:cubicBezTo>
                    <a:pt x="316" y="87"/>
                    <a:pt x="343" y="203"/>
                    <a:pt x="381" y="264"/>
                  </a:cubicBezTo>
                  <a:cubicBezTo>
                    <a:pt x="306" y="249"/>
                    <a:pt x="225" y="220"/>
                    <a:pt x="152" y="256"/>
                  </a:cubicBezTo>
                  <a:cubicBezTo>
                    <a:pt x="0" y="324"/>
                    <a:pt x="12" y="585"/>
                    <a:pt x="167" y="644"/>
                  </a:cubicBezTo>
                  <a:moveTo>
                    <a:pt x="196" y="548"/>
                  </a:moveTo>
                  <a:cubicBezTo>
                    <a:pt x="131" y="484"/>
                    <a:pt x="137" y="330"/>
                    <a:pt x="251" y="332"/>
                  </a:cubicBezTo>
                  <a:cubicBezTo>
                    <a:pt x="362" y="313"/>
                    <a:pt x="403" y="478"/>
                    <a:pt x="330" y="538"/>
                  </a:cubicBezTo>
                  <a:cubicBezTo>
                    <a:pt x="293" y="573"/>
                    <a:pt x="239" y="560"/>
                    <a:pt x="196" y="54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94" name="Freeform 67"/>
            <p:cNvSpPr>
              <a:spLocks noEditPoints="1"/>
            </p:cNvSpPr>
            <p:nvPr/>
          </p:nvSpPr>
          <p:spPr bwMode="auto">
            <a:xfrm flipV="1">
              <a:off x="1357313" y="3776663"/>
              <a:ext cx="119063" cy="153988"/>
            </a:xfrm>
            <a:custGeom>
              <a:avLst/>
              <a:gdLst>
                <a:gd name="T0" fmla="*/ 1 w 478"/>
                <a:gd name="T1" fmla="*/ 240 h 618"/>
                <a:gd name="T2" fmla="*/ 292 w 478"/>
                <a:gd name="T3" fmla="*/ 597 h 618"/>
                <a:gd name="T4" fmla="*/ 379 w 478"/>
                <a:gd name="T5" fmla="*/ 618 h 618"/>
                <a:gd name="T6" fmla="*/ 392 w 478"/>
                <a:gd name="T7" fmla="*/ 242 h 618"/>
                <a:gd name="T8" fmla="*/ 470 w 478"/>
                <a:gd name="T9" fmla="*/ 223 h 618"/>
                <a:gd name="T10" fmla="*/ 478 w 478"/>
                <a:gd name="T11" fmla="*/ 150 h 618"/>
                <a:gd name="T12" fmla="*/ 379 w 478"/>
                <a:gd name="T13" fmla="*/ 133 h 618"/>
                <a:gd name="T14" fmla="*/ 379 w 478"/>
                <a:gd name="T15" fmla="*/ 0 h 618"/>
                <a:gd name="T16" fmla="*/ 270 w 478"/>
                <a:gd name="T17" fmla="*/ 3 h 618"/>
                <a:gd name="T18" fmla="*/ 272 w 478"/>
                <a:gd name="T19" fmla="*/ 142 h 618"/>
                <a:gd name="T20" fmla="*/ 0 w 478"/>
                <a:gd name="T21" fmla="*/ 143 h 618"/>
                <a:gd name="T22" fmla="*/ 1 w 478"/>
                <a:gd name="T23" fmla="*/ 240 h 618"/>
                <a:gd name="T24" fmla="*/ 121 w 478"/>
                <a:gd name="T25" fmla="*/ 233 h 618"/>
                <a:gd name="T26" fmla="*/ 272 w 478"/>
                <a:gd name="T27" fmla="*/ 234 h 618"/>
                <a:gd name="T28" fmla="*/ 268 w 478"/>
                <a:gd name="T29" fmla="*/ 425 h 618"/>
                <a:gd name="T30" fmla="*/ 121 w 478"/>
                <a:gd name="T31" fmla="*/ 233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8" h="618">
                  <a:moveTo>
                    <a:pt x="1" y="240"/>
                  </a:moveTo>
                  <a:cubicBezTo>
                    <a:pt x="102" y="355"/>
                    <a:pt x="180" y="492"/>
                    <a:pt x="292" y="597"/>
                  </a:cubicBezTo>
                  <a:cubicBezTo>
                    <a:pt x="314" y="603"/>
                    <a:pt x="357" y="613"/>
                    <a:pt x="379" y="618"/>
                  </a:cubicBezTo>
                  <a:cubicBezTo>
                    <a:pt x="386" y="494"/>
                    <a:pt x="364" y="364"/>
                    <a:pt x="392" y="242"/>
                  </a:cubicBezTo>
                  <a:cubicBezTo>
                    <a:pt x="412" y="238"/>
                    <a:pt x="450" y="228"/>
                    <a:pt x="470" y="223"/>
                  </a:cubicBezTo>
                  <a:cubicBezTo>
                    <a:pt x="472" y="205"/>
                    <a:pt x="476" y="168"/>
                    <a:pt x="478" y="150"/>
                  </a:cubicBezTo>
                  <a:cubicBezTo>
                    <a:pt x="453" y="145"/>
                    <a:pt x="404" y="137"/>
                    <a:pt x="379" y="133"/>
                  </a:cubicBezTo>
                  <a:cubicBezTo>
                    <a:pt x="379" y="88"/>
                    <a:pt x="379" y="44"/>
                    <a:pt x="379" y="0"/>
                  </a:cubicBezTo>
                  <a:cubicBezTo>
                    <a:pt x="351" y="1"/>
                    <a:pt x="297" y="2"/>
                    <a:pt x="270" y="3"/>
                  </a:cubicBezTo>
                  <a:cubicBezTo>
                    <a:pt x="271" y="50"/>
                    <a:pt x="272" y="96"/>
                    <a:pt x="272" y="142"/>
                  </a:cubicBezTo>
                  <a:cubicBezTo>
                    <a:pt x="182" y="142"/>
                    <a:pt x="91" y="142"/>
                    <a:pt x="0" y="143"/>
                  </a:cubicBezTo>
                  <a:cubicBezTo>
                    <a:pt x="0" y="167"/>
                    <a:pt x="1" y="215"/>
                    <a:pt x="1" y="240"/>
                  </a:cubicBezTo>
                  <a:moveTo>
                    <a:pt x="121" y="233"/>
                  </a:moveTo>
                  <a:cubicBezTo>
                    <a:pt x="171" y="233"/>
                    <a:pt x="222" y="233"/>
                    <a:pt x="272" y="234"/>
                  </a:cubicBezTo>
                  <a:cubicBezTo>
                    <a:pt x="271" y="297"/>
                    <a:pt x="270" y="361"/>
                    <a:pt x="268" y="425"/>
                  </a:cubicBezTo>
                  <a:cubicBezTo>
                    <a:pt x="217" y="363"/>
                    <a:pt x="167" y="299"/>
                    <a:pt x="121" y="23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99" name="Freeform 72"/>
            <p:cNvSpPr>
              <a:spLocks/>
            </p:cNvSpPr>
            <p:nvPr/>
          </p:nvSpPr>
          <p:spPr bwMode="auto">
            <a:xfrm flipV="1">
              <a:off x="1063625" y="3990975"/>
              <a:ext cx="636588" cy="84138"/>
            </a:xfrm>
            <a:custGeom>
              <a:avLst/>
              <a:gdLst>
                <a:gd name="T0" fmla="*/ 66 w 2553"/>
                <a:gd name="T1" fmla="*/ 339 h 339"/>
                <a:gd name="T2" fmla="*/ 1131 w 2553"/>
                <a:gd name="T3" fmla="*/ 338 h 339"/>
                <a:gd name="T4" fmla="*/ 1230 w 2553"/>
                <a:gd name="T5" fmla="*/ 237 h 339"/>
                <a:gd name="T6" fmla="*/ 1327 w 2553"/>
                <a:gd name="T7" fmla="*/ 337 h 339"/>
                <a:gd name="T8" fmla="*/ 2394 w 2553"/>
                <a:gd name="T9" fmla="*/ 337 h 339"/>
                <a:gd name="T10" fmla="*/ 2553 w 2553"/>
                <a:gd name="T11" fmla="*/ 41 h 339"/>
                <a:gd name="T12" fmla="*/ 2470 w 2553"/>
                <a:gd name="T13" fmla="*/ 0 h 339"/>
                <a:gd name="T14" fmla="*/ 2331 w 2553"/>
                <a:gd name="T15" fmla="*/ 247 h 339"/>
                <a:gd name="T16" fmla="*/ 1383 w 2553"/>
                <a:gd name="T17" fmla="*/ 250 h 339"/>
                <a:gd name="T18" fmla="*/ 1230 w 2553"/>
                <a:gd name="T19" fmla="*/ 110 h 339"/>
                <a:gd name="T20" fmla="*/ 1077 w 2553"/>
                <a:gd name="T21" fmla="*/ 250 h 339"/>
                <a:gd name="T22" fmla="*/ 128 w 2553"/>
                <a:gd name="T23" fmla="*/ 247 h 339"/>
                <a:gd name="T24" fmla="*/ 35 w 2553"/>
                <a:gd name="T25" fmla="*/ 86 h 339"/>
                <a:gd name="T26" fmla="*/ 0 w 2553"/>
                <a:gd name="T27" fmla="*/ 192 h 339"/>
                <a:gd name="T28" fmla="*/ 66 w 2553"/>
                <a:gd name="T29" fmla="*/ 339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53" h="339">
                  <a:moveTo>
                    <a:pt x="66" y="339"/>
                  </a:moveTo>
                  <a:cubicBezTo>
                    <a:pt x="421" y="327"/>
                    <a:pt x="776" y="328"/>
                    <a:pt x="1131" y="338"/>
                  </a:cubicBezTo>
                  <a:cubicBezTo>
                    <a:pt x="1163" y="304"/>
                    <a:pt x="1197" y="270"/>
                    <a:pt x="1230" y="237"/>
                  </a:cubicBezTo>
                  <a:cubicBezTo>
                    <a:pt x="1263" y="270"/>
                    <a:pt x="1295" y="303"/>
                    <a:pt x="1327" y="337"/>
                  </a:cubicBezTo>
                  <a:cubicBezTo>
                    <a:pt x="1683" y="328"/>
                    <a:pt x="2039" y="328"/>
                    <a:pt x="2394" y="337"/>
                  </a:cubicBezTo>
                  <a:cubicBezTo>
                    <a:pt x="2439" y="234"/>
                    <a:pt x="2498" y="139"/>
                    <a:pt x="2553" y="41"/>
                  </a:cubicBezTo>
                  <a:cubicBezTo>
                    <a:pt x="2532" y="31"/>
                    <a:pt x="2491" y="10"/>
                    <a:pt x="2470" y="0"/>
                  </a:cubicBezTo>
                  <a:cubicBezTo>
                    <a:pt x="2424" y="82"/>
                    <a:pt x="2377" y="164"/>
                    <a:pt x="2331" y="247"/>
                  </a:cubicBezTo>
                  <a:cubicBezTo>
                    <a:pt x="2015" y="252"/>
                    <a:pt x="1699" y="247"/>
                    <a:pt x="1383" y="250"/>
                  </a:cubicBezTo>
                  <a:cubicBezTo>
                    <a:pt x="1332" y="203"/>
                    <a:pt x="1281" y="157"/>
                    <a:pt x="1230" y="110"/>
                  </a:cubicBezTo>
                  <a:cubicBezTo>
                    <a:pt x="1179" y="157"/>
                    <a:pt x="1128" y="203"/>
                    <a:pt x="1077" y="250"/>
                  </a:cubicBezTo>
                  <a:cubicBezTo>
                    <a:pt x="761" y="247"/>
                    <a:pt x="444" y="252"/>
                    <a:pt x="128" y="247"/>
                  </a:cubicBezTo>
                  <a:cubicBezTo>
                    <a:pt x="97" y="193"/>
                    <a:pt x="65" y="140"/>
                    <a:pt x="35" y="86"/>
                  </a:cubicBezTo>
                  <a:cubicBezTo>
                    <a:pt x="26" y="112"/>
                    <a:pt x="9" y="165"/>
                    <a:pt x="0" y="192"/>
                  </a:cubicBezTo>
                  <a:cubicBezTo>
                    <a:pt x="17" y="243"/>
                    <a:pt x="44" y="290"/>
                    <a:pt x="66" y="33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00" name="Freeform 73"/>
            <p:cNvSpPr>
              <a:spLocks/>
            </p:cNvSpPr>
            <p:nvPr/>
          </p:nvSpPr>
          <p:spPr bwMode="auto">
            <a:xfrm flipV="1">
              <a:off x="2640013" y="4046538"/>
              <a:ext cx="111125" cy="177800"/>
            </a:xfrm>
            <a:custGeom>
              <a:avLst/>
              <a:gdLst>
                <a:gd name="T0" fmla="*/ 175 w 443"/>
                <a:gd name="T1" fmla="*/ 701 h 715"/>
                <a:gd name="T2" fmla="*/ 386 w 443"/>
                <a:gd name="T3" fmla="*/ 704 h 715"/>
                <a:gd name="T4" fmla="*/ 401 w 443"/>
                <a:gd name="T5" fmla="*/ 542 h 715"/>
                <a:gd name="T6" fmla="*/ 223 w 443"/>
                <a:gd name="T7" fmla="*/ 673 h 715"/>
                <a:gd name="T8" fmla="*/ 159 w 443"/>
                <a:gd name="T9" fmla="*/ 513 h 715"/>
                <a:gd name="T10" fmla="*/ 426 w 443"/>
                <a:gd name="T11" fmla="*/ 227 h 715"/>
                <a:gd name="T12" fmla="*/ 68 w 443"/>
                <a:gd name="T13" fmla="*/ 70 h 715"/>
                <a:gd name="T14" fmla="*/ 40 w 443"/>
                <a:gd name="T15" fmla="*/ 236 h 715"/>
                <a:gd name="T16" fmla="*/ 226 w 443"/>
                <a:gd name="T17" fmla="*/ 90 h 715"/>
                <a:gd name="T18" fmla="*/ 298 w 443"/>
                <a:gd name="T19" fmla="*/ 254 h 715"/>
                <a:gd name="T20" fmla="*/ 100 w 443"/>
                <a:gd name="T21" fmla="*/ 386 h 715"/>
                <a:gd name="T22" fmla="*/ 175 w 443"/>
                <a:gd name="T23" fmla="*/ 701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3" h="715">
                  <a:moveTo>
                    <a:pt x="175" y="701"/>
                  </a:moveTo>
                  <a:cubicBezTo>
                    <a:pt x="244" y="715"/>
                    <a:pt x="316" y="705"/>
                    <a:pt x="386" y="704"/>
                  </a:cubicBezTo>
                  <a:cubicBezTo>
                    <a:pt x="391" y="650"/>
                    <a:pt x="396" y="596"/>
                    <a:pt x="401" y="542"/>
                  </a:cubicBezTo>
                  <a:cubicBezTo>
                    <a:pt x="354" y="599"/>
                    <a:pt x="316" y="701"/>
                    <a:pt x="223" y="673"/>
                  </a:cubicBezTo>
                  <a:cubicBezTo>
                    <a:pt x="147" y="658"/>
                    <a:pt x="153" y="573"/>
                    <a:pt x="159" y="513"/>
                  </a:cubicBezTo>
                  <a:cubicBezTo>
                    <a:pt x="247" y="418"/>
                    <a:pt x="443" y="391"/>
                    <a:pt x="426" y="227"/>
                  </a:cubicBezTo>
                  <a:cubicBezTo>
                    <a:pt x="424" y="52"/>
                    <a:pt x="199" y="0"/>
                    <a:pt x="68" y="70"/>
                  </a:cubicBezTo>
                  <a:cubicBezTo>
                    <a:pt x="36" y="119"/>
                    <a:pt x="44" y="180"/>
                    <a:pt x="40" y="236"/>
                  </a:cubicBezTo>
                  <a:cubicBezTo>
                    <a:pt x="83" y="169"/>
                    <a:pt x="125" y="65"/>
                    <a:pt x="226" y="90"/>
                  </a:cubicBezTo>
                  <a:cubicBezTo>
                    <a:pt x="310" y="84"/>
                    <a:pt x="346" y="194"/>
                    <a:pt x="298" y="254"/>
                  </a:cubicBezTo>
                  <a:cubicBezTo>
                    <a:pt x="237" y="305"/>
                    <a:pt x="162" y="337"/>
                    <a:pt x="100" y="386"/>
                  </a:cubicBezTo>
                  <a:cubicBezTo>
                    <a:pt x="0" y="474"/>
                    <a:pt x="42" y="670"/>
                    <a:pt x="175" y="70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01" name="Freeform 74"/>
            <p:cNvSpPr>
              <a:spLocks/>
            </p:cNvSpPr>
            <p:nvPr/>
          </p:nvSpPr>
          <p:spPr bwMode="auto">
            <a:xfrm flipV="1">
              <a:off x="2754313" y="4051300"/>
              <a:ext cx="193675" cy="160338"/>
            </a:xfrm>
            <a:custGeom>
              <a:avLst/>
              <a:gdLst>
                <a:gd name="T0" fmla="*/ 462 w 777"/>
                <a:gd name="T1" fmla="*/ 640 h 647"/>
                <a:gd name="T2" fmla="*/ 760 w 777"/>
                <a:gd name="T3" fmla="*/ 642 h 647"/>
                <a:gd name="T4" fmla="*/ 685 w 777"/>
                <a:gd name="T5" fmla="*/ 532 h 647"/>
                <a:gd name="T6" fmla="*/ 688 w 777"/>
                <a:gd name="T7" fmla="*/ 54 h 647"/>
                <a:gd name="T8" fmla="*/ 777 w 777"/>
                <a:gd name="T9" fmla="*/ 5 h 647"/>
                <a:gd name="T10" fmla="*/ 458 w 777"/>
                <a:gd name="T11" fmla="*/ 0 h 647"/>
                <a:gd name="T12" fmla="*/ 558 w 777"/>
                <a:gd name="T13" fmla="*/ 320 h 647"/>
                <a:gd name="T14" fmla="*/ 237 w 777"/>
                <a:gd name="T15" fmla="*/ 347 h 647"/>
                <a:gd name="T16" fmla="*/ 233 w 777"/>
                <a:gd name="T17" fmla="*/ 314 h 647"/>
                <a:gd name="T18" fmla="*/ 228 w 777"/>
                <a:gd name="T19" fmla="*/ 53 h 647"/>
                <a:gd name="T20" fmla="*/ 338 w 777"/>
                <a:gd name="T21" fmla="*/ 9 h 647"/>
                <a:gd name="T22" fmla="*/ 0 w 777"/>
                <a:gd name="T23" fmla="*/ 5 h 647"/>
                <a:gd name="T24" fmla="*/ 102 w 777"/>
                <a:gd name="T25" fmla="*/ 62 h 647"/>
                <a:gd name="T26" fmla="*/ 99 w 777"/>
                <a:gd name="T27" fmla="*/ 600 h 647"/>
                <a:gd name="T28" fmla="*/ 1 w 777"/>
                <a:gd name="T29" fmla="*/ 640 h 647"/>
                <a:gd name="T30" fmla="*/ 309 w 777"/>
                <a:gd name="T31" fmla="*/ 641 h 647"/>
                <a:gd name="T32" fmla="*/ 225 w 777"/>
                <a:gd name="T33" fmla="*/ 365 h 647"/>
                <a:gd name="T34" fmla="*/ 563 w 777"/>
                <a:gd name="T35" fmla="*/ 365 h 647"/>
                <a:gd name="T36" fmla="*/ 462 w 777"/>
                <a:gd name="T37" fmla="*/ 640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7" h="647">
                  <a:moveTo>
                    <a:pt x="462" y="640"/>
                  </a:moveTo>
                  <a:cubicBezTo>
                    <a:pt x="561" y="646"/>
                    <a:pt x="661" y="646"/>
                    <a:pt x="760" y="642"/>
                  </a:cubicBezTo>
                  <a:cubicBezTo>
                    <a:pt x="710" y="620"/>
                    <a:pt x="685" y="583"/>
                    <a:pt x="685" y="532"/>
                  </a:cubicBezTo>
                  <a:cubicBezTo>
                    <a:pt x="676" y="373"/>
                    <a:pt x="690" y="213"/>
                    <a:pt x="688" y="54"/>
                  </a:cubicBezTo>
                  <a:cubicBezTo>
                    <a:pt x="710" y="42"/>
                    <a:pt x="755" y="17"/>
                    <a:pt x="777" y="5"/>
                  </a:cubicBezTo>
                  <a:cubicBezTo>
                    <a:pt x="671" y="5"/>
                    <a:pt x="564" y="5"/>
                    <a:pt x="458" y="0"/>
                  </a:cubicBezTo>
                  <a:cubicBezTo>
                    <a:pt x="602" y="47"/>
                    <a:pt x="558" y="204"/>
                    <a:pt x="558" y="320"/>
                  </a:cubicBezTo>
                  <a:cubicBezTo>
                    <a:pt x="456" y="359"/>
                    <a:pt x="345" y="357"/>
                    <a:pt x="237" y="347"/>
                  </a:cubicBezTo>
                  <a:lnTo>
                    <a:pt x="233" y="314"/>
                  </a:lnTo>
                  <a:cubicBezTo>
                    <a:pt x="225" y="227"/>
                    <a:pt x="228" y="140"/>
                    <a:pt x="228" y="53"/>
                  </a:cubicBezTo>
                  <a:cubicBezTo>
                    <a:pt x="265" y="38"/>
                    <a:pt x="301" y="24"/>
                    <a:pt x="338" y="9"/>
                  </a:cubicBezTo>
                  <a:cubicBezTo>
                    <a:pt x="225" y="4"/>
                    <a:pt x="113" y="5"/>
                    <a:pt x="0" y="5"/>
                  </a:cubicBezTo>
                  <a:cubicBezTo>
                    <a:pt x="34" y="24"/>
                    <a:pt x="68" y="43"/>
                    <a:pt x="102" y="62"/>
                  </a:cubicBezTo>
                  <a:cubicBezTo>
                    <a:pt x="100" y="241"/>
                    <a:pt x="105" y="421"/>
                    <a:pt x="99" y="600"/>
                  </a:cubicBezTo>
                  <a:cubicBezTo>
                    <a:pt x="74" y="610"/>
                    <a:pt x="25" y="630"/>
                    <a:pt x="1" y="640"/>
                  </a:cubicBezTo>
                  <a:cubicBezTo>
                    <a:pt x="103" y="647"/>
                    <a:pt x="206" y="646"/>
                    <a:pt x="309" y="641"/>
                  </a:cubicBezTo>
                  <a:cubicBezTo>
                    <a:pt x="185" y="603"/>
                    <a:pt x="239" y="461"/>
                    <a:pt x="225" y="365"/>
                  </a:cubicBezTo>
                  <a:cubicBezTo>
                    <a:pt x="338" y="365"/>
                    <a:pt x="450" y="365"/>
                    <a:pt x="563" y="365"/>
                  </a:cubicBezTo>
                  <a:cubicBezTo>
                    <a:pt x="549" y="464"/>
                    <a:pt x="603" y="620"/>
                    <a:pt x="462" y="64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02" name="Freeform 75"/>
            <p:cNvSpPr>
              <a:spLocks/>
            </p:cNvSpPr>
            <p:nvPr/>
          </p:nvSpPr>
          <p:spPr bwMode="auto">
            <a:xfrm flipV="1">
              <a:off x="2995613" y="4043363"/>
              <a:ext cx="114300" cy="168275"/>
            </a:xfrm>
            <a:custGeom>
              <a:avLst/>
              <a:gdLst>
                <a:gd name="T0" fmla="*/ 44 w 455"/>
                <a:gd name="T1" fmla="*/ 456 h 673"/>
                <a:gd name="T2" fmla="*/ 188 w 455"/>
                <a:gd name="T3" fmla="*/ 673 h 673"/>
                <a:gd name="T4" fmla="*/ 409 w 455"/>
                <a:gd name="T5" fmla="*/ 65 h 673"/>
                <a:gd name="T6" fmla="*/ 455 w 455"/>
                <a:gd name="T7" fmla="*/ 9 h 673"/>
                <a:gd name="T8" fmla="*/ 192 w 455"/>
                <a:gd name="T9" fmla="*/ 0 h 673"/>
                <a:gd name="T10" fmla="*/ 270 w 455"/>
                <a:gd name="T11" fmla="*/ 54 h 673"/>
                <a:gd name="T12" fmla="*/ 214 w 455"/>
                <a:gd name="T13" fmla="*/ 227 h 673"/>
                <a:gd name="T14" fmla="*/ 0 w 455"/>
                <a:gd name="T15" fmla="*/ 229 h 673"/>
                <a:gd name="T16" fmla="*/ 155 w 455"/>
                <a:gd name="T17" fmla="*/ 282 h 673"/>
                <a:gd name="T18" fmla="*/ 192 w 455"/>
                <a:gd name="T19" fmla="*/ 287 h 673"/>
                <a:gd name="T20" fmla="*/ 115 w 455"/>
                <a:gd name="T21" fmla="*/ 525 h 673"/>
                <a:gd name="T22" fmla="*/ 90 w 455"/>
                <a:gd name="T23" fmla="*/ 500 h 673"/>
                <a:gd name="T24" fmla="*/ 44 w 455"/>
                <a:gd name="T25" fmla="*/ 45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5" h="673">
                  <a:moveTo>
                    <a:pt x="44" y="456"/>
                  </a:moveTo>
                  <a:cubicBezTo>
                    <a:pt x="55" y="550"/>
                    <a:pt x="87" y="646"/>
                    <a:pt x="188" y="673"/>
                  </a:cubicBezTo>
                  <a:cubicBezTo>
                    <a:pt x="261" y="470"/>
                    <a:pt x="327" y="265"/>
                    <a:pt x="409" y="65"/>
                  </a:cubicBezTo>
                  <a:cubicBezTo>
                    <a:pt x="420" y="51"/>
                    <a:pt x="443" y="23"/>
                    <a:pt x="455" y="9"/>
                  </a:cubicBezTo>
                  <a:cubicBezTo>
                    <a:pt x="367" y="2"/>
                    <a:pt x="279" y="1"/>
                    <a:pt x="192" y="0"/>
                  </a:cubicBezTo>
                  <a:cubicBezTo>
                    <a:pt x="211" y="14"/>
                    <a:pt x="251" y="41"/>
                    <a:pt x="270" y="54"/>
                  </a:cubicBezTo>
                  <a:cubicBezTo>
                    <a:pt x="252" y="112"/>
                    <a:pt x="233" y="169"/>
                    <a:pt x="214" y="227"/>
                  </a:cubicBezTo>
                  <a:cubicBezTo>
                    <a:pt x="143" y="227"/>
                    <a:pt x="71" y="228"/>
                    <a:pt x="0" y="229"/>
                  </a:cubicBezTo>
                  <a:cubicBezTo>
                    <a:pt x="51" y="247"/>
                    <a:pt x="102" y="266"/>
                    <a:pt x="155" y="282"/>
                  </a:cubicBezTo>
                  <a:cubicBezTo>
                    <a:pt x="164" y="284"/>
                    <a:pt x="183" y="286"/>
                    <a:pt x="192" y="287"/>
                  </a:cubicBezTo>
                  <a:cubicBezTo>
                    <a:pt x="166" y="367"/>
                    <a:pt x="140" y="446"/>
                    <a:pt x="115" y="525"/>
                  </a:cubicBezTo>
                  <a:cubicBezTo>
                    <a:pt x="109" y="519"/>
                    <a:pt x="97" y="507"/>
                    <a:pt x="90" y="500"/>
                  </a:cubicBezTo>
                  <a:lnTo>
                    <a:pt x="44" y="456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03" name="Freeform 76"/>
            <p:cNvSpPr>
              <a:spLocks/>
            </p:cNvSpPr>
            <p:nvPr/>
          </p:nvSpPr>
          <p:spPr bwMode="auto">
            <a:xfrm flipV="1">
              <a:off x="3116263" y="4051300"/>
              <a:ext cx="187325" cy="168275"/>
            </a:xfrm>
            <a:custGeom>
              <a:avLst/>
              <a:gdLst>
                <a:gd name="T0" fmla="*/ 0 w 753"/>
                <a:gd name="T1" fmla="*/ 676 h 680"/>
                <a:gd name="T2" fmla="*/ 202 w 753"/>
                <a:gd name="T3" fmla="*/ 680 h 680"/>
                <a:gd name="T4" fmla="*/ 614 w 753"/>
                <a:gd name="T5" fmla="*/ 229 h 680"/>
                <a:gd name="T6" fmla="*/ 615 w 753"/>
                <a:gd name="T7" fmla="*/ 562 h 680"/>
                <a:gd name="T8" fmla="*/ 516 w 753"/>
                <a:gd name="T9" fmla="*/ 665 h 680"/>
                <a:gd name="T10" fmla="*/ 515 w 753"/>
                <a:gd name="T11" fmla="*/ 680 h 680"/>
                <a:gd name="T12" fmla="*/ 753 w 753"/>
                <a:gd name="T13" fmla="*/ 674 h 680"/>
                <a:gd name="T14" fmla="*/ 674 w 753"/>
                <a:gd name="T15" fmla="*/ 596 h 680"/>
                <a:gd name="T16" fmla="*/ 659 w 753"/>
                <a:gd name="T17" fmla="*/ 0 h 680"/>
                <a:gd name="T18" fmla="*/ 158 w 753"/>
                <a:gd name="T19" fmla="*/ 541 h 680"/>
                <a:gd name="T20" fmla="*/ 165 w 753"/>
                <a:gd name="T21" fmla="*/ 115 h 680"/>
                <a:gd name="T22" fmla="*/ 270 w 753"/>
                <a:gd name="T23" fmla="*/ 32 h 680"/>
                <a:gd name="T24" fmla="*/ 17 w 753"/>
                <a:gd name="T25" fmla="*/ 43 h 680"/>
                <a:gd name="T26" fmla="*/ 103 w 753"/>
                <a:gd name="T27" fmla="*/ 142 h 680"/>
                <a:gd name="T28" fmla="*/ 105 w 753"/>
                <a:gd name="T29" fmla="*/ 562 h 680"/>
                <a:gd name="T30" fmla="*/ 0 w 753"/>
                <a:gd name="T31" fmla="*/ 676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3" h="680">
                  <a:moveTo>
                    <a:pt x="0" y="676"/>
                  </a:moveTo>
                  <a:cubicBezTo>
                    <a:pt x="67" y="677"/>
                    <a:pt x="135" y="678"/>
                    <a:pt x="202" y="680"/>
                  </a:cubicBezTo>
                  <a:cubicBezTo>
                    <a:pt x="341" y="531"/>
                    <a:pt x="471" y="374"/>
                    <a:pt x="614" y="229"/>
                  </a:cubicBezTo>
                  <a:cubicBezTo>
                    <a:pt x="617" y="340"/>
                    <a:pt x="623" y="451"/>
                    <a:pt x="615" y="562"/>
                  </a:cubicBezTo>
                  <a:cubicBezTo>
                    <a:pt x="623" y="625"/>
                    <a:pt x="559" y="642"/>
                    <a:pt x="516" y="665"/>
                  </a:cubicBezTo>
                  <a:cubicBezTo>
                    <a:pt x="516" y="669"/>
                    <a:pt x="515" y="676"/>
                    <a:pt x="515" y="680"/>
                  </a:cubicBezTo>
                  <a:cubicBezTo>
                    <a:pt x="594" y="677"/>
                    <a:pt x="673" y="675"/>
                    <a:pt x="753" y="674"/>
                  </a:cubicBezTo>
                  <a:cubicBezTo>
                    <a:pt x="733" y="654"/>
                    <a:pt x="693" y="615"/>
                    <a:pt x="674" y="596"/>
                  </a:cubicBezTo>
                  <a:cubicBezTo>
                    <a:pt x="653" y="398"/>
                    <a:pt x="677" y="198"/>
                    <a:pt x="659" y="0"/>
                  </a:cubicBezTo>
                  <a:cubicBezTo>
                    <a:pt x="486" y="174"/>
                    <a:pt x="329" y="364"/>
                    <a:pt x="158" y="541"/>
                  </a:cubicBezTo>
                  <a:cubicBezTo>
                    <a:pt x="161" y="399"/>
                    <a:pt x="149" y="256"/>
                    <a:pt x="165" y="115"/>
                  </a:cubicBezTo>
                  <a:cubicBezTo>
                    <a:pt x="188" y="76"/>
                    <a:pt x="235" y="60"/>
                    <a:pt x="270" y="32"/>
                  </a:cubicBezTo>
                  <a:cubicBezTo>
                    <a:pt x="185" y="36"/>
                    <a:pt x="101" y="35"/>
                    <a:pt x="17" y="43"/>
                  </a:cubicBezTo>
                  <a:cubicBezTo>
                    <a:pt x="43" y="77"/>
                    <a:pt x="99" y="95"/>
                    <a:pt x="103" y="142"/>
                  </a:cubicBezTo>
                  <a:cubicBezTo>
                    <a:pt x="113" y="282"/>
                    <a:pt x="111" y="423"/>
                    <a:pt x="105" y="562"/>
                  </a:cubicBezTo>
                  <a:cubicBezTo>
                    <a:pt x="112" y="626"/>
                    <a:pt x="38" y="642"/>
                    <a:pt x="0" y="67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04" name="Freeform 77"/>
            <p:cNvSpPr>
              <a:spLocks/>
            </p:cNvSpPr>
            <p:nvPr/>
          </p:nvSpPr>
          <p:spPr bwMode="auto">
            <a:xfrm flipV="1">
              <a:off x="3305175" y="4040188"/>
              <a:ext cx="180975" cy="182563"/>
            </a:xfrm>
            <a:custGeom>
              <a:avLst/>
              <a:gdLst>
                <a:gd name="T0" fmla="*/ 182 w 727"/>
                <a:gd name="T1" fmla="*/ 635 h 734"/>
                <a:gd name="T2" fmla="*/ 667 w 727"/>
                <a:gd name="T3" fmla="*/ 668 h 734"/>
                <a:gd name="T4" fmla="*/ 669 w 727"/>
                <a:gd name="T5" fmla="*/ 502 h 734"/>
                <a:gd name="T6" fmla="*/ 376 w 727"/>
                <a:gd name="T7" fmla="*/ 658 h 734"/>
                <a:gd name="T8" fmla="*/ 249 w 727"/>
                <a:gd name="T9" fmla="*/ 167 h 734"/>
                <a:gd name="T10" fmla="*/ 534 w 727"/>
                <a:gd name="T11" fmla="*/ 78 h 734"/>
                <a:gd name="T12" fmla="*/ 532 w 727"/>
                <a:gd name="T13" fmla="*/ 267 h 734"/>
                <a:gd name="T14" fmla="*/ 436 w 727"/>
                <a:gd name="T15" fmla="*/ 313 h 734"/>
                <a:gd name="T16" fmla="*/ 727 w 727"/>
                <a:gd name="T17" fmla="*/ 322 h 734"/>
                <a:gd name="T18" fmla="*/ 669 w 727"/>
                <a:gd name="T19" fmla="*/ 65 h 734"/>
                <a:gd name="T20" fmla="*/ 184 w 727"/>
                <a:gd name="T21" fmla="*/ 99 h 734"/>
                <a:gd name="T22" fmla="*/ 182 w 727"/>
                <a:gd name="T23" fmla="*/ 635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34">
                  <a:moveTo>
                    <a:pt x="182" y="635"/>
                  </a:moveTo>
                  <a:cubicBezTo>
                    <a:pt x="325" y="734"/>
                    <a:pt x="507" y="704"/>
                    <a:pt x="667" y="668"/>
                  </a:cubicBezTo>
                  <a:cubicBezTo>
                    <a:pt x="667" y="613"/>
                    <a:pt x="668" y="558"/>
                    <a:pt x="669" y="502"/>
                  </a:cubicBezTo>
                  <a:cubicBezTo>
                    <a:pt x="612" y="608"/>
                    <a:pt x="504" y="695"/>
                    <a:pt x="376" y="658"/>
                  </a:cubicBezTo>
                  <a:cubicBezTo>
                    <a:pt x="160" y="616"/>
                    <a:pt x="136" y="318"/>
                    <a:pt x="249" y="167"/>
                  </a:cubicBezTo>
                  <a:cubicBezTo>
                    <a:pt x="311" y="71"/>
                    <a:pt x="434" y="75"/>
                    <a:pt x="534" y="78"/>
                  </a:cubicBezTo>
                  <a:cubicBezTo>
                    <a:pt x="534" y="141"/>
                    <a:pt x="533" y="204"/>
                    <a:pt x="532" y="267"/>
                  </a:cubicBezTo>
                  <a:cubicBezTo>
                    <a:pt x="500" y="282"/>
                    <a:pt x="468" y="297"/>
                    <a:pt x="436" y="313"/>
                  </a:cubicBezTo>
                  <a:cubicBezTo>
                    <a:pt x="533" y="315"/>
                    <a:pt x="630" y="315"/>
                    <a:pt x="727" y="322"/>
                  </a:cubicBezTo>
                  <a:cubicBezTo>
                    <a:pt x="635" y="265"/>
                    <a:pt x="665" y="156"/>
                    <a:pt x="669" y="65"/>
                  </a:cubicBezTo>
                  <a:cubicBezTo>
                    <a:pt x="510" y="35"/>
                    <a:pt x="327" y="0"/>
                    <a:pt x="184" y="99"/>
                  </a:cubicBezTo>
                  <a:cubicBezTo>
                    <a:pt x="10" y="219"/>
                    <a:pt x="0" y="518"/>
                    <a:pt x="182" y="63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05" name="Freeform 78"/>
            <p:cNvSpPr>
              <a:spLocks/>
            </p:cNvSpPr>
            <p:nvPr/>
          </p:nvSpPr>
          <p:spPr bwMode="auto">
            <a:xfrm flipV="1">
              <a:off x="3489325" y="4051300"/>
              <a:ext cx="80963" cy="160338"/>
            </a:xfrm>
            <a:custGeom>
              <a:avLst/>
              <a:gdLst>
                <a:gd name="T0" fmla="*/ 26 w 326"/>
                <a:gd name="T1" fmla="*/ 644 h 644"/>
                <a:gd name="T2" fmla="*/ 320 w 326"/>
                <a:gd name="T3" fmla="*/ 636 h 644"/>
                <a:gd name="T4" fmla="*/ 220 w 326"/>
                <a:gd name="T5" fmla="*/ 360 h 644"/>
                <a:gd name="T6" fmla="*/ 222 w 326"/>
                <a:gd name="T7" fmla="*/ 313 h 644"/>
                <a:gd name="T8" fmla="*/ 221 w 326"/>
                <a:gd name="T9" fmla="*/ 56 h 644"/>
                <a:gd name="T10" fmla="*/ 326 w 326"/>
                <a:gd name="T11" fmla="*/ 2 h 644"/>
                <a:gd name="T12" fmla="*/ 0 w 326"/>
                <a:gd name="T13" fmla="*/ 0 h 644"/>
                <a:gd name="T14" fmla="*/ 94 w 326"/>
                <a:gd name="T15" fmla="*/ 48 h 644"/>
                <a:gd name="T16" fmla="*/ 94 w 326"/>
                <a:gd name="T17" fmla="*/ 560 h 644"/>
                <a:gd name="T18" fmla="*/ 26 w 326"/>
                <a:gd name="T19" fmla="*/ 644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6" h="644">
                  <a:moveTo>
                    <a:pt x="26" y="644"/>
                  </a:moveTo>
                  <a:cubicBezTo>
                    <a:pt x="124" y="642"/>
                    <a:pt x="222" y="641"/>
                    <a:pt x="320" y="636"/>
                  </a:cubicBezTo>
                  <a:cubicBezTo>
                    <a:pt x="177" y="613"/>
                    <a:pt x="228" y="463"/>
                    <a:pt x="220" y="360"/>
                  </a:cubicBezTo>
                  <a:lnTo>
                    <a:pt x="222" y="313"/>
                  </a:lnTo>
                  <a:cubicBezTo>
                    <a:pt x="223" y="228"/>
                    <a:pt x="221" y="142"/>
                    <a:pt x="221" y="56"/>
                  </a:cubicBezTo>
                  <a:cubicBezTo>
                    <a:pt x="256" y="39"/>
                    <a:pt x="291" y="20"/>
                    <a:pt x="326" y="2"/>
                  </a:cubicBezTo>
                  <a:cubicBezTo>
                    <a:pt x="217" y="1"/>
                    <a:pt x="109" y="1"/>
                    <a:pt x="0" y="0"/>
                  </a:cubicBezTo>
                  <a:cubicBezTo>
                    <a:pt x="24" y="12"/>
                    <a:pt x="71" y="36"/>
                    <a:pt x="94" y="48"/>
                  </a:cubicBezTo>
                  <a:cubicBezTo>
                    <a:pt x="96" y="219"/>
                    <a:pt x="104" y="390"/>
                    <a:pt x="94" y="560"/>
                  </a:cubicBezTo>
                  <a:cubicBezTo>
                    <a:pt x="89" y="599"/>
                    <a:pt x="48" y="616"/>
                    <a:pt x="26" y="64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06" name="Freeform 79"/>
            <p:cNvSpPr>
              <a:spLocks noEditPoints="1"/>
            </p:cNvSpPr>
            <p:nvPr/>
          </p:nvSpPr>
          <p:spPr bwMode="auto">
            <a:xfrm flipV="1">
              <a:off x="3684588" y="4044950"/>
              <a:ext cx="168275" cy="168275"/>
            </a:xfrm>
            <a:custGeom>
              <a:avLst/>
              <a:gdLst>
                <a:gd name="T0" fmla="*/ 276 w 680"/>
                <a:gd name="T1" fmla="*/ 635 h 671"/>
                <a:gd name="T2" fmla="*/ 371 w 680"/>
                <a:gd name="T3" fmla="*/ 671 h 671"/>
                <a:gd name="T4" fmla="*/ 578 w 680"/>
                <a:gd name="T5" fmla="*/ 96 h 671"/>
                <a:gd name="T6" fmla="*/ 680 w 680"/>
                <a:gd name="T7" fmla="*/ 0 h 671"/>
                <a:gd name="T8" fmla="*/ 366 w 680"/>
                <a:gd name="T9" fmla="*/ 8 h 671"/>
                <a:gd name="T10" fmla="*/ 404 w 680"/>
                <a:gd name="T11" fmla="*/ 229 h 671"/>
                <a:gd name="T12" fmla="*/ 186 w 680"/>
                <a:gd name="T13" fmla="*/ 233 h 671"/>
                <a:gd name="T14" fmla="*/ 228 w 680"/>
                <a:gd name="T15" fmla="*/ 9 h 671"/>
                <a:gd name="T16" fmla="*/ 0 w 680"/>
                <a:gd name="T17" fmla="*/ 10 h 671"/>
                <a:gd name="T18" fmla="*/ 18 w 680"/>
                <a:gd name="T19" fmla="*/ 22 h 671"/>
                <a:gd name="T20" fmla="*/ 130 w 680"/>
                <a:gd name="T21" fmla="*/ 212 h 671"/>
                <a:gd name="T22" fmla="*/ 276 w 680"/>
                <a:gd name="T23" fmla="*/ 635 h 671"/>
                <a:gd name="T24" fmla="*/ 288 w 680"/>
                <a:gd name="T25" fmla="*/ 538 h 671"/>
                <a:gd name="T26" fmla="*/ 204 w 680"/>
                <a:gd name="T27" fmla="*/ 286 h 671"/>
                <a:gd name="T28" fmla="*/ 376 w 680"/>
                <a:gd name="T29" fmla="*/ 284 h 671"/>
                <a:gd name="T30" fmla="*/ 288 w 680"/>
                <a:gd name="T31" fmla="*/ 538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80" h="671">
                  <a:moveTo>
                    <a:pt x="276" y="635"/>
                  </a:moveTo>
                  <a:cubicBezTo>
                    <a:pt x="307" y="647"/>
                    <a:pt x="339" y="659"/>
                    <a:pt x="371" y="671"/>
                  </a:cubicBezTo>
                  <a:cubicBezTo>
                    <a:pt x="441" y="480"/>
                    <a:pt x="504" y="285"/>
                    <a:pt x="578" y="96"/>
                  </a:cubicBezTo>
                  <a:cubicBezTo>
                    <a:pt x="593" y="48"/>
                    <a:pt x="645" y="30"/>
                    <a:pt x="680" y="0"/>
                  </a:cubicBezTo>
                  <a:cubicBezTo>
                    <a:pt x="575" y="6"/>
                    <a:pt x="471" y="8"/>
                    <a:pt x="366" y="8"/>
                  </a:cubicBezTo>
                  <a:cubicBezTo>
                    <a:pt x="489" y="36"/>
                    <a:pt x="416" y="149"/>
                    <a:pt x="404" y="229"/>
                  </a:cubicBezTo>
                  <a:cubicBezTo>
                    <a:pt x="331" y="231"/>
                    <a:pt x="258" y="232"/>
                    <a:pt x="186" y="233"/>
                  </a:cubicBezTo>
                  <a:cubicBezTo>
                    <a:pt x="167" y="148"/>
                    <a:pt x="83" y="32"/>
                    <a:pt x="228" y="9"/>
                  </a:cubicBezTo>
                  <a:cubicBezTo>
                    <a:pt x="152" y="8"/>
                    <a:pt x="76" y="7"/>
                    <a:pt x="0" y="10"/>
                  </a:cubicBezTo>
                  <a:lnTo>
                    <a:pt x="18" y="22"/>
                  </a:lnTo>
                  <a:cubicBezTo>
                    <a:pt x="85" y="63"/>
                    <a:pt x="104" y="143"/>
                    <a:pt x="130" y="212"/>
                  </a:cubicBezTo>
                  <a:cubicBezTo>
                    <a:pt x="179" y="353"/>
                    <a:pt x="229" y="493"/>
                    <a:pt x="276" y="635"/>
                  </a:cubicBezTo>
                  <a:moveTo>
                    <a:pt x="288" y="538"/>
                  </a:moveTo>
                  <a:cubicBezTo>
                    <a:pt x="260" y="454"/>
                    <a:pt x="232" y="370"/>
                    <a:pt x="204" y="286"/>
                  </a:cubicBezTo>
                  <a:cubicBezTo>
                    <a:pt x="261" y="286"/>
                    <a:pt x="319" y="285"/>
                    <a:pt x="376" y="284"/>
                  </a:cubicBezTo>
                  <a:cubicBezTo>
                    <a:pt x="347" y="369"/>
                    <a:pt x="319" y="454"/>
                    <a:pt x="288" y="53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grpSp>
          <p:nvGrpSpPr>
            <p:cNvPr id="107" name="Group 82"/>
            <p:cNvGrpSpPr>
              <a:grpSpLocks/>
            </p:cNvGrpSpPr>
            <p:nvPr/>
          </p:nvGrpSpPr>
          <p:grpSpPr bwMode="auto">
            <a:xfrm>
              <a:off x="3846513" y="4048125"/>
              <a:ext cx="579438" cy="163513"/>
              <a:chOff x="2423" y="2550"/>
              <a:chExt cx="365" cy="103"/>
            </a:xfrm>
            <a:solidFill>
              <a:schemeClr val="bg1"/>
            </a:solidFill>
          </p:grpSpPr>
          <p:sp>
            <p:nvSpPr>
              <p:cNvPr id="143" name="Freeform 80"/>
              <p:cNvSpPr>
                <a:spLocks/>
              </p:cNvSpPr>
              <p:nvPr/>
            </p:nvSpPr>
            <p:spPr bwMode="auto">
              <a:xfrm flipV="1">
                <a:off x="2423" y="2552"/>
                <a:ext cx="52" cy="101"/>
              </a:xfrm>
              <a:custGeom>
                <a:avLst/>
                <a:gdLst>
                  <a:gd name="T0" fmla="*/ 0 w 330"/>
                  <a:gd name="T1" fmla="*/ 634 h 642"/>
                  <a:gd name="T2" fmla="*/ 330 w 330"/>
                  <a:gd name="T3" fmla="*/ 636 h 642"/>
                  <a:gd name="T4" fmla="*/ 227 w 330"/>
                  <a:gd name="T5" fmla="*/ 589 h 642"/>
                  <a:gd name="T6" fmla="*/ 226 w 330"/>
                  <a:gd name="T7" fmla="*/ 52 h 642"/>
                  <a:gd name="T8" fmla="*/ 330 w 330"/>
                  <a:gd name="T9" fmla="*/ 2 h 642"/>
                  <a:gd name="T10" fmla="*/ 23 w 330"/>
                  <a:gd name="T11" fmla="*/ 0 h 642"/>
                  <a:gd name="T12" fmla="*/ 100 w 330"/>
                  <a:gd name="T13" fmla="*/ 55 h 642"/>
                  <a:gd name="T14" fmla="*/ 100 w 330"/>
                  <a:gd name="T15" fmla="*/ 596 h 642"/>
                  <a:gd name="T16" fmla="*/ 0 w 330"/>
                  <a:gd name="T17" fmla="*/ 634 h 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642">
                    <a:moveTo>
                      <a:pt x="0" y="634"/>
                    </a:moveTo>
                    <a:cubicBezTo>
                      <a:pt x="110" y="642"/>
                      <a:pt x="220" y="642"/>
                      <a:pt x="330" y="636"/>
                    </a:cubicBezTo>
                    <a:cubicBezTo>
                      <a:pt x="295" y="621"/>
                      <a:pt x="261" y="605"/>
                      <a:pt x="227" y="589"/>
                    </a:cubicBezTo>
                    <a:cubicBezTo>
                      <a:pt x="224" y="410"/>
                      <a:pt x="224" y="231"/>
                      <a:pt x="226" y="52"/>
                    </a:cubicBezTo>
                    <a:cubicBezTo>
                      <a:pt x="261" y="36"/>
                      <a:pt x="295" y="19"/>
                      <a:pt x="330" y="2"/>
                    </a:cubicBezTo>
                    <a:cubicBezTo>
                      <a:pt x="227" y="0"/>
                      <a:pt x="125" y="0"/>
                      <a:pt x="23" y="0"/>
                    </a:cubicBezTo>
                    <a:cubicBezTo>
                      <a:pt x="42" y="14"/>
                      <a:pt x="81" y="41"/>
                      <a:pt x="100" y="55"/>
                    </a:cubicBezTo>
                    <a:cubicBezTo>
                      <a:pt x="102" y="236"/>
                      <a:pt x="104" y="416"/>
                      <a:pt x="100" y="596"/>
                    </a:cubicBezTo>
                    <a:cubicBezTo>
                      <a:pt x="75" y="605"/>
                      <a:pt x="25" y="624"/>
                      <a:pt x="0" y="6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0048" tIns="65024" rIns="130048" bIns="6502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5120"/>
              </a:p>
            </p:txBody>
          </p:sp>
          <p:sp>
            <p:nvSpPr>
              <p:cNvPr id="144" name="Freeform 81"/>
              <p:cNvSpPr>
                <a:spLocks/>
              </p:cNvSpPr>
              <p:nvPr/>
            </p:nvSpPr>
            <p:spPr bwMode="auto">
              <a:xfrm flipV="1">
                <a:off x="2692" y="2550"/>
                <a:ext cx="96" cy="103"/>
              </a:xfrm>
              <a:custGeom>
                <a:avLst/>
                <a:gdLst>
                  <a:gd name="T0" fmla="*/ 0 w 616"/>
                  <a:gd name="T1" fmla="*/ 646 h 657"/>
                  <a:gd name="T2" fmla="*/ 616 w 616"/>
                  <a:gd name="T3" fmla="*/ 657 h 657"/>
                  <a:gd name="T4" fmla="*/ 583 w 616"/>
                  <a:gd name="T5" fmla="*/ 490 h 657"/>
                  <a:gd name="T6" fmla="*/ 549 w 616"/>
                  <a:gd name="T7" fmla="*/ 586 h 657"/>
                  <a:gd name="T8" fmla="*/ 349 w 616"/>
                  <a:gd name="T9" fmla="*/ 595 h 657"/>
                  <a:gd name="T10" fmla="*/ 351 w 616"/>
                  <a:gd name="T11" fmla="*/ 60 h 657"/>
                  <a:gd name="T12" fmla="*/ 459 w 616"/>
                  <a:gd name="T13" fmla="*/ 0 h 657"/>
                  <a:gd name="T14" fmla="*/ 113 w 616"/>
                  <a:gd name="T15" fmla="*/ 5 h 657"/>
                  <a:gd name="T16" fmla="*/ 221 w 616"/>
                  <a:gd name="T17" fmla="*/ 52 h 657"/>
                  <a:gd name="T18" fmla="*/ 221 w 616"/>
                  <a:gd name="T19" fmla="*/ 595 h 657"/>
                  <a:gd name="T20" fmla="*/ 219 w 616"/>
                  <a:gd name="T21" fmla="*/ 616 h 657"/>
                  <a:gd name="T22" fmla="*/ 0 w 616"/>
                  <a:gd name="T23" fmla="*/ 646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6" h="657">
                    <a:moveTo>
                      <a:pt x="0" y="646"/>
                    </a:moveTo>
                    <a:cubicBezTo>
                      <a:pt x="205" y="646"/>
                      <a:pt x="411" y="632"/>
                      <a:pt x="616" y="657"/>
                    </a:cubicBezTo>
                    <a:cubicBezTo>
                      <a:pt x="604" y="602"/>
                      <a:pt x="594" y="546"/>
                      <a:pt x="583" y="490"/>
                    </a:cubicBezTo>
                    <a:cubicBezTo>
                      <a:pt x="574" y="514"/>
                      <a:pt x="558" y="562"/>
                      <a:pt x="549" y="586"/>
                    </a:cubicBezTo>
                    <a:cubicBezTo>
                      <a:pt x="482" y="590"/>
                      <a:pt x="416" y="593"/>
                      <a:pt x="349" y="595"/>
                    </a:cubicBezTo>
                    <a:cubicBezTo>
                      <a:pt x="348" y="417"/>
                      <a:pt x="348" y="238"/>
                      <a:pt x="351" y="60"/>
                    </a:cubicBezTo>
                    <a:cubicBezTo>
                      <a:pt x="387" y="40"/>
                      <a:pt x="423" y="20"/>
                      <a:pt x="459" y="0"/>
                    </a:cubicBezTo>
                    <a:cubicBezTo>
                      <a:pt x="343" y="1"/>
                      <a:pt x="228" y="1"/>
                      <a:pt x="113" y="5"/>
                    </a:cubicBezTo>
                    <a:cubicBezTo>
                      <a:pt x="149" y="21"/>
                      <a:pt x="185" y="37"/>
                      <a:pt x="221" y="52"/>
                    </a:cubicBezTo>
                    <a:cubicBezTo>
                      <a:pt x="226" y="233"/>
                      <a:pt x="231" y="415"/>
                      <a:pt x="221" y="595"/>
                    </a:cubicBezTo>
                    <a:lnTo>
                      <a:pt x="219" y="616"/>
                    </a:lnTo>
                    <a:cubicBezTo>
                      <a:pt x="146" y="629"/>
                      <a:pt x="73" y="640"/>
                      <a:pt x="0" y="64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0048" tIns="65024" rIns="130048" bIns="6502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5120"/>
              </a:p>
            </p:txBody>
          </p:sp>
        </p:grpSp>
        <p:sp>
          <p:nvSpPr>
            <p:cNvPr id="108" name="Freeform 83"/>
            <p:cNvSpPr>
              <a:spLocks noEditPoints="1"/>
            </p:cNvSpPr>
            <p:nvPr/>
          </p:nvSpPr>
          <p:spPr bwMode="auto">
            <a:xfrm flipV="1">
              <a:off x="3995738" y="4048125"/>
              <a:ext cx="238125" cy="171450"/>
            </a:xfrm>
            <a:custGeom>
              <a:avLst/>
              <a:gdLst>
                <a:gd name="T0" fmla="*/ 6 w 960"/>
                <a:gd name="T1" fmla="*/ 678 h 690"/>
                <a:gd name="T2" fmla="*/ 498 w 960"/>
                <a:gd name="T3" fmla="*/ 665 h 690"/>
                <a:gd name="T4" fmla="*/ 905 w 960"/>
                <a:gd name="T5" fmla="*/ 222 h 690"/>
                <a:gd name="T6" fmla="*/ 907 w 960"/>
                <a:gd name="T7" fmla="*/ 600 h 690"/>
                <a:gd name="T8" fmla="*/ 954 w 960"/>
                <a:gd name="T9" fmla="*/ 224 h 690"/>
                <a:gd name="T10" fmla="*/ 960 w 960"/>
                <a:gd name="T11" fmla="*/ 0 h 690"/>
                <a:gd name="T12" fmla="*/ 450 w 960"/>
                <a:gd name="T13" fmla="*/ 534 h 690"/>
                <a:gd name="T14" fmla="*/ 458 w 960"/>
                <a:gd name="T15" fmla="*/ 84 h 690"/>
                <a:gd name="T16" fmla="*/ 575 w 960"/>
                <a:gd name="T17" fmla="*/ 35 h 690"/>
                <a:gd name="T18" fmla="*/ 0 w 960"/>
                <a:gd name="T19" fmla="*/ 30 h 690"/>
                <a:gd name="T20" fmla="*/ 71 w 960"/>
                <a:gd name="T21" fmla="*/ 134 h 690"/>
                <a:gd name="T22" fmla="*/ 71 w 960"/>
                <a:gd name="T23" fmla="*/ 561 h 690"/>
                <a:gd name="T24" fmla="*/ 6 w 960"/>
                <a:gd name="T25" fmla="*/ 678 h 690"/>
                <a:gd name="T26" fmla="*/ 199 w 960"/>
                <a:gd name="T27" fmla="*/ 81 h 690"/>
                <a:gd name="T28" fmla="*/ 293 w 960"/>
                <a:gd name="T29" fmla="*/ 49 h 690"/>
                <a:gd name="T30" fmla="*/ 387 w 960"/>
                <a:gd name="T31" fmla="*/ 84 h 690"/>
                <a:gd name="T32" fmla="*/ 396 w 960"/>
                <a:gd name="T33" fmla="*/ 563 h 690"/>
                <a:gd name="T34" fmla="*/ 213 w 960"/>
                <a:gd name="T35" fmla="*/ 640 h 690"/>
                <a:gd name="T36" fmla="*/ 199 w 960"/>
                <a:gd name="T37" fmla="*/ 81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60" h="690">
                  <a:moveTo>
                    <a:pt x="6" y="678"/>
                  </a:moveTo>
                  <a:cubicBezTo>
                    <a:pt x="170" y="664"/>
                    <a:pt x="336" y="690"/>
                    <a:pt x="498" y="665"/>
                  </a:cubicBezTo>
                  <a:cubicBezTo>
                    <a:pt x="644" y="528"/>
                    <a:pt x="765" y="366"/>
                    <a:pt x="905" y="222"/>
                  </a:cubicBezTo>
                  <a:cubicBezTo>
                    <a:pt x="907" y="348"/>
                    <a:pt x="908" y="474"/>
                    <a:pt x="907" y="600"/>
                  </a:cubicBezTo>
                  <a:cubicBezTo>
                    <a:pt x="930" y="476"/>
                    <a:pt x="941" y="350"/>
                    <a:pt x="954" y="224"/>
                  </a:cubicBezTo>
                  <a:cubicBezTo>
                    <a:pt x="960" y="150"/>
                    <a:pt x="960" y="75"/>
                    <a:pt x="960" y="0"/>
                  </a:cubicBezTo>
                  <a:cubicBezTo>
                    <a:pt x="771" y="160"/>
                    <a:pt x="628" y="364"/>
                    <a:pt x="450" y="534"/>
                  </a:cubicBezTo>
                  <a:cubicBezTo>
                    <a:pt x="448" y="384"/>
                    <a:pt x="445" y="234"/>
                    <a:pt x="458" y="84"/>
                  </a:cubicBezTo>
                  <a:cubicBezTo>
                    <a:pt x="487" y="72"/>
                    <a:pt x="546" y="47"/>
                    <a:pt x="575" y="35"/>
                  </a:cubicBezTo>
                  <a:cubicBezTo>
                    <a:pt x="383" y="33"/>
                    <a:pt x="191" y="41"/>
                    <a:pt x="0" y="30"/>
                  </a:cubicBezTo>
                  <a:cubicBezTo>
                    <a:pt x="26" y="62"/>
                    <a:pt x="79" y="84"/>
                    <a:pt x="71" y="134"/>
                  </a:cubicBezTo>
                  <a:cubicBezTo>
                    <a:pt x="75" y="276"/>
                    <a:pt x="74" y="419"/>
                    <a:pt x="71" y="561"/>
                  </a:cubicBezTo>
                  <a:cubicBezTo>
                    <a:pt x="79" y="612"/>
                    <a:pt x="34" y="642"/>
                    <a:pt x="6" y="678"/>
                  </a:cubicBezTo>
                  <a:moveTo>
                    <a:pt x="199" y="81"/>
                  </a:moveTo>
                  <a:cubicBezTo>
                    <a:pt x="223" y="73"/>
                    <a:pt x="269" y="57"/>
                    <a:pt x="293" y="49"/>
                  </a:cubicBezTo>
                  <a:cubicBezTo>
                    <a:pt x="316" y="58"/>
                    <a:pt x="364" y="76"/>
                    <a:pt x="387" y="84"/>
                  </a:cubicBezTo>
                  <a:cubicBezTo>
                    <a:pt x="405" y="243"/>
                    <a:pt x="408" y="404"/>
                    <a:pt x="396" y="563"/>
                  </a:cubicBezTo>
                  <a:cubicBezTo>
                    <a:pt x="399" y="659"/>
                    <a:pt x="281" y="669"/>
                    <a:pt x="213" y="640"/>
                  </a:cubicBezTo>
                  <a:cubicBezTo>
                    <a:pt x="176" y="457"/>
                    <a:pt x="206" y="267"/>
                    <a:pt x="199" y="8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grpSp>
          <p:nvGrpSpPr>
            <p:cNvPr id="109" name="Group 88"/>
            <p:cNvGrpSpPr>
              <a:grpSpLocks/>
            </p:cNvGrpSpPr>
            <p:nvPr/>
          </p:nvGrpSpPr>
          <p:grpSpPr bwMode="auto">
            <a:xfrm>
              <a:off x="2947988" y="4043363"/>
              <a:ext cx="3582988" cy="177800"/>
              <a:chOff x="1857" y="2547"/>
              <a:chExt cx="2257" cy="112"/>
            </a:xfrm>
            <a:solidFill>
              <a:schemeClr val="bg1"/>
            </a:solidFill>
          </p:grpSpPr>
          <p:sp>
            <p:nvSpPr>
              <p:cNvPr id="139" name="Freeform 84"/>
              <p:cNvSpPr>
                <a:spLocks/>
              </p:cNvSpPr>
              <p:nvPr/>
            </p:nvSpPr>
            <p:spPr bwMode="auto">
              <a:xfrm flipV="1">
                <a:off x="2644" y="2551"/>
                <a:ext cx="82" cy="72"/>
              </a:xfrm>
              <a:custGeom>
                <a:avLst/>
                <a:gdLst>
                  <a:gd name="T0" fmla="*/ 0 w 526"/>
                  <a:gd name="T1" fmla="*/ 445 h 455"/>
                  <a:gd name="T2" fmla="*/ 305 w 526"/>
                  <a:gd name="T3" fmla="*/ 455 h 455"/>
                  <a:gd name="T4" fmla="*/ 524 w 526"/>
                  <a:gd name="T5" fmla="*/ 425 h 455"/>
                  <a:gd name="T6" fmla="*/ 526 w 526"/>
                  <a:gd name="T7" fmla="*/ 404 h 455"/>
                  <a:gd name="T8" fmla="*/ 329 w 526"/>
                  <a:gd name="T9" fmla="*/ 400 h 455"/>
                  <a:gd name="T10" fmla="*/ 266 w 526"/>
                  <a:gd name="T11" fmla="*/ 302 h 455"/>
                  <a:gd name="T12" fmla="*/ 279 w 526"/>
                  <a:gd name="T13" fmla="*/ 451 h 455"/>
                  <a:gd name="T14" fmla="*/ 159 w 526"/>
                  <a:gd name="T15" fmla="*/ 391 h 455"/>
                  <a:gd name="T16" fmla="*/ 142 w 526"/>
                  <a:gd name="T17" fmla="*/ 0 h 455"/>
                  <a:gd name="T18" fmla="*/ 95 w 526"/>
                  <a:gd name="T19" fmla="*/ 376 h 455"/>
                  <a:gd name="T20" fmla="*/ 0 w 526"/>
                  <a:gd name="T21" fmla="*/ 445 h 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6" h="455">
                    <a:moveTo>
                      <a:pt x="0" y="445"/>
                    </a:moveTo>
                    <a:cubicBezTo>
                      <a:pt x="101" y="448"/>
                      <a:pt x="203" y="454"/>
                      <a:pt x="305" y="455"/>
                    </a:cubicBezTo>
                    <a:cubicBezTo>
                      <a:pt x="378" y="449"/>
                      <a:pt x="451" y="438"/>
                      <a:pt x="524" y="425"/>
                    </a:cubicBezTo>
                    <a:lnTo>
                      <a:pt x="526" y="404"/>
                    </a:lnTo>
                    <a:cubicBezTo>
                      <a:pt x="460" y="403"/>
                      <a:pt x="394" y="401"/>
                      <a:pt x="329" y="400"/>
                    </a:cubicBezTo>
                    <a:cubicBezTo>
                      <a:pt x="308" y="367"/>
                      <a:pt x="287" y="335"/>
                      <a:pt x="266" y="302"/>
                    </a:cubicBezTo>
                    <a:cubicBezTo>
                      <a:pt x="269" y="339"/>
                      <a:pt x="276" y="414"/>
                      <a:pt x="279" y="451"/>
                    </a:cubicBezTo>
                    <a:cubicBezTo>
                      <a:pt x="249" y="436"/>
                      <a:pt x="189" y="406"/>
                      <a:pt x="159" y="391"/>
                    </a:cubicBezTo>
                    <a:cubicBezTo>
                      <a:pt x="138" y="262"/>
                      <a:pt x="151" y="130"/>
                      <a:pt x="142" y="0"/>
                    </a:cubicBezTo>
                    <a:cubicBezTo>
                      <a:pt x="129" y="126"/>
                      <a:pt x="118" y="252"/>
                      <a:pt x="95" y="376"/>
                    </a:cubicBezTo>
                    <a:cubicBezTo>
                      <a:pt x="71" y="393"/>
                      <a:pt x="24" y="427"/>
                      <a:pt x="0" y="44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0048" tIns="65024" rIns="130048" bIns="6502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5120"/>
              </a:p>
            </p:txBody>
          </p:sp>
          <p:sp>
            <p:nvSpPr>
              <p:cNvPr id="140" name="Freeform 85"/>
              <p:cNvSpPr>
                <a:spLocks/>
              </p:cNvSpPr>
              <p:nvPr/>
            </p:nvSpPr>
            <p:spPr bwMode="auto">
              <a:xfrm flipV="1">
                <a:off x="3198" y="2547"/>
                <a:ext cx="151" cy="106"/>
              </a:xfrm>
              <a:custGeom>
                <a:avLst/>
                <a:gdLst>
                  <a:gd name="T0" fmla="*/ 3 w 963"/>
                  <a:gd name="T1" fmla="*/ 662 h 678"/>
                  <a:gd name="T2" fmla="*/ 963 w 963"/>
                  <a:gd name="T3" fmla="*/ 640 h 678"/>
                  <a:gd name="T4" fmla="*/ 877 w 963"/>
                  <a:gd name="T5" fmla="*/ 597 h 678"/>
                  <a:gd name="T6" fmla="*/ 871 w 963"/>
                  <a:gd name="T7" fmla="*/ 106 h 678"/>
                  <a:gd name="T8" fmla="*/ 962 w 963"/>
                  <a:gd name="T9" fmla="*/ 0 h 678"/>
                  <a:gd name="T10" fmla="*/ 663 w 963"/>
                  <a:gd name="T11" fmla="*/ 1 h 678"/>
                  <a:gd name="T12" fmla="*/ 743 w 963"/>
                  <a:gd name="T13" fmla="*/ 74 h 678"/>
                  <a:gd name="T14" fmla="*/ 751 w 963"/>
                  <a:gd name="T15" fmla="*/ 580 h 678"/>
                  <a:gd name="T16" fmla="*/ 643 w 963"/>
                  <a:gd name="T17" fmla="*/ 629 h 678"/>
                  <a:gd name="T18" fmla="*/ 618 w 963"/>
                  <a:gd name="T19" fmla="*/ 496 h 678"/>
                  <a:gd name="T20" fmla="*/ 567 w 963"/>
                  <a:gd name="T21" fmla="*/ 597 h 678"/>
                  <a:gd name="T22" fmla="*/ 381 w 963"/>
                  <a:gd name="T23" fmla="*/ 597 h 678"/>
                  <a:gd name="T24" fmla="*/ 388 w 963"/>
                  <a:gd name="T25" fmla="*/ 52 h 678"/>
                  <a:gd name="T26" fmla="*/ 502 w 963"/>
                  <a:gd name="T27" fmla="*/ 16 h 678"/>
                  <a:gd name="T28" fmla="*/ 141 w 963"/>
                  <a:gd name="T29" fmla="*/ 13 h 678"/>
                  <a:gd name="T30" fmla="*/ 254 w 963"/>
                  <a:gd name="T31" fmla="*/ 52 h 678"/>
                  <a:gd name="T32" fmla="*/ 261 w 963"/>
                  <a:gd name="T33" fmla="*/ 597 h 678"/>
                  <a:gd name="T34" fmla="*/ 62 w 963"/>
                  <a:gd name="T35" fmla="*/ 598 h 678"/>
                  <a:gd name="T36" fmla="*/ 0 w 963"/>
                  <a:gd name="T37" fmla="*/ 501 h 678"/>
                  <a:gd name="T38" fmla="*/ 3 w 963"/>
                  <a:gd name="T39" fmla="*/ 662 h 6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63" h="678">
                    <a:moveTo>
                      <a:pt x="3" y="662"/>
                    </a:moveTo>
                    <a:cubicBezTo>
                      <a:pt x="322" y="622"/>
                      <a:pt x="643" y="678"/>
                      <a:pt x="963" y="640"/>
                    </a:cubicBezTo>
                    <a:cubicBezTo>
                      <a:pt x="941" y="629"/>
                      <a:pt x="899" y="607"/>
                      <a:pt x="877" y="597"/>
                    </a:cubicBezTo>
                    <a:cubicBezTo>
                      <a:pt x="860" y="434"/>
                      <a:pt x="869" y="270"/>
                      <a:pt x="871" y="106"/>
                    </a:cubicBezTo>
                    <a:cubicBezTo>
                      <a:pt x="860" y="49"/>
                      <a:pt x="931" y="35"/>
                      <a:pt x="962" y="0"/>
                    </a:cubicBezTo>
                    <a:cubicBezTo>
                      <a:pt x="862" y="6"/>
                      <a:pt x="762" y="6"/>
                      <a:pt x="663" y="1"/>
                    </a:cubicBezTo>
                    <a:cubicBezTo>
                      <a:pt x="690" y="24"/>
                      <a:pt x="717" y="48"/>
                      <a:pt x="743" y="74"/>
                    </a:cubicBezTo>
                    <a:cubicBezTo>
                      <a:pt x="755" y="242"/>
                      <a:pt x="741" y="412"/>
                      <a:pt x="751" y="580"/>
                    </a:cubicBezTo>
                    <a:cubicBezTo>
                      <a:pt x="716" y="598"/>
                      <a:pt x="686" y="642"/>
                      <a:pt x="643" y="629"/>
                    </a:cubicBezTo>
                    <a:cubicBezTo>
                      <a:pt x="631" y="585"/>
                      <a:pt x="625" y="540"/>
                      <a:pt x="618" y="496"/>
                    </a:cubicBezTo>
                    <a:cubicBezTo>
                      <a:pt x="601" y="530"/>
                      <a:pt x="584" y="564"/>
                      <a:pt x="567" y="597"/>
                    </a:cubicBezTo>
                    <a:cubicBezTo>
                      <a:pt x="505" y="597"/>
                      <a:pt x="443" y="597"/>
                      <a:pt x="381" y="597"/>
                    </a:cubicBezTo>
                    <a:cubicBezTo>
                      <a:pt x="382" y="415"/>
                      <a:pt x="376" y="233"/>
                      <a:pt x="388" y="52"/>
                    </a:cubicBezTo>
                    <a:cubicBezTo>
                      <a:pt x="417" y="43"/>
                      <a:pt x="474" y="25"/>
                      <a:pt x="502" y="16"/>
                    </a:cubicBezTo>
                    <a:cubicBezTo>
                      <a:pt x="382" y="2"/>
                      <a:pt x="261" y="1"/>
                      <a:pt x="141" y="13"/>
                    </a:cubicBezTo>
                    <a:cubicBezTo>
                      <a:pt x="169" y="22"/>
                      <a:pt x="226" y="42"/>
                      <a:pt x="254" y="52"/>
                    </a:cubicBezTo>
                    <a:cubicBezTo>
                      <a:pt x="265" y="233"/>
                      <a:pt x="259" y="415"/>
                      <a:pt x="261" y="597"/>
                    </a:cubicBezTo>
                    <a:cubicBezTo>
                      <a:pt x="194" y="597"/>
                      <a:pt x="128" y="598"/>
                      <a:pt x="62" y="598"/>
                    </a:cubicBezTo>
                    <a:cubicBezTo>
                      <a:pt x="41" y="565"/>
                      <a:pt x="20" y="533"/>
                      <a:pt x="0" y="501"/>
                    </a:cubicBezTo>
                    <a:cubicBezTo>
                      <a:pt x="1" y="555"/>
                      <a:pt x="2" y="608"/>
                      <a:pt x="3" y="66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0048" tIns="65024" rIns="130048" bIns="6502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5120"/>
              </a:p>
            </p:txBody>
          </p:sp>
          <p:sp>
            <p:nvSpPr>
              <p:cNvPr id="141" name="Freeform 86"/>
              <p:cNvSpPr>
                <a:spLocks/>
              </p:cNvSpPr>
              <p:nvPr/>
            </p:nvSpPr>
            <p:spPr bwMode="auto">
              <a:xfrm flipV="1">
                <a:off x="4031" y="2551"/>
                <a:ext cx="83" cy="108"/>
              </a:xfrm>
              <a:custGeom>
                <a:avLst/>
                <a:gdLst>
                  <a:gd name="T0" fmla="*/ 288 w 530"/>
                  <a:gd name="T1" fmla="*/ 680 h 689"/>
                  <a:gd name="T2" fmla="*/ 511 w 530"/>
                  <a:gd name="T3" fmla="*/ 689 h 689"/>
                  <a:gd name="T4" fmla="*/ 362 w 530"/>
                  <a:gd name="T5" fmla="*/ 81 h 689"/>
                  <a:gd name="T6" fmla="*/ 0 w 530"/>
                  <a:gd name="T7" fmla="*/ 62 h 689"/>
                  <a:gd name="T8" fmla="*/ 87 w 530"/>
                  <a:gd name="T9" fmla="*/ 92 h 689"/>
                  <a:gd name="T10" fmla="*/ 365 w 530"/>
                  <a:gd name="T11" fmla="*/ 185 h 689"/>
                  <a:gd name="T12" fmla="*/ 363 w 530"/>
                  <a:gd name="T13" fmla="*/ 634 h 689"/>
                  <a:gd name="T14" fmla="*/ 288 w 530"/>
                  <a:gd name="T15" fmla="*/ 680 h 6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0" h="689">
                    <a:moveTo>
                      <a:pt x="288" y="680"/>
                    </a:moveTo>
                    <a:cubicBezTo>
                      <a:pt x="363" y="682"/>
                      <a:pt x="437" y="685"/>
                      <a:pt x="511" y="689"/>
                    </a:cubicBezTo>
                    <a:cubicBezTo>
                      <a:pt x="338" y="533"/>
                      <a:pt x="530" y="246"/>
                      <a:pt x="362" y="81"/>
                    </a:cubicBezTo>
                    <a:cubicBezTo>
                      <a:pt x="258" y="0"/>
                      <a:pt x="116" y="27"/>
                      <a:pt x="0" y="62"/>
                    </a:cubicBezTo>
                    <a:cubicBezTo>
                      <a:pt x="22" y="70"/>
                      <a:pt x="65" y="84"/>
                      <a:pt x="87" y="92"/>
                    </a:cubicBezTo>
                    <a:cubicBezTo>
                      <a:pt x="185" y="79"/>
                      <a:pt x="334" y="57"/>
                      <a:pt x="365" y="185"/>
                    </a:cubicBezTo>
                    <a:cubicBezTo>
                      <a:pt x="387" y="332"/>
                      <a:pt x="395" y="490"/>
                      <a:pt x="363" y="634"/>
                    </a:cubicBezTo>
                    <a:cubicBezTo>
                      <a:pt x="344" y="646"/>
                      <a:pt x="307" y="668"/>
                      <a:pt x="288" y="68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0048" tIns="65024" rIns="130048" bIns="6502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5120"/>
              </a:p>
            </p:txBody>
          </p:sp>
          <p:sp>
            <p:nvSpPr>
              <p:cNvPr id="142" name="Freeform 87"/>
              <p:cNvSpPr>
                <a:spLocks/>
              </p:cNvSpPr>
              <p:nvPr/>
            </p:nvSpPr>
            <p:spPr bwMode="auto">
              <a:xfrm flipV="1">
                <a:off x="1857" y="2574"/>
                <a:ext cx="55" cy="79"/>
              </a:xfrm>
              <a:custGeom>
                <a:avLst/>
                <a:gdLst>
                  <a:gd name="T0" fmla="*/ 238 w 349"/>
                  <a:gd name="T1" fmla="*/ 459 h 503"/>
                  <a:gd name="T2" fmla="*/ 284 w 349"/>
                  <a:gd name="T3" fmla="*/ 503 h 503"/>
                  <a:gd name="T4" fmla="*/ 216 w 349"/>
                  <a:gd name="T5" fmla="*/ 279 h 503"/>
                  <a:gd name="T6" fmla="*/ 349 w 349"/>
                  <a:gd name="T7" fmla="*/ 285 h 503"/>
                  <a:gd name="T8" fmla="*/ 194 w 349"/>
                  <a:gd name="T9" fmla="*/ 232 h 503"/>
                  <a:gd name="T10" fmla="*/ 150 w 349"/>
                  <a:gd name="T11" fmla="*/ 56 h 503"/>
                  <a:gd name="T12" fmla="*/ 240 w 349"/>
                  <a:gd name="T13" fmla="*/ 6 h 503"/>
                  <a:gd name="T14" fmla="*/ 0 w 349"/>
                  <a:gd name="T15" fmla="*/ 0 h 503"/>
                  <a:gd name="T16" fmla="*/ 238 w 349"/>
                  <a:gd name="T17" fmla="*/ 459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9" h="503">
                    <a:moveTo>
                      <a:pt x="238" y="459"/>
                    </a:moveTo>
                    <a:lnTo>
                      <a:pt x="284" y="503"/>
                    </a:lnTo>
                    <a:cubicBezTo>
                      <a:pt x="261" y="429"/>
                      <a:pt x="238" y="354"/>
                      <a:pt x="216" y="279"/>
                    </a:cubicBezTo>
                    <a:cubicBezTo>
                      <a:pt x="249" y="281"/>
                      <a:pt x="316" y="284"/>
                      <a:pt x="349" y="285"/>
                    </a:cubicBezTo>
                    <a:cubicBezTo>
                      <a:pt x="296" y="269"/>
                      <a:pt x="245" y="250"/>
                      <a:pt x="194" y="232"/>
                    </a:cubicBezTo>
                    <a:cubicBezTo>
                      <a:pt x="179" y="173"/>
                      <a:pt x="165" y="114"/>
                      <a:pt x="150" y="56"/>
                    </a:cubicBezTo>
                    <a:cubicBezTo>
                      <a:pt x="173" y="43"/>
                      <a:pt x="217" y="18"/>
                      <a:pt x="240" y="6"/>
                    </a:cubicBezTo>
                    <a:cubicBezTo>
                      <a:pt x="160" y="5"/>
                      <a:pt x="80" y="4"/>
                      <a:pt x="0" y="0"/>
                    </a:cubicBezTo>
                    <a:cubicBezTo>
                      <a:pt x="163" y="98"/>
                      <a:pt x="143" y="314"/>
                      <a:pt x="238" y="45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0048" tIns="65024" rIns="130048" bIns="6502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5120"/>
              </a:p>
            </p:txBody>
          </p:sp>
        </p:grpSp>
        <p:sp>
          <p:nvSpPr>
            <p:cNvPr id="110" name="Freeform 89"/>
            <p:cNvSpPr>
              <a:spLocks/>
            </p:cNvSpPr>
            <p:nvPr/>
          </p:nvSpPr>
          <p:spPr bwMode="auto">
            <a:xfrm flipV="1">
              <a:off x="4570413" y="4041775"/>
              <a:ext cx="347663" cy="177800"/>
            </a:xfrm>
            <a:custGeom>
              <a:avLst/>
              <a:gdLst>
                <a:gd name="T0" fmla="*/ 17 w 1400"/>
                <a:gd name="T1" fmla="*/ 673 h 715"/>
                <a:gd name="T2" fmla="*/ 486 w 1400"/>
                <a:gd name="T3" fmla="*/ 635 h 715"/>
                <a:gd name="T4" fmla="*/ 415 w 1400"/>
                <a:gd name="T5" fmla="*/ 345 h 715"/>
                <a:gd name="T6" fmla="*/ 661 w 1400"/>
                <a:gd name="T7" fmla="*/ 40 h 715"/>
                <a:gd name="T8" fmla="*/ 762 w 1400"/>
                <a:gd name="T9" fmla="*/ 85 h 715"/>
                <a:gd name="T10" fmla="*/ 772 w 1400"/>
                <a:gd name="T11" fmla="*/ 593 h 715"/>
                <a:gd name="T12" fmla="*/ 685 w 1400"/>
                <a:gd name="T13" fmla="*/ 675 h 715"/>
                <a:gd name="T14" fmla="*/ 874 w 1400"/>
                <a:gd name="T15" fmla="*/ 678 h 715"/>
                <a:gd name="T16" fmla="*/ 1285 w 1400"/>
                <a:gd name="T17" fmla="*/ 230 h 715"/>
                <a:gd name="T18" fmla="*/ 1275 w 1400"/>
                <a:gd name="T19" fmla="*/ 607 h 715"/>
                <a:gd name="T20" fmla="*/ 1176 w 1400"/>
                <a:gd name="T21" fmla="*/ 675 h 715"/>
                <a:gd name="T22" fmla="*/ 1400 w 1400"/>
                <a:gd name="T23" fmla="*/ 677 h 715"/>
                <a:gd name="T24" fmla="*/ 1336 w 1400"/>
                <a:gd name="T25" fmla="*/ 527 h 715"/>
                <a:gd name="T26" fmla="*/ 1334 w 1400"/>
                <a:gd name="T27" fmla="*/ 0 h 715"/>
                <a:gd name="T28" fmla="*/ 852 w 1400"/>
                <a:gd name="T29" fmla="*/ 514 h 715"/>
                <a:gd name="T30" fmla="*/ 828 w 1400"/>
                <a:gd name="T31" fmla="*/ 510 h 715"/>
                <a:gd name="T32" fmla="*/ 836 w 1400"/>
                <a:gd name="T33" fmla="*/ 87 h 715"/>
                <a:gd name="T34" fmla="*/ 953 w 1400"/>
                <a:gd name="T35" fmla="*/ 39 h 715"/>
                <a:gd name="T36" fmla="*/ 465 w 1400"/>
                <a:gd name="T37" fmla="*/ 48 h 715"/>
                <a:gd name="T38" fmla="*/ 236 w 1400"/>
                <a:gd name="T39" fmla="*/ 358 h 715"/>
                <a:gd name="T40" fmla="*/ 407 w 1400"/>
                <a:gd name="T41" fmla="*/ 493 h 715"/>
                <a:gd name="T42" fmla="*/ 223 w 1400"/>
                <a:gd name="T43" fmla="*/ 651 h 715"/>
                <a:gd name="T44" fmla="*/ 223 w 1400"/>
                <a:gd name="T45" fmla="*/ 142 h 715"/>
                <a:gd name="T46" fmla="*/ 325 w 1400"/>
                <a:gd name="T47" fmla="*/ 32 h 715"/>
                <a:gd name="T48" fmla="*/ 0 w 1400"/>
                <a:gd name="T49" fmla="*/ 38 h 715"/>
                <a:gd name="T50" fmla="*/ 97 w 1400"/>
                <a:gd name="T51" fmla="*/ 89 h 715"/>
                <a:gd name="T52" fmla="*/ 85 w 1400"/>
                <a:gd name="T53" fmla="*/ 623 h 715"/>
                <a:gd name="T54" fmla="*/ 17 w 1400"/>
                <a:gd name="T55" fmla="*/ 673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00" h="715">
                  <a:moveTo>
                    <a:pt x="17" y="673"/>
                  </a:moveTo>
                  <a:cubicBezTo>
                    <a:pt x="172" y="663"/>
                    <a:pt x="344" y="715"/>
                    <a:pt x="486" y="635"/>
                  </a:cubicBezTo>
                  <a:cubicBezTo>
                    <a:pt x="589" y="544"/>
                    <a:pt x="517" y="400"/>
                    <a:pt x="415" y="345"/>
                  </a:cubicBezTo>
                  <a:cubicBezTo>
                    <a:pt x="487" y="236"/>
                    <a:pt x="550" y="115"/>
                    <a:pt x="661" y="40"/>
                  </a:cubicBezTo>
                  <a:cubicBezTo>
                    <a:pt x="687" y="51"/>
                    <a:pt x="737" y="74"/>
                    <a:pt x="762" y="85"/>
                  </a:cubicBezTo>
                  <a:cubicBezTo>
                    <a:pt x="785" y="253"/>
                    <a:pt x="785" y="424"/>
                    <a:pt x="772" y="593"/>
                  </a:cubicBezTo>
                  <a:cubicBezTo>
                    <a:pt x="744" y="622"/>
                    <a:pt x="715" y="649"/>
                    <a:pt x="685" y="675"/>
                  </a:cubicBezTo>
                  <a:cubicBezTo>
                    <a:pt x="748" y="676"/>
                    <a:pt x="810" y="677"/>
                    <a:pt x="874" y="678"/>
                  </a:cubicBezTo>
                  <a:cubicBezTo>
                    <a:pt x="1010" y="528"/>
                    <a:pt x="1140" y="372"/>
                    <a:pt x="1285" y="230"/>
                  </a:cubicBezTo>
                  <a:cubicBezTo>
                    <a:pt x="1283" y="355"/>
                    <a:pt x="1300" y="483"/>
                    <a:pt x="1275" y="607"/>
                  </a:cubicBezTo>
                  <a:cubicBezTo>
                    <a:pt x="1243" y="631"/>
                    <a:pt x="1210" y="653"/>
                    <a:pt x="1176" y="675"/>
                  </a:cubicBezTo>
                  <a:cubicBezTo>
                    <a:pt x="1251" y="675"/>
                    <a:pt x="1325" y="676"/>
                    <a:pt x="1400" y="677"/>
                  </a:cubicBezTo>
                  <a:cubicBezTo>
                    <a:pt x="1372" y="631"/>
                    <a:pt x="1331" y="586"/>
                    <a:pt x="1336" y="527"/>
                  </a:cubicBezTo>
                  <a:cubicBezTo>
                    <a:pt x="1332" y="352"/>
                    <a:pt x="1340" y="176"/>
                    <a:pt x="1334" y="0"/>
                  </a:cubicBezTo>
                  <a:cubicBezTo>
                    <a:pt x="1160" y="158"/>
                    <a:pt x="1016" y="347"/>
                    <a:pt x="852" y="514"/>
                  </a:cubicBezTo>
                  <a:cubicBezTo>
                    <a:pt x="846" y="513"/>
                    <a:pt x="834" y="511"/>
                    <a:pt x="828" y="510"/>
                  </a:cubicBezTo>
                  <a:cubicBezTo>
                    <a:pt x="821" y="370"/>
                    <a:pt x="824" y="228"/>
                    <a:pt x="836" y="87"/>
                  </a:cubicBezTo>
                  <a:cubicBezTo>
                    <a:pt x="875" y="72"/>
                    <a:pt x="914" y="56"/>
                    <a:pt x="953" y="39"/>
                  </a:cubicBezTo>
                  <a:cubicBezTo>
                    <a:pt x="791" y="42"/>
                    <a:pt x="625" y="20"/>
                    <a:pt x="465" y="48"/>
                  </a:cubicBezTo>
                  <a:cubicBezTo>
                    <a:pt x="383" y="147"/>
                    <a:pt x="333" y="270"/>
                    <a:pt x="236" y="358"/>
                  </a:cubicBezTo>
                  <a:cubicBezTo>
                    <a:pt x="311" y="367"/>
                    <a:pt x="419" y="394"/>
                    <a:pt x="407" y="493"/>
                  </a:cubicBezTo>
                  <a:cubicBezTo>
                    <a:pt x="429" y="606"/>
                    <a:pt x="313" y="646"/>
                    <a:pt x="223" y="651"/>
                  </a:cubicBezTo>
                  <a:cubicBezTo>
                    <a:pt x="224" y="482"/>
                    <a:pt x="224" y="312"/>
                    <a:pt x="223" y="142"/>
                  </a:cubicBezTo>
                  <a:cubicBezTo>
                    <a:pt x="212" y="79"/>
                    <a:pt x="288" y="66"/>
                    <a:pt x="325" y="32"/>
                  </a:cubicBezTo>
                  <a:cubicBezTo>
                    <a:pt x="217" y="37"/>
                    <a:pt x="108" y="37"/>
                    <a:pt x="0" y="38"/>
                  </a:cubicBezTo>
                  <a:cubicBezTo>
                    <a:pt x="25" y="51"/>
                    <a:pt x="73" y="76"/>
                    <a:pt x="97" y="89"/>
                  </a:cubicBezTo>
                  <a:cubicBezTo>
                    <a:pt x="96" y="266"/>
                    <a:pt x="120" y="448"/>
                    <a:pt x="85" y="623"/>
                  </a:cubicBezTo>
                  <a:cubicBezTo>
                    <a:pt x="68" y="635"/>
                    <a:pt x="34" y="661"/>
                    <a:pt x="17" y="67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11" name="Freeform 90"/>
            <p:cNvSpPr>
              <a:spLocks noEditPoints="1"/>
            </p:cNvSpPr>
            <p:nvPr/>
          </p:nvSpPr>
          <p:spPr bwMode="auto">
            <a:xfrm flipV="1">
              <a:off x="4921250" y="4044950"/>
              <a:ext cx="166688" cy="168275"/>
            </a:xfrm>
            <a:custGeom>
              <a:avLst/>
              <a:gdLst>
                <a:gd name="T0" fmla="*/ 283 w 669"/>
                <a:gd name="T1" fmla="*/ 628 h 675"/>
                <a:gd name="T2" fmla="*/ 379 w 669"/>
                <a:gd name="T3" fmla="*/ 675 h 675"/>
                <a:gd name="T4" fmla="*/ 569 w 669"/>
                <a:gd name="T5" fmla="*/ 144 h 675"/>
                <a:gd name="T6" fmla="*/ 669 w 669"/>
                <a:gd name="T7" fmla="*/ 0 h 675"/>
                <a:gd name="T8" fmla="*/ 374 w 669"/>
                <a:gd name="T9" fmla="*/ 12 h 675"/>
                <a:gd name="T10" fmla="*/ 464 w 669"/>
                <a:gd name="T11" fmla="*/ 59 h 675"/>
                <a:gd name="T12" fmla="*/ 407 w 669"/>
                <a:gd name="T13" fmla="*/ 231 h 675"/>
                <a:gd name="T14" fmla="*/ 199 w 669"/>
                <a:gd name="T15" fmla="*/ 232 h 675"/>
                <a:gd name="T16" fmla="*/ 142 w 669"/>
                <a:gd name="T17" fmla="*/ 62 h 675"/>
                <a:gd name="T18" fmla="*/ 247 w 669"/>
                <a:gd name="T19" fmla="*/ 8 h 675"/>
                <a:gd name="T20" fmla="*/ 0 w 669"/>
                <a:gd name="T21" fmla="*/ 1 h 675"/>
                <a:gd name="T22" fmla="*/ 110 w 669"/>
                <a:gd name="T23" fmla="*/ 128 h 675"/>
                <a:gd name="T24" fmla="*/ 283 w 669"/>
                <a:gd name="T25" fmla="*/ 628 h 675"/>
                <a:gd name="T26" fmla="*/ 296 w 669"/>
                <a:gd name="T27" fmla="*/ 524 h 675"/>
                <a:gd name="T28" fmla="*/ 216 w 669"/>
                <a:gd name="T29" fmla="*/ 284 h 675"/>
                <a:gd name="T30" fmla="*/ 388 w 669"/>
                <a:gd name="T31" fmla="*/ 288 h 675"/>
                <a:gd name="T32" fmla="*/ 296 w 669"/>
                <a:gd name="T33" fmla="*/ 524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9" h="675">
                  <a:moveTo>
                    <a:pt x="283" y="628"/>
                  </a:moveTo>
                  <a:cubicBezTo>
                    <a:pt x="315" y="644"/>
                    <a:pt x="347" y="659"/>
                    <a:pt x="379" y="675"/>
                  </a:cubicBezTo>
                  <a:cubicBezTo>
                    <a:pt x="445" y="499"/>
                    <a:pt x="505" y="321"/>
                    <a:pt x="569" y="144"/>
                  </a:cubicBezTo>
                  <a:cubicBezTo>
                    <a:pt x="587" y="87"/>
                    <a:pt x="628" y="43"/>
                    <a:pt x="669" y="0"/>
                  </a:cubicBezTo>
                  <a:cubicBezTo>
                    <a:pt x="571" y="7"/>
                    <a:pt x="472" y="8"/>
                    <a:pt x="374" y="12"/>
                  </a:cubicBezTo>
                  <a:cubicBezTo>
                    <a:pt x="396" y="24"/>
                    <a:pt x="442" y="48"/>
                    <a:pt x="464" y="59"/>
                  </a:cubicBezTo>
                  <a:cubicBezTo>
                    <a:pt x="445" y="117"/>
                    <a:pt x="426" y="174"/>
                    <a:pt x="407" y="231"/>
                  </a:cubicBezTo>
                  <a:cubicBezTo>
                    <a:pt x="338" y="231"/>
                    <a:pt x="268" y="231"/>
                    <a:pt x="199" y="232"/>
                  </a:cubicBezTo>
                  <a:cubicBezTo>
                    <a:pt x="180" y="175"/>
                    <a:pt x="161" y="118"/>
                    <a:pt x="142" y="62"/>
                  </a:cubicBezTo>
                  <a:cubicBezTo>
                    <a:pt x="177" y="44"/>
                    <a:pt x="212" y="26"/>
                    <a:pt x="247" y="8"/>
                  </a:cubicBezTo>
                  <a:cubicBezTo>
                    <a:pt x="164" y="7"/>
                    <a:pt x="82" y="6"/>
                    <a:pt x="0" y="1"/>
                  </a:cubicBezTo>
                  <a:cubicBezTo>
                    <a:pt x="41" y="39"/>
                    <a:pt x="92" y="72"/>
                    <a:pt x="110" y="128"/>
                  </a:cubicBezTo>
                  <a:cubicBezTo>
                    <a:pt x="172" y="293"/>
                    <a:pt x="229" y="460"/>
                    <a:pt x="283" y="628"/>
                  </a:cubicBezTo>
                  <a:moveTo>
                    <a:pt x="296" y="524"/>
                  </a:moveTo>
                  <a:cubicBezTo>
                    <a:pt x="268" y="445"/>
                    <a:pt x="241" y="364"/>
                    <a:pt x="216" y="284"/>
                  </a:cubicBezTo>
                  <a:cubicBezTo>
                    <a:pt x="273" y="285"/>
                    <a:pt x="330" y="287"/>
                    <a:pt x="388" y="288"/>
                  </a:cubicBezTo>
                  <a:cubicBezTo>
                    <a:pt x="361" y="368"/>
                    <a:pt x="332" y="448"/>
                    <a:pt x="296" y="52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12" name="Freeform 91"/>
            <p:cNvSpPr>
              <a:spLocks noEditPoints="1"/>
            </p:cNvSpPr>
            <p:nvPr/>
          </p:nvSpPr>
          <p:spPr bwMode="auto">
            <a:xfrm flipV="1">
              <a:off x="5311775" y="4041775"/>
              <a:ext cx="198438" cy="188913"/>
            </a:xfrm>
            <a:custGeom>
              <a:avLst/>
              <a:gdLst>
                <a:gd name="T0" fmla="*/ 307 w 798"/>
                <a:gd name="T1" fmla="*/ 719 h 752"/>
                <a:gd name="T2" fmla="*/ 707 w 798"/>
                <a:gd name="T3" fmla="*/ 588 h 752"/>
                <a:gd name="T4" fmla="*/ 645 w 798"/>
                <a:gd name="T5" fmla="*/ 145 h 752"/>
                <a:gd name="T6" fmla="*/ 84 w 798"/>
                <a:gd name="T7" fmla="*/ 253 h 752"/>
                <a:gd name="T8" fmla="*/ 307 w 798"/>
                <a:gd name="T9" fmla="*/ 719 h 752"/>
                <a:gd name="T10" fmla="*/ 300 w 798"/>
                <a:gd name="T11" fmla="*/ 665 h 752"/>
                <a:gd name="T12" fmla="*/ 246 w 798"/>
                <a:gd name="T13" fmla="*/ 204 h 752"/>
                <a:gd name="T14" fmla="*/ 588 w 798"/>
                <a:gd name="T15" fmla="*/ 199 h 752"/>
                <a:gd name="T16" fmla="*/ 551 w 798"/>
                <a:gd name="T17" fmla="*/ 617 h 752"/>
                <a:gd name="T18" fmla="*/ 300 w 798"/>
                <a:gd name="T19" fmla="*/ 665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8" h="752">
                  <a:moveTo>
                    <a:pt x="307" y="719"/>
                  </a:moveTo>
                  <a:cubicBezTo>
                    <a:pt x="449" y="752"/>
                    <a:pt x="622" y="715"/>
                    <a:pt x="707" y="588"/>
                  </a:cubicBezTo>
                  <a:cubicBezTo>
                    <a:pt x="798" y="451"/>
                    <a:pt x="767" y="253"/>
                    <a:pt x="645" y="145"/>
                  </a:cubicBezTo>
                  <a:cubicBezTo>
                    <a:pt x="480" y="0"/>
                    <a:pt x="174" y="44"/>
                    <a:pt x="84" y="253"/>
                  </a:cubicBezTo>
                  <a:cubicBezTo>
                    <a:pt x="0" y="434"/>
                    <a:pt x="107" y="678"/>
                    <a:pt x="307" y="719"/>
                  </a:cubicBezTo>
                  <a:moveTo>
                    <a:pt x="300" y="665"/>
                  </a:moveTo>
                  <a:cubicBezTo>
                    <a:pt x="154" y="567"/>
                    <a:pt x="168" y="342"/>
                    <a:pt x="246" y="204"/>
                  </a:cubicBezTo>
                  <a:cubicBezTo>
                    <a:pt x="310" y="73"/>
                    <a:pt x="523" y="68"/>
                    <a:pt x="588" y="199"/>
                  </a:cubicBezTo>
                  <a:cubicBezTo>
                    <a:pt x="645" y="332"/>
                    <a:pt x="642" y="500"/>
                    <a:pt x="551" y="617"/>
                  </a:cubicBezTo>
                  <a:cubicBezTo>
                    <a:pt x="492" y="689"/>
                    <a:pt x="381" y="713"/>
                    <a:pt x="300" y="66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13" name="Freeform 92"/>
            <p:cNvSpPr>
              <a:spLocks noEditPoints="1"/>
            </p:cNvSpPr>
            <p:nvPr/>
          </p:nvSpPr>
          <p:spPr bwMode="auto">
            <a:xfrm flipV="1">
              <a:off x="5697538" y="4043363"/>
              <a:ext cx="163513" cy="169863"/>
            </a:xfrm>
            <a:custGeom>
              <a:avLst/>
              <a:gdLst>
                <a:gd name="T0" fmla="*/ 275 w 662"/>
                <a:gd name="T1" fmla="*/ 627 h 676"/>
                <a:gd name="T2" fmla="*/ 372 w 662"/>
                <a:gd name="T3" fmla="*/ 676 h 676"/>
                <a:gd name="T4" fmla="*/ 567 w 662"/>
                <a:gd name="T5" fmla="*/ 132 h 676"/>
                <a:gd name="T6" fmla="*/ 662 w 662"/>
                <a:gd name="T7" fmla="*/ 0 h 676"/>
                <a:gd name="T8" fmla="*/ 371 w 662"/>
                <a:gd name="T9" fmla="*/ 6 h 676"/>
                <a:gd name="T10" fmla="*/ 457 w 662"/>
                <a:gd name="T11" fmla="*/ 60 h 676"/>
                <a:gd name="T12" fmla="*/ 399 w 662"/>
                <a:gd name="T13" fmla="*/ 231 h 676"/>
                <a:gd name="T14" fmla="*/ 188 w 662"/>
                <a:gd name="T15" fmla="*/ 232 h 676"/>
                <a:gd name="T16" fmla="*/ 141 w 662"/>
                <a:gd name="T17" fmla="*/ 55 h 676"/>
                <a:gd name="T18" fmla="*/ 241 w 662"/>
                <a:gd name="T19" fmla="*/ 9 h 676"/>
                <a:gd name="T20" fmla="*/ 0 w 662"/>
                <a:gd name="T21" fmla="*/ 1 h 676"/>
                <a:gd name="T22" fmla="*/ 178 w 662"/>
                <a:gd name="T23" fmla="*/ 337 h 676"/>
                <a:gd name="T24" fmla="*/ 275 w 662"/>
                <a:gd name="T25" fmla="*/ 627 h 676"/>
                <a:gd name="T26" fmla="*/ 207 w 662"/>
                <a:gd name="T27" fmla="*/ 285 h 676"/>
                <a:gd name="T28" fmla="*/ 382 w 662"/>
                <a:gd name="T29" fmla="*/ 283 h 676"/>
                <a:gd name="T30" fmla="*/ 295 w 662"/>
                <a:gd name="T31" fmla="*/ 531 h 676"/>
                <a:gd name="T32" fmla="*/ 207 w 662"/>
                <a:gd name="T33" fmla="*/ 285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2" h="676">
                  <a:moveTo>
                    <a:pt x="275" y="627"/>
                  </a:moveTo>
                  <a:cubicBezTo>
                    <a:pt x="307" y="643"/>
                    <a:pt x="339" y="660"/>
                    <a:pt x="372" y="676"/>
                  </a:cubicBezTo>
                  <a:cubicBezTo>
                    <a:pt x="440" y="496"/>
                    <a:pt x="500" y="313"/>
                    <a:pt x="567" y="132"/>
                  </a:cubicBezTo>
                  <a:cubicBezTo>
                    <a:pt x="584" y="79"/>
                    <a:pt x="625" y="40"/>
                    <a:pt x="662" y="0"/>
                  </a:cubicBezTo>
                  <a:cubicBezTo>
                    <a:pt x="565" y="7"/>
                    <a:pt x="468" y="7"/>
                    <a:pt x="371" y="6"/>
                  </a:cubicBezTo>
                  <a:cubicBezTo>
                    <a:pt x="393" y="20"/>
                    <a:pt x="436" y="47"/>
                    <a:pt x="457" y="60"/>
                  </a:cubicBezTo>
                  <a:cubicBezTo>
                    <a:pt x="437" y="117"/>
                    <a:pt x="418" y="174"/>
                    <a:pt x="399" y="231"/>
                  </a:cubicBezTo>
                  <a:cubicBezTo>
                    <a:pt x="329" y="231"/>
                    <a:pt x="258" y="232"/>
                    <a:pt x="188" y="232"/>
                  </a:cubicBezTo>
                  <a:cubicBezTo>
                    <a:pt x="172" y="173"/>
                    <a:pt x="156" y="114"/>
                    <a:pt x="141" y="55"/>
                  </a:cubicBezTo>
                  <a:cubicBezTo>
                    <a:pt x="166" y="43"/>
                    <a:pt x="216" y="21"/>
                    <a:pt x="241" y="9"/>
                  </a:cubicBezTo>
                  <a:cubicBezTo>
                    <a:pt x="160" y="7"/>
                    <a:pt x="80" y="5"/>
                    <a:pt x="0" y="1"/>
                  </a:cubicBezTo>
                  <a:cubicBezTo>
                    <a:pt x="111" y="80"/>
                    <a:pt x="134" y="218"/>
                    <a:pt x="178" y="337"/>
                  </a:cubicBezTo>
                  <a:cubicBezTo>
                    <a:pt x="212" y="433"/>
                    <a:pt x="245" y="530"/>
                    <a:pt x="275" y="627"/>
                  </a:cubicBezTo>
                  <a:moveTo>
                    <a:pt x="207" y="285"/>
                  </a:moveTo>
                  <a:cubicBezTo>
                    <a:pt x="265" y="285"/>
                    <a:pt x="324" y="284"/>
                    <a:pt x="382" y="283"/>
                  </a:cubicBezTo>
                  <a:cubicBezTo>
                    <a:pt x="355" y="367"/>
                    <a:pt x="326" y="450"/>
                    <a:pt x="295" y="531"/>
                  </a:cubicBezTo>
                  <a:cubicBezTo>
                    <a:pt x="263" y="450"/>
                    <a:pt x="234" y="368"/>
                    <a:pt x="207" y="28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14" name="Freeform 93"/>
            <p:cNvSpPr>
              <a:spLocks/>
            </p:cNvSpPr>
            <p:nvPr/>
          </p:nvSpPr>
          <p:spPr bwMode="auto">
            <a:xfrm flipV="1">
              <a:off x="5865813" y="4051300"/>
              <a:ext cx="133350" cy="160338"/>
            </a:xfrm>
            <a:custGeom>
              <a:avLst/>
              <a:gdLst>
                <a:gd name="T0" fmla="*/ 0 w 539"/>
                <a:gd name="T1" fmla="*/ 639 h 646"/>
                <a:gd name="T2" fmla="*/ 304 w 539"/>
                <a:gd name="T3" fmla="*/ 640 h 646"/>
                <a:gd name="T4" fmla="*/ 222 w 539"/>
                <a:gd name="T5" fmla="*/ 597 h 646"/>
                <a:gd name="T6" fmla="*/ 216 w 539"/>
                <a:gd name="T7" fmla="*/ 51 h 646"/>
                <a:gd name="T8" fmla="*/ 428 w 539"/>
                <a:gd name="T9" fmla="*/ 52 h 646"/>
                <a:gd name="T10" fmla="*/ 539 w 539"/>
                <a:gd name="T11" fmla="*/ 178 h 646"/>
                <a:gd name="T12" fmla="*/ 508 w 539"/>
                <a:gd name="T13" fmla="*/ 3 h 646"/>
                <a:gd name="T14" fmla="*/ 1 w 539"/>
                <a:gd name="T15" fmla="*/ 0 h 646"/>
                <a:gd name="T16" fmla="*/ 91 w 539"/>
                <a:gd name="T17" fmla="*/ 105 h 646"/>
                <a:gd name="T18" fmla="*/ 85 w 539"/>
                <a:gd name="T19" fmla="*/ 596 h 646"/>
                <a:gd name="T20" fmla="*/ 0 w 539"/>
                <a:gd name="T21" fmla="*/ 639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9" h="646">
                  <a:moveTo>
                    <a:pt x="0" y="639"/>
                  </a:moveTo>
                  <a:cubicBezTo>
                    <a:pt x="101" y="646"/>
                    <a:pt x="203" y="646"/>
                    <a:pt x="304" y="640"/>
                  </a:cubicBezTo>
                  <a:cubicBezTo>
                    <a:pt x="284" y="629"/>
                    <a:pt x="243" y="608"/>
                    <a:pt x="222" y="597"/>
                  </a:cubicBezTo>
                  <a:cubicBezTo>
                    <a:pt x="203" y="416"/>
                    <a:pt x="218" y="233"/>
                    <a:pt x="216" y="51"/>
                  </a:cubicBezTo>
                  <a:cubicBezTo>
                    <a:pt x="286" y="47"/>
                    <a:pt x="358" y="37"/>
                    <a:pt x="428" y="52"/>
                  </a:cubicBezTo>
                  <a:cubicBezTo>
                    <a:pt x="471" y="89"/>
                    <a:pt x="503" y="135"/>
                    <a:pt x="539" y="178"/>
                  </a:cubicBezTo>
                  <a:cubicBezTo>
                    <a:pt x="528" y="120"/>
                    <a:pt x="518" y="61"/>
                    <a:pt x="508" y="3"/>
                  </a:cubicBezTo>
                  <a:cubicBezTo>
                    <a:pt x="338" y="6"/>
                    <a:pt x="169" y="7"/>
                    <a:pt x="1" y="0"/>
                  </a:cubicBezTo>
                  <a:cubicBezTo>
                    <a:pt x="31" y="34"/>
                    <a:pt x="100" y="49"/>
                    <a:pt x="91" y="105"/>
                  </a:cubicBezTo>
                  <a:cubicBezTo>
                    <a:pt x="93" y="269"/>
                    <a:pt x="101" y="433"/>
                    <a:pt x="85" y="596"/>
                  </a:cubicBezTo>
                  <a:cubicBezTo>
                    <a:pt x="64" y="607"/>
                    <a:pt x="21" y="629"/>
                    <a:pt x="0" y="63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15" name="Freeform 94"/>
            <p:cNvSpPr>
              <a:spLocks/>
            </p:cNvSpPr>
            <p:nvPr/>
          </p:nvSpPr>
          <p:spPr bwMode="auto">
            <a:xfrm flipV="1">
              <a:off x="6076950" y="4043363"/>
              <a:ext cx="104775" cy="176213"/>
            </a:xfrm>
            <a:custGeom>
              <a:avLst/>
              <a:gdLst>
                <a:gd name="T0" fmla="*/ 68 w 420"/>
                <a:gd name="T1" fmla="*/ 637 h 705"/>
                <a:gd name="T2" fmla="*/ 352 w 420"/>
                <a:gd name="T3" fmla="*/ 683 h 705"/>
                <a:gd name="T4" fmla="*/ 355 w 420"/>
                <a:gd name="T5" fmla="*/ 520 h 705"/>
                <a:gd name="T6" fmla="*/ 220 w 420"/>
                <a:gd name="T7" fmla="*/ 654 h 705"/>
                <a:gd name="T8" fmla="*/ 156 w 420"/>
                <a:gd name="T9" fmla="*/ 462 h 705"/>
                <a:gd name="T10" fmla="*/ 386 w 420"/>
                <a:gd name="T11" fmla="*/ 271 h 705"/>
                <a:gd name="T12" fmla="*/ 278 w 420"/>
                <a:gd name="T13" fmla="*/ 39 h 705"/>
                <a:gd name="T14" fmla="*/ 20 w 420"/>
                <a:gd name="T15" fmla="*/ 46 h 705"/>
                <a:gd name="T16" fmla="*/ 0 w 420"/>
                <a:gd name="T17" fmla="*/ 219 h 705"/>
                <a:gd name="T18" fmla="*/ 182 w 420"/>
                <a:gd name="T19" fmla="*/ 67 h 705"/>
                <a:gd name="T20" fmla="*/ 267 w 420"/>
                <a:gd name="T21" fmla="*/ 229 h 705"/>
                <a:gd name="T22" fmla="*/ 30 w 420"/>
                <a:gd name="T23" fmla="*/ 411 h 705"/>
                <a:gd name="T24" fmla="*/ 68 w 420"/>
                <a:gd name="T25" fmla="*/ 637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0" h="705">
                  <a:moveTo>
                    <a:pt x="68" y="637"/>
                  </a:moveTo>
                  <a:cubicBezTo>
                    <a:pt x="147" y="705"/>
                    <a:pt x="257" y="682"/>
                    <a:pt x="352" y="683"/>
                  </a:cubicBezTo>
                  <a:cubicBezTo>
                    <a:pt x="353" y="629"/>
                    <a:pt x="354" y="574"/>
                    <a:pt x="355" y="520"/>
                  </a:cubicBezTo>
                  <a:cubicBezTo>
                    <a:pt x="319" y="574"/>
                    <a:pt x="301" y="661"/>
                    <a:pt x="220" y="654"/>
                  </a:cubicBezTo>
                  <a:cubicBezTo>
                    <a:pt x="120" y="663"/>
                    <a:pt x="77" y="513"/>
                    <a:pt x="156" y="462"/>
                  </a:cubicBezTo>
                  <a:cubicBezTo>
                    <a:pt x="232" y="400"/>
                    <a:pt x="354" y="376"/>
                    <a:pt x="386" y="271"/>
                  </a:cubicBezTo>
                  <a:cubicBezTo>
                    <a:pt x="420" y="181"/>
                    <a:pt x="368" y="72"/>
                    <a:pt x="278" y="39"/>
                  </a:cubicBezTo>
                  <a:cubicBezTo>
                    <a:pt x="195" y="0"/>
                    <a:pt x="104" y="29"/>
                    <a:pt x="20" y="46"/>
                  </a:cubicBezTo>
                  <a:cubicBezTo>
                    <a:pt x="13" y="103"/>
                    <a:pt x="6" y="161"/>
                    <a:pt x="0" y="219"/>
                  </a:cubicBezTo>
                  <a:cubicBezTo>
                    <a:pt x="50" y="159"/>
                    <a:pt x="83" y="45"/>
                    <a:pt x="182" y="67"/>
                  </a:cubicBezTo>
                  <a:cubicBezTo>
                    <a:pt x="273" y="52"/>
                    <a:pt x="313" y="163"/>
                    <a:pt x="267" y="229"/>
                  </a:cubicBezTo>
                  <a:cubicBezTo>
                    <a:pt x="194" y="298"/>
                    <a:pt x="85" y="324"/>
                    <a:pt x="30" y="411"/>
                  </a:cubicBezTo>
                  <a:cubicBezTo>
                    <a:pt x="1" y="486"/>
                    <a:pt x="10" y="578"/>
                    <a:pt x="68" y="63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16" name="Freeform 95"/>
            <p:cNvSpPr>
              <a:spLocks/>
            </p:cNvSpPr>
            <p:nvPr/>
          </p:nvSpPr>
          <p:spPr bwMode="auto">
            <a:xfrm flipV="1">
              <a:off x="6178550" y="4048125"/>
              <a:ext cx="171450" cy="163513"/>
            </a:xfrm>
            <a:custGeom>
              <a:avLst/>
              <a:gdLst>
                <a:gd name="T0" fmla="*/ 38 w 687"/>
                <a:gd name="T1" fmla="*/ 509 h 656"/>
                <a:gd name="T2" fmla="*/ 61 w 687"/>
                <a:gd name="T3" fmla="*/ 656 h 656"/>
                <a:gd name="T4" fmla="*/ 48 w 687"/>
                <a:gd name="T5" fmla="*/ 573 h 656"/>
                <a:gd name="T6" fmla="*/ 316 w 687"/>
                <a:gd name="T7" fmla="*/ 610 h 656"/>
                <a:gd name="T8" fmla="*/ 85 w 687"/>
                <a:gd name="T9" fmla="*/ 654 h 656"/>
                <a:gd name="T10" fmla="*/ 687 w 687"/>
                <a:gd name="T11" fmla="*/ 656 h 656"/>
                <a:gd name="T12" fmla="*/ 669 w 687"/>
                <a:gd name="T13" fmla="*/ 521 h 656"/>
                <a:gd name="T14" fmla="*/ 423 w 687"/>
                <a:gd name="T15" fmla="*/ 593 h 656"/>
                <a:gd name="T16" fmla="*/ 425 w 687"/>
                <a:gd name="T17" fmla="*/ 59 h 656"/>
                <a:gd name="T18" fmla="*/ 535 w 687"/>
                <a:gd name="T19" fmla="*/ 0 h 656"/>
                <a:gd name="T20" fmla="*/ 186 w 687"/>
                <a:gd name="T21" fmla="*/ 4 h 656"/>
                <a:gd name="T22" fmla="*/ 297 w 687"/>
                <a:gd name="T23" fmla="*/ 51 h 656"/>
                <a:gd name="T24" fmla="*/ 302 w 687"/>
                <a:gd name="T25" fmla="*/ 582 h 656"/>
                <a:gd name="T26" fmla="*/ 38 w 687"/>
                <a:gd name="T27" fmla="*/ 509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7" h="656">
                  <a:moveTo>
                    <a:pt x="38" y="509"/>
                  </a:moveTo>
                  <a:cubicBezTo>
                    <a:pt x="49" y="555"/>
                    <a:pt x="0" y="638"/>
                    <a:pt x="61" y="656"/>
                  </a:cubicBezTo>
                  <a:cubicBezTo>
                    <a:pt x="58" y="635"/>
                    <a:pt x="51" y="594"/>
                    <a:pt x="48" y="573"/>
                  </a:cubicBezTo>
                  <a:cubicBezTo>
                    <a:pt x="136" y="594"/>
                    <a:pt x="226" y="601"/>
                    <a:pt x="316" y="610"/>
                  </a:cubicBezTo>
                  <a:cubicBezTo>
                    <a:pt x="239" y="624"/>
                    <a:pt x="161" y="637"/>
                    <a:pt x="85" y="654"/>
                  </a:cubicBezTo>
                  <a:cubicBezTo>
                    <a:pt x="286" y="649"/>
                    <a:pt x="487" y="628"/>
                    <a:pt x="687" y="656"/>
                  </a:cubicBezTo>
                  <a:cubicBezTo>
                    <a:pt x="683" y="622"/>
                    <a:pt x="674" y="555"/>
                    <a:pt x="669" y="521"/>
                  </a:cubicBezTo>
                  <a:cubicBezTo>
                    <a:pt x="612" y="609"/>
                    <a:pt x="513" y="595"/>
                    <a:pt x="423" y="593"/>
                  </a:cubicBezTo>
                  <a:cubicBezTo>
                    <a:pt x="424" y="415"/>
                    <a:pt x="423" y="237"/>
                    <a:pt x="425" y="59"/>
                  </a:cubicBezTo>
                  <a:cubicBezTo>
                    <a:pt x="462" y="39"/>
                    <a:pt x="499" y="20"/>
                    <a:pt x="535" y="0"/>
                  </a:cubicBezTo>
                  <a:cubicBezTo>
                    <a:pt x="419" y="2"/>
                    <a:pt x="302" y="1"/>
                    <a:pt x="186" y="4"/>
                  </a:cubicBezTo>
                  <a:cubicBezTo>
                    <a:pt x="222" y="20"/>
                    <a:pt x="259" y="36"/>
                    <a:pt x="297" y="51"/>
                  </a:cubicBezTo>
                  <a:cubicBezTo>
                    <a:pt x="303" y="228"/>
                    <a:pt x="299" y="405"/>
                    <a:pt x="302" y="582"/>
                  </a:cubicBezTo>
                  <a:cubicBezTo>
                    <a:pt x="209" y="578"/>
                    <a:pt x="118" y="558"/>
                    <a:pt x="38" y="50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17" name="Freeform 96"/>
            <p:cNvSpPr>
              <a:spLocks/>
            </p:cNvSpPr>
            <p:nvPr/>
          </p:nvSpPr>
          <p:spPr bwMode="auto">
            <a:xfrm flipV="1">
              <a:off x="6191250" y="4048125"/>
              <a:ext cx="66675" cy="20638"/>
            </a:xfrm>
            <a:custGeom>
              <a:avLst/>
              <a:gdLst>
                <a:gd name="T0" fmla="*/ 13 w 268"/>
                <a:gd name="T1" fmla="*/ 83 h 83"/>
                <a:gd name="T2" fmla="*/ 37 w 268"/>
                <a:gd name="T3" fmla="*/ 81 h 83"/>
                <a:gd name="T4" fmla="*/ 268 w 268"/>
                <a:gd name="T5" fmla="*/ 37 h 83"/>
                <a:gd name="T6" fmla="*/ 0 w 268"/>
                <a:gd name="T7" fmla="*/ 0 h 83"/>
                <a:gd name="T8" fmla="*/ 13 w 268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83">
                  <a:moveTo>
                    <a:pt x="13" y="83"/>
                  </a:moveTo>
                  <a:lnTo>
                    <a:pt x="37" y="81"/>
                  </a:lnTo>
                  <a:cubicBezTo>
                    <a:pt x="113" y="64"/>
                    <a:pt x="191" y="51"/>
                    <a:pt x="268" y="37"/>
                  </a:cubicBezTo>
                  <a:cubicBezTo>
                    <a:pt x="178" y="28"/>
                    <a:pt x="88" y="21"/>
                    <a:pt x="0" y="0"/>
                  </a:cubicBezTo>
                  <a:cubicBezTo>
                    <a:pt x="3" y="21"/>
                    <a:pt x="10" y="62"/>
                    <a:pt x="13" y="8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18" name="Freeform 97"/>
            <p:cNvSpPr>
              <a:spLocks/>
            </p:cNvSpPr>
            <p:nvPr/>
          </p:nvSpPr>
          <p:spPr bwMode="auto">
            <a:xfrm flipV="1">
              <a:off x="6934200" y="4046538"/>
              <a:ext cx="112713" cy="173038"/>
            </a:xfrm>
            <a:custGeom>
              <a:avLst/>
              <a:gdLst>
                <a:gd name="T0" fmla="*/ 148 w 449"/>
                <a:gd name="T1" fmla="*/ 675 h 698"/>
                <a:gd name="T2" fmla="*/ 370 w 449"/>
                <a:gd name="T3" fmla="*/ 671 h 698"/>
                <a:gd name="T4" fmla="*/ 385 w 449"/>
                <a:gd name="T5" fmla="*/ 529 h 698"/>
                <a:gd name="T6" fmla="*/ 232 w 449"/>
                <a:gd name="T7" fmla="*/ 655 h 698"/>
                <a:gd name="T8" fmla="*/ 196 w 449"/>
                <a:gd name="T9" fmla="*/ 449 h 698"/>
                <a:gd name="T10" fmla="*/ 409 w 449"/>
                <a:gd name="T11" fmla="*/ 173 h 698"/>
                <a:gd name="T12" fmla="*/ 38 w 449"/>
                <a:gd name="T13" fmla="*/ 50 h 698"/>
                <a:gd name="T14" fmla="*/ 20 w 449"/>
                <a:gd name="T15" fmla="*/ 223 h 698"/>
                <a:gd name="T16" fmla="*/ 225 w 449"/>
                <a:gd name="T17" fmla="*/ 66 h 698"/>
                <a:gd name="T18" fmla="*/ 288 w 449"/>
                <a:gd name="T19" fmla="*/ 231 h 698"/>
                <a:gd name="T20" fmla="*/ 60 w 449"/>
                <a:gd name="T21" fmla="*/ 395 h 698"/>
                <a:gd name="T22" fmla="*/ 148 w 449"/>
                <a:gd name="T23" fmla="*/ 675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9" h="698">
                  <a:moveTo>
                    <a:pt x="148" y="675"/>
                  </a:moveTo>
                  <a:cubicBezTo>
                    <a:pt x="219" y="698"/>
                    <a:pt x="299" y="695"/>
                    <a:pt x="370" y="671"/>
                  </a:cubicBezTo>
                  <a:cubicBezTo>
                    <a:pt x="378" y="624"/>
                    <a:pt x="380" y="577"/>
                    <a:pt x="385" y="529"/>
                  </a:cubicBezTo>
                  <a:cubicBezTo>
                    <a:pt x="340" y="575"/>
                    <a:pt x="308" y="669"/>
                    <a:pt x="232" y="655"/>
                  </a:cubicBezTo>
                  <a:cubicBezTo>
                    <a:pt x="122" y="658"/>
                    <a:pt x="97" y="486"/>
                    <a:pt x="196" y="449"/>
                  </a:cubicBezTo>
                  <a:cubicBezTo>
                    <a:pt x="298" y="389"/>
                    <a:pt x="449" y="321"/>
                    <a:pt x="409" y="173"/>
                  </a:cubicBezTo>
                  <a:cubicBezTo>
                    <a:pt x="371" y="7"/>
                    <a:pt x="168" y="0"/>
                    <a:pt x="38" y="50"/>
                  </a:cubicBezTo>
                  <a:cubicBezTo>
                    <a:pt x="32" y="108"/>
                    <a:pt x="25" y="166"/>
                    <a:pt x="20" y="223"/>
                  </a:cubicBezTo>
                  <a:cubicBezTo>
                    <a:pt x="69" y="154"/>
                    <a:pt x="118" y="32"/>
                    <a:pt x="225" y="66"/>
                  </a:cubicBezTo>
                  <a:cubicBezTo>
                    <a:pt x="305" y="79"/>
                    <a:pt x="311" y="168"/>
                    <a:pt x="288" y="231"/>
                  </a:cubicBezTo>
                  <a:cubicBezTo>
                    <a:pt x="217" y="293"/>
                    <a:pt x="121" y="321"/>
                    <a:pt x="60" y="395"/>
                  </a:cubicBezTo>
                  <a:cubicBezTo>
                    <a:pt x="0" y="488"/>
                    <a:pt x="37" y="638"/>
                    <a:pt x="148" y="67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19" name="Freeform 98"/>
            <p:cNvSpPr>
              <a:spLocks/>
            </p:cNvSpPr>
            <p:nvPr/>
          </p:nvSpPr>
          <p:spPr bwMode="auto">
            <a:xfrm flipV="1">
              <a:off x="7110413" y="4051300"/>
              <a:ext cx="369888" cy="168275"/>
            </a:xfrm>
            <a:custGeom>
              <a:avLst/>
              <a:gdLst>
                <a:gd name="T0" fmla="*/ 473 w 1487"/>
                <a:gd name="T1" fmla="*/ 673 h 680"/>
                <a:gd name="T2" fmla="*/ 927 w 1487"/>
                <a:gd name="T3" fmla="*/ 680 h 680"/>
                <a:gd name="T4" fmla="*/ 1342 w 1487"/>
                <a:gd name="T5" fmla="*/ 232 h 680"/>
                <a:gd name="T6" fmla="*/ 1335 w 1487"/>
                <a:gd name="T7" fmla="*/ 604 h 680"/>
                <a:gd name="T8" fmla="*/ 1241 w 1487"/>
                <a:gd name="T9" fmla="*/ 677 h 680"/>
                <a:gd name="T10" fmla="*/ 1487 w 1487"/>
                <a:gd name="T11" fmla="*/ 679 h 680"/>
                <a:gd name="T12" fmla="*/ 1404 w 1487"/>
                <a:gd name="T13" fmla="*/ 603 h 680"/>
                <a:gd name="T14" fmla="*/ 1395 w 1487"/>
                <a:gd name="T15" fmla="*/ 3 h 680"/>
                <a:gd name="T16" fmla="*/ 885 w 1487"/>
                <a:gd name="T17" fmla="*/ 539 h 680"/>
                <a:gd name="T18" fmla="*/ 895 w 1487"/>
                <a:gd name="T19" fmla="*/ 99 h 680"/>
                <a:gd name="T20" fmla="*/ 1000 w 1487"/>
                <a:gd name="T21" fmla="*/ 33 h 680"/>
                <a:gd name="T22" fmla="*/ 718 w 1487"/>
                <a:gd name="T23" fmla="*/ 37 h 680"/>
                <a:gd name="T24" fmla="*/ 822 w 1487"/>
                <a:gd name="T25" fmla="*/ 93 h 680"/>
                <a:gd name="T26" fmla="*/ 822 w 1487"/>
                <a:gd name="T27" fmla="*/ 637 h 680"/>
                <a:gd name="T28" fmla="*/ 638 w 1487"/>
                <a:gd name="T29" fmla="*/ 652 h 680"/>
                <a:gd name="T30" fmla="*/ 617 w 1487"/>
                <a:gd name="T31" fmla="*/ 176 h 680"/>
                <a:gd name="T32" fmla="*/ 265 w 1487"/>
                <a:gd name="T33" fmla="*/ 33 h 680"/>
                <a:gd name="T34" fmla="*/ 105 w 1487"/>
                <a:gd name="T35" fmla="*/ 205 h 680"/>
                <a:gd name="T36" fmla="*/ 97 w 1487"/>
                <a:gd name="T37" fmla="*/ 630 h 680"/>
                <a:gd name="T38" fmla="*/ 0 w 1487"/>
                <a:gd name="T39" fmla="*/ 672 h 680"/>
                <a:gd name="T40" fmla="*/ 306 w 1487"/>
                <a:gd name="T41" fmla="*/ 674 h 680"/>
                <a:gd name="T42" fmla="*/ 221 w 1487"/>
                <a:gd name="T43" fmla="*/ 529 h 680"/>
                <a:gd name="T44" fmla="*/ 237 w 1487"/>
                <a:gd name="T45" fmla="*/ 177 h 680"/>
                <a:gd name="T46" fmla="*/ 567 w 1487"/>
                <a:gd name="T47" fmla="*/ 212 h 680"/>
                <a:gd name="T48" fmla="*/ 561 w 1487"/>
                <a:gd name="T49" fmla="*/ 629 h 680"/>
                <a:gd name="T50" fmla="*/ 473 w 1487"/>
                <a:gd name="T51" fmla="*/ 673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87" h="680">
                  <a:moveTo>
                    <a:pt x="473" y="673"/>
                  </a:moveTo>
                  <a:cubicBezTo>
                    <a:pt x="624" y="677"/>
                    <a:pt x="775" y="675"/>
                    <a:pt x="927" y="680"/>
                  </a:cubicBezTo>
                  <a:cubicBezTo>
                    <a:pt x="1069" y="534"/>
                    <a:pt x="1193" y="372"/>
                    <a:pt x="1342" y="232"/>
                  </a:cubicBezTo>
                  <a:cubicBezTo>
                    <a:pt x="1341" y="356"/>
                    <a:pt x="1354" y="481"/>
                    <a:pt x="1335" y="604"/>
                  </a:cubicBezTo>
                  <a:cubicBezTo>
                    <a:pt x="1305" y="630"/>
                    <a:pt x="1273" y="654"/>
                    <a:pt x="1241" y="677"/>
                  </a:cubicBezTo>
                  <a:cubicBezTo>
                    <a:pt x="1322" y="676"/>
                    <a:pt x="1404" y="677"/>
                    <a:pt x="1487" y="679"/>
                  </a:cubicBezTo>
                  <a:cubicBezTo>
                    <a:pt x="1457" y="655"/>
                    <a:pt x="1430" y="630"/>
                    <a:pt x="1404" y="603"/>
                  </a:cubicBezTo>
                  <a:cubicBezTo>
                    <a:pt x="1375" y="404"/>
                    <a:pt x="1406" y="203"/>
                    <a:pt x="1395" y="3"/>
                  </a:cubicBezTo>
                  <a:cubicBezTo>
                    <a:pt x="1207" y="164"/>
                    <a:pt x="1062" y="367"/>
                    <a:pt x="885" y="539"/>
                  </a:cubicBezTo>
                  <a:cubicBezTo>
                    <a:pt x="886" y="393"/>
                    <a:pt x="869" y="244"/>
                    <a:pt x="895" y="99"/>
                  </a:cubicBezTo>
                  <a:cubicBezTo>
                    <a:pt x="929" y="75"/>
                    <a:pt x="964" y="53"/>
                    <a:pt x="1000" y="33"/>
                  </a:cubicBezTo>
                  <a:cubicBezTo>
                    <a:pt x="906" y="37"/>
                    <a:pt x="812" y="37"/>
                    <a:pt x="718" y="37"/>
                  </a:cubicBezTo>
                  <a:cubicBezTo>
                    <a:pt x="744" y="51"/>
                    <a:pt x="796" y="79"/>
                    <a:pt x="822" y="93"/>
                  </a:cubicBezTo>
                  <a:cubicBezTo>
                    <a:pt x="842" y="274"/>
                    <a:pt x="840" y="456"/>
                    <a:pt x="822" y="637"/>
                  </a:cubicBezTo>
                  <a:cubicBezTo>
                    <a:pt x="761" y="646"/>
                    <a:pt x="699" y="652"/>
                    <a:pt x="638" y="652"/>
                  </a:cubicBezTo>
                  <a:cubicBezTo>
                    <a:pt x="622" y="494"/>
                    <a:pt x="648" y="332"/>
                    <a:pt x="617" y="176"/>
                  </a:cubicBezTo>
                  <a:cubicBezTo>
                    <a:pt x="583" y="21"/>
                    <a:pt x="393" y="0"/>
                    <a:pt x="265" y="33"/>
                  </a:cubicBezTo>
                  <a:cubicBezTo>
                    <a:pt x="179" y="45"/>
                    <a:pt x="109" y="118"/>
                    <a:pt x="105" y="205"/>
                  </a:cubicBezTo>
                  <a:cubicBezTo>
                    <a:pt x="93" y="347"/>
                    <a:pt x="103" y="489"/>
                    <a:pt x="97" y="630"/>
                  </a:cubicBezTo>
                  <a:cubicBezTo>
                    <a:pt x="73" y="641"/>
                    <a:pt x="24" y="662"/>
                    <a:pt x="0" y="672"/>
                  </a:cubicBezTo>
                  <a:cubicBezTo>
                    <a:pt x="102" y="678"/>
                    <a:pt x="204" y="677"/>
                    <a:pt x="306" y="674"/>
                  </a:cubicBezTo>
                  <a:cubicBezTo>
                    <a:pt x="251" y="644"/>
                    <a:pt x="210" y="595"/>
                    <a:pt x="221" y="529"/>
                  </a:cubicBezTo>
                  <a:cubicBezTo>
                    <a:pt x="220" y="412"/>
                    <a:pt x="212" y="293"/>
                    <a:pt x="237" y="177"/>
                  </a:cubicBezTo>
                  <a:cubicBezTo>
                    <a:pt x="275" y="17"/>
                    <a:pt x="564" y="42"/>
                    <a:pt x="567" y="212"/>
                  </a:cubicBezTo>
                  <a:cubicBezTo>
                    <a:pt x="577" y="350"/>
                    <a:pt x="585" y="492"/>
                    <a:pt x="561" y="629"/>
                  </a:cubicBezTo>
                  <a:cubicBezTo>
                    <a:pt x="539" y="640"/>
                    <a:pt x="495" y="662"/>
                    <a:pt x="473" y="67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20" name="Freeform 99"/>
            <p:cNvSpPr>
              <a:spLocks/>
            </p:cNvSpPr>
            <p:nvPr/>
          </p:nvSpPr>
          <p:spPr bwMode="auto">
            <a:xfrm flipV="1">
              <a:off x="7558088" y="4048125"/>
              <a:ext cx="306388" cy="171450"/>
            </a:xfrm>
            <a:custGeom>
              <a:avLst/>
              <a:gdLst>
                <a:gd name="T0" fmla="*/ 462 w 1229"/>
                <a:gd name="T1" fmla="*/ 665 h 687"/>
                <a:gd name="T2" fmla="*/ 1170 w 1229"/>
                <a:gd name="T3" fmla="*/ 678 h 687"/>
                <a:gd name="T4" fmla="*/ 1173 w 1229"/>
                <a:gd name="T5" fmla="*/ 517 h 687"/>
                <a:gd name="T6" fmla="*/ 905 w 1229"/>
                <a:gd name="T7" fmla="*/ 639 h 687"/>
                <a:gd name="T8" fmla="*/ 902 w 1229"/>
                <a:gd name="T9" fmla="*/ 397 h 687"/>
                <a:gd name="T10" fmla="*/ 1047 w 1229"/>
                <a:gd name="T11" fmla="*/ 397 h 687"/>
                <a:gd name="T12" fmla="*/ 1111 w 1229"/>
                <a:gd name="T13" fmla="*/ 497 h 687"/>
                <a:gd name="T14" fmla="*/ 1111 w 1229"/>
                <a:gd name="T15" fmla="*/ 251 h 687"/>
                <a:gd name="T16" fmla="*/ 1051 w 1229"/>
                <a:gd name="T17" fmla="*/ 342 h 687"/>
                <a:gd name="T18" fmla="*/ 902 w 1229"/>
                <a:gd name="T19" fmla="*/ 347 h 687"/>
                <a:gd name="T20" fmla="*/ 921 w 1229"/>
                <a:gd name="T21" fmla="*/ 87 h 687"/>
                <a:gd name="T22" fmla="*/ 1229 w 1229"/>
                <a:gd name="T23" fmla="*/ 190 h 687"/>
                <a:gd name="T24" fmla="*/ 1201 w 1229"/>
                <a:gd name="T25" fmla="*/ 36 h 687"/>
                <a:gd name="T26" fmla="*/ 677 w 1229"/>
                <a:gd name="T27" fmla="*/ 43 h 687"/>
                <a:gd name="T28" fmla="*/ 779 w 1229"/>
                <a:gd name="T29" fmla="*/ 86 h 687"/>
                <a:gd name="T30" fmla="*/ 779 w 1229"/>
                <a:gd name="T31" fmla="*/ 633 h 687"/>
                <a:gd name="T32" fmla="*/ 646 w 1229"/>
                <a:gd name="T33" fmla="*/ 660 h 687"/>
                <a:gd name="T34" fmla="*/ 352 w 1229"/>
                <a:gd name="T35" fmla="*/ 0 h 687"/>
                <a:gd name="T36" fmla="*/ 118 w 1229"/>
                <a:gd name="T37" fmla="*/ 556 h 687"/>
                <a:gd name="T38" fmla="*/ 0 w 1229"/>
                <a:gd name="T39" fmla="*/ 672 h 687"/>
                <a:gd name="T40" fmla="*/ 317 w 1229"/>
                <a:gd name="T41" fmla="*/ 664 h 687"/>
                <a:gd name="T42" fmla="*/ 226 w 1229"/>
                <a:gd name="T43" fmla="*/ 634 h 687"/>
                <a:gd name="T44" fmla="*/ 398 w 1229"/>
                <a:gd name="T45" fmla="*/ 194 h 687"/>
                <a:gd name="T46" fmla="*/ 563 w 1229"/>
                <a:gd name="T47" fmla="*/ 633 h 687"/>
                <a:gd name="T48" fmla="*/ 462 w 1229"/>
                <a:gd name="T49" fmla="*/ 665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29" h="687">
                  <a:moveTo>
                    <a:pt x="462" y="665"/>
                  </a:moveTo>
                  <a:cubicBezTo>
                    <a:pt x="697" y="687"/>
                    <a:pt x="934" y="667"/>
                    <a:pt x="1170" y="678"/>
                  </a:cubicBezTo>
                  <a:cubicBezTo>
                    <a:pt x="1171" y="624"/>
                    <a:pt x="1171" y="571"/>
                    <a:pt x="1173" y="517"/>
                  </a:cubicBezTo>
                  <a:cubicBezTo>
                    <a:pt x="1129" y="632"/>
                    <a:pt x="1014" y="642"/>
                    <a:pt x="905" y="639"/>
                  </a:cubicBezTo>
                  <a:cubicBezTo>
                    <a:pt x="904" y="559"/>
                    <a:pt x="903" y="478"/>
                    <a:pt x="902" y="397"/>
                  </a:cubicBezTo>
                  <a:cubicBezTo>
                    <a:pt x="950" y="397"/>
                    <a:pt x="998" y="397"/>
                    <a:pt x="1047" y="397"/>
                  </a:cubicBezTo>
                  <a:cubicBezTo>
                    <a:pt x="1068" y="431"/>
                    <a:pt x="1089" y="464"/>
                    <a:pt x="1111" y="497"/>
                  </a:cubicBezTo>
                  <a:cubicBezTo>
                    <a:pt x="1112" y="415"/>
                    <a:pt x="1112" y="333"/>
                    <a:pt x="1111" y="251"/>
                  </a:cubicBezTo>
                  <a:cubicBezTo>
                    <a:pt x="1096" y="274"/>
                    <a:pt x="1066" y="319"/>
                    <a:pt x="1051" y="342"/>
                  </a:cubicBezTo>
                  <a:cubicBezTo>
                    <a:pt x="1001" y="344"/>
                    <a:pt x="951" y="346"/>
                    <a:pt x="902" y="347"/>
                  </a:cubicBezTo>
                  <a:cubicBezTo>
                    <a:pt x="907" y="261"/>
                    <a:pt x="888" y="169"/>
                    <a:pt x="921" y="87"/>
                  </a:cubicBezTo>
                  <a:cubicBezTo>
                    <a:pt x="1038" y="53"/>
                    <a:pt x="1167" y="77"/>
                    <a:pt x="1229" y="190"/>
                  </a:cubicBezTo>
                  <a:cubicBezTo>
                    <a:pt x="1220" y="139"/>
                    <a:pt x="1210" y="88"/>
                    <a:pt x="1201" y="36"/>
                  </a:cubicBezTo>
                  <a:cubicBezTo>
                    <a:pt x="1027" y="38"/>
                    <a:pt x="852" y="30"/>
                    <a:pt x="677" y="43"/>
                  </a:cubicBezTo>
                  <a:cubicBezTo>
                    <a:pt x="703" y="54"/>
                    <a:pt x="754" y="75"/>
                    <a:pt x="779" y="86"/>
                  </a:cubicBezTo>
                  <a:cubicBezTo>
                    <a:pt x="781" y="269"/>
                    <a:pt x="780" y="451"/>
                    <a:pt x="779" y="633"/>
                  </a:cubicBezTo>
                  <a:cubicBezTo>
                    <a:pt x="734" y="643"/>
                    <a:pt x="690" y="652"/>
                    <a:pt x="646" y="660"/>
                  </a:cubicBezTo>
                  <a:cubicBezTo>
                    <a:pt x="531" y="448"/>
                    <a:pt x="477" y="207"/>
                    <a:pt x="352" y="0"/>
                  </a:cubicBezTo>
                  <a:cubicBezTo>
                    <a:pt x="264" y="181"/>
                    <a:pt x="200" y="372"/>
                    <a:pt x="118" y="556"/>
                  </a:cubicBezTo>
                  <a:cubicBezTo>
                    <a:pt x="98" y="612"/>
                    <a:pt x="40" y="634"/>
                    <a:pt x="0" y="672"/>
                  </a:cubicBezTo>
                  <a:cubicBezTo>
                    <a:pt x="105" y="677"/>
                    <a:pt x="212" y="679"/>
                    <a:pt x="317" y="664"/>
                  </a:cubicBezTo>
                  <a:cubicBezTo>
                    <a:pt x="294" y="656"/>
                    <a:pt x="249" y="641"/>
                    <a:pt x="226" y="634"/>
                  </a:cubicBezTo>
                  <a:cubicBezTo>
                    <a:pt x="278" y="485"/>
                    <a:pt x="336" y="339"/>
                    <a:pt x="398" y="194"/>
                  </a:cubicBezTo>
                  <a:cubicBezTo>
                    <a:pt x="456" y="339"/>
                    <a:pt x="516" y="484"/>
                    <a:pt x="563" y="633"/>
                  </a:cubicBezTo>
                  <a:cubicBezTo>
                    <a:pt x="538" y="641"/>
                    <a:pt x="487" y="657"/>
                    <a:pt x="462" y="66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21" name="Freeform 100"/>
            <p:cNvSpPr>
              <a:spLocks/>
            </p:cNvSpPr>
            <p:nvPr/>
          </p:nvSpPr>
          <p:spPr bwMode="auto">
            <a:xfrm flipV="1">
              <a:off x="7869238" y="4043363"/>
              <a:ext cx="168275" cy="168275"/>
            </a:xfrm>
            <a:custGeom>
              <a:avLst/>
              <a:gdLst>
                <a:gd name="T0" fmla="*/ 0 w 676"/>
                <a:gd name="T1" fmla="*/ 636 h 675"/>
                <a:gd name="T2" fmla="*/ 478 w 676"/>
                <a:gd name="T3" fmla="*/ 611 h 675"/>
                <a:gd name="T4" fmla="*/ 424 w 676"/>
                <a:gd name="T5" fmla="*/ 310 h 675"/>
                <a:gd name="T6" fmla="*/ 676 w 676"/>
                <a:gd name="T7" fmla="*/ 3 h 675"/>
                <a:gd name="T8" fmla="*/ 472 w 676"/>
                <a:gd name="T9" fmla="*/ 4 h 675"/>
                <a:gd name="T10" fmla="*/ 274 w 676"/>
                <a:gd name="T11" fmla="*/ 286 h 675"/>
                <a:gd name="T12" fmla="*/ 413 w 676"/>
                <a:gd name="T13" fmla="*/ 493 h 675"/>
                <a:gd name="T14" fmla="*/ 229 w 676"/>
                <a:gd name="T15" fmla="*/ 614 h 675"/>
                <a:gd name="T16" fmla="*/ 231 w 676"/>
                <a:gd name="T17" fmla="*/ 57 h 675"/>
                <a:gd name="T18" fmla="*/ 341 w 676"/>
                <a:gd name="T19" fmla="*/ 4 h 675"/>
                <a:gd name="T20" fmla="*/ 1 w 676"/>
                <a:gd name="T21" fmla="*/ 0 h 675"/>
                <a:gd name="T22" fmla="*/ 104 w 676"/>
                <a:gd name="T23" fmla="*/ 54 h 675"/>
                <a:gd name="T24" fmla="*/ 102 w 676"/>
                <a:gd name="T25" fmla="*/ 598 h 675"/>
                <a:gd name="T26" fmla="*/ 0 w 676"/>
                <a:gd name="T27" fmla="*/ 636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6" h="675">
                  <a:moveTo>
                    <a:pt x="0" y="636"/>
                  </a:moveTo>
                  <a:cubicBezTo>
                    <a:pt x="158" y="636"/>
                    <a:pt x="328" y="675"/>
                    <a:pt x="478" y="611"/>
                  </a:cubicBezTo>
                  <a:cubicBezTo>
                    <a:pt x="597" y="530"/>
                    <a:pt x="530" y="368"/>
                    <a:pt x="424" y="310"/>
                  </a:cubicBezTo>
                  <a:cubicBezTo>
                    <a:pt x="494" y="198"/>
                    <a:pt x="559" y="75"/>
                    <a:pt x="676" y="3"/>
                  </a:cubicBezTo>
                  <a:cubicBezTo>
                    <a:pt x="608" y="4"/>
                    <a:pt x="540" y="4"/>
                    <a:pt x="472" y="4"/>
                  </a:cubicBezTo>
                  <a:cubicBezTo>
                    <a:pt x="410" y="101"/>
                    <a:pt x="352" y="202"/>
                    <a:pt x="274" y="286"/>
                  </a:cubicBezTo>
                  <a:cubicBezTo>
                    <a:pt x="335" y="344"/>
                    <a:pt x="437" y="392"/>
                    <a:pt x="413" y="493"/>
                  </a:cubicBezTo>
                  <a:cubicBezTo>
                    <a:pt x="412" y="591"/>
                    <a:pt x="305" y="610"/>
                    <a:pt x="229" y="614"/>
                  </a:cubicBezTo>
                  <a:cubicBezTo>
                    <a:pt x="224" y="428"/>
                    <a:pt x="225" y="243"/>
                    <a:pt x="231" y="57"/>
                  </a:cubicBezTo>
                  <a:cubicBezTo>
                    <a:pt x="267" y="40"/>
                    <a:pt x="304" y="22"/>
                    <a:pt x="341" y="4"/>
                  </a:cubicBezTo>
                  <a:cubicBezTo>
                    <a:pt x="227" y="3"/>
                    <a:pt x="114" y="3"/>
                    <a:pt x="1" y="0"/>
                  </a:cubicBezTo>
                  <a:cubicBezTo>
                    <a:pt x="27" y="14"/>
                    <a:pt x="78" y="40"/>
                    <a:pt x="104" y="54"/>
                  </a:cubicBezTo>
                  <a:cubicBezTo>
                    <a:pt x="106" y="235"/>
                    <a:pt x="107" y="416"/>
                    <a:pt x="102" y="598"/>
                  </a:cubicBezTo>
                  <a:cubicBezTo>
                    <a:pt x="76" y="607"/>
                    <a:pt x="26" y="627"/>
                    <a:pt x="0" y="6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22" name="Freeform 101"/>
            <p:cNvSpPr>
              <a:spLocks/>
            </p:cNvSpPr>
            <p:nvPr/>
          </p:nvSpPr>
          <p:spPr bwMode="auto">
            <a:xfrm flipV="1">
              <a:off x="8043863" y="4043363"/>
              <a:ext cx="109538" cy="176213"/>
            </a:xfrm>
            <a:custGeom>
              <a:avLst/>
              <a:gdLst>
                <a:gd name="T0" fmla="*/ 92 w 439"/>
                <a:gd name="T1" fmla="*/ 649 h 707"/>
                <a:gd name="T2" fmla="*/ 366 w 439"/>
                <a:gd name="T3" fmla="*/ 677 h 707"/>
                <a:gd name="T4" fmla="*/ 367 w 439"/>
                <a:gd name="T5" fmla="*/ 526 h 707"/>
                <a:gd name="T6" fmla="*/ 224 w 439"/>
                <a:gd name="T7" fmla="*/ 654 h 707"/>
                <a:gd name="T8" fmla="*/ 127 w 439"/>
                <a:gd name="T9" fmla="*/ 501 h 707"/>
                <a:gd name="T10" fmla="*/ 370 w 439"/>
                <a:gd name="T11" fmla="*/ 319 h 707"/>
                <a:gd name="T12" fmla="*/ 287 w 439"/>
                <a:gd name="T13" fmla="*/ 39 h 707"/>
                <a:gd name="T14" fmla="*/ 28 w 439"/>
                <a:gd name="T15" fmla="*/ 47 h 707"/>
                <a:gd name="T16" fmla="*/ 7 w 439"/>
                <a:gd name="T17" fmla="*/ 220 h 707"/>
                <a:gd name="T18" fmla="*/ 187 w 439"/>
                <a:gd name="T19" fmla="*/ 67 h 707"/>
                <a:gd name="T20" fmla="*/ 273 w 439"/>
                <a:gd name="T21" fmla="*/ 228 h 707"/>
                <a:gd name="T22" fmla="*/ 50 w 439"/>
                <a:gd name="T23" fmla="*/ 390 h 707"/>
                <a:gd name="T24" fmla="*/ 92 w 439"/>
                <a:gd name="T25" fmla="*/ 649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707">
                  <a:moveTo>
                    <a:pt x="92" y="649"/>
                  </a:moveTo>
                  <a:cubicBezTo>
                    <a:pt x="172" y="707"/>
                    <a:pt x="275" y="681"/>
                    <a:pt x="366" y="677"/>
                  </a:cubicBezTo>
                  <a:cubicBezTo>
                    <a:pt x="366" y="627"/>
                    <a:pt x="367" y="576"/>
                    <a:pt x="367" y="526"/>
                  </a:cubicBezTo>
                  <a:cubicBezTo>
                    <a:pt x="327" y="574"/>
                    <a:pt x="303" y="665"/>
                    <a:pt x="224" y="654"/>
                  </a:cubicBezTo>
                  <a:cubicBezTo>
                    <a:pt x="145" y="654"/>
                    <a:pt x="107" y="569"/>
                    <a:pt x="127" y="501"/>
                  </a:cubicBezTo>
                  <a:cubicBezTo>
                    <a:pt x="190" y="419"/>
                    <a:pt x="304" y="399"/>
                    <a:pt x="370" y="319"/>
                  </a:cubicBezTo>
                  <a:cubicBezTo>
                    <a:pt x="439" y="227"/>
                    <a:pt x="395" y="78"/>
                    <a:pt x="287" y="39"/>
                  </a:cubicBezTo>
                  <a:cubicBezTo>
                    <a:pt x="204" y="0"/>
                    <a:pt x="112" y="28"/>
                    <a:pt x="28" y="47"/>
                  </a:cubicBezTo>
                  <a:cubicBezTo>
                    <a:pt x="20" y="105"/>
                    <a:pt x="13" y="163"/>
                    <a:pt x="7" y="220"/>
                  </a:cubicBezTo>
                  <a:cubicBezTo>
                    <a:pt x="58" y="162"/>
                    <a:pt x="89" y="46"/>
                    <a:pt x="187" y="67"/>
                  </a:cubicBezTo>
                  <a:cubicBezTo>
                    <a:pt x="277" y="51"/>
                    <a:pt x="320" y="163"/>
                    <a:pt x="273" y="228"/>
                  </a:cubicBezTo>
                  <a:cubicBezTo>
                    <a:pt x="206" y="293"/>
                    <a:pt x="111" y="320"/>
                    <a:pt x="50" y="390"/>
                  </a:cubicBezTo>
                  <a:cubicBezTo>
                    <a:pt x="0" y="470"/>
                    <a:pt x="15" y="591"/>
                    <a:pt x="92" y="6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23" name="Freeform 102"/>
            <p:cNvSpPr>
              <a:spLocks/>
            </p:cNvSpPr>
            <p:nvPr/>
          </p:nvSpPr>
          <p:spPr bwMode="auto">
            <a:xfrm flipV="1">
              <a:off x="8150225" y="4049713"/>
              <a:ext cx="206375" cy="161925"/>
            </a:xfrm>
            <a:custGeom>
              <a:avLst/>
              <a:gdLst>
                <a:gd name="T0" fmla="*/ 0 w 829"/>
                <a:gd name="T1" fmla="*/ 637 h 649"/>
                <a:gd name="T2" fmla="*/ 711 w 829"/>
                <a:gd name="T3" fmla="*/ 641 h 649"/>
                <a:gd name="T4" fmla="*/ 715 w 829"/>
                <a:gd name="T5" fmla="*/ 601 h 649"/>
                <a:gd name="T6" fmla="*/ 720 w 829"/>
                <a:gd name="T7" fmla="*/ 57 h 649"/>
                <a:gd name="T8" fmla="*/ 829 w 829"/>
                <a:gd name="T9" fmla="*/ 2 h 649"/>
                <a:gd name="T10" fmla="*/ 481 w 829"/>
                <a:gd name="T11" fmla="*/ 3 h 649"/>
                <a:gd name="T12" fmla="*/ 592 w 829"/>
                <a:gd name="T13" fmla="*/ 53 h 649"/>
                <a:gd name="T14" fmla="*/ 594 w 829"/>
                <a:gd name="T15" fmla="*/ 593 h 649"/>
                <a:gd name="T16" fmla="*/ 389 w 829"/>
                <a:gd name="T17" fmla="*/ 589 h 649"/>
                <a:gd name="T18" fmla="*/ 328 w 829"/>
                <a:gd name="T19" fmla="*/ 488 h 649"/>
                <a:gd name="T20" fmla="*/ 345 w 829"/>
                <a:gd name="T21" fmla="*/ 635 h 649"/>
                <a:gd name="T22" fmla="*/ 226 w 829"/>
                <a:gd name="T23" fmla="*/ 593 h 649"/>
                <a:gd name="T24" fmla="*/ 227 w 829"/>
                <a:gd name="T25" fmla="*/ 50 h 649"/>
                <a:gd name="T26" fmla="*/ 332 w 829"/>
                <a:gd name="T27" fmla="*/ 7 h 649"/>
                <a:gd name="T28" fmla="*/ 0 w 829"/>
                <a:gd name="T29" fmla="*/ 3 h 649"/>
                <a:gd name="T30" fmla="*/ 99 w 829"/>
                <a:gd name="T31" fmla="*/ 49 h 649"/>
                <a:gd name="T32" fmla="*/ 99 w 829"/>
                <a:gd name="T33" fmla="*/ 591 h 649"/>
                <a:gd name="T34" fmla="*/ 0 w 829"/>
                <a:gd name="T35" fmla="*/ 637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9" h="649">
                  <a:moveTo>
                    <a:pt x="0" y="637"/>
                  </a:moveTo>
                  <a:cubicBezTo>
                    <a:pt x="237" y="642"/>
                    <a:pt x="474" y="649"/>
                    <a:pt x="711" y="641"/>
                  </a:cubicBezTo>
                  <a:lnTo>
                    <a:pt x="715" y="601"/>
                  </a:lnTo>
                  <a:cubicBezTo>
                    <a:pt x="722" y="420"/>
                    <a:pt x="712" y="238"/>
                    <a:pt x="720" y="57"/>
                  </a:cubicBezTo>
                  <a:cubicBezTo>
                    <a:pt x="756" y="39"/>
                    <a:pt x="793" y="21"/>
                    <a:pt x="829" y="2"/>
                  </a:cubicBezTo>
                  <a:cubicBezTo>
                    <a:pt x="713" y="0"/>
                    <a:pt x="597" y="0"/>
                    <a:pt x="481" y="3"/>
                  </a:cubicBezTo>
                  <a:cubicBezTo>
                    <a:pt x="518" y="20"/>
                    <a:pt x="555" y="37"/>
                    <a:pt x="592" y="53"/>
                  </a:cubicBezTo>
                  <a:cubicBezTo>
                    <a:pt x="596" y="233"/>
                    <a:pt x="595" y="413"/>
                    <a:pt x="594" y="593"/>
                  </a:cubicBezTo>
                  <a:cubicBezTo>
                    <a:pt x="526" y="592"/>
                    <a:pt x="458" y="591"/>
                    <a:pt x="389" y="589"/>
                  </a:cubicBezTo>
                  <a:cubicBezTo>
                    <a:pt x="369" y="555"/>
                    <a:pt x="348" y="522"/>
                    <a:pt x="328" y="488"/>
                  </a:cubicBezTo>
                  <a:cubicBezTo>
                    <a:pt x="332" y="525"/>
                    <a:pt x="341" y="598"/>
                    <a:pt x="345" y="635"/>
                  </a:cubicBezTo>
                  <a:cubicBezTo>
                    <a:pt x="315" y="625"/>
                    <a:pt x="256" y="604"/>
                    <a:pt x="226" y="593"/>
                  </a:cubicBezTo>
                  <a:cubicBezTo>
                    <a:pt x="225" y="412"/>
                    <a:pt x="223" y="231"/>
                    <a:pt x="227" y="50"/>
                  </a:cubicBezTo>
                  <a:cubicBezTo>
                    <a:pt x="253" y="39"/>
                    <a:pt x="305" y="18"/>
                    <a:pt x="332" y="7"/>
                  </a:cubicBezTo>
                  <a:cubicBezTo>
                    <a:pt x="221" y="0"/>
                    <a:pt x="110" y="0"/>
                    <a:pt x="0" y="3"/>
                  </a:cubicBezTo>
                  <a:cubicBezTo>
                    <a:pt x="25" y="14"/>
                    <a:pt x="74" y="38"/>
                    <a:pt x="99" y="49"/>
                  </a:cubicBezTo>
                  <a:cubicBezTo>
                    <a:pt x="100" y="230"/>
                    <a:pt x="102" y="411"/>
                    <a:pt x="99" y="591"/>
                  </a:cubicBezTo>
                  <a:cubicBezTo>
                    <a:pt x="65" y="607"/>
                    <a:pt x="33" y="622"/>
                    <a:pt x="0" y="63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24" name="Freeform 103"/>
            <p:cNvSpPr>
              <a:spLocks/>
            </p:cNvSpPr>
            <p:nvPr/>
          </p:nvSpPr>
          <p:spPr bwMode="auto">
            <a:xfrm flipV="1">
              <a:off x="8396288" y="4051300"/>
              <a:ext cx="168275" cy="160338"/>
            </a:xfrm>
            <a:custGeom>
              <a:avLst/>
              <a:gdLst>
                <a:gd name="T0" fmla="*/ 446 w 671"/>
                <a:gd name="T1" fmla="*/ 631 h 645"/>
                <a:gd name="T2" fmla="*/ 671 w 671"/>
                <a:gd name="T3" fmla="*/ 645 h 645"/>
                <a:gd name="T4" fmla="*/ 413 w 671"/>
                <a:gd name="T5" fmla="*/ 323 h 645"/>
                <a:gd name="T6" fmla="*/ 423 w 671"/>
                <a:gd name="T7" fmla="*/ 46 h 645"/>
                <a:gd name="T8" fmla="*/ 539 w 671"/>
                <a:gd name="T9" fmla="*/ 12 h 645"/>
                <a:gd name="T10" fmla="*/ 177 w 671"/>
                <a:gd name="T11" fmla="*/ 0 h 645"/>
                <a:gd name="T12" fmla="*/ 288 w 671"/>
                <a:gd name="T13" fmla="*/ 50 h 645"/>
                <a:gd name="T14" fmla="*/ 292 w 671"/>
                <a:gd name="T15" fmla="*/ 284 h 645"/>
                <a:gd name="T16" fmla="*/ 0 w 671"/>
                <a:gd name="T17" fmla="*/ 642 h 645"/>
                <a:gd name="T18" fmla="*/ 275 w 671"/>
                <a:gd name="T19" fmla="*/ 643 h 645"/>
                <a:gd name="T20" fmla="*/ 250 w 671"/>
                <a:gd name="T21" fmla="*/ 568 h 645"/>
                <a:gd name="T22" fmla="*/ 392 w 671"/>
                <a:gd name="T23" fmla="*/ 371 h 645"/>
                <a:gd name="T24" fmla="*/ 544 w 671"/>
                <a:gd name="T25" fmla="*/ 599 h 645"/>
                <a:gd name="T26" fmla="*/ 446 w 671"/>
                <a:gd name="T27" fmla="*/ 631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1" h="645">
                  <a:moveTo>
                    <a:pt x="446" y="631"/>
                  </a:moveTo>
                  <a:cubicBezTo>
                    <a:pt x="521" y="639"/>
                    <a:pt x="595" y="642"/>
                    <a:pt x="671" y="645"/>
                  </a:cubicBezTo>
                  <a:cubicBezTo>
                    <a:pt x="569" y="551"/>
                    <a:pt x="490" y="437"/>
                    <a:pt x="413" y="323"/>
                  </a:cubicBezTo>
                  <a:cubicBezTo>
                    <a:pt x="415" y="231"/>
                    <a:pt x="417" y="138"/>
                    <a:pt x="423" y="46"/>
                  </a:cubicBezTo>
                  <a:cubicBezTo>
                    <a:pt x="452" y="37"/>
                    <a:pt x="510" y="20"/>
                    <a:pt x="539" y="12"/>
                  </a:cubicBezTo>
                  <a:cubicBezTo>
                    <a:pt x="418" y="0"/>
                    <a:pt x="297" y="0"/>
                    <a:pt x="177" y="0"/>
                  </a:cubicBezTo>
                  <a:cubicBezTo>
                    <a:pt x="205" y="12"/>
                    <a:pt x="260" y="37"/>
                    <a:pt x="288" y="50"/>
                  </a:cubicBezTo>
                  <a:cubicBezTo>
                    <a:pt x="293" y="128"/>
                    <a:pt x="299" y="206"/>
                    <a:pt x="292" y="284"/>
                  </a:cubicBezTo>
                  <a:cubicBezTo>
                    <a:pt x="219" y="420"/>
                    <a:pt x="124" y="548"/>
                    <a:pt x="0" y="642"/>
                  </a:cubicBezTo>
                  <a:cubicBezTo>
                    <a:pt x="91" y="641"/>
                    <a:pt x="183" y="641"/>
                    <a:pt x="275" y="643"/>
                  </a:cubicBezTo>
                  <a:cubicBezTo>
                    <a:pt x="266" y="618"/>
                    <a:pt x="258" y="593"/>
                    <a:pt x="250" y="568"/>
                  </a:cubicBezTo>
                  <a:cubicBezTo>
                    <a:pt x="297" y="503"/>
                    <a:pt x="344" y="437"/>
                    <a:pt x="392" y="371"/>
                  </a:cubicBezTo>
                  <a:cubicBezTo>
                    <a:pt x="444" y="446"/>
                    <a:pt x="496" y="521"/>
                    <a:pt x="544" y="599"/>
                  </a:cubicBezTo>
                  <a:cubicBezTo>
                    <a:pt x="519" y="607"/>
                    <a:pt x="471" y="623"/>
                    <a:pt x="446" y="63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25" name="Freeform 104"/>
            <p:cNvSpPr>
              <a:spLocks/>
            </p:cNvSpPr>
            <p:nvPr/>
          </p:nvSpPr>
          <p:spPr bwMode="auto">
            <a:xfrm flipV="1">
              <a:off x="3543300" y="4051300"/>
              <a:ext cx="146050" cy="160338"/>
            </a:xfrm>
            <a:custGeom>
              <a:avLst/>
              <a:gdLst>
                <a:gd name="T0" fmla="*/ 278 w 583"/>
                <a:gd name="T1" fmla="*/ 646 h 646"/>
                <a:gd name="T2" fmla="*/ 515 w 583"/>
                <a:gd name="T3" fmla="*/ 644 h 646"/>
                <a:gd name="T4" fmla="*/ 461 w 583"/>
                <a:gd name="T5" fmla="*/ 564 h 646"/>
                <a:gd name="T6" fmla="*/ 458 w 583"/>
                <a:gd name="T7" fmla="*/ 48 h 646"/>
                <a:gd name="T8" fmla="*/ 583 w 583"/>
                <a:gd name="T9" fmla="*/ 19 h 646"/>
                <a:gd name="T10" fmla="*/ 565 w 583"/>
                <a:gd name="T11" fmla="*/ 7 h 646"/>
                <a:gd name="T12" fmla="*/ 220 w 583"/>
                <a:gd name="T13" fmla="*/ 7 h 646"/>
                <a:gd name="T14" fmla="*/ 332 w 583"/>
                <a:gd name="T15" fmla="*/ 51 h 646"/>
                <a:gd name="T16" fmla="*/ 335 w 583"/>
                <a:gd name="T17" fmla="*/ 310 h 646"/>
                <a:gd name="T18" fmla="*/ 2 w 583"/>
                <a:gd name="T19" fmla="*/ 315 h 646"/>
                <a:gd name="T20" fmla="*/ 0 w 583"/>
                <a:gd name="T21" fmla="*/ 362 h 646"/>
                <a:gd name="T22" fmla="*/ 336 w 583"/>
                <a:gd name="T23" fmla="*/ 363 h 646"/>
                <a:gd name="T24" fmla="*/ 279 w 583"/>
                <a:gd name="T25" fmla="*/ 629 h 646"/>
                <a:gd name="T26" fmla="*/ 278 w 583"/>
                <a:gd name="T27" fmla="*/ 646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3" h="646">
                  <a:moveTo>
                    <a:pt x="278" y="646"/>
                  </a:moveTo>
                  <a:cubicBezTo>
                    <a:pt x="357" y="644"/>
                    <a:pt x="435" y="643"/>
                    <a:pt x="515" y="644"/>
                  </a:cubicBezTo>
                  <a:cubicBezTo>
                    <a:pt x="501" y="624"/>
                    <a:pt x="475" y="584"/>
                    <a:pt x="461" y="564"/>
                  </a:cubicBezTo>
                  <a:cubicBezTo>
                    <a:pt x="451" y="392"/>
                    <a:pt x="461" y="220"/>
                    <a:pt x="458" y="48"/>
                  </a:cubicBezTo>
                  <a:cubicBezTo>
                    <a:pt x="500" y="38"/>
                    <a:pt x="541" y="28"/>
                    <a:pt x="583" y="19"/>
                  </a:cubicBezTo>
                  <a:lnTo>
                    <a:pt x="565" y="7"/>
                  </a:lnTo>
                  <a:cubicBezTo>
                    <a:pt x="450" y="0"/>
                    <a:pt x="335" y="4"/>
                    <a:pt x="220" y="7"/>
                  </a:cubicBezTo>
                  <a:cubicBezTo>
                    <a:pt x="257" y="22"/>
                    <a:pt x="294" y="37"/>
                    <a:pt x="332" y="51"/>
                  </a:cubicBezTo>
                  <a:cubicBezTo>
                    <a:pt x="333" y="137"/>
                    <a:pt x="334" y="224"/>
                    <a:pt x="335" y="310"/>
                  </a:cubicBezTo>
                  <a:cubicBezTo>
                    <a:pt x="224" y="309"/>
                    <a:pt x="112" y="305"/>
                    <a:pt x="2" y="315"/>
                  </a:cubicBezTo>
                  <a:lnTo>
                    <a:pt x="0" y="362"/>
                  </a:lnTo>
                  <a:cubicBezTo>
                    <a:pt x="112" y="363"/>
                    <a:pt x="224" y="364"/>
                    <a:pt x="336" y="363"/>
                  </a:cubicBezTo>
                  <a:cubicBezTo>
                    <a:pt x="323" y="451"/>
                    <a:pt x="370" y="571"/>
                    <a:pt x="279" y="629"/>
                  </a:cubicBezTo>
                  <a:lnTo>
                    <a:pt x="278" y="646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26" name="Freeform 105"/>
            <p:cNvSpPr>
              <a:spLocks/>
            </p:cNvSpPr>
            <p:nvPr/>
          </p:nvSpPr>
          <p:spPr bwMode="auto">
            <a:xfrm flipV="1">
              <a:off x="4429125" y="4051300"/>
              <a:ext cx="134938" cy="160338"/>
            </a:xfrm>
            <a:custGeom>
              <a:avLst/>
              <a:gdLst>
                <a:gd name="T0" fmla="*/ 19 w 542"/>
                <a:gd name="T1" fmla="*/ 646 h 646"/>
                <a:gd name="T2" fmla="*/ 483 w 542"/>
                <a:gd name="T3" fmla="*/ 645 h 646"/>
                <a:gd name="T4" fmla="*/ 480 w 542"/>
                <a:gd name="T5" fmla="*/ 475 h 646"/>
                <a:gd name="T6" fmla="*/ 422 w 542"/>
                <a:gd name="T7" fmla="*/ 588 h 646"/>
                <a:gd name="T8" fmla="*/ 212 w 542"/>
                <a:gd name="T9" fmla="*/ 600 h 646"/>
                <a:gd name="T10" fmla="*/ 215 w 542"/>
                <a:gd name="T11" fmla="*/ 362 h 646"/>
                <a:gd name="T12" fmla="*/ 357 w 542"/>
                <a:gd name="T13" fmla="*/ 364 h 646"/>
                <a:gd name="T14" fmla="*/ 424 w 542"/>
                <a:gd name="T15" fmla="*/ 460 h 646"/>
                <a:gd name="T16" fmla="*/ 414 w 542"/>
                <a:gd name="T17" fmla="*/ 209 h 646"/>
                <a:gd name="T18" fmla="*/ 369 w 542"/>
                <a:gd name="T19" fmla="*/ 308 h 646"/>
                <a:gd name="T20" fmla="*/ 212 w 542"/>
                <a:gd name="T21" fmla="*/ 312 h 646"/>
                <a:gd name="T22" fmla="*/ 224 w 542"/>
                <a:gd name="T23" fmla="*/ 57 h 646"/>
                <a:gd name="T24" fmla="*/ 542 w 542"/>
                <a:gd name="T25" fmla="*/ 153 h 646"/>
                <a:gd name="T26" fmla="*/ 513 w 542"/>
                <a:gd name="T27" fmla="*/ 2 h 646"/>
                <a:gd name="T28" fmla="*/ 0 w 542"/>
                <a:gd name="T29" fmla="*/ 0 h 646"/>
                <a:gd name="T30" fmla="*/ 89 w 542"/>
                <a:gd name="T31" fmla="*/ 54 h 646"/>
                <a:gd name="T32" fmla="*/ 81 w 542"/>
                <a:gd name="T33" fmla="*/ 581 h 646"/>
                <a:gd name="T34" fmla="*/ 19 w 542"/>
                <a:gd name="T35" fmla="*/ 646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42" h="646">
                  <a:moveTo>
                    <a:pt x="19" y="646"/>
                  </a:moveTo>
                  <a:cubicBezTo>
                    <a:pt x="174" y="640"/>
                    <a:pt x="329" y="641"/>
                    <a:pt x="483" y="645"/>
                  </a:cubicBezTo>
                  <a:cubicBezTo>
                    <a:pt x="483" y="588"/>
                    <a:pt x="482" y="532"/>
                    <a:pt x="480" y="475"/>
                  </a:cubicBezTo>
                  <a:cubicBezTo>
                    <a:pt x="460" y="512"/>
                    <a:pt x="440" y="550"/>
                    <a:pt x="422" y="588"/>
                  </a:cubicBezTo>
                  <a:cubicBezTo>
                    <a:pt x="352" y="593"/>
                    <a:pt x="282" y="596"/>
                    <a:pt x="212" y="600"/>
                  </a:cubicBezTo>
                  <a:cubicBezTo>
                    <a:pt x="213" y="521"/>
                    <a:pt x="213" y="441"/>
                    <a:pt x="215" y="362"/>
                  </a:cubicBezTo>
                  <a:cubicBezTo>
                    <a:pt x="262" y="363"/>
                    <a:pt x="309" y="363"/>
                    <a:pt x="357" y="364"/>
                  </a:cubicBezTo>
                  <a:cubicBezTo>
                    <a:pt x="379" y="396"/>
                    <a:pt x="401" y="428"/>
                    <a:pt x="424" y="460"/>
                  </a:cubicBezTo>
                  <a:cubicBezTo>
                    <a:pt x="424" y="376"/>
                    <a:pt x="423" y="292"/>
                    <a:pt x="414" y="209"/>
                  </a:cubicBezTo>
                  <a:cubicBezTo>
                    <a:pt x="403" y="234"/>
                    <a:pt x="380" y="283"/>
                    <a:pt x="369" y="308"/>
                  </a:cubicBezTo>
                  <a:cubicBezTo>
                    <a:pt x="316" y="310"/>
                    <a:pt x="264" y="311"/>
                    <a:pt x="212" y="312"/>
                  </a:cubicBezTo>
                  <a:cubicBezTo>
                    <a:pt x="213" y="227"/>
                    <a:pt x="209" y="141"/>
                    <a:pt x="224" y="57"/>
                  </a:cubicBezTo>
                  <a:cubicBezTo>
                    <a:pt x="340" y="21"/>
                    <a:pt x="475" y="39"/>
                    <a:pt x="542" y="153"/>
                  </a:cubicBezTo>
                  <a:cubicBezTo>
                    <a:pt x="535" y="115"/>
                    <a:pt x="520" y="40"/>
                    <a:pt x="513" y="2"/>
                  </a:cubicBezTo>
                  <a:cubicBezTo>
                    <a:pt x="342" y="3"/>
                    <a:pt x="171" y="3"/>
                    <a:pt x="0" y="0"/>
                  </a:cubicBezTo>
                  <a:cubicBezTo>
                    <a:pt x="22" y="13"/>
                    <a:pt x="67" y="40"/>
                    <a:pt x="89" y="54"/>
                  </a:cubicBezTo>
                  <a:cubicBezTo>
                    <a:pt x="85" y="230"/>
                    <a:pt x="103" y="408"/>
                    <a:pt x="81" y="581"/>
                  </a:cubicBezTo>
                  <a:cubicBezTo>
                    <a:pt x="66" y="598"/>
                    <a:pt x="35" y="630"/>
                    <a:pt x="19" y="64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27" name="Freeform 106"/>
            <p:cNvSpPr>
              <a:spLocks/>
            </p:cNvSpPr>
            <p:nvPr/>
          </p:nvSpPr>
          <p:spPr bwMode="auto">
            <a:xfrm flipV="1">
              <a:off x="5505450" y="4049713"/>
              <a:ext cx="192088" cy="169863"/>
            </a:xfrm>
            <a:custGeom>
              <a:avLst/>
              <a:gdLst>
                <a:gd name="T0" fmla="*/ 25 w 768"/>
                <a:gd name="T1" fmla="*/ 674 h 680"/>
                <a:gd name="T2" fmla="*/ 218 w 768"/>
                <a:gd name="T3" fmla="*/ 678 h 680"/>
                <a:gd name="T4" fmla="*/ 630 w 768"/>
                <a:gd name="T5" fmla="*/ 235 h 680"/>
                <a:gd name="T6" fmla="*/ 621 w 768"/>
                <a:gd name="T7" fmla="*/ 627 h 680"/>
                <a:gd name="T8" fmla="*/ 517 w 768"/>
                <a:gd name="T9" fmla="*/ 668 h 680"/>
                <a:gd name="T10" fmla="*/ 768 w 768"/>
                <a:gd name="T11" fmla="*/ 680 h 680"/>
                <a:gd name="T12" fmla="*/ 691 w 768"/>
                <a:gd name="T13" fmla="*/ 595 h 680"/>
                <a:gd name="T14" fmla="*/ 674 w 768"/>
                <a:gd name="T15" fmla="*/ 0 h 680"/>
                <a:gd name="T16" fmla="*/ 176 w 768"/>
                <a:gd name="T17" fmla="*/ 539 h 680"/>
                <a:gd name="T18" fmla="*/ 183 w 768"/>
                <a:gd name="T19" fmla="*/ 87 h 680"/>
                <a:gd name="T20" fmla="*/ 302 w 768"/>
                <a:gd name="T21" fmla="*/ 36 h 680"/>
                <a:gd name="T22" fmla="*/ 0 w 768"/>
                <a:gd name="T23" fmla="*/ 43 h 680"/>
                <a:gd name="T24" fmla="*/ 110 w 768"/>
                <a:gd name="T25" fmla="*/ 85 h 680"/>
                <a:gd name="T26" fmla="*/ 118 w 768"/>
                <a:gd name="T27" fmla="*/ 594 h 680"/>
                <a:gd name="T28" fmla="*/ 25 w 768"/>
                <a:gd name="T29" fmla="*/ 674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8" h="680">
                  <a:moveTo>
                    <a:pt x="25" y="674"/>
                  </a:moveTo>
                  <a:cubicBezTo>
                    <a:pt x="89" y="675"/>
                    <a:pt x="154" y="677"/>
                    <a:pt x="218" y="678"/>
                  </a:cubicBezTo>
                  <a:cubicBezTo>
                    <a:pt x="356" y="531"/>
                    <a:pt x="481" y="372"/>
                    <a:pt x="630" y="235"/>
                  </a:cubicBezTo>
                  <a:cubicBezTo>
                    <a:pt x="632" y="366"/>
                    <a:pt x="634" y="497"/>
                    <a:pt x="621" y="627"/>
                  </a:cubicBezTo>
                  <a:cubicBezTo>
                    <a:pt x="595" y="637"/>
                    <a:pt x="543" y="658"/>
                    <a:pt x="517" y="668"/>
                  </a:cubicBezTo>
                  <a:cubicBezTo>
                    <a:pt x="600" y="673"/>
                    <a:pt x="684" y="676"/>
                    <a:pt x="768" y="680"/>
                  </a:cubicBezTo>
                  <a:cubicBezTo>
                    <a:pt x="749" y="659"/>
                    <a:pt x="710" y="616"/>
                    <a:pt x="691" y="595"/>
                  </a:cubicBezTo>
                  <a:cubicBezTo>
                    <a:pt x="668" y="398"/>
                    <a:pt x="696" y="198"/>
                    <a:pt x="674" y="0"/>
                  </a:cubicBezTo>
                  <a:cubicBezTo>
                    <a:pt x="499" y="171"/>
                    <a:pt x="344" y="361"/>
                    <a:pt x="176" y="539"/>
                  </a:cubicBezTo>
                  <a:cubicBezTo>
                    <a:pt x="171" y="388"/>
                    <a:pt x="168" y="237"/>
                    <a:pt x="183" y="87"/>
                  </a:cubicBezTo>
                  <a:cubicBezTo>
                    <a:pt x="223" y="71"/>
                    <a:pt x="262" y="54"/>
                    <a:pt x="302" y="36"/>
                  </a:cubicBezTo>
                  <a:cubicBezTo>
                    <a:pt x="201" y="34"/>
                    <a:pt x="100" y="35"/>
                    <a:pt x="0" y="43"/>
                  </a:cubicBezTo>
                  <a:cubicBezTo>
                    <a:pt x="28" y="54"/>
                    <a:pt x="83" y="74"/>
                    <a:pt x="110" y="85"/>
                  </a:cubicBezTo>
                  <a:cubicBezTo>
                    <a:pt x="131" y="253"/>
                    <a:pt x="131" y="425"/>
                    <a:pt x="118" y="594"/>
                  </a:cubicBezTo>
                  <a:cubicBezTo>
                    <a:pt x="88" y="623"/>
                    <a:pt x="57" y="649"/>
                    <a:pt x="25" y="67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28" name="Freeform 107"/>
            <p:cNvSpPr>
              <a:spLocks/>
            </p:cNvSpPr>
            <p:nvPr/>
          </p:nvSpPr>
          <p:spPr bwMode="auto">
            <a:xfrm flipV="1">
              <a:off x="6346825" y="4049713"/>
              <a:ext cx="84138" cy="157163"/>
            </a:xfrm>
            <a:custGeom>
              <a:avLst/>
              <a:gdLst>
                <a:gd name="T0" fmla="*/ 39 w 342"/>
                <a:gd name="T1" fmla="*/ 627 h 627"/>
                <a:gd name="T2" fmla="*/ 342 w 342"/>
                <a:gd name="T3" fmla="*/ 616 h 627"/>
                <a:gd name="T4" fmla="*/ 255 w 342"/>
                <a:gd name="T5" fmla="*/ 576 h 627"/>
                <a:gd name="T6" fmla="*/ 300 w 342"/>
                <a:gd name="T7" fmla="*/ 30 h 627"/>
                <a:gd name="T8" fmla="*/ 213 w 342"/>
                <a:gd name="T9" fmla="*/ 0 h 627"/>
                <a:gd name="T10" fmla="*/ 39 w 342"/>
                <a:gd name="T11" fmla="*/ 627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2" h="627">
                  <a:moveTo>
                    <a:pt x="39" y="627"/>
                  </a:moveTo>
                  <a:cubicBezTo>
                    <a:pt x="140" y="623"/>
                    <a:pt x="241" y="622"/>
                    <a:pt x="342" y="616"/>
                  </a:cubicBezTo>
                  <a:cubicBezTo>
                    <a:pt x="320" y="606"/>
                    <a:pt x="276" y="586"/>
                    <a:pt x="255" y="576"/>
                  </a:cubicBezTo>
                  <a:cubicBezTo>
                    <a:pt x="238" y="396"/>
                    <a:pt x="211" y="196"/>
                    <a:pt x="300" y="30"/>
                  </a:cubicBezTo>
                  <a:cubicBezTo>
                    <a:pt x="278" y="22"/>
                    <a:pt x="235" y="8"/>
                    <a:pt x="213" y="0"/>
                  </a:cubicBezTo>
                  <a:cubicBezTo>
                    <a:pt x="0" y="150"/>
                    <a:pt x="239" y="480"/>
                    <a:pt x="39" y="62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29" name="Freeform 108"/>
            <p:cNvSpPr>
              <a:spLocks noEditPoints="1"/>
            </p:cNvSpPr>
            <p:nvPr/>
          </p:nvSpPr>
          <p:spPr bwMode="auto">
            <a:xfrm flipV="1">
              <a:off x="6532563" y="4038600"/>
              <a:ext cx="190500" cy="176213"/>
            </a:xfrm>
            <a:custGeom>
              <a:avLst/>
              <a:gdLst>
                <a:gd name="T0" fmla="*/ 3 w 763"/>
                <a:gd name="T1" fmla="*/ 649 h 704"/>
                <a:gd name="T2" fmla="*/ 593 w 763"/>
                <a:gd name="T3" fmla="*/ 563 h 704"/>
                <a:gd name="T4" fmla="*/ 457 w 763"/>
                <a:gd name="T5" fmla="*/ 28 h 704"/>
                <a:gd name="T6" fmla="*/ 0 w 763"/>
                <a:gd name="T7" fmla="*/ 10 h 704"/>
                <a:gd name="T8" fmla="*/ 93 w 763"/>
                <a:gd name="T9" fmla="*/ 117 h 704"/>
                <a:gd name="T10" fmla="*/ 84 w 763"/>
                <a:gd name="T11" fmla="*/ 607 h 704"/>
                <a:gd name="T12" fmla="*/ 3 w 763"/>
                <a:gd name="T13" fmla="*/ 649 h 704"/>
                <a:gd name="T14" fmla="*/ 216 w 763"/>
                <a:gd name="T15" fmla="*/ 626 h 704"/>
                <a:gd name="T16" fmla="*/ 229 w 763"/>
                <a:gd name="T17" fmla="*/ 51 h 704"/>
                <a:gd name="T18" fmla="*/ 474 w 763"/>
                <a:gd name="T19" fmla="*/ 113 h 704"/>
                <a:gd name="T20" fmla="*/ 497 w 763"/>
                <a:gd name="T21" fmla="*/ 528 h 704"/>
                <a:gd name="T22" fmla="*/ 216 w 763"/>
                <a:gd name="T23" fmla="*/ 626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3" h="704">
                  <a:moveTo>
                    <a:pt x="3" y="649"/>
                  </a:moveTo>
                  <a:cubicBezTo>
                    <a:pt x="198" y="647"/>
                    <a:pt x="432" y="704"/>
                    <a:pt x="593" y="563"/>
                  </a:cubicBezTo>
                  <a:cubicBezTo>
                    <a:pt x="763" y="405"/>
                    <a:pt x="680" y="87"/>
                    <a:pt x="457" y="28"/>
                  </a:cubicBezTo>
                  <a:cubicBezTo>
                    <a:pt x="307" y="0"/>
                    <a:pt x="152" y="25"/>
                    <a:pt x="0" y="10"/>
                  </a:cubicBezTo>
                  <a:cubicBezTo>
                    <a:pt x="31" y="45"/>
                    <a:pt x="103" y="58"/>
                    <a:pt x="93" y="117"/>
                  </a:cubicBezTo>
                  <a:cubicBezTo>
                    <a:pt x="94" y="280"/>
                    <a:pt x="106" y="445"/>
                    <a:pt x="84" y="607"/>
                  </a:cubicBezTo>
                  <a:cubicBezTo>
                    <a:pt x="64" y="618"/>
                    <a:pt x="23" y="638"/>
                    <a:pt x="3" y="649"/>
                  </a:cubicBezTo>
                  <a:moveTo>
                    <a:pt x="216" y="626"/>
                  </a:moveTo>
                  <a:cubicBezTo>
                    <a:pt x="218" y="434"/>
                    <a:pt x="207" y="242"/>
                    <a:pt x="229" y="51"/>
                  </a:cubicBezTo>
                  <a:cubicBezTo>
                    <a:pt x="313" y="53"/>
                    <a:pt x="411" y="44"/>
                    <a:pt x="474" y="113"/>
                  </a:cubicBezTo>
                  <a:cubicBezTo>
                    <a:pt x="573" y="223"/>
                    <a:pt x="575" y="406"/>
                    <a:pt x="497" y="528"/>
                  </a:cubicBezTo>
                  <a:cubicBezTo>
                    <a:pt x="436" y="622"/>
                    <a:pt x="315" y="619"/>
                    <a:pt x="216" y="62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30" name="Freeform 109"/>
            <p:cNvSpPr>
              <a:spLocks/>
            </p:cNvSpPr>
            <p:nvPr/>
          </p:nvSpPr>
          <p:spPr bwMode="auto">
            <a:xfrm flipV="1">
              <a:off x="6708775" y="4051300"/>
              <a:ext cx="217488" cy="161925"/>
            </a:xfrm>
            <a:custGeom>
              <a:avLst/>
              <a:gdLst>
                <a:gd name="T0" fmla="*/ 43 w 870"/>
                <a:gd name="T1" fmla="*/ 643 h 652"/>
                <a:gd name="T2" fmla="*/ 313 w 870"/>
                <a:gd name="T3" fmla="*/ 648 h 652"/>
                <a:gd name="T4" fmla="*/ 229 w 870"/>
                <a:gd name="T5" fmla="*/ 590 h 652"/>
                <a:gd name="T6" fmla="*/ 230 w 870"/>
                <a:gd name="T7" fmla="*/ 58 h 652"/>
                <a:gd name="T8" fmla="*/ 326 w 870"/>
                <a:gd name="T9" fmla="*/ 20 h 652"/>
                <a:gd name="T10" fmla="*/ 419 w 870"/>
                <a:gd name="T11" fmla="*/ 58 h 652"/>
                <a:gd name="T12" fmla="*/ 413 w 870"/>
                <a:gd name="T13" fmla="*/ 584 h 652"/>
                <a:gd name="T14" fmla="*/ 361 w 870"/>
                <a:gd name="T15" fmla="*/ 643 h 652"/>
                <a:gd name="T16" fmla="*/ 808 w 870"/>
                <a:gd name="T17" fmla="*/ 649 h 652"/>
                <a:gd name="T18" fmla="*/ 815 w 870"/>
                <a:gd name="T19" fmla="*/ 489 h 652"/>
                <a:gd name="T20" fmla="*/ 737 w 870"/>
                <a:gd name="T21" fmla="*/ 595 h 652"/>
                <a:gd name="T22" fmla="*/ 546 w 870"/>
                <a:gd name="T23" fmla="*/ 613 h 652"/>
                <a:gd name="T24" fmla="*/ 543 w 870"/>
                <a:gd name="T25" fmla="*/ 370 h 652"/>
                <a:gd name="T26" fmla="*/ 683 w 870"/>
                <a:gd name="T27" fmla="*/ 370 h 652"/>
                <a:gd name="T28" fmla="*/ 752 w 870"/>
                <a:gd name="T29" fmla="*/ 468 h 652"/>
                <a:gd name="T30" fmla="*/ 752 w 870"/>
                <a:gd name="T31" fmla="*/ 213 h 652"/>
                <a:gd name="T32" fmla="*/ 695 w 870"/>
                <a:gd name="T33" fmla="*/ 314 h 652"/>
                <a:gd name="T34" fmla="*/ 544 w 870"/>
                <a:gd name="T35" fmla="*/ 325 h 652"/>
                <a:gd name="T36" fmla="*/ 549 w 870"/>
                <a:gd name="T37" fmla="*/ 55 h 652"/>
                <a:gd name="T38" fmla="*/ 870 w 870"/>
                <a:gd name="T39" fmla="*/ 154 h 652"/>
                <a:gd name="T40" fmla="*/ 840 w 870"/>
                <a:gd name="T41" fmla="*/ 9 h 652"/>
                <a:gd name="T42" fmla="*/ 0 w 870"/>
                <a:gd name="T43" fmla="*/ 17 h 652"/>
                <a:gd name="T44" fmla="*/ 104 w 870"/>
                <a:gd name="T45" fmla="*/ 58 h 652"/>
                <a:gd name="T46" fmla="*/ 96 w 870"/>
                <a:gd name="T47" fmla="*/ 584 h 652"/>
                <a:gd name="T48" fmla="*/ 43 w 870"/>
                <a:gd name="T49" fmla="*/ 643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0" h="652">
                  <a:moveTo>
                    <a:pt x="43" y="643"/>
                  </a:moveTo>
                  <a:cubicBezTo>
                    <a:pt x="133" y="649"/>
                    <a:pt x="223" y="650"/>
                    <a:pt x="313" y="648"/>
                  </a:cubicBezTo>
                  <a:cubicBezTo>
                    <a:pt x="292" y="633"/>
                    <a:pt x="250" y="605"/>
                    <a:pt x="229" y="590"/>
                  </a:cubicBezTo>
                  <a:cubicBezTo>
                    <a:pt x="226" y="413"/>
                    <a:pt x="227" y="235"/>
                    <a:pt x="230" y="58"/>
                  </a:cubicBezTo>
                  <a:cubicBezTo>
                    <a:pt x="254" y="48"/>
                    <a:pt x="302" y="30"/>
                    <a:pt x="326" y="20"/>
                  </a:cubicBezTo>
                  <a:cubicBezTo>
                    <a:pt x="349" y="30"/>
                    <a:pt x="396" y="49"/>
                    <a:pt x="419" y="58"/>
                  </a:cubicBezTo>
                  <a:cubicBezTo>
                    <a:pt x="416" y="233"/>
                    <a:pt x="434" y="410"/>
                    <a:pt x="413" y="584"/>
                  </a:cubicBezTo>
                  <a:cubicBezTo>
                    <a:pt x="400" y="598"/>
                    <a:pt x="374" y="628"/>
                    <a:pt x="361" y="643"/>
                  </a:cubicBezTo>
                  <a:cubicBezTo>
                    <a:pt x="510" y="652"/>
                    <a:pt x="659" y="650"/>
                    <a:pt x="808" y="649"/>
                  </a:cubicBezTo>
                  <a:cubicBezTo>
                    <a:pt x="810" y="596"/>
                    <a:pt x="812" y="543"/>
                    <a:pt x="815" y="489"/>
                  </a:cubicBezTo>
                  <a:cubicBezTo>
                    <a:pt x="789" y="525"/>
                    <a:pt x="765" y="562"/>
                    <a:pt x="737" y="595"/>
                  </a:cubicBezTo>
                  <a:cubicBezTo>
                    <a:pt x="674" y="610"/>
                    <a:pt x="609" y="608"/>
                    <a:pt x="546" y="613"/>
                  </a:cubicBezTo>
                  <a:cubicBezTo>
                    <a:pt x="544" y="532"/>
                    <a:pt x="543" y="451"/>
                    <a:pt x="543" y="370"/>
                  </a:cubicBezTo>
                  <a:cubicBezTo>
                    <a:pt x="578" y="370"/>
                    <a:pt x="648" y="370"/>
                    <a:pt x="683" y="370"/>
                  </a:cubicBezTo>
                  <a:cubicBezTo>
                    <a:pt x="705" y="403"/>
                    <a:pt x="729" y="435"/>
                    <a:pt x="752" y="468"/>
                  </a:cubicBezTo>
                  <a:cubicBezTo>
                    <a:pt x="753" y="383"/>
                    <a:pt x="753" y="298"/>
                    <a:pt x="752" y="213"/>
                  </a:cubicBezTo>
                  <a:cubicBezTo>
                    <a:pt x="733" y="247"/>
                    <a:pt x="713" y="280"/>
                    <a:pt x="695" y="314"/>
                  </a:cubicBezTo>
                  <a:cubicBezTo>
                    <a:pt x="644" y="318"/>
                    <a:pt x="594" y="322"/>
                    <a:pt x="544" y="325"/>
                  </a:cubicBezTo>
                  <a:cubicBezTo>
                    <a:pt x="543" y="235"/>
                    <a:pt x="544" y="145"/>
                    <a:pt x="549" y="55"/>
                  </a:cubicBezTo>
                  <a:cubicBezTo>
                    <a:pt x="667" y="42"/>
                    <a:pt x="797" y="41"/>
                    <a:pt x="870" y="154"/>
                  </a:cubicBezTo>
                  <a:cubicBezTo>
                    <a:pt x="862" y="118"/>
                    <a:pt x="847" y="45"/>
                    <a:pt x="840" y="9"/>
                  </a:cubicBezTo>
                  <a:cubicBezTo>
                    <a:pt x="560" y="15"/>
                    <a:pt x="280" y="0"/>
                    <a:pt x="0" y="17"/>
                  </a:cubicBezTo>
                  <a:cubicBezTo>
                    <a:pt x="26" y="27"/>
                    <a:pt x="78" y="48"/>
                    <a:pt x="104" y="58"/>
                  </a:cubicBezTo>
                  <a:cubicBezTo>
                    <a:pt x="99" y="233"/>
                    <a:pt x="118" y="410"/>
                    <a:pt x="96" y="584"/>
                  </a:cubicBezTo>
                  <a:cubicBezTo>
                    <a:pt x="83" y="599"/>
                    <a:pt x="56" y="628"/>
                    <a:pt x="43" y="64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31" name="Freeform 110"/>
            <p:cNvSpPr>
              <a:spLocks/>
            </p:cNvSpPr>
            <p:nvPr/>
          </p:nvSpPr>
          <p:spPr bwMode="auto">
            <a:xfrm flipV="1">
              <a:off x="8328025" y="4048125"/>
              <a:ext cx="68263" cy="34925"/>
            </a:xfrm>
            <a:custGeom>
              <a:avLst/>
              <a:gdLst>
                <a:gd name="T0" fmla="*/ 0 w 272"/>
                <a:gd name="T1" fmla="*/ 128 h 143"/>
                <a:gd name="T2" fmla="*/ 272 w 272"/>
                <a:gd name="T3" fmla="*/ 143 h 143"/>
                <a:gd name="T4" fmla="*/ 251 w 272"/>
                <a:gd name="T5" fmla="*/ 0 h 143"/>
                <a:gd name="T6" fmla="*/ 4 w 272"/>
                <a:gd name="T7" fmla="*/ 88 h 143"/>
                <a:gd name="T8" fmla="*/ 0 w 272"/>
                <a:gd name="T9" fmla="*/ 128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43">
                  <a:moveTo>
                    <a:pt x="0" y="128"/>
                  </a:moveTo>
                  <a:cubicBezTo>
                    <a:pt x="91" y="129"/>
                    <a:pt x="181" y="133"/>
                    <a:pt x="272" y="143"/>
                  </a:cubicBezTo>
                  <a:cubicBezTo>
                    <a:pt x="267" y="107"/>
                    <a:pt x="256" y="36"/>
                    <a:pt x="251" y="0"/>
                  </a:cubicBezTo>
                  <a:cubicBezTo>
                    <a:pt x="201" y="97"/>
                    <a:pt x="92" y="74"/>
                    <a:pt x="4" y="88"/>
                  </a:cubicBezTo>
                  <a:lnTo>
                    <a:pt x="0" y="128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35" name="Freeform 114"/>
            <p:cNvSpPr>
              <a:spLocks/>
            </p:cNvSpPr>
            <p:nvPr/>
          </p:nvSpPr>
          <p:spPr bwMode="auto">
            <a:xfrm flipV="1">
              <a:off x="1038225" y="4102100"/>
              <a:ext cx="665163" cy="39688"/>
            </a:xfrm>
            <a:custGeom>
              <a:avLst/>
              <a:gdLst>
                <a:gd name="T0" fmla="*/ 27 w 2676"/>
                <a:gd name="T1" fmla="*/ 142 h 155"/>
                <a:gd name="T2" fmla="*/ 1225 w 2676"/>
                <a:gd name="T3" fmla="*/ 146 h 155"/>
                <a:gd name="T4" fmla="*/ 1336 w 2676"/>
                <a:gd name="T5" fmla="*/ 49 h 155"/>
                <a:gd name="T6" fmla="*/ 1446 w 2676"/>
                <a:gd name="T7" fmla="*/ 146 h 155"/>
                <a:gd name="T8" fmla="*/ 2647 w 2676"/>
                <a:gd name="T9" fmla="*/ 145 h 155"/>
                <a:gd name="T10" fmla="*/ 2676 w 2676"/>
                <a:gd name="T11" fmla="*/ 102 h 155"/>
                <a:gd name="T12" fmla="*/ 1546 w 2676"/>
                <a:gd name="T13" fmla="*/ 105 h 155"/>
                <a:gd name="T14" fmla="*/ 1337 w 2676"/>
                <a:gd name="T15" fmla="*/ 0 h 155"/>
                <a:gd name="T16" fmla="*/ 1125 w 2676"/>
                <a:gd name="T17" fmla="*/ 105 h 155"/>
                <a:gd name="T18" fmla="*/ 0 w 2676"/>
                <a:gd name="T19" fmla="*/ 104 h 155"/>
                <a:gd name="T20" fmla="*/ 27 w 2676"/>
                <a:gd name="T21" fmla="*/ 14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6" h="155">
                  <a:moveTo>
                    <a:pt x="27" y="142"/>
                  </a:moveTo>
                  <a:cubicBezTo>
                    <a:pt x="426" y="155"/>
                    <a:pt x="826" y="145"/>
                    <a:pt x="1225" y="146"/>
                  </a:cubicBezTo>
                  <a:cubicBezTo>
                    <a:pt x="1262" y="114"/>
                    <a:pt x="1299" y="81"/>
                    <a:pt x="1336" y="49"/>
                  </a:cubicBezTo>
                  <a:cubicBezTo>
                    <a:pt x="1373" y="81"/>
                    <a:pt x="1410" y="114"/>
                    <a:pt x="1446" y="146"/>
                  </a:cubicBezTo>
                  <a:cubicBezTo>
                    <a:pt x="1847" y="147"/>
                    <a:pt x="2247" y="151"/>
                    <a:pt x="2647" y="145"/>
                  </a:cubicBezTo>
                  <a:cubicBezTo>
                    <a:pt x="2654" y="134"/>
                    <a:pt x="2669" y="113"/>
                    <a:pt x="2676" y="102"/>
                  </a:cubicBezTo>
                  <a:cubicBezTo>
                    <a:pt x="2300" y="109"/>
                    <a:pt x="1923" y="105"/>
                    <a:pt x="1546" y="105"/>
                  </a:cubicBezTo>
                  <a:cubicBezTo>
                    <a:pt x="1459" y="117"/>
                    <a:pt x="1400" y="46"/>
                    <a:pt x="1337" y="0"/>
                  </a:cubicBezTo>
                  <a:cubicBezTo>
                    <a:pt x="1273" y="46"/>
                    <a:pt x="1212" y="116"/>
                    <a:pt x="1125" y="105"/>
                  </a:cubicBezTo>
                  <a:cubicBezTo>
                    <a:pt x="750" y="106"/>
                    <a:pt x="375" y="106"/>
                    <a:pt x="0" y="104"/>
                  </a:cubicBezTo>
                  <a:lnTo>
                    <a:pt x="27" y="142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37" name="Freeform 116"/>
            <p:cNvSpPr>
              <a:spLocks/>
            </p:cNvSpPr>
            <p:nvPr/>
          </p:nvSpPr>
          <p:spPr bwMode="auto">
            <a:xfrm flipV="1">
              <a:off x="2813050" y="4122738"/>
              <a:ext cx="80963" cy="12700"/>
            </a:xfrm>
            <a:custGeom>
              <a:avLst/>
              <a:gdLst>
                <a:gd name="T0" fmla="*/ 4 w 325"/>
                <a:gd name="T1" fmla="*/ 38 h 50"/>
                <a:gd name="T2" fmla="*/ 325 w 325"/>
                <a:gd name="T3" fmla="*/ 11 h 50"/>
                <a:gd name="T4" fmla="*/ 0 w 325"/>
                <a:gd name="T5" fmla="*/ 5 h 50"/>
                <a:gd name="T6" fmla="*/ 4 w 325"/>
                <a:gd name="T7" fmla="*/ 3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5" h="50">
                  <a:moveTo>
                    <a:pt x="4" y="38"/>
                  </a:moveTo>
                  <a:cubicBezTo>
                    <a:pt x="112" y="48"/>
                    <a:pt x="223" y="50"/>
                    <a:pt x="325" y="11"/>
                  </a:cubicBezTo>
                  <a:cubicBezTo>
                    <a:pt x="217" y="0"/>
                    <a:pt x="108" y="2"/>
                    <a:pt x="0" y="5"/>
                  </a:cubicBezTo>
                  <a:lnTo>
                    <a:pt x="4" y="38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38" name="Freeform 117"/>
            <p:cNvSpPr>
              <a:spLocks/>
            </p:cNvSpPr>
            <p:nvPr/>
          </p:nvSpPr>
          <p:spPr bwMode="auto">
            <a:xfrm flipV="1">
              <a:off x="990600" y="4130675"/>
              <a:ext cx="758825" cy="111125"/>
            </a:xfrm>
            <a:custGeom>
              <a:avLst/>
              <a:gdLst>
                <a:gd name="T0" fmla="*/ 40 w 3043"/>
                <a:gd name="T1" fmla="*/ 427 h 443"/>
                <a:gd name="T2" fmla="*/ 1381 w 3043"/>
                <a:gd name="T3" fmla="*/ 443 h 443"/>
                <a:gd name="T4" fmla="*/ 1523 w 3043"/>
                <a:gd name="T5" fmla="*/ 314 h 443"/>
                <a:gd name="T6" fmla="*/ 1663 w 3043"/>
                <a:gd name="T7" fmla="*/ 442 h 443"/>
                <a:gd name="T8" fmla="*/ 3009 w 3043"/>
                <a:gd name="T9" fmla="*/ 425 h 443"/>
                <a:gd name="T10" fmla="*/ 3043 w 3043"/>
                <a:gd name="T11" fmla="*/ 364 h 443"/>
                <a:gd name="T12" fmla="*/ 1704 w 3043"/>
                <a:gd name="T13" fmla="*/ 362 h 443"/>
                <a:gd name="T14" fmla="*/ 1980 w 3043"/>
                <a:gd name="T15" fmla="*/ 87 h 443"/>
                <a:gd name="T16" fmla="*/ 1886 w 3043"/>
                <a:gd name="T17" fmla="*/ 3 h 443"/>
                <a:gd name="T18" fmla="*/ 1623 w 3043"/>
                <a:gd name="T19" fmla="*/ 257 h 443"/>
                <a:gd name="T20" fmla="*/ 1522 w 3043"/>
                <a:gd name="T21" fmla="*/ 222 h 443"/>
                <a:gd name="T22" fmla="*/ 1403 w 3043"/>
                <a:gd name="T23" fmla="*/ 241 h 443"/>
                <a:gd name="T24" fmla="*/ 1149 w 3043"/>
                <a:gd name="T25" fmla="*/ 0 h 443"/>
                <a:gd name="T26" fmla="*/ 1068 w 3043"/>
                <a:gd name="T27" fmla="*/ 92 h 443"/>
                <a:gd name="T28" fmla="*/ 1343 w 3043"/>
                <a:gd name="T29" fmla="*/ 361 h 443"/>
                <a:gd name="T30" fmla="*/ 0 w 3043"/>
                <a:gd name="T31" fmla="*/ 363 h 443"/>
                <a:gd name="T32" fmla="*/ 40 w 3043"/>
                <a:gd name="T33" fmla="*/ 427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43" h="443">
                  <a:moveTo>
                    <a:pt x="40" y="427"/>
                  </a:moveTo>
                  <a:cubicBezTo>
                    <a:pt x="486" y="430"/>
                    <a:pt x="934" y="416"/>
                    <a:pt x="1381" y="443"/>
                  </a:cubicBezTo>
                  <a:cubicBezTo>
                    <a:pt x="1429" y="402"/>
                    <a:pt x="1476" y="358"/>
                    <a:pt x="1523" y="314"/>
                  </a:cubicBezTo>
                  <a:cubicBezTo>
                    <a:pt x="1569" y="357"/>
                    <a:pt x="1615" y="401"/>
                    <a:pt x="1663" y="442"/>
                  </a:cubicBezTo>
                  <a:cubicBezTo>
                    <a:pt x="2111" y="413"/>
                    <a:pt x="2561" y="433"/>
                    <a:pt x="3009" y="425"/>
                  </a:cubicBezTo>
                  <a:cubicBezTo>
                    <a:pt x="3018" y="410"/>
                    <a:pt x="3034" y="379"/>
                    <a:pt x="3043" y="364"/>
                  </a:cubicBezTo>
                  <a:cubicBezTo>
                    <a:pt x="2597" y="361"/>
                    <a:pt x="2150" y="364"/>
                    <a:pt x="1704" y="362"/>
                  </a:cubicBezTo>
                  <a:cubicBezTo>
                    <a:pt x="1798" y="272"/>
                    <a:pt x="1890" y="180"/>
                    <a:pt x="1980" y="87"/>
                  </a:cubicBezTo>
                  <a:cubicBezTo>
                    <a:pt x="1949" y="59"/>
                    <a:pt x="1918" y="31"/>
                    <a:pt x="1886" y="3"/>
                  </a:cubicBezTo>
                  <a:cubicBezTo>
                    <a:pt x="1799" y="88"/>
                    <a:pt x="1717" y="180"/>
                    <a:pt x="1623" y="257"/>
                  </a:cubicBezTo>
                  <a:cubicBezTo>
                    <a:pt x="1588" y="249"/>
                    <a:pt x="1555" y="237"/>
                    <a:pt x="1522" y="222"/>
                  </a:cubicBezTo>
                  <a:cubicBezTo>
                    <a:pt x="1485" y="231"/>
                    <a:pt x="1438" y="280"/>
                    <a:pt x="1403" y="241"/>
                  </a:cubicBezTo>
                  <a:cubicBezTo>
                    <a:pt x="1314" y="165"/>
                    <a:pt x="1237" y="77"/>
                    <a:pt x="1149" y="0"/>
                  </a:cubicBezTo>
                  <a:cubicBezTo>
                    <a:pt x="1129" y="23"/>
                    <a:pt x="1088" y="69"/>
                    <a:pt x="1068" y="92"/>
                  </a:cubicBezTo>
                  <a:cubicBezTo>
                    <a:pt x="1158" y="184"/>
                    <a:pt x="1249" y="274"/>
                    <a:pt x="1343" y="361"/>
                  </a:cubicBezTo>
                  <a:cubicBezTo>
                    <a:pt x="895" y="365"/>
                    <a:pt x="448" y="361"/>
                    <a:pt x="0" y="363"/>
                  </a:cubicBezTo>
                  <a:cubicBezTo>
                    <a:pt x="10" y="379"/>
                    <a:pt x="30" y="411"/>
                    <a:pt x="40" y="42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</p:grpSp>
      <p:grpSp>
        <p:nvGrpSpPr>
          <p:cNvPr id="181" name="Group 2"/>
          <p:cNvGrpSpPr>
            <a:grpSpLocks noChangeAspect="1"/>
          </p:cNvGrpSpPr>
          <p:nvPr/>
        </p:nvGrpSpPr>
        <p:grpSpPr bwMode="auto">
          <a:xfrm>
            <a:off x="8188612" y="8502052"/>
            <a:ext cx="868654" cy="669558"/>
            <a:chOff x="109898307" y="109270604"/>
            <a:chExt cx="2506034" cy="1936071"/>
          </a:xfrm>
          <a:solidFill>
            <a:schemeClr val="bg1"/>
          </a:solidFill>
        </p:grpSpPr>
        <p:sp>
          <p:nvSpPr>
            <p:cNvPr id="182" name="Freeform 4"/>
            <p:cNvSpPr>
              <a:spLocks/>
            </p:cNvSpPr>
            <p:nvPr/>
          </p:nvSpPr>
          <p:spPr bwMode="auto">
            <a:xfrm>
              <a:off x="110069909" y="109270604"/>
              <a:ext cx="174719" cy="198329"/>
            </a:xfrm>
            <a:custGeom>
              <a:avLst/>
              <a:gdLst>
                <a:gd name="T0" fmla="*/ 11 w 1850"/>
                <a:gd name="T1" fmla="*/ 1048 h 2100"/>
                <a:gd name="T2" fmla="*/ 1839 w 1850"/>
                <a:gd name="T3" fmla="*/ 0 h 2100"/>
                <a:gd name="T4" fmla="*/ 1850 w 1850"/>
                <a:gd name="T5" fmla="*/ 1021 h 2100"/>
                <a:gd name="T6" fmla="*/ 0 w 1850"/>
                <a:gd name="T7" fmla="*/ 2100 h 2100"/>
                <a:gd name="T8" fmla="*/ 11 w 1850"/>
                <a:gd name="T9" fmla="*/ 1048 h 2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0" h="2100">
                  <a:moveTo>
                    <a:pt x="11" y="1048"/>
                  </a:moveTo>
                  <a:cubicBezTo>
                    <a:pt x="624" y="700"/>
                    <a:pt x="1226" y="342"/>
                    <a:pt x="1839" y="0"/>
                  </a:cubicBezTo>
                  <a:cubicBezTo>
                    <a:pt x="1845" y="342"/>
                    <a:pt x="1850" y="684"/>
                    <a:pt x="1850" y="1021"/>
                  </a:cubicBezTo>
                  <a:cubicBezTo>
                    <a:pt x="1237" y="1384"/>
                    <a:pt x="619" y="1748"/>
                    <a:pt x="0" y="2100"/>
                  </a:cubicBezTo>
                  <a:cubicBezTo>
                    <a:pt x="6" y="1748"/>
                    <a:pt x="6" y="1400"/>
                    <a:pt x="11" y="1048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83" name="Freeform 5"/>
            <p:cNvSpPr>
              <a:spLocks/>
            </p:cNvSpPr>
            <p:nvPr/>
          </p:nvSpPr>
          <p:spPr bwMode="auto">
            <a:xfrm>
              <a:off x="109898401" y="109492638"/>
              <a:ext cx="1462349" cy="1517313"/>
            </a:xfrm>
            <a:custGeom>
              <a:avLst/>
              <a:gdLst>
                <a:gd name="T0" fmla="*/ 0 w 7742"/>
                <a:gd name="T1" fmla="*/ 547 h 8033"/>
                <a:gd name="T2" fmla="*/ 917 w 7742"/>
                <a:gd name="T3" fmla="*/ 0 h 8033"/>
                <a:gd name="T4" fmla="*/ 917 w 7742"/>
                <a:gd name="T5" fmla="*/ 4697 h 8033"/>
                <a:gd name="T6" fmla="*/ 3631 w 7742"/>
                <a:gd name="T7" fmla="*/ 4697 h 8033"/>
                <a:gd name="T8" fmla="*/ 3631 w 7742"/>
                <a:gd name="T9" fmla="*/ 2229 h 8033"/>
                <a:gd name="T10" fmla="*/ 7725 w 7742"/>
                <a:gd name="T11" fmla="*/ 2229 h 8033"/>
                <a:gd name="T12" fmla="*/ 7725 w 7742"/>
                <a:gd name="T13" fmla="*/ 3068 h 8033"/>
                <a:gd name="T14" fmla="*/ 4551 w 7742"/>
                <a:gd name="T15" fmla="*/ 3071 h 8033"/>
                <a:gd name="T16" fmla="*/ 4551 w 7742"/>
                <a:gd name="T17" fmla="*/ 4697 h 8033"/>
                <a:gd name="T18" fmla="*/ 7027 w 7742"/>
                <a:gd name="T19" fmla="*/ 4697 h 8033"/>
                <a:gd name="T20" fmla="*/ 7027 w 7742"/>
                <a:gd name="T21" fmla="*/ 5568 h 8033"/>
                <a:gd name="T22" fmla="*/ 4551 w 7742"/>
                <a:gd name="T23" fmla="*/ 5568 h 8033"/>
                <a:gd name="T24" fmla="*/ 4551 w 7742"/>
                <a:gd name="T25" fmla="*/ 7186 h 8033"/>
                <a:gd name="T26" fmla="*/ 7742 w 7742"/>
                <a:gd name="T27" fmla="*/ 7186 h 8033"/>
                <a:gd name="T28" fmla="*/ 7742 w 7742"/>
                <a:gd name="T29" fmla="*/ 8033 h 8033"/>
                <a:gd name="T30" fmla="*/ 3631 w 7742"/>
                <a:gd name="T31" fmla="*/ 8033 h 8033"/>
                <a:gd name="T32" fmla="*/ 3631 w 7742"/>
                <a:gd name="T33" fmla="*/ 5568 h 8033"/>
                <a:gd name="T34" fmla="*/ 0 w 7742"/>
                <a:gd name="T35" fmla="*/ 5568 h 8033"/>
                <a:gd name="T36" fmla="*/ 0 w 7742"/>
                <a:gd name="T37" fmla="*/ 547 h 8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42" h="8033">
                  <a:moveTo>
                    <a:pt x="0" y="547"/>
                  </a:moveTo>
                  <a:cubicBezTo>
                    <a:pt x="295" y="352"/>
                    <a:pt x="612" y="181"/>
                    <a:pt x="917" y="0"/>
                  </a:cubicBezTo>
                  <a:cubicBezTo>
                    <a:pt x="917" y="1567"/>
                    <a:pt x="917" y="3133"/>
                    <a:pt x="917" y="4697"/>
                  </a:cubicBezTo>
                  <a:cubicBezTo>
                    <a:pt x="1821" y="4697"/>
                    <a:pt x="2728" y="4697"/>
                    <a:pt x="3631" y="4697"/>
                  </a:cubicBezTo>
                  <a:cubicBezTo>
                    <a:pt x="3631" y="3875"/>
                    <a:pt x="3631" y="3052"/>
                    <a:pt x="3631" y="2229"/>
                  </a:cubicBezTo>
                  <a:cubicBezTo>
                    <a:pt x="4995" y="2229"/>
                    <a:pt x="6362" y="2229"/>
                    <a:pt x="7725" y="2229"/>
                  </a:cubicBezTo>
                  <a:cubicBezTo>
                    <a:pt x="7725" y="2508"/>
                    <a:pt x="7725" y="2790"/>
                    <a:pt x="7725" y="3068"/>
                  </a:cubicBezTo>
                  <a:cubicBezTo>
                    <a:pt x="6667" y="3071"/>
                    <a:pt x="5609" y="3068"/>
                    <a:pt x="4551" y="3071"/>
                  </a:cubicBezTo>
                  <a:cubicBezTo>
                    <a:pt x="4551" y="3612"/>
                    <a:pt x="4551" y="4156"/>
                    <a:pt x="4551" y="4697"/>
                  </a:cubicBezTo>
                  <a:cubicBezTo>
                    <a:pt x="5377" y="4700"/>
                    <a:pt x="6202" y="4697"/>
                    <a:pt x="7027" y="4697"/>
                  </a:cubicBezTo>
                  <a:cubicBezTo>
                    <a:pt x="7027" y="4989"/>
                    <a:pt x="7027" y="5279"/>
                    <a:pt x="7027" y="5568"/>
                  </a:cubicBezTo>
                  <a:cubicBezTo>
                    <a:pt x="6202" y="5568"/>
                    <a:pt x="5377" y="5568"/>
                    <a:pt x="4551" y="5568"/>
                  </a:cubicBezTo>
                  <a:cubicBezTo>
                    <a:pt x="4551" y="6107"/>
                    <a:pt x="4551" y="6645"/>
                    <a:pt x="4551" y="7186"/>
                  </a:cubicBezTo>
                  <a:cubicBezTo>
                    <a:pt x="5615" y="7186"/>
                    <a:pt x="6678" y="7186"/>
                    <a:pt x="7742" y="7186"/>
                  </a:cubicBezTo>
                  <a:cubicBezTo>
                    <a:pt x="7742" y="7468"/>
                    <a:pt x="7742" y="7749"/>
                    <a:pt x="7742" y="8033"/>
                  </a:cubicBezTo>
                  <a:cubicBezTo>
                    <a:pt x="6372" y="8033"/>
                    <a:pt x="5003" y="8033"/>
                    <a:pt x="3631" y="8033"/>
                  </a:cubicBezTo>
                  <a:cubicBezTo>
                    <a:pt x="3631" y="7211"/>
                    <a:pt x="3631" y="6391"/>
                    <a:pt x="3631" y="5568"/>
                  </a:cubicBezTo>
                  <a:cubicBezTo>
                    <a:pt x="2422" y="5568"/>
                    <a:pt x="1210" y="5568"/>
                    <a:pt x="0" y="5568"/>
                  </a:cubicBezTo>
                  <a:lnTo>
                    <a:pt x="0" y="547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84" name="Freeform 6"/>
            <p:cNvSpPr>
              <a:spLocks noEditPoints="1"/>
            </p:cNvSpPr>
            <p:nvPr/>
          </p:nvSpPr>
          <p:spPr bwMode="auto">
            <a:xfrm>
              <a:off x="111255919" y="109847553"/>
              <a:ext cx="1148422" cy="1212831"/>
            </a:xfrm>
            <a:custGeom>
              <a:avLst/>
              <a:gdLst>
                <a:gd name="T0" fmla="*/ 834 w 6080"/>
                <a:gd name="T1" fmla="*/ 1435 h 6421"/>
                <a:gd name="T2" fmla="*/ 4548 w 6080"/>
                <a:gd name="T3" fmla="*/ 680 h 6421"/>
                <a:gd name="T4" fmla="*/ 6080 w 6080"/>
                <a:gd name="T5" fmla="*/ 2948 h 6421"/>
                <a:gd name="T6" fmla="*/ 6080 w 6080"/>
                <a:gd name="T7" fmla="*/ 3495 h 6421"/>
                <a:gd name="T8" fmla="*/ 4256 w 6080"/>
                <a:gd name="T9" fmla="*/ 5912 h 6421"/>
                <a:gd name="T10" fmla="*/ 766 w 6080"/>
                <a:gd name="T11" fmla="*/ 4929 h 6421"/>
                <a:gd name="T12" fmla="*/ 834 w 6080"/>
                <a:gd name="T13" fmla="*/ 1435 h 6421"/>
                <a:gd name="T14" fmla="*/ 2584 w 6080"/>
                <a:gd name="T15" fmla="*/ 1289 h 6421"/>
                <a:gd name="T16" fmla="*/ 1110 w 6080"/>
                <a:gd name="T17" fmla="*/ 3056 h 6421"/>
                <a:gd name="T18" fmla="*/ 2278 w 6080"/>
                <a:gd name="T19" fmla="*/ 5051 h 6421"/>
                <a:gd name="T20" fmla="*/ 4554 w 6080"/>
                <a:gd name="T21" fmla="*/ 4680 h 6421"/>
                <a:gd name="T22" fmla="*/ 5014 w 6080"/>
                <a:gd name="T23" fmla="*/ 2417 h 6421"/>
                <a:gd name="T24" fmla="*/ 2584 w 6080"/>
                <a:gd name="T25" fmla="*/ 1289 h 6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80" h="6421">
                  <a:moveTo>
                    <a:pt x="834" y="1435"/>
                  </a:moveTo>
                  <a:cubicBezTo>
                    <a:pt x="1678" y="333"/>
                    <a:pt x="3339" y="0"/>
                    <a:pt x="4548" y="680"/>
                  </a:cubicBezTo>
                  <a:cubicBezTo>
                    <a:pt x="5398" y="1121"/>
                    <a:pt x="5969" y="2003"/>
                    <a:pt x="6080" y="2948"/>
                  </a:cubicBezTo>
                  <a:lnTo>
                    <a:pt x="6080" y="3495"/>
                  </a:lnTo>
                  <a:cubicBezTo>
                    <a:pt x="5966" y="4553"/>
                    <a:pt x="5252" y="5525"/>
                    <a:pt x="4256" y="5912"/>
                  </a:cubicBezTo>
                  <a:cubicBezTo>
                    <a:pt x="3047" y="6421"/>
                    <a:pt x="1529" y="6001"/>
                    <a:pt x="766" y="4929"/>
                  </a:cubicBezTo>
                  <a:cubicBezTo>
                    <a:pt x="0" y="3922"/>
                    <a:pt x="30" y="2412"/>
                    <a:pt x="834" y="1435"/>
                  </a:cubicBezTo>
                  <a:moveTo>
                    <a:pt x="2584" y="1289"/>
                  </a:moveTo>
                  <a:cubicBezTo>
                    <a:pt x="1794" y="1502"/>
                    <a:pt x="1169" y="2233"/>
                    <a:pt x="1110" y="3056"/>
                  </a:cubicBezTo>
                  <a:cubicBezTo>
                    <a:pt x="1026" y="3882"/>
                    <a:pt x="1526" y="4713"/>
                    <a:pt x="2278" y="5051"/>
                  </a:cubicBezTo>
                  <a:cubicBezTo>
                    <a:pt x="3020" y="5409"/>
                    <a:pt x="3964" y="5254"/>
                    <a:pt x="4554" y="4680"/>
                  </a:cubicBezTo>
                  <a:cubicBezTo>
                    <a:pt x="5165" y="4123"/>
                    <a:pt x="5363" y="3167"/>
                    <a:pt x="5014" y="2417"/>
                  </a:cubicBezTo>
                  <a:cubicBezTo>
                    <a:pt x="4627" y="1508"/>
                    <a:pt x="3528" y="1002"/>
                    <a:pt x="2584" y="1289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85" name="Freeform 7"/>
            <p:cNvSpPr>
              <a:spLocks/>
            </p:cNvSpPr>
            <p:nvPr/>
          </p:nvSpPr>
          <p:spPr bwMode="auto">
            <a:xfrm>
              <a:off x="110054137" y="110865171"/>
              <a:ext cx="115692" cy="129008"/>
            </a:xfrm>
            <a:custGeom>
              <a:avLst/>
              <a:gdLst>
                <a:gd name="T0" fmla="*/ 665 w 1225"/>
                <a:gd name="T1" fmla="*/ 0 h 1366"/>
                <a:gd name="T2" fmla="*/ 1024 w 1225"/>
                <a:gd name="T3" fmla="*/ 98 h 1366"/>
                <a:gd name="T4" fmla="*/ 1206 w 1225"/>
                <a:gd name="T5" fmla="*/ 391 h 1366"/>
                <a:gd name="T6" fmla="*/ 1048 w 1225"/>
                <a:gd name="T7" fmla="*/ 435 h 1366"/>
                <a:gd name="T8" fmla="*/ 916 w 1225"/>
                <a:gd name="T9" fmla="*/ 221 h 1366"/>
                <a:gd name="T10" fmla="*/ 665 w 1225"/>
                <a:gd name="T11" fmla="*/ 149 h 1366"/>
                <a:gd name="T12" fmla="*/ 304 w 1225"/>
                <a:gd name="T13" fmla="*/ 295 h 1366"/>
                <a:gd name="T14" fmla="*/ 182 w 1225"/>
                <a:gd name="T15" fmla="*/ 678 h 1366"/>
                <a:gd name="T16" fmla="*/ 241 w 1225"/>
                <a:gd name="T17" fmla="*/ 972 h 1366"/>
                <a:gd name="T18" fmla="*/ 416 w 1225"/>
                <a:gd name="T19" fmla="*/ 1149 h 1366"/>
                <a:gd name="T20" fmla="*/ 669 w 1225"/>
                <a:gd name="T21" fmla="*/ 1209 h 1366"/>
                <a:gd name="T22" fmla="*/ 1056 w 1225"/>
                <a:gd name="T23" fmla="*/ 1073 h 1366"/>
                <a:gd name="T24" fmla="*/ 1056 w 1225"/>
                <a:gd name="T25" fmla="*/ 827 h 1366"/>
                <a:gd name="T26" fmla="*/ 665 w 1225"/>
                <a:gd name="T27" fmla="*/ 827 h 1366"/>
                <a:gd name="T28" fmla="*/ 665 w 1225"/>
                <a:gd name="T29" fmla="*/ 670 h 1366"/>
                <a:gd name="T30" fmla="*/ 1225 w 1225"/>
                <a:gd name="T31" fmla="*/ 670 h 1366"/>
                <a:gd name="T32" fmla="*/ 1225 w 1225"/>
                <a:gd name="T33" fmla="*/ 1159 h 1366"/>
                <a:gd name="T34" fmla="*/ 678 w 1225"/>
                <a:gd name="T35" fmla="*/ 1366 h 1366"/>
                <a:gd name="T36" fmla="*/ 187 w 1225"/>
                <a:gd name="T37" fmla="*/ 1181 h 1366"/>
                <a:gd name="T38" fmla="*/ 0 w 1225"/>
                <a:gd name="T39" fmla="*/ 689 h 1366"/>
                <a:gd name="T40" fmla="*/ 77 w 1225"/>
                <a:gd name="T41" fmla="*/ 339 h 1366"/>
                <a:gd name="T42" fmla="*/ 302 w 1225"/>
                <a:gd name="T43" fmla="*/ 89 h 1366"/>
                <a:gd name="T44" fmla="*/ 665 w 1225"/>
                <a:gd name="T45" fmla="*/ 0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25" h="1366">
                  <a:moveTo>
                    <a:pt x="665" y="0"/>
                  </a:moveTo>
                  <a:cubicBezTo>
                    <a:pt x="814" y="0"/>
                    <a:pt x="934" y="32"/>
                    <a:pt x="1024" y="98"/>
                  </a:cubicBezTo>
                  <a:cubicBezTo>
                    <a:pt x="1114" y="163"/>
                    <a:pt x="1174" y="261"/>
                    <a:pt x="1206" y="391"/>
                  </a:cubicBezTo>
                  <a:lnTo>
                    <a:pt x="1048" y="435"/>
                  </a:lnTo>
                  <a:cubicBezTo>
                    <a:pt x="1024" y="340"/>
                    <a:pt x="979" y="269"/>
                    <a:pt x="916" y="221"/>
                  </a:cubicBezTo>
                  <a:cubicBezTo>
                    <a:pt x="852" y="173"/>
                    <a:pt x="768" y="149"/>
                    <a:pt x="665" y="149"/>
                  </a:cubicBezTo>
                  <a:cubicBezTo>
                    <a:pt x="506" y="149"/>
                    <a:pt x="385" y="198"/>
                    <a:pt x="304" y="295"/>
                  </a:cubicBezTo>
                  <a:cubicBezTo>
                    <a:pt x="223" y="393"/>
                    <a:pt x="182" y="520"/>
                    <a:pt x="182" y="678"/>
                  </a:cubicBezTo>
                  <a:cubicBezTo>
                    <a:pt x="182" y="796"/>
                    <a:pt x="202" y="893"/>
                    <a:pt x="241" y="972"/>
                  </a:cubicBezTo>
                  <a:cubicBezTo>
                    <a:pt x="281" y="1050"/>
                    <a:pt x="339" y="1109"/>
                    <a:pt x="416" y="1149"/>
                  </a:cubicBezTo>
                  <a:cubicBezTo>
                    <a:pt x="494" y="1189"/>
                    <a:pt x="578" y="1209"/>
                    <a:pt x="669" y="1209"/>
                  </a:cubicBezTo>
                  <a:cubicBezTo>
                    <a:pt x="807" y="1209"/>
                    <a:pt x="936" y="1163"/>
                    <a:pt x="1056" y="1073"/>
                  </a:cubicBezTo>
                  <a:lnTo>
                    <a:pt x="1056" y="827"/>
                  </a:lnTo>
                  <a:lnTo>
                    <a:pt x="665" y="827"/>
                  </a:lnTo>
                  <a:lnTo>
                    <a:pt x="665" y="670"/>
                  </a:lnTo>
                  <a:lnTo>
                    <a:pt x="1225" y="670"/>
                  </a:lnTo>
                  <a:lnTo>
                    <a:pt x="1225" y="1159"/>
                  </a:lnTo>
                  <a:cubicBezTo>
                    <a:pt x="1059" y="1297"/>
                    <a:pt x="876" y="1366"/>
                    <a:pt x="678" y="1366"/>
                  </a:cubicBezTo>
                  <a:cubicBezTo>
                    <a:pt x="475" y="1366"/>
                    <a:pt x="311" y="1305"/>
                    <a:pt x="187" y="1181"/>
                  </a:cubicBezTo>
                  <a:cubicBezTo>
                    <a:pt x="63" y="1058"/>
                    <a:pt x="0" y="893"/>
                    <a:pt x="0" y="689"/>
                  </a:cubicBezTo>
                  <a:cubicBezTo>
                    <a:pt x="0" y="564"/>
                    <a:pt x="26" y="447"/>
                    <a:pt x="77" y="339"/>
                  </a:cubicBezTo>
                  <a:cubicBezTo>
                    <a:pt x="128" y="231"/>
                    <a:pt x="203" y="148"/>
                    <a:pt x="302" y="89"/>
                  </a:cubicBezTo>
                  <a:cubicBezTo>
                    <a:pt x="401" y="29"/>
                    <a:pt x="522" y="0"/>
                    <a:pt x="66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86" name="Freeform 8"/>
            <p:cNvSpPr>
              <a:spLocks noEditPoints="1"/>
            </p:cNvSpPr>
            <p:nvPr/>
          </p:nvSpPr>
          <p:spPr bwMode="auto">
            <a:xfrm>
              <a:off x="109898307" y="110867532"/>
              <a:ext cx="103131" cy="125136"/>
            </a:xfrm>
            <a:custGeom>
              <a:avLst/>
              <a:gdLst>
                <a:gd name="T0" fmla="*/ 0 w 1092"/>
                <a:gd name="T1" fmla="*/ 0 h 1325"/>
                <a:gd name="T2" fmla="*/ 456 w 1092"/>
                <a:gd name="T3" fmla="*/ 0 h 1325"/>
                <a:gd name="T4" fmla="*/ 662 w 1092"/>
                <a:gd name="T5" fmla="*/ 12 h 1325"/>
                <a:gd name="T6" fmla="*/ 828 w 1092"/>
                <a:gd name="T7" fmla="*/ 72 h 1325"/>
                <a:gd name="T8" fmla="*/ 966 w 1092"/>
                <a:gd name="T9" fmla="*/ 202 h 1325"/>
                <a:gd name="T10" fmla="*/ 1058 w 1092"/>
                <a:gd name="T11" fmla="*/ 393 h 1325"/>
                <a:gd name="T12" fmla="*/ 1092 w 1092"/>
                <a:gd name="T13" fmla="*/ 655 h 1325"/>
                <a:gd name="T14" fmla="*/ 953 w 1092"/>
                <a:gd name="T15" fmla="*/ 1136 h 1325"/>
                <a:gd name="T16" fmla="*/ 476 w 1092"/>
                <a:gd name="T17" fmla="*/ 1325 h 1325"/>
                <a:gd name="T18" fmla="*/ 0 w 1092"/>
                <a:gd name="T19" fmla="*/ 1325 h 1325"/>
                <a:gd name="T20" fmla="*/ 0 w 1092"/>
                <a:gd name="T21" fmla="*/ 0 h 1325"/>
                <a:gd name="T22" fmla="*/ 175 w 1092"/>
                <a:gd name="T23" fmla="*/ 157 h 1325"/>
                <a:gd name="T24" fmla="*/ 175 w 1092"/>
                <a:gd name="T25" fmla="*/ 1168 h 1325"/>
                <a:gd name="T26" fmla="*/ 458 w 1092"/>
                <a:gd name="T27" fmla="*/ 1168 h 1325"/>
                <a:gd name="T28" fmla="*/ 613 w 1092"/>
                <a:gd name="T29" fmla="*/ 1157 h 1325"/>
                <a:gd name="T30" fmla="*/ 750 w 1092"/>
                <a:gd name="T31" fmla="*/ 1098 h 1325"/>
                <a:gd name="T32" fmla="*/ 866 w 1092"/>
                <a:gd name="T33" fmla="*/ 941 h 1325"/>
                <a:gd name="T34" fmla="*/ 912 w 1092"/>
                <a:gd name="T35" fmla="*/ 651 h 1325"/>
                <a:gd name="T36" fmla="*/ 894 w 1092"/>
                <a:gd name="T37" fmla="*/ 466 h 1325"/>
                <a:gd name="T38" fmla="*/ 830 w 1092"/>
                <a:gd name="T39" fmla="*/ 308 h 1325"/>
                <a:gd name="T40" fmla="*/ 721 w 1092"/>
                <a:gd name="T41" fmla="*/ 205 h 1325"/>
                <a:gd name="T42" fmla="*/ 602 w 1092"/>
                <a:gd name="T43" fmla="*/ 164 h 1325"/>
                <a:gd name="T44" fmla="*/ 453 w 1092"/>
                <a:gd name="T45" fmla="*/ 157 h 1325"/>
                <a:gd name="T46" fmla="*/ 175 w 1092"/>
                <a:gd name="T47" fmla="*/ 157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92" h="1325">
                  <a:moveTo>
                    <a:pt x="0" y="0"/>
                  </a:moveTo>
                  <a:lnTo>
                    <a:pt x="456" y="0"/>
                  </a:lnTo>
                  <a:cubicBezTo>
                    <a:pt x="536" y="0"/>
                    <a:pt x="605" y="4"/>
                    <a:pt x="662" y="12"/>
                  </a:cubicBezTo>
                  <a:cubicBezTo>
                    <a:pt x="720" y="20"/>
                    <a:pt x="775" y="40"/>
                    <a:pt x="828" y="72"/>
                  </a:cubicBezTo>
                  <a:cubicBezTo>
                    <a:pt x="880" y="103"/>
                    <a:pt x="926" y="147"/>
                    <a:pt x="966" y="202"/>
                  </a:cubicBezTo>
                  <a:cubicBezTo>
                    <a:pt x="1005" y="258"/>
                    <a:pt x="1036" y="321"/>
                    <a:pt x="1058" y="393"/>
                  </a:cubicBezTo>
                  <a:cubicBezTo>
                    <a:pt x="1081" y="465"/>
                    <a:pt x="1092" y="553"/>
                    <a:pt x="1092" y="655"/>
                  </a:cubicBezTo>
                  <a:cubicBezTo>
                    <a:pt x="1092" y="850"/>
                    <a:pt x="1046" y="1011"/>
                    <a:pt x="953" y="1136"/>
                  </a:cubicBezTo>
                  <a:cubicBezTo>
                    <a:pt x="861" y="1262"/>
                    <a:pt x="702" y="1325"/>
                    <a:pt x="476" y="1325"/>
                  </a:cubicBezTo>
                  <a:lnTo>
                    <a:pt x="0" y="1325"/>
                  </a:lnTo>
                  <a:lnTo>
                    <a:pt x="0" y="0"/>
                  </a:lnTo>
                  <a:close/>
                  <a:moveTo>
                    <a:pt x="175" y="157"/>
                  </a:moveTo>
                  <a:lnTo>
                    <a:pt x="175" y="1168"/>
                  </a:lnTo>
                  <a:lnTo>
                    <a:pt x="458" y="1168"/>
                  </a:lnTo>
                  <a:cubicBezTo>
                    <a:pt x="516" y="1168"/>
                    <a:pt x="567" y="1164"/>
                    <a:pt x="613" y="1157"/>
                  </a:cubicBezTo>
                  <a:cubicBezTo>
                    <a:pt x="658" y="1149"/>
                    <a:pt x="704" y="1130"/>
                    <a:pt x="750" y="1098"/>
                  </a:cubicBezTo>
                  <a:cubicBezTo>
                    <a:pt x="797" y="1066"/>
                    <a:pt x="835" y="1014"/>
                    <a:pt x="866" y="941"/>
                  </a:cubicBezTo>
                  <a:cubicBezTo>
                    <a:pt x="897" y="868"/>
                    <a:pt x="912" y="771"/>
                    <a:pt x="912" y="651"/>
                  </a:cubicBezTo>
                  <a:cubicBezTo>
                    <a:pt x="912" y="585"/>
                    <a:pt x="906" y="523"/>
                    <a:pt x="894" y="466"/>
                  </a:cubicBezTo>
                  <a:cubicBezTo>
                    <a:pt x="883" y="408"/>
                    <a:pt x="861" y="356"/>
                    <a:pt x="830" y="308"/>
                  </a:cubicBezTo>
                  <a:cubicBezTo>
                    <a:pt x="798" y="261"/>
                    <a:pt x="762" y="227"/>
                    <a:pt x="721" y="205"/>
                  </a:cubicBezTo>
                  <a:cubicBezTo>
                    <a:pt x="680" y="183"/>
                    <a:pt x="640" y="169"/>
                    <a:pt x="602" y="164"/>
                  </a:cubicBezTo>
                  <a:cubicBezTo>
                    <a:pt x="563" y="159"/>
                    <a:pt x="513" y="157"/>
                    <a:pt x="453" y="157"/>
                  </a:cubicBezTo>
                  <a:lnTo>
                    <a:pt x="175" y="15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87" name="Rectangle 9"/>
            <p:cNvSpPr>
              <a:spLocks noChangeArrowheads="1"/>
            </p:cNvSpPr>
            <p:nvPr/>
          </p:nvSpPr>
          <p:spPr bwMode="auto">
            <a:xfrm>
              <a:off x="110017965" y="110867532"/>
              <a:ext cx="17283" cy="125136"/>
            </a:xfrm>
            <a:prstGeom prst="rect">
              <a:avLst/>
            </a:prstGeom>
            <a:grpFill/>
            <a:ln w="9525" algn="in">
              <a:noFill/>
              <a:miter lim="800000"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88" name="Rectangle 10"/>
            <p:cNvSpPr>
              <a:spLocks noChangeArrowheads="1"/>
            </p:cNvSpPr>
            <p:nvPr/>
          </p:nvSpPr>
          <p:spPr bwMode="auto">
            <a:xfrm>
              <a:off x="110187962" y="110867532"/>
              <a:ext cx="17283" cy="125136"/>
            </a:xfrm>
            <a:prstGeom prst="rect">
              <a:avLst/>
            </a:prstGeom>
            <a:grpFill/>
            <a:ln w="9525" algn="in">
              <a:noFill/>
              <a:miter lim="800000"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89" name="Freeform 11"/>
            <p:cNvSpPr>
              <a:spLocks/>
            </p:cNvSpPr>
            <p:nvPr/>
          </p:nvSpPr>
          <p:spPr bwMode="auto">
            <a:xfrm>
              <a:off x="110218656" y="110867532"/>
              <a:ext cx="99165" cy="125136"/>
            </a:xfrm>
            <a:custGeom>
              <a:avLst/>
              <a:gdLst>
                <a:gd name="T0" fmla="*/ 0 w 99165"/>
                <a:gd name="T1" fmla="*/ 0 h 125136"/>
                <a:gd name="T2" fmla="*/ 99165 w 99165"/>
                <a:gd name="T3" fmla="*/ 0 h 125136"/>
                <a:gd name="T4" fmla="*/ 99165 w 99165"/>
                <a:gd name="T5" fmla="*/ 14828 h 125136"/>
                <a:gd name="T6" fmla="*/ 57799 w 99165"/>
                <a:gd name="T7" fmla="*/ 14828 h 125136"/>
                <a:gd name="T8" fmla="*/ 57799 w 99165"/>
                <a:gd name="T9" fmla="*/ 125136 h 125136"/>
                <a:gd name="T10" fmla="*/ 41082 w 99165"/>
                <a:gd name="T11" fmla="*/ 125136 h 125136"/>
                <a:gd name="T12" fmla="*/ 41082 w 99165"/>
                <a:gd name="T13" fmla="*/ 14828 h 125136"/>
                <a:gd name="T14" fmla="*/ 0 w 99165"/>
                <a:gd name="T15" fmla="*/ 14828 h 125136"/>
                <a:gd name="T16" fmla="*/ 0 w 99165"/>
                <a:gd name="T17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165" h="125136">
                  <a:moveTo>
                    <a:pt x="0" y="0"/>
                  </a:moveTo>
                  <a:lnTo>
                    <a:pt x="99165" y="0"/>
                  </a:lnTo>
                  <a:lnTo>
                    <a:pt x="99165" y="14828"/>
                  </a:lnTo>
                  <a:lnTo>
                    <a:pt x="57799" y="14828"/>
                  </a:lnTo>
                  <a:lnTo>
                    <a:pt x="57799" y="125136"/>
                  </a:lnTo>
                  <a:lnTo>
                    <a:pt x="41082" y="125136"/>
                  </a:lnTo>
                  <a:lnTo>
                    <a:pt x="41082" y="14828"/>
                  </a:lnTo>
                  <a:lnTo>
                    <a:pt x="0" y="148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90" name="Freeform 12"/>
            <p:cNvSpPr>
              <a:spLocks noEditPoints="1"/>
            </p:cNvSpPr>
            <p:nvPr/>
          </p:nvSpPr>
          <p:spPr bwMode="auto">
            <a:xfrm>
              <a:off x="110313854" y="110867532"/>
              <a:ext cx="116542" cy="125136"/>
            </a:xfrm>
            <a:custGeom>
              <a:avLst/>
              <a:gdLst>
                <a:gd name="T0" fmla="*/ 507 w 1234"/>
                <a:gd name="T1" fmla="*/ 0 h 1325"/>
                <a:gd name="T2" fmla="*/ 695 w 1234"/>
                <a:gd name="T3" fmla="*/ 0 h 1325"/>
                <a:gd name="T4" fmla="*/ 1234 w 1234"/>
                <a:gd name="T5" fmla="*/ 1325 h 1325"/>
                <a:gd name="T6" fmla="*/ 1037 w 1234"/>
                <a:gd name="T7" fmla="*/ 1325 h 1325"/>
                <a:gd name="T8" fmla="*/ 882 w 1234"/>
                <a:gd name="T9" fmla="*/ 922 h 1325"/>
                <a:gd name="T10" fmla="*/ 331 w 1234"/>
                <a:gd name="T11" fmla="*/ 922 h 1325"/>
                <a:gd name="T12" fmla="*/ 185 w 1234"/>
                <a:gd name="T13" fmla="*/ 1325 h 1325"/>
                <a:gd name="T14" fmla="*/ 0 w 1234"/>
                <a:gd name="T15" fmla="*/ 1325 h 1325"/>
                <a:gd name="T16" fmla="*/ 507 w 1234"/>
                <a:gd name="T17" fmla="*/ 0 h 1325"/>
                <a:gd name="T18" fmla="*/ 596 w 1234"/>
                <a:gd name="T19" fmla="*/ 138 h 1325"/>
                <a:gd name="T20" fmla="*/ 528 w 1234"/>
                <a:gd name="T21" fmla="*/ 386 h 1325"/>
                <a:gd name="T22" fmla="*/ 380 w 1234"/>
                <a:gd name="T23" fmla="*/ 783 h 1325"/>
                <a:gd name="T24" fmla="*/ 829 w 1234"/>
                <a:gd name="T25" fmla="*/ 783 h 1325"/>
                <a:gd name="T26" fmla="*/ 646 w 1234"/>
                <a:gd name="T27" fmla="*/ 294 h 1325"/>
                <a:gd name="T28" fmla="*/ 600 w 1234"/>
                <a:gd name="T29" fmla="*/ 138 h 1325"/>
                <a:gd name="T30" fmla="*/ 596 w 1234"/>
                <a:gd name="T31" fmla="*/ 138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34" h="1325">
                  <a:moveTo>
                    <a:pt x="507" y="0"/>
                  </a:moveTo>
                  <a:lnTo>
                    <a:pt x="695" y="0"/>
                  </a:lnTo>
                  <a:lnTo>
                    <a:pt x="1234" y="1325"/>
                  </a:lnTo>
                  <a:lnTo>
                    <a:pt x="1037" y="1325"/>
                  </a:lnTo>
                  <a:lnTo>
                    <a:pt x="882" y="922"/>
                  </a:lnTo>
                  <a:lnTo>
                    <a:pt x="331" y="922"/>
                  </a:lnTo>
                  <a:lnTo>
                    <a:pt x="185" y="1325"/>
                  </a:lnTo>
                  <a:lnTo>
                    <a:pt x="0" y="1325"/>
                  </a:lnTo>
                  <a:lnTo>
                    <a:pt x="507" y="0"/>
                  </a:lnTo>
                  <a:close/>
                  <a:moveTo>
                    <a:pt x="596" y="138"/>
                  </a:moveTo>
                  <a:cubicBezTo>
                    <a:pt x="579" y="227"/>
                    <a:pt x="556" y="310"/>
                    <a:pt x="528" y="386"/>
                  </a:cubicBezTo>
                  <a:lnTo>
                    <a:pt x="380" y="783"/>
                  </a:lnTo>
                  <a:lnTo>
                    <a:pt x="829" y="783"/>
                  </a:lnTo>
                  <a:cubicBezTo>
                    <a:pt x="721" y="496"/>
                    <a:pt x="660" y="333"/>
                    <a:pt x="646" y="294"/>
                  </a:cubicBezTo>
                  <a:cubicBezTo>
                    <a:pt x="632" y="255"/>
                    <a:pt x="617" y="203"/>
                    <a:pt x="600" y="138"/>
                  </a:cubicBezTo>
                  <a:lnTo>
                    <a:pt x="596" y="13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91" name="Freeform 13"/>
            <p:cNvSpPr>
              <a:spLocks/>
            </p:cNvSpPr>
            <p:nvPr/>
          </p:nvSpPr>
          <p:spPr bwMode="auto">
            <a:xfrm>
              <a:off x="110435874" y="110867532"/>
              <a:ext cx="77915" cy="125136"/>
            </a:xfrm>
            <a:custGeom>
              <a:avLst/>
              <a:gdLst>
                <a:gd name="T0" fmla="*/ 0 w 77915"/>
                <a:gd name="T1" fmla="*/ 0 h 125136"/>
                <a:gd name="T2" fmla="*/ 16527 w 77915"/>
                <a:gd name="T3" fmla="*/ 0 h 125136"/>
                <a:gd name="T4" fmla="*/ 16527 w 77915"/>
                <a:gd name="T5" fmla="*/ 110309 h 125136"/>
                <a:gd name="T6" fmla="*/ 77915 w 77915"/>
                <a:gd name="T7" fmla="*/ 110309 h 125136"/>
                <a:gd name="T8" fmla="*/ 77915 w 77915"/>
                <a:gd name="T9" fmla="*/ 125136 h 125136"/>
                <a:gd name="T10" fmla="*/ 0 w 77915"/>
                <a:gd name="T11" fmla="*/ 125136 h 125136"/>
                <a:gd name="T12" fmla="*/ 0 w 77915"/>
                <a:gd name="T13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915" h="125136">
                  <a:moveTo>
                    <a:pt x="0" y="0"/>
                  </a:moveTo>
                  <a:lnTo>
                    <a:pt x="16527" y="0"/>
                  </a:lnTo>
                  <a:lnTo>
                    <a:pt x="16527" y="110309"/>
                  </a:lnTo>
                  <a:lnTo>
                    <a:pt x="77915" y="110309"/>
                  </a:lnTo>
                  <a:lnTo>
                    <a:pt x="77915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92" name="Freeform 14"/>
            <p:cNvSpPr>
              <a:spLocks noEditPoints="1"/>
            </p:cNvSpPr>
            <p:nvPr/>
          </p:nvSpPr>
          <p:spPr bwMode="auto">
            <a:xfrm>
              <a:off x="110374486" y="111077667"/>
              <a:ext cx="119659" cy="129008"/>
            </a:xfrm>
            <a:custGeom>
              <a:avLst/>
              <a:gdLst>
                <a:gd name="T0" fmla="*/ 635 w 1267"/>
                <a:gd name="T1" fmla="*/ 0 h 1366"/>
                <a:gd name="T2" fmla="*/ 1090 w 1267"/>
                <a:gd name="T3" fmla="*/ 188 h 1366"/>
                <a:gd name="T4" fmla="*/ 1267 w 1267"/>
                <a:gd name="T5" fmla="*/ 685 h 1366"/>
                <a:gd name="T6" fmla="*/ 1089 w 1267"/>
                <a:gd name="T7" fmla="*/ 1179 h 1366"/>
                <a:gd name="T8" fmla="*/ 635 w 1267"/>
                <a:gd name="T9" fmla="*/ 1366 h 1366"/>
                <a:gd name="T10" fmla="*/ 174 w 1267"/>
                <a:gd name="T11" fmla="*/ 1173 h 1366"/>
                <a:gd name="T12" fmla="*/ 0 w 1267"/>
                <a:gd name="T13" fmla="*/ 699 h 1366"/>
                <a:gd name="T14" fmla="*/ 177 w 1267"/>
                <a:gd name="T15" fmla="*/ 187 h 1366"/>
                <a:gd name="T16" fmla="*/ 635 w 1267"/>
                <a:gd name="T17" fmla="*/ 0 h 1366"/>
                <a:gd name="T18" fmla="*/ 637 w 1267"/>
                <a:gd name="T19" fmla="*/ 149 h 1366"/>
                <a:gd name="T20" fmla="*/ 310 w 1267"/>
                <a:gd name="T21" fmla="*/ 286 h 1366"/>
                <a:gd name="T22" fmla="*/ 182 w 1267"/>
                <a:gd name="T23" fmla="*/ 703 h 1366"/>
                <a:gd name="T24" fmla="*/ 307 w 1267"/>
                <a:gd name="T25" fmla="*/ 1075 h 1366"/>
                <a:gd name="T26" fmla="*/ 633 w 1267"/>
                <a:gd name="T27" fmla="*/ 1217 h 1366"/>
                <a:gd name="T28" fmla="*/ 959 w 1267"/>
                <a:gd name="T29" fmla="*/ 1076 h 1366"/>
                <a:gd name="T30" fmla="*/ 1085 w 1267"/>
                <a:gd name="T31" fmla="*/ 685 h 1366"/>
                <a:gd name="T32" fmla="*/ 958 w 1267"/>
                <a:gd name="T33" fmla="*/ 288 h 1366"/>
                <a:gd name="T34" fmla="*/ 637 w 1267"/>
                <a:gd name="T35" fmla="*/ 149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67" h="1366">
                  <a:moveTo>
                    <a:pt x="635" y="0"/>
                  </a:moveTo>
                  <a:cubicBezTo>
                    <a:pt x="820" y="0"/>
                    <a:pt x="972" y="63"/>
                    <a:pt x="1090" y="188"/>
                  </a:cubicBezTo>
                  <a:cubicBezTo>
                    <a:pt x="1208" y="314"/>
                    <a:pt x="1267" y="479"/>
                    <a:pt x="1267" y="685"/>
                  </a:cubicBezTo>
                  <a:cubicBezTo>
                    <a:pt x="1267" y="890"/>
                    <a:pt x="1208" y="1055"/>
                    <a:pt x="1089" y="1179"/>
                  </a:cubicBezTo>
                  <a:cubicBezTo>
                    <a:pt x="970" y="1304"/>
                    <a:pt x="819" y="1366"/>
                    <a:pt x="635" y="1366"/>
                  </a:cubicBezTo>
                  <a:cubicBezTo>
                    <a:pt x="444" y="1366"/>
                    <a:pt x="291" y="1302"/>
                    <a:pt x="174" y="1173"/>
                  </a:cubicBezTo>
                  <a:cubicBezTo>
                    <a:pt x="58" y="1043"/>
                    <a:pt x="0" y="886"/>
                    <a:pt x="0" y="699"/>
                  </a:cubicBezTo>
                  <a:cubicBezTo>
                    <a:pt x="0" y="482"/>
                    <a:pt x="59" y="312"/>
                    <a:pt x="177" y="187"/>
                  </a:cubicBezTo>
                  <a:cubicBezTo>
                    <a:pt x="294" y="62"/>
                    <a:pt x="447" y="0"/>
                    <a:pt x="635" y="0"/>
                  </a:cubicBezTo>
                  <a:close/>
                  <a:moveTo>
                    <a:pt x="637" y="149"/>
                  </a:moveTo>
                  <a:cubicBezTo>
                    <a:pt x="504" y="149"/>
                    <a:pt x="395" y="195"/>
                    <a:pt x="310" y="286"/>
                  </a:cubicBezTo>
                  <a:cubicBezTo>
                    <a:pt x="224" y="376"/>
                    <a:pt x="182" y="515"/>
                    <a:pt x="182" y="703"/>
                  </a:cubicBezTo>
                  <a:cubicBezTo>
                    <a:pt x="182" y="856"/>
                    <a:pt x="223" y="980"/>
                    <a:pt x="307" y="1075"/>
                  </a:cubicBezTo>
                  <a:cubicBezTo>
                    <a:pt x="391" y="1169"/>
                    <a:pt x="499" y="1217"/>
                    <a:pt x="633" y="1217"/>
                  </a:cubicBezTo>
                  <a:cubicBezTo>
                    <a:pt x="767" y="1217"/>
                    <a:pt x="876" y="1170"/>
                    <a:pt x="959" y="1076"/>
                  </a:cubicBezTo>
                  <a:cubicBezTo>
                    <a:pt x="1043" y="982"/>
                    <a:pt x="1085" y="852"/>
                    <a:pt x="1085" y="685"/>
                  </a:cubicBezTo>
                  <a:cubicBezTo>
                    <a:pt x="1085" y="513"/>
                    <a:pt x="1043" y="381"/>
                    <a:pt x="958" y="288"/>
                  </a:cubicBezTo>
                  <a:cubicBezTo>
                    <a:pt x="872" y="196"/>
                    <a:pt x="765" y="149"/>
                    <a:pt x="637" y="14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93" name="Freeform 15"/>
            <p:cNvSpPr>
              <a:spLocks/>
            </p:cNvSpPr>
            <p:nvPr/>
          </p:nvSpPr>
          <p:spPr bwMode="auto">
            <a:xfrm>
              <a:off x="109898307" y="111080028"/>
              <a:ext cx="98409" cy="125136"/>
            </a:xfrm>
            <a:custGeom>
              <a:avLst/>
              <a:gdLst>
                <a:gd name="T0" fmla="*/ 0 w 98409"/>
                <a:gd name="T1" fmla="*/ 0 h 125136"/>
                <a:gd name="T2" fmla="*/ 16905 w 98409"/>
                <a:gd name="T3" fmla="*/ 0 h 125136"/>
                <a:gd name="T4" fmla="*/ 82259 w 98409"/>
                <a:gd name="T5" fmla="*/ 98220 h 125136"/>
                <a:gd name="T6" fmla="*/ 82637 w 98409"/>
                <a:gd name="T7" fmla="*/ 98220 h 125136"/>
                <a:gd name="T8" fmla="*/ 82637 w 98409"/>
                <a:gd name="T9" fmla="*/ 0 h 125136"/>
                <a:gd name="T10" fmla="*/ 98409 w 98409"/>
                <a:gd name="T11" fmla="*/ 0 h 125136"/>
                <a:gd name="T12" fmla="*/ 98409 w 98409"/>
                <a:gd name="T13" fmla="*/ 125136 h 125136"/>
                <a:gd name="T14" fmla="*/ 81409 w 98409"/>
                <a:gd name="T15" fmla="*/ 125136 h 125136"/>
                <a:gd name="T16" fmla="*/ 16055 w 98409"/>
                <a:gd name="T17" fmla="*/ 26916 h 125136"/>
                <a:gd name="T18" fmla="*/ 15772 w 98409"/>
                <a:gd name="T19" fmla="*/ 26916 h 125136"/>
                <a:gd name="T20" fmla="*/ 15772 w 98409"/>
                <a:gd name="T21" fmla="*/ 125136 h 125136"/>
                <a:gd name="T22" fmla="*/ 0 w 98409"/>
                <a:gd name="T23" fmla="*/ 125136 h 125136"/>
                <a:gd name="T24" fmla="*/ 0 w 98409"/>
                <a:gd name="T25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409" h="125136">
                  <a:moveTo>
                    <a:pt x="0" y="0"/>
                  </a:moveTo>
                  <a:lnTo>
                    <a:pt x="16905" y="0"/>
                  </a:lnTo>
                  <a:lnTo>
                    <a:pt x="82259" y="98220"/>
                  </a:lnTo>
                  <a:lnTo>
                    <a:pt x="82637" y="98220"/>
                  </a:lnTo>
                  <a:lnTo>
                    <a:pt x="82637" y="0"/>
                  </a:lnTo>
                  <a:lnTo>
                    <a:pt x="98409" y="0"/>
                  </a:lnTo>
                  <a:lnTo>
                    <a:pt x="98409" y="125136"/>
                  </a:lnTo>
                  <a:lnTo>
                    <a:pt x="81409" y="125136"/>
                  </a:lnTo>
                  <a:lnTo>
                    <a:pt x="16055" y="26916"/>
                  </a:lnTo>
                  <a:lnTo>
                    <a:pt x="15772" y="26916"/>
                  </a:lnTo>
                  <a:lnTo>
                    <a:pt x="15772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94" name="Freeform 16"/>
            <p:cNvSpPr>
              <a:spLocks/>
            </p:cNvSpPr>
            <p:nvPr/>
          </p:nvSpPr>
          <p:spPr bwMode="auto">
            <a:xfrm>
              <a:off x="110016360" y="111080028"/>
              <a:ext cx="92931" cy="125136"/>
            </a:xfrm>
            <a:custGeom>
              <a:avLst/>
              <a:gdLst>
                <a:gd name="T0" fmla="*/ 0 w 92931"/>
                <a:gd name="T1" fmla="*/ 0 h 125136"/>
                <a:gd name="T2" fmla="*/ 90004 w 92931"/>
                <a:gd name="T3" fmla="*/ 0 h 125136"/>
                <a:gd name="T4" fmla="*/ 90004 w 92931"/>
                <a:gd name="T5" fmla="*/ 14827 h 125136"/>
                <a:gd name="T6" fmla="*/ 16527 w 92931"/>
                <a:gd name="T7" fmla="*/ 14827 h 125136"/>
                <a:gd name="T8" fmla="*/ 16527 w 92931"/>
                <a:gd name="T9" fmla="*/ 53076 h 125136"/>
                <a:gd name="T10" fmla="*/ 85282 w 92931"/>
                <a:gd name="T11" fmla="*/ 53076 h 125136"/>
                <a:gd name="T12" fmla="*/ 85282 w 92931"/>
                <a:gd name="T13" fmla="*/ 67904 h 125136"/>
                <a:gd name="T14" fmla="*/ 16527 w 92931"/>
                <a:gd name="T15" fmla="*/ 67904 h 125136"/>
                <a:gd name="T16" fmla="*/ 16527 w 92931"/>
                <a:gd name="T17" fmla="*/ 110309 h 125136"/>
                <a:gd name="T18" fmla="*/ 92931 w 92931"/>
                <a:gd name="T19" fmla="*/ 110309 h 125136"/>
                <a:gd name="T20" fmla="*/ 92931 w 92931"/>
                <a:gd name="T21" fmla="*/ 125136 h 125136"/>
                <a:gd name="T22" fmla="*/ 0 w 92931"/>
                <a:gd name="T23" fmla="*/ 125136 h 125136"/>
                <a:gd name="T24" fmla="*/ 0 w 92931"/>
                <a:gd name="T25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931" h="125136">
                  <a:moveTo>
                    <a:pt x="0" y="0"/>
                  </a:moveTo>
                  <a:lnTo>
                    <a:pt x="90004" y="0"/>
                  </a:lnTo>
                  <a:lnTo>
                    <a:pt x="90004" y="14827"/>
                  </a:lnTo>
                  <a:lnTo>
                    <a:pt x="16527" y="14827"/>
                  </a:lnTo>
                  <a:lnTo>
                    <a:pt x="16527" y="53076"/>
                  </a:lnTo>
                  <a:lnTo>
                    <a:pt x="85282" y="53076"/>
                  </a:lnTo>
                  <a:lnTo>
                    <a:pt x="85282" y="67904"/>
                  </a:lnTo>
                  <a:lnTo>
                    <a:pt x="16527" y="67904"/>
                  </a:lnTo>
                  <a:lnTo>
                    <a:pt x="16527" y="110309"/>
                  </a:lnTo>
                  <a:lnTo>
                    <a:pt x="92931" y="110309"/>
                  </a:lnTo>
                  <a:lnTo>
                    <a:pt x="92931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95" name="Freeform 17"/>
            <p:cNvSpPr>
              <a:spLocks/>
            </p:cNvSpPr>
            <p:nvPr/>
          </p:nvSpPr>
          <p:spPr bwMode="auto">
            <a:xfrm>
              <a:off x="110114769" y="111080028"/>
              <a:ext cx="258112" cy="125136"/>
            </a:xfrm>
            <a:custGeom>
              <a:avLst/>
              <a:gdLst>
                <a:gd name="T0" fmla="*/ 0 w 2733"/>
                <a:gd name="T1" fmla="*/ 0 h 1325"/>
                <a:gd name="T2" fmla="*/ 1031 w 2733"/>
                <a:gd name="T3" fmla="*/ 0 h 1325"/>
                <a:gd name="T4" fmla="*/ 1048 w 2733"/>
                <a:gd name="T5" fmla="*/ 0 h 1325"/>
                <a:gd name="T6" fmla="*/ 1210 w 2733"/>
                <a:gd name="T7" fmla="*/ 0 h 1325"/>
                <a:gd name="T8" fmla="*/ 1414 w 2733"/>
                <a:gd name="T9" fmla="*/ 869 h 1325"/>
                <a:gd name="T10" fmla="*/ 1465 w 2733"/>
                <a:gd name="T11" fmla="*/ 1121 h 1325"/>
                <a:gd name="T12" fmla="*/ 1467 w 2733"/>
                <a:gd name="T13" fmla="*/ 1140 h 1325"/>
                <a:gd name="T14" fmla="*/ 1471 w 2733"/>
                <a:gd name="T15" fmla="*/ 1140 h 1325"/>
                <a:gd name="T16" fmla="*/ 1528 w 2733"/>
                <a:gd name="T17" fmla="*/ 894 h 1325"/>
                <a:gd name="T18" fmla="*/ 1779 w 2733"/>
                <a:gd name="T19" fmla="*/ 0 h 1325"/>
                <a:gd name="T20" fmla="*/ 1992 w 2733"/>
                <a:gd name="T21" fmla="*/ 0 h 1325"/>
                <a:gd name="T22" fmla="*/ 2180 w 2733"/>
                <a:gd name="T23" fmla="*/ 670 h 1325"/>
                <a:gd name="T24" fmla="*/ 2282 w 2733"/>
                <a:gd name="T25" fmla="*/ 1140 h 1325"/>
                <a:gd name="T26" fmla="*/ 2286 w 2733"/>
                <a:gd name="T27" fmla="*/ 1140 h 1325"/>
                <a:gd name="T28" fmla="*/ 2349 w 2733"/>
                <a:gd name="T29" fmla="*/ 851 h 1325"/>
                <a:gd name="T30" fmla="*/ 2557 w 2733"/>
                <a:gd name="T31" fmla="*/ 0 h 1325"/>
                <a:gd name="T32" fmla="*/ 2733 w 2733"/>
                <a:gd name="T33" fmla="*/ 0 h 1325"/>
                <a:gd name="T34" fmla="*/ 2369 w 2733"/>
                <a:gd name="T35" fmla="*/ 1325 h 1325"/>
                <a:gd name="T36" fmla="*/ 2201 w 2733"/>
                <a:gd name="T37" fmla="*/ 1325 h 1325"/>
                <a:gd name="T38" fmla="*/ 1912 w 2733"/>
                <a:gd name="T39" fmla="*/ 281 h 1325"/>
                <a:gd name="T40" fmla="*/ 1883 w 2733"/>
                <a:gd name="T41" fmla="*/ 159 h 1325"/>
                <a:gd name="T42" fmla="*/ 1880 w 2733"/>
                <a:gd name="T43" fmla="*/ 159 h 1325"/>
                <a:gd name="T44" fmla="*/ 1843 w 2733"/>
                <a:gd name="T45" fmla="*/ 316 h 1325"/>
                <a:gd name="T46" fmla="*/ 1561 w 2733"/>
                <a:gd name="T47" fmla="*/ 1325 h 1325"/>
                <a:gd name="T48" fmla="*/ 1384 w 2733"/>
                <a:gd name="T49" fmla="*/ 1325 h 1325"/>
                <a:gd name="T50" fmla="*/ 1048 w 2733"/>
                <a:gd name="T51" fmla="*/ 63 h 1325"/>
                <a:gd name="T52" fmla="*/ 1048 w 2733"/>
                <a:gd name="T53" fmla="*/ 157 h 1325"/>
                <a:gd name="T54" fmla="*/ 610 w 2733"/>
                <a:gd name="T55" fmla="*/ 157 h 1325"/>
                <a:gd name="T56" fmla="*/ 610 w 2733"/>
                <a:gd name="T57" fmla="*/ 1325 h 1325"/>
                <a:gd name="T58" fmla="*/ 434 w 2733"/>
                <a:gd name="T59" fmla="*/ 1325 h 1325"/>
                <a:gd name="T60" fmla="*/ 434 w 2733"/>
                <a:gd name="T61" fmla="*/ 157 h 1325"/>
                <a:gd name="T62" fmla="*/ 0 w 2733"/>
                <a:gd name="T63" fmla="*/ 157 h 1325"/>
                <a:gd name="T64" fmla="*/ 0 w 2733"/>
                <a:gd name="T65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3" h="1325">
                  <a:moveTo>
                    <a:pt x="0" y="0"/>
                  </a:moveTo>
                  <a:lnTo>
                    <a:pt x="1031" y="0"/>
                  </a:lnTo>
                  <a:lnTo>
                    <a:pt x="1048" y="0"/>
                  </a:lnTo>
                  <a:lnTo>
                    <a:pt x="1210" y="0"/>
                  </a:lnTo>
                  <a:lnTo>
                    <a:pt x="1414" y="869"/>
                  </a:lnTo>
                  <a:cubicBezTo>
                    <a:pt x="1441" y="983"/>
                    <a:pt x="1458" y="1067"/>
                    <a:pt x="1465" y="1121"/>
                  </a:cubicBezTo>
                  <a:cubicBezTo>
                    <a:pt x="1467" y="1131"/>
                    <a:pt x="1467" y="1138"/>
                    <a:pt x="1467" y="1140"/>
                  </a:cubicBezTo>
                  <a:lnTo>
                    <a:pt x="1471" y="1140"/>
                  </a:lnTo>
                  <a:cubicBezTo>
                    <a:pt x="1495" y="1025"/>
                    <a:pt x="1514" y="943"/>
                    <a:pt x="1528" y="894"/>
                  </a:cubicBezTo>
                  <a:lnTo>
                    <a:pt x="1779" y="0"/>
                  </a:lnTo>
                  <a:lnTo>
                    <a:pt x="1992" y="0"/>
                  </a:lnTo>
                  <a:lnTo>
                    <a:pt x="2180" y="670"/>
                  </a:lnTo>
                  <a:cubicBezTo>
                    <a:pt x="2227" y="836"/>
                    <a:pt x="2261" y="993"/>
                    <a:pt x="2282" y="1140"/>
                  </a:cubicBezTo>
                  <a:lnTo>
                    <a:pt x="2286" y="1140"/>
                  </a:lnTo>
                  <a:cubicBezTo>
                    <a:pt x="2298" y="1068"/>
                    <a:pt x="2319" y="972"/>
                    <a:pt x="2349" y="851"/>
                  </a:cubicBezTo>
                  <a:lnTo>
                    <a:pt x="2557" y="0"/>
                  </a:lnTo>
                  <a:lnTo>
                    <a:pt x="2733" y="0"/>
                  </a:lnTo>
                  <a:lnTo>
                    <a:pt x="2369" y="1325"/>
                  </a:lnTo>
                  <a:lnTo>
                    <a:pt x="2201" y="1325"/>
                  </a:lnTo>
                  <a:lnTo>
                    <a:pt x="1912" y="281"/>
                  </a:lnTo>
                  <a:cubicBezTo>
                    <a:pt x="1897" y="227"/>
                    <a:pt x="1887" y="187"/>
                    <a:pt x="1883" y="159"/>
                  </a:cubicBezTo>
                  <a:lnTo>
                    <a:pt x="1880" y="159"/>
                  </a:lnTo>
                  <a:lnTo>
                    <a:pt x="1843" y="316"/>
                  </a:lnTo>
                  <a:lnTo>
                    <a:pt x="1561" y="1325"/>
                  </a:lnTo>
                  <a:lnTo>
                    <a:pt x="1384" y="1325"/>
                  </a:lnTo>
                  <a:lnTo>
                    <a:pt x="1048" y="63"/>
                  </a:lnTo>
                  <a:lnTo>
                    <a:pt x="1048" y="157"/>
                  </a:lnTo>
                  <a:lnTo>
                    <a:pt x="610" y="157"/>
                  </a:lnTo>
                  <a:lnTo>
                    <a:pt x="610" y="1325"/>
                  </a:lnTo>
                  <a:lnTo>
                    <a:pt x="434" y="1325"/>
                  </a:lnTo>
                  <a:lnTo>
                    <a:pt x="434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96" name="Freeform 18"/>
            <p:cNvSpPr>
              <a:spLocks noEditPoints="1"/>
            </p:cNvSpPr>
            <p:nvPr/>
          </p:nvSpPr>
          <p:spPr bwMode="auto">
            <a:xfrm>
              <a:off x="110507461" y="111080028"/>
              <a:ext cx="110215" cy="125136"/>
            </a:xfrm>
            <a:custGeom>
              <a:avLst/>
              <a:gdLst>
                <a:gd name="T0" fmla="*/ 0 w 1167"/>
                <a:gd name="T1" fmla="*/ 0 h 1325"/>
                <a:gd name="T2" fmla="*/ 587 w 1167"/>
                <a:gd name="T3" fmla="*/ 0 h 1325"/>
                <a:gd name="T4" fmla="*/ 788 w 1167"/>
                <a:gd name="T5" fmla="*/ 15 h 1325"/>
                <a:gd name="T6" fmla="*/ 931 w 1167"/>
                <a:gd name="T7" fmla="*/ 80 h 1325"/>
                <a:gd name="T8" fmla="*/ 1025 w 1167"/>
                <a:gd name="T9" fmla="*/ 204 h 1325"/>
                <a:gd name="T10" fmla="*/ 1058 w 1167"/>
                <a:gd name="T11" fmla="*/ 362 h 1325"/>
                <a:gd name="T12" fmla="*/ 963 w 1167"/>
                <a:gd name="T13" fmla="*/ 604 h 1325"/>
                <a:gd name="T14" fmla="*/ 687 w 1167"/>
                <a:gd name="T15" fmla="*/ 719 h 1325"/>
                <a:gd name="T16" fmla="*/ 687 w 1167"/>
                <a:gd name="T17" fmla="*/ 723 h 1325"/>
                <a:gd name="T18" fmla="*/ 936 w 1167"/>
                <a:gd name="T19" fmla="*/ 964 h 1325"/>
                <a:gd name="T20" fmla="*/ 1167 w 1167"/>
                <a:gd name="T21" fmla="*/ 1325 h 1325"/>
                <a:gd name="T22" fmla="*/ 947 w 1167"/>
                <a:gd name="T23" fmla="*/ 1325 h 1325"/>
                <a:gd name="T24" fmla="*/ 701 w 1167"/>
                <a:gd name="T25" fmla="*/ 941 h 1325"/>
                <a:gd name="T26" fmla="*/ 601 w 1167"/>
                <a:gd name="T27" fmla="*/ 818 h 1325"/>
                <a:gd name="T28" fmla="*/ 501 w 1167"/>
                <a:gd name="T29" fmla="*/ 754 h 1325"/>
                <a:gd name="T30" fmla="*/ 378 w 1167"/>
                <a:gd name="T31" fmla="*/ 740 h 1325"/>
                <a:gd name="T32" fmla="*/ 176 w 1167"/>
                <a:gd name="T33" fmla="*/ 740 h 1325"/>
                <a:gd name="T34" fmla="*/ 176 w 1167"/>
                <a:gd name="T35" fmla="*/ 1325 h 1325"/>
                <a:gd name="T36" fmla="*/ 0 w 1167"/>
                <a:gd name="T37" fmla="*/ 1325 h 1325"/>
                <a:gd name="T38" fmla="*/ 0 w 1167"/>
                <a:gd name="T39" fmla="*/ 0 h 1325"/>
                <a:gd name="T40" fmla="*/ 176 w 1167"/>
                <a:gd name="T41" fmla="*/ 145 h 1325"/>
                <a:gd name="T42" fmla="*/ 176 w 1167"/>
                <a:gd name="T43" fmla="*/ 583 h 1325"/>
                <a:gd name="T44" fmla="*/ 551 w 1167"/>
                <a:gd name="T45" fmla="*/ 583 h 1325"/>
                <a:gd name="T46" fmla="*/ 731 w 1167"/>
                <a:gd name="T47" fmla="*/ 563 h 1325"/>
                <a:gd name="T48" fmla="*/ 838 w 1167"/>
                <a:gd name="T49" fmla="*/ 488 h 1325"/>
                <a:gd name="T50" fmla="*/ 877 w 1167"/>
                <a:gd name="T51" fmla="*/ 362 h 1325"/>
                <a:gd name="T52" fmla="*/ 811 w 1167"/>
                <a:gd name="T53" fmla="*/ 209 h 1325"/>
                <a:gd name="T54" fmla="*/ 594 w 1167"/>
                <a:gd name="T55" fmla="*/ 145 h 1325"/>
                <a:gd name="T56" fmla="*/ 176 w 1167"/>
                <a:gd name="T57" fmla="*/ 145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67" h="1325">
                  <a:moveTo>
                    <a:pt x="0" y="0"/>
                  </a:moveTo>
                  <a:lnTo>
                    <a:pt x="587" y="0"/>
                  </a:lnTo>
                  <a:cubicBezTo>
                    <a:pt x="667" y="0"/>
                    <a:pt x="734" y="5"/>
                    <a:pt x="788" y="15"/>
                  </a:cubicBezTo>
                  <a:cubicBezTo>
                    <a:pt x="842" y="25"/>
                    <a:pt x="890" y="47"/>
                    <a:pt x="931" y="80"/>
                  </a:cubicBezTo>
                  <a:cubicBezTo>
                    <a:pt x="971" y="113"/>
                    <a:pt x="1003" y="154"/>
                    <a:pt x="1025" y="204"/>
                  </a:cubicBezTo>
                  <a:cubicBezTo>
                    <a:pt x="1047" y="254"/>
                    <a:pt x="1058" y="307"/>
                    <a:pt x="1058" y="362"/>
                  </a:cubicBezTo>
                  <a:cubicBezTo>
                    <a:pt x="1058" y="462"/>
                    <a:pt x="1026" y="543"/>
                    <a:pt x="963" y="604"/>
                  </a:cubicBezTo>
                  <a:cubicBezTo>
                    <a:pt x="900" y="664"/>
                    <a:pt x="808" y="703"/>
                    <a:pt x="687" y="719"/>
                  </a:cubicBezTo>
                  <a:lnTo>
                    <a:pt x="687" y="723"/>
                  </a:lnTo>
                  <a:cubicBezTo>
                    <a:pt x="775" y="762"/>
                    <a:pt x="858" y="842"/>
                    <a:pt x="936" y="964"/>
                  </a:cubicBezTo>
                  <a:lnTo>
                    <a:pt x="1167" y="1325"/>
                  </a:lnTo>
                  <a:lnTo>
                    <a:pt x="947" y="1325"/>
                  </a:lnTo>
                  <a:cubicBezTo>
                    <a:pt x="815" y="1116"/>
                    <a:pt x="733" y="988"/>
                    <a:pt x="701" y="941"/>
                  </a:cubicBezTo>
                  <a:cubicBezTo>
                    <a:pt x="669" y="893"/>
                    <a:pt x="636" y="852"/>
                    <a:pt x="601" y="818"/>
                  </a:cubicBezTo>
                  <a:cubicBezTo>
                    <a:pt x="565" y="784"/>
                    <a:pt x="532" y="763"/>
                    <a:pt x="501" y="754"/>
                  </a:cubicBezTo>
                  <a:cubicBezTo>
                    <a:pt x="470" y="745"/>
                    <a:pt x="429" y="740"/>
                    <a:pt x="378" y="740"/>
                  </a:cubicBezTo>
                  <a:lnTo>
                    <a:pt x="176" y="740"/>
                  </a:lnTo>
                  <a:lnTo>
                    <a:pt x="176" y="1325"/>
                  </a:lnTo>
                  <a:lnTo>
                    <a:pt x="0" y="1325"/>
                  </a:lnTo>
                  <a:lnTo>
                    <a:pt x="0" y="0"/>
                  </a:lnTo>
                  <a:close/>
                  <a:moveTo>
                    <a:pt x="176" y="145"/>
                  </a:moveTo>
                  <a:lnTo>
                    <a:pt x="176" y="583"/>
                  </a:lnTo>
                  <a:lnTo>
                    <a:pt x="551" y="583"/>
                  </a:lnTo>
                  <a:cubicBezTo>
                    <a:pt x="627" y="583"/>
                    <a:pt x="687" y="576"/>
                    <a:pt x="731" y="563"/>
                  </a:cubicBezTo>
                  <a:cubicBezTo>
                    <a:pt x="776" y="550"/>
                    <a:pt x="811" y="525"/>
                    <a:pt x="838" y="488"/>
                  </a:cubicBezTo>
                  <a:cubicBezTo>
                    <a:pt x="864" y="451"/>
                    <a:pt x="877" y="409"/>
                    <a:pt x="877" y="362"/>
                  </a:cubicBezTo>
                  <a:cubicBezTo>
                    <a:pt x="877" y="302"/>
                    <a:pt x="855" y="251"/>
                    <a:pt x="811" y="209"/>
                  </a:cubicBezTo>
                  <a:cubicBezTo>
                    <a:pt x="767" y="166"/>
                    <a:pt x="695" y="145"/>
                    <a:pt x="594" y="145"/>
                  </a:cubicBezTo>
                  <a:lnTo>
                    <a:pt x="176" y="14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  <p:sp>
          <p:nvSpPr>
            <p:cNvPr id="197" name="Freeform 19"/>
            <p:cNvSpPr>
              <a:spLocks/>
            </p:cNvSpPr>
            <p:nvPr/>
          </p:nvSpPr>
          <p:spPr bwMode="auto">
            <a:xfrm>
              <a:off x="110624004" y="111080028"/>
              <a:ext cx="103886" cy="125136"/>
            </a:xfrm>
            <a:custGeom>
              <a:avLst/>
              <a:gdLst>
                <a:gd name="T0" fmla="*/ 0 w 103886"/>
                <a:gd name="T1" fmla="*/ 0 h 125136"/>
                <a:gd name="T2" fmla="*/ 16621 w 103886"/>
                <a:gd name="T3" fmla="*/ 0 h 125136"/>
                <a:gd name="T4" fmla="*/ 16621 w 103886"/>
                <a:gd name="T5" fmla="*/ 62048 h 125136"/>
                <a:gd name="T6" fmla="*/ 79142 w 103886"/>
                <a:gd name="T7" fmla="*/ 0 h 125136"/>
                <a:gd name="T8" fmla="*/ 101525 w 103886"/>
                <a:gd name="T9" fmla="*/ 0 h 125136"/>
                <a:gd name="T10" fmla="*/ 48921 w 103886"/>
                <a:gd name="T11" fmla="*/ 50715 h 125136"/>
                <a:gd name="T12" fmla="*/ 103886 w 103886"/>
                <a:gd name="T13" fmla="*/ 125136 h 125136"/>
                <a:gd name="T14" fmla="*/ 81881 w 103886"/>
                <a:gd name="T15" fmla="*/ 125136 h 125136"/>
                <a:gd name="T16" fmla="*/ 37399 w 103886"/>
                <a:gd name="T17" fmla="*/ 61860 h 125136"/>
                <a:gd name="T18" fmla="*/ 16621 w 103886"/>
                <a:gd name="T19" fmla="*/ 81787 h 125136"/>
                <a:gd name="T20" fmla="*/ 16621 w 103886"/>
                <a:gd name="T21" fmla="*/ 125136 h 125136"/>
                <a:gd name="T22" fmla="*/ 0 w 103886"/>
                <a:gd name="T23" fmla="*/ 125136 h 125136"/>
                <a:gd name="T24" fmla="*/ 0 w 103886"/>
                <a:gd name="T25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886" h="125136">
                  <a:moveTo>
                    <a:pt x="0" y="0"/>
                  </a:moveTo>
                  <a:lnTo>
                    <a:pt x="16621" y="0"/>
                  </a:lnTo>
                  <a:lnTo>
                    <a:pt x="16621" y="62048"/>
                  </a:lnTo>
                  <a:lnTo>
                    <a:pt x="79142" y="0"/>
                  </a:lnTo>
                  <a:lnTo>
                    <a:pt x="101525" y="0"/>
                  </a:lnTo>
                  <a:lnTo>
                    <a:pt x="48921" y="50715"/>
                  </a:lnTo>
                  <a:lnTo>
                    <a:pt x="103886" y="125136"/>
                  </a:lnTo>
                  <a:lnTo>
                    <a:pt x="81881" y="125136"/>
                  </a:lnTo>
                  <a:lnTo>
                    <a:pt x="37399" y="61860"/>
                  </a:lnTo>
                  <a:lnTo>
                    <a:pt x="16621" y="81787"/>
                  </a:lnTo>
                  <a:lnTo>
                    <a:pt x="16621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/>
            </a:p>
          </p:txBody>
        </p:sp>
      </p:grpSp>
      <p:cxnSp>
        <p:nvCxnSpPr>
          <p:cNvPr id="199" name="直接连接符 198"/>
          <p:cNvCxnSpPr/>
          <p:nvPr/>
        </p:nvCxnSpPr>
        <p:spPr>
          <a:xfrm flipH="1">
            <a:off x="7630894" y="8456263"/>
            <a:ext cx="1" cy="7948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标题 1"/>
          <p:cNvSpPr>
            <a:spLocks noGrp="1"/>
          </p:cNvSpPr>
          <p:nvPr>
            <p:ph type="title"/>
          </p:nvPr>
        </p:nvSpPr>
        <p:spPr>
          <a:xfrm>
            <a:off x="1037703" y="-241506"/>
            <a:ext cx="11704320" cy="1625600"/>
          </a:xfrm>
        </p:spPr>
        <p:txBody>
          <a:bodyPr>
            <a:normAutofit/>
          </a:bodyPr>
          <a:lstStyle/>
          <a:p>
            <a:r>
              <a:rPr kumimoji="1" lang="zh-CN" altLang="en-US" sz="3982" b="1" dirty="0">
                <a:solidFill>
                  <a:schemeClr val="tx2">
                    <a:lumMod val="20000"/>
                    <a:lumOff val="80000"/>
                  </a:schemeClr>
                </a:solidFill>
                <a:latin typeface="Heiti SC Light" charset="-122"/>
                <a:ea typeface="Heiti SC Light" charset="-122"/>
                <a:cs typeface="Heiti SC Light" charset="-122"/>
              </a:rPr>
              <a:t>上外</a:t>
            </a:r>
            <a:r>
              <a:rPr kumimoji="1" lang="en-US" altLang="zh-CN" sz="3982" b="1" dirty="0">
                <a:solidFill>
                  <a:schemeClr val="tx2">
                    <a:lumMod val="20000"/>
                    <a:lumOff val="80000"/>
                  </a:schemeClr>
                </a:solidFill>
                <a:latin typeface="Heiti SC Light" charset="-122"/>
                <a:ea typeface="Heiti SC Light" charset="-122"/>
                <a:cs typeface="Heiti SC Light" charset="-122"/>
              </a:rPr>
              <a:t>-</a:t>
            </a:r>
            <a:r>
              <a:rPr kumimoji="1" lang="zh-CN" altLang="en-US" sz="3982" b="1" dirty="0">
                <a:solidFill>
                  <a:schemeClr val="tx2">
                    <a:lumMod val="20000"/>
                    <a:lumOff val="80000"/>
                  </a:schemeClr>
                </a:solidFill>
                <a:latin typeface="Heiti SC Light" charset="-122"/>
                <a:ea typeface="Heiti SC Light" charset="-122"/>
                <a:cs typeface="Heiti SC Light" charset="-122"/>
              </a:rPr>
              <a:t>利欧数字创新学院</a:t>
            </a:r>
          </a:p>
        </p:txBody>
      </p:sp>
      <p:sp>
        <p:nvSpPr>
          <p:cNvPr id="133" name="内容占位符 2"/>
          <p:cNvSpPr>
            <a:spLocks noGrp="1"/>
          </p:cNvSpPr>
          <p:nvPr>
            <p:ph idx="1"/>
          </p:nvPr>
        </p:nvSpPr>
        <p:spPr>
          <a:xfrm>
            <a:off x="540857" y="2324946"/>
            <a:ext cx="11704320" cy="6436925"/>
          </a:xfrm>
        </p:spPr>
        <p:txBody>
          <a:bodyPr>
            <a:normAutofit/>
          </a:bodyPr>
          <a:lstStyle/>
          <a:p>
            <a:r>
              <a:rPr lang="zh-CN" altLang="en-US" sz="2276" b="1" dirty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利欧数字（</a:t>
            </a:r>
            <a:r>
              <a:rPr lang="en-US" altLang="zh-CN" sz="2276" b="1" dirty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LEO</a:t>
            </a:r>
            <a:r>
              <a:rPr lang="zh-CN" altLang="en-US" sz="2276" b="1" dirty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 </a:t>
            </a:r>
            <a:r>
              <a:rPr lang="en-US" altLang="zh-CN" sz="2276" b="1" dirty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Digital</a:t>
            </a:r>
            <a:r>
              <a:rPr lang="zh-CN" altLang="en-US" sz="2276" b="1" dirty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 </a:t>
            </a:r>
            <a:r>
              <a:rPr lang="en-US" altLang="zh-CN" sz="2276" b="1" dirty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Network</a:t>
            </a:r>
            <a:r>
              <a:rPr lang="zh-CN" altLang="en-US" sz="2276" b="1" dirty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），</a:t>
            </a:r>
            <a:r>
              <a:rPr lang="zh-CN" altLang="en-US" sz="2276" dirty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利欧数字初创于</a:t>
            </a:r>
            <a:r>
              <a:rPr lang="en-US" altLang="zh-CN" sz="2276" dirty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2014</a:t>
            </a:r>
            <a:r>
              <a:rPr lang="zh-CN" altLang="en-US" sz="2276" dirty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年，隶属于中国</a:t>
            </a:r>
            <a:r>
              <a:rPr lang="en-US" altLang="zh-CN" sz="2276" dirty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A</a:t>
            </a:r>
            <a:r>
              <a:rPr lang="zh-CN" altLang="en-US" sz="2276" dirty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股上市企业：利欧股份（</a:t>
            </a:r>
            <a:r>
              <a:rPr lang="en-US" altLang="zh-CN" sz="2276" dirty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002131</a:t>
            </a:r>
            <a:r>
              <a:rPr lang="zh-CN" altLang="en-US" sz="2276" dirty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），致力于成为全球领先的数字集团，以数字化驱动重构传播，为客户提供数字策略和数据、数字创意、数字媒体、数字流量、数字电视、社会化媒体和娱乐内容营销、以及电子商务为一体的“数字化商业转型”解决方案。总部位于上海，并在北京、深圳、广州、南京设有分支机构，现旗下设有四大 业务单元，分别为琥珀集团、氩氪集团、媒介业务群和多元业务群，汇集了业内</a:t>
            </a:r>
            <a:r>
              <a:rPr lang="en-US" altLang="zh-CN" sz="2276" dirty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1200</a:t>
            </a:r>
            <a:r>
              <a:rPr lang="zh-CN" altLang="en-US" sz="2276" dirty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位优秀人才。</a:t>
            </a:r>
          </a:p>
          <a:p>
            <a:pPr marL="0" indent="0">
              <a:buNone/>
            </a:pPr>
            <a:endParaRPr lang="zh-CN" altLang="en-US" sz="2276" b="1" dirty="0">
              <a:solidFill>
                <a:schemeClr val="bg1"/>
              </a:solidFill>
              <a:latin typeface="Heiti SC Light" charset="-122"/>
              <a:ea typeface="Heiti SC Light" charset="-122"/>
              <a:cs typeface="Heiti SC Light" charset="-122"/>
            </a:endParaRPr>
          </a:p>
          <a:p>
            <a:pPr>
              <a:lnSpc>
                <a:spcPts val="3413"/>
              </a:lnSpc>
            </a:pPr>
            <a:r>
              <a:rPr lang="zh-CN" altLang="en-US" sz="2276" b="1" dirty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数字商业模式课程讲师团由利欧数字旗下琥珀传播、氩氪集团，孵化品牌</a:t>
            </a:r>
            <a:r>
              <a:rPr lang="en-US" altLang="zh-CN" sz="2276" b="1" dirty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NIL</a:t>
            </a:r>
            <a:r>
              <a:rPr lang="zh-CN" altLang="en-US" sz="2276" b="1" dirty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、创新营销服务品牌“</a:t>
            </a:r>
            <a:r>
              <a:rPr lang="en-US" altLang="zh-CN" sz="2276" dirty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CARNIVO</a:t>
            </a:r>
            <a:r>
              <a:rPr lang="zh-CN" altLang="en-US" sz="2276" b="1" dirty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嘉年华”、创新型内容营销机构</a:t>
            </a:r>
            <a:r>
              <a:rPr lang="en-US" altLang="zh-CN" sz="2276" b="1" dirty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BRO</a:t>
            </a:r>
            <a:r>
              <a:rPr lang="zh-CN" altLang="en-US" sz="2276" b="1" dirty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等公司的菁英组成，其中有公司创始人、业务合伙人、核心管理层。均具有十年以上互联网营销经验，曾经就职于多家国际</a:t>
            </a:r>
            <a:r>
              <a:rPr lang="en-US" altLang="zh-CN" sz="2276" b="1" dirty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4A</a:t>
            </a:r>
            <a:r>
              <a:rPr lang="zh-CN" altLang="en-US" sz="2276" b="1" dirty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广告公司，专注于数字整合营销的各个领域，为众多国内外知名广告主提供服务。在课程中，将分别深入解析他们各自最为擅长的方面。</a:t>
            </a:r>
          </a:p>
          <a:p>
            <a:endParaRPr kumimoji="1" lang="zh-CN" altLang="en-US" sz="2276" b="1" dirty="0">
              <a:solidFill>
                <a:schemeClr val="bg1"/>
              </a:solidFill>
              <a:latin typeface="Heiti SC Light" charset="-122"/>
              <a:ea typeface="Heiti SC Light" charset="-122"/>
              <a:cs typeface="Heiti SC Light" charset="-122"/>
            </a:endParaRPr>
          </a:p>
        </p:txBody>
      </p:sp>
      <p:sp>
        <p:nvSpPr>
          <p:cNvPr id="134" name="矩形 133"/>
          <p:cNvSpPr/>
          <p:nvPr/>
        </p:nvSpPr>
        <p:spPr>
          <a:xfrm>
            <a:off x="1108073" y="1392068"/>
            <a:ext cx="5635994" cy="1010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12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3654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" y="8672054"/>
            <a:ext cx="13004799" cy="1081546"/>
            <a:chOff x="0" y="6097538"/>
            <a:chExt cx="9143999" cy="76046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/>
            <a:srcRect b="2477"/>
            <a:stretch/>
          </p:blipFill>
          <p:spPr>
            <a:xfrm>
              <a:off x="0" y="6097538"/>
              <a:ext cx="5086454" cy="76046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/>
            <a:srcRect l="60079" r="5866" b="2477"/>
            <a:stretch/>
          </p:blipFill>
          <p:spPr>
            <a:xfrm flipH="1">
              <a:off x="4771622" y="6097538"/>
              <a:ext cx="4372377" cy="760462"/>
            </a:xfrm>
            <a:prstGeom prst="rect">
              <a:avLst/>
            </a:prstGeom>
          </p:spPr>
        </p:pic>
      </p:grpSp>
      <p:grpSp>
        <p:nvGrpSpPr>
          <p:cNvPr id="7" name="组合 6"/>
          <p:cNvGrpSpPr>
            <a:grpSpLocks noChangeAspect="1"/>
          </p:cNvGrpSpPr>
          <p:nvPr/>
        </p:nvGrpSpPr>
        <p:grpSpPr>
          <a:xfrm>
            <a:off x="-529866" y="-2382936"/>
            <a:ext cx="13534666" cy="5236015"/>
            <a:chOff x="-1732553" y="1164212"/>
            <a:chExt cx="3106960" cy="1265055"/>
          </a:xfrm>
        </p:grpSpPr>
        <p:sp>
          <p:nvSpPr>
            <p:cNvPr id="10" name="Freeform 124"/>
            <p:cNvSpPr>
              <a:spLocks/>
            </p:cNvSpPr>
            <p:nvPr/>
          </p:nvSpPr>
          <p:spPr bwMode="auto">
            <a:xfrm flipV="1">
              <a:off x="-656301" y="1164212"/>
              <a:ext cx="2030708" cy="1265055"/>
            </a:xfrm>
            <a:custGeom>
              <a:avLst/>
              <a:gdLst>
                <a:gd name="T0" fmla="*/ 7757 w 12170"/>
                <a:gd name="T1" fmla="*/ 7420 h 7580"/>
                <a:gd name="T2" fmla="*/ 12110 w 12170"/>
                <a:gd name="T3" fmla="*/ 6671 h 7580"/>
                <a:gd name="T4" fmla="*/ 12132 w 12170"/>
                <a:gd name="T5" fmla="*/ 9 h 7580"/>
                <a:gd name="T6" fmla="*/ 11890 w 12170"/>
                <a:gd name="T7" fmla="*/ 0 h 7580"/>
                <a:gd name="T8" fmla="*/ 6046 w 12170"/>
                <a:gd name="T9" fmla="*/ 1955 h 7580"/>
                <a:gd name="T10" fmla="*/ 0 w 12170"/>
                <a:gd name="T11" fmla="*/ 3249 h 7580"/>
                <a:gd name="T12" fmla="*/ 1812 w 12170"/>
                <a:gd name="T13" fmla="*/ 4546 h 7580"/>
                <a:gd name="T14" fmla="*/ 7757 w 12170"/>
                <a:gd name="T15" fmla="*/ 7420 h 7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70" h="7580">
                  <a:moveTo>
                    <a:pt x="7757" y="7420"/>
                  </a:moveTo>
                  <a:cubicBezTo>
                    <a:pt x="9250" y="7580"/>
                    <a:pt x="10711" y="7137"/>
                    <a:pt x="12110" y="6671"/>
                  </a:cubicBezTo>
                  <a:cubicBezTo>
                    <a:pt x="12170" y="4453"/>
                    <a:pt x="12127" y="2229"/>
                    <a:pt x="12132" y="9"/>
                  </a:cubicBezTo>
                  <a:cubicBezTo>
                    <a:pt x="12072" y="6"/>
                    <a:pt x="11950" y="2"/>
                    <a:pt x="11890" y="0"/>
                  </a:cubicBezTo>
                  <a:cubicBezTo>
                    <a:pt x="9823" y="179"/>
                    <a:pt x="7889" y="1050"/>
                    <a:pt x="6046" y="1955"/>
                  </a:cubicBezTo>
                  <a:cubicBezTo>
                    <a:pt x="4244" y="3006"/>
                    <a:pt x="2089" y="3697"/>
                    <a:pt x="0" y="3249"/>
                  </a:cubicBezTo>
                  <a:cubicBezTo>
                    <a:pt x="595" y="3694"/>
                    <a:pt x="1227" y="4090"/>
                    <a:pt x="1812" y="4546"/>
                  </a:cubicBezTo>
                  <a:cubicBezTo>
                    <a:pt x="3641" y="5748"/>
                    <a:pt x="5474" y="7273"/>
                    <a:pt x="7757" y="7420"/>
                  </a:cubicBezTo>
                </a:path>
              </a:pathLst>
            </a:custGeom>
            <a:gradFill>
              <a:gsLst>
                <a:gs pos="0">
                  <a:srgbClr val="058FD5">
                    <a:alpha val="0"/>
                  </a:srgbClr>
                </a:gs>
                <a:gs pos="50000">
                  <a:srgbClr val="027EC3">
                    <a:alpha val="24000"/>
                  </a:srgbClr>
                </a:gs>
                <a:gs pos="100000">
                  <a:srgbClr val="036EB3">
                    <a:alpha val="37000"/>
                  </a:srgbClr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-1732553" y="1574618"/>
              <a:ext cx="1378541" cy="633126"/>
            </a:xfrm>
            <a:custGeom>
              <a:avLst/>
              <a:gdLst>
                <a:gd name="connsiteX0" fmla="*/ 334978 w 1378541"/>
                <a:gd name="connsiteY0" fmla="*/ 22538 h 633126"/>
                <a:gd name="connsiteX1" fmla="*/ 334939 w 1378541"/>
                <a:gd name="connsiteY1" fmla="*/ 22540 h 633126"/>
                <a:gd name="connsiteX2" fmla="*/ 343726 w 1378541"/>
                <a:gd name="connsiteY2" fmla="*/ 35348 h 633126"/>
                <a:gd name="connsiteX3" fmla="*/ 343755 w 1378541"/>
                <a:gd name="connsiteY3" fmla="*/ 35362 h 633126"/>
                <a:gd name="connsiteX4" fmla="*/ 316306 w 1378541"/>
                <a:gd name="connsiteY4" fmla="*/ 0 h 633126"/>
                <a:gd name="connsiteX5" fmla="*/ 354608 w 1378541"/>
                <a:gd name="connsiteY5" fmla="*/ 21181 h 633126"/>
                <a:gd name="connsiteX6" fmla="*/ 388341 w 1378541"/>
                <a:gd name="connsiteY6" fmla="*/ 47994 h 633126"/>
                <a:gd name="connsiteX7" fmla="*/ 388581 w 1378541"/>
                <a:gd name="connsiteY7" fmla="*/ 48040 h 633126"/>
                <a:gd name="connsiteX8" fmla="*/ 746106 w 1378541"/>
                <a:gd name="connsiteY8" fmla="*/ 164340 h 633126"/>
                <a:gd name="connsiteX9" fmla="*/ 871153 w 1378541"/>
                <a:gd name="connsiteY9" fmla="*/ 172918 h 633126"/>
                <a:gd name="connsiteX10" fmla="*/ 872044 w 1378541"/>
                <a:gd name="connsiteY10" fmla="*/ 172759 h 633126"/>
                <a:gd name="connsiteX11" fmla="*/ 1378541 w 1378541"/>
                <a:gd name="connsiteY11" fmla="*/ 95615 h 633126"/>
                <a:gd name="connsiteX12" fmla="*/ 1076244 w 1378541"/>
                <a:gd name="connsiteY12" fmla="*/ 312185 h 633126"/>
                <a:gd name="connsiteX13" fmla="*/ 936107 w 1378541"/>
                <a:gd name="connsiteY13" fmla="*/ 397678 h 633126"/>
                <a:gd name="connsiteX14" fmla="*/ 923225 w 1378541"/>
                <a:gd name="connsiteY14" fmla="*/ 398117 h 633126"/>
                <a:gd name="connsiteX15" fmla="*/ 923094 w 1378541"/>
                <a:gd name="connsiteY15" fmla="*/ 398189 h 633126"/>
                <a:gd name="connsiteX16" fmla="*/ 936507 w 1378541"/>
                <a:gd name="connsiteY16" fmla="*/ 397733 h 633126"/>
                <a:gd name="connsiteX17" fmla="*/ 600671 w 1378541"/>
                <a:gd name="connsiteY17" fmla="*/ 573747 h 633126"/>
                <a:gd name="connsiteX18" fmla="*/ 570595 w 1378541"/>
                <a:gd name="connsiteY18" fmla="*/ 577201 h 633126"/>
                <a:gd name="connsiteX19" fmla="*/ 568173 w 1378541"/>
                <a:gd name="connsiteY19" fmla="*/ 578001 h 633126"/>
                <a:gd name="connsiteX20" fmla="*/ 600384 w 1378541"/>
                <a:gd name="connsiteY20" fmla="*/ 574293 h 633126"/>
                <a:gd name="connsiteX21" fmla="*/ 46898 w 1378541"/>
                <a:gd name="connsiteY21" fmla="*/ 512857 h 633126"/>
                <a:gd name="connsiteX22" fmla="*/ 6220 w 1378541"/>
                <a:gd name="connsiteY22" fmla="*/ 331554 h 633126"/>
                <a:gd name="connsiteX23" fmla="*/ 312138 w 1378541"/>
                <a:gd name="connsiteY23" fmla="*/ 1669 h 633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78541" h="633126">
                  <a:moveTo>
                    <a:pt x="334978" y="22538"/>
                  </a:moveTo>
                  <a:lnTo>
                    <a:pt x="334939" y="22540"/>
                  </a:lnTo>
                  <a:lnTo>
                    <a:pt x="343726" y="35348"/>
                  </a:lnTo>
                  <a:lnTo>
                    <a:pt x="343755" y="35362"/>
                  </a:lnTo>
                  <a:close/>
                  <a:moveTo>
                    <a:pt x="316306" y="0"/>
                  </a:moveTo>
                  <a:cubicBezTo>
                    <a:pt x="328809" y="7095"/>
                    <a:pt x="342063" y="13648"/>
                    <a:pt x="354608" y="21181"/>
                  </a:cubicBezTo>
                  <a:lnTo>
                    <a:pt x="388341" y="47994"/>
                  </a:lnTo>
                  <a:lnTo>
                    <a:pt x="388581" y="48040"/>
                  </a:lnTo>
                  <a:cubicBezTo>
                    <a:pt x="497799" y="112732"/>
                    <a:pt x="620450" y="148988"/>
                    <a:pt x="746106" y="164340"/>
                  </a:cubicBezTo>
                  <a:lnTo>
                    <a:pt x="871153" y="172918"/>
                  </a:lnTo>
                  <a:lnTo>
                    <a:pt x="872044" y="172759"/>
                  </a:lnTo>
                  <a:cubicBezTo>
                    <a:pt x="1042878" y="162072"/>
                    <a:pt x="1210209" y="122999"/>
                    <a:pt x="1378541" y="95615"/>
                  </a:cubicBezTo>
                  <a:cubicBezTo>
                    <a:pt x="1280945" y="171757"/>
                    <a:pt x="1175508" y="237880"/>
                    <a:pt x="1076244" y="312185"/>
                  </a:cubicBezTo>
                  <a:cubicBezTo>
                    <a:pt x="1027363" y="336564"/>
                    <a:pt x="984154" y="372631"/>
                    <a:pt x="936107" y="397678"/>
                  </a:cubicBezTo>
                  <a:lnTo>
                    <a:pt x="923225" y="398117"/>
                  </a:lnTo>
                  <a:lnTo>
                    <a:pt x="923094" y="398189"/>
                  </a:lnTo>
                  <a:lnTo>
                    <a:pt x="936507" y="397733"/>
                  </a:lnTo>
                  <a:cubicBezTo>
                    <a:pt x="831297" y="466804"/>
                    <a:pt x="722079" y="537710"/>
                    <a:pt x="600671" y="573747"/>
                  </a:cubicBezTo>
                  <a:lnTo>
                    <a:pt x="570595" y="577201"/>
                  </a:lnTo>
                  <a:lnTo>
                    <a:pt x="568173" y="578001"/>
                  </a:lnTo>
                  <a:lnTo>
                    <a:pt x="600384" y="574293"/>
                  </a:lnTo>
                  <a:cubicBezTo>
                    <a:pt x="425336" y="643576"/>
                    <a:pt x="178434" y="681806"/>
                    <a:pt x="46898" y="512857"/>
                  </a:cubicBezTo>
                  <a:cubicBezTo>
                    <a:pt x="13222" y="460937"/>
                    <a:pt x="-12285" y="393491"/>
                    <a:pt x="6220" y="331554"/>
                  </a:cubicBezTo>
                  <a:cubicBezTo>
                    <a:pt x="42063" y="177129"/>
                    <a:pt x="181935" y="75626"/>
                    <a:pt x="312138" y="166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58FD5">
                    <a:alpha val="0"/>
                  </a:srgbClr>
                </a:gs>
                <a:gs pos="50000">
                  <a:srgbClr val="027EC3">
                    <a:alpha val="38000"/>
                  </a:srgbClr>
                </a:gs>
                <a:gs pos="100000">
                  <a:srgbClr val="036EB3">
                    <a:alpha val="50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Group 2"/>
          <p:cNvGrpSpPr>
            <a:grpSpLocks noChangeAspect="1"/>
          </p:cNvGrpSpPr>
          <p:nvPr/>
        </p:nvGrpSpPr>
        <p:grpSpPr bwMode="auto">
          <a:xfrm>
            <a:off x="11821364" y="8816731"/>
            <a:ext cx="872287" cy="672358"/>
            <a:chOff x="109898307" y="109270604"/>
            <a:chExt cx="2506034" cy="1936071"/>
          </a:xfrm>
          <a:solidFill>
            <a:schemeClr val="bg1"/>
          </a:solidFill>
        </p:grpSpPr>
        <p:sp>
          <p:nvSpPr>
            <p:cNvPr id="34" name="Freeform 4"/>
            <p:cNvSpPr>
              <a:spLocks/>
            </p:cNvSpPr>
            <p:nvPr/>
          </p:nvSpPr>
          <p:spPr bwMode="auto">
            <a:xfrm>
              <a:off x="110069909" y="109270604"/>
              <a:ext cx="174719" cy="198329"/>
            </a:xfrm>
            <a:custGeom>
              <a:avLst/>
              <a:gdLst>
                <a:gd name="T0" fmla="*/ 11 w 1850"/>
                <a:gd name="T1" fmla="*/ 1048 h 2100"/>
                <a:gd name="T2" fmla="*/ 1839 w 1850"/>
                <a:gd name="T3" fmla="*/ 0 h 2100"/>
                <a:gd name="T4" fmla="*/ 1850 w 1850"/>
                <a:gd name="T5" fmla="*/ 1021 h 2100"/>
                <a:gd name="T6" fmla="*/ 0 w 1850"/>
                <a:gd name="T7" fmla="*/ 2100 h 2100"/>
                <a:gd name="T8" fmla="*/ 11 w 1850"/>
                <a:gd name="T9" fmla="*/ 1048 h 2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0" h="2100">
                  <a:moveTo>
                    <a:pt x="11" y="1048"/>
                  </a:moveTo>
                  <a:cubicBezTo>
                    <a:pt x="624" y="700"/>
                    <a:pt x="1226" y="342"/>
                    <a:pt x="1839" y="0"/>
                  </a:cubicBezTo>
                  <a:cubicBezTo>
                    <a:pt x="1845" y="342"/>
                    <a:pt x="1850" y="684"/>
                    <a:pt x="1850" y="1021"/>
                  </a:cubicBezTo>
                  <a:cubicBezTo>
                    <a:pt x="1237" y="1384"/>
                    <a:pt x="619" y="1748"/>
                    <a:pt x="0" y="2100"/>
                  </a:cubicBezTo>
                  <a:cubicBezTo>
                    <a:pt x="6" y="1748"/>
                    <a:pt x="6" y="1400"/>
                    <a:pt x="11" y="1048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Freeform 5"/>
            <p:cNvSpPr>
              <a:spLocks/>
            </p:cNvSpPr>
            <p:nvPr/>
          </p:nvSpPr>
          <p:spPr bwMode="auto">
            <a:xfrm>
              <a:off x="109898401" y="109492638"/>
              <a:ext cx="1462349" cy="1517313"/>
            </a:xfrm>
            <a:custGeom>
              <a:avLst/>
              <a:gdLst>
                <a:gd name="T0" fmla="*/ 0 w 7742"/>
                <a:gd name="T1" fmla="*/ 547 h 8033"/>
                <a:gd name="T2" fmla="*/ 917 w 7742"/>
                <a:gd name="T3" fmla="*/ 0 h 8033"/>
                <a:gd name="T4" fmla="*/ 917 w 7742"/>
                <a:gd name="T5" fmla="*/ 4697 h 8033"/>
                <a:gd name="T6" fmla="*/ 3631 w 7742"/>
                <a:gd name="T7" fmla="*/ 4697 h 8033"/>
                <a:gd name="T8" fmla="*/ 3631 w 7742"/>
                <a:gd name="T9" fmla="*/ 2229 h 8033"/>
                <a:gd name="T10" fmla="*/ 7725 w 7742"/>
                <a:gd name="T11" fmla="*/ 2229 h 8033"/>
                <a:gd name="T12" fmla="*/ 7725 w 7742"/>
                <a:gd name="T13" fmla="*/ 3068 h 8033"/>
                <a:gd name="T14" fmla="*/ 4551 w 7742"/>
                <a:gd name="T15" fmla="*/ 3071 h 8033"/>
                <a:gd name="T16" fmla="*/ 4551 w 7742"/>
                <a:gd name="T17" fmla="*/ 4697 h 8033"/>
                <a:gd name="T18" fmla="*/ 7027 w 7742"/>
                <a:gd name="T19" fmla="*/ 4697 h 8033"/>
                <a:gd name="T20" fmla="*/ 7027 w 7742"/>
                <a:gd name="T21" fmla="*/ 5568 h 8033"/>
                <a:gd name="T22" fmla="*/ 4551 w 7742"/>
                <a:gd name="T23" fmla="*/ 5568 h 8033"/>
                <a:gd name="T24" fmla="*/ 4551 w 7742"/>
                <a:gd name="T25" fmla="*/ 7186 h 8033"/>
                <a:gd name="T26" fmla="*/ 7742 w 7742"/>
                <a:gd name="T27" fmla="*/ 7186 h 8033"/>
                <a:gd name="T28" fmla="*/ 7742 w 7742"/>
                <a:gd name="T29" fmla="*/ 8033 h 8033"/>
                <a:gd name="T30" fmla="*/ 3631 w 7742"/>
                <a:gd name="T31" fmla="*/ 8033 h 8033"/>
                <a:gd name="T32" fmla="*/ 3631 w 7742"/>
                <a:gd name="T33" fmla="*/ 5568 h 8033"/>
                <a:gd name="T34" fmla="*/ 0 w 7742"/>
                <a:gd name="T35" fmla="*/ 5568 h 8033"/>
                <a:gd name="T36" fmla="*/ 0 w 7742"/>
                <a:gd name="T37" fmla="*/ 547 h 8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42" h="8033">
                  <a:moveTo>
                    <a:pt x="0" y="547"/>
                  </a:moveTo>
                  <a:cubicBezTo>
                    <a:pt x="295" y="352"/>
                    <a:pt x="612" y="181"/>
                    <a:pt x="917" y="0"/>
                  </a:cubicBezTo>
                  <a:cubicBezTo>
                    <a:pt x="917" y="1567"/>
                    <a:pt x="917" y="3133"/>
                    <a:pt x="917" y="4697"/>
                  </a:cubicBezTo>
                  <a:cubicBezTo>
                    <a:pt x="1821" y="4697"/>
                    <a:pt x="2728" y="4697"/>
                    <a:pt x="3631" y="4697"/>
                  </a:cubicBezTo>
                  <a:cubicBezTo>
                    <a:pt x="3631" y="3875"/>
                    <a:pt x="3631" y="3052"/>
                    <a:pt x="3631" y="2229"/>
                  </a:cubicBezTo>
                  <a:cubicBezTo>
                    <a:pt x="4995" y="2229"/>
                    <a:pt x="6362" y="2229"/>
                    <a:pt x="7725" y="2229"/>
                  </a:cubicBezTo>
                  <a:cubicBezTo>
                    <a:pt x="7725" y="2508"/>
                    <a:pt x="7725" y="2790"/>
                    <a:pt x="7725" y="3068"/>
                  </a:cubicBezTo>
                  <a:cubicBezTo>
                    <a:pt x="6667" y="3071"/>
                    <a:pt x="5609" y="3068"/>
                    <a:pt x="4551" y="3071"/>
                  </a:cubicBezTo>
                  <a:cubicBezTo>
                    <a:pt x="4551" y="3612"/>
                    <a:pt x="4551" y="4156"/>
                    <a:pt x="4551" y="4697"/>
                  </a:cubicBezTo>
                  <a:cubicBezTo>
                    <a:pt x="5377" y="4700"/>
                    <a:pt x="6202" y="4697"/>
                    <a:pt x="7027" y="4697"/>
                  </a:cubicBezTo>
                  <a:cubicBezTo>
                    <a:pt x="7027" y="4989"/>
                    <a:pt x="7027" y="5279"/>
                    <a:pt x="7027" y="5568"/>
                  </a:cubicBezTo>
                  <a:cubicBezTo>
                    <a:pt x="6202" y="5568"/>
                    <a:pt x="5377" y="5568"/>
                    <a:pt x="4551" y="5568"/>
                  </a:cubicBezTo>
                  <a:cubicBezTo>
                    <a:pt x="4551" y="6107"/>
                    <a:pt x="4551" y="6645"/>
                    <a:pt x="4551" y="7186"/>
                  </a:cubicBezTo>
                  <a:cubicBezTo>
                    <a:pt x="5615" y="7186"/>
                    <a:pt x="6678" y="7186"/>
                    <a:pt x="7742" y="7186"/>
                  </a:cubicBezTo>
                  <a:cubicBezTo>
                    <a:pt x="7742" y="7468"/>
                    <a:pt x="7742" y="7749"/>
                    <a:pt x="7742" y="8033"/>
                  </a:cubicBezTo>
                  <a:cubicBezTo>
                    <a:pt x="6372" y="8033"/>
                    <a:pt x="5003" y="8033"/>
                    <a:pt x="3631" y="8033"/>
                  </a:cubicBezTo>
                  <a:cubicBezTo>
                    <a:pt x="3631" y="7211"/>
                    <a:pt x="3631" y="6391"/>
                    <a:pt x="3631" y="5568"/>
                  </a:cubicBezTo>
                  <a:cubicBezTo>
                    <a:pt x="2422" y="5568"/>
                    <a:pt x="1210" y="5568"/>
                    <a:pt x="0" y="5568"/>
                  </a:cubicBezTo>
                  <a:lnTo>
                    <a:pt x="0" y="547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Freeform 6"/>
            <p:cNvSpPr>
              <a:spLocks noEditPoints="1"/>
            </p:cNvSpPr>
            <p:nvPr/>
          </p:nvSpPr>
          <p:spPr bwMode="auto">
            <a:xfrm>
              <a:off x="111255919" y="109847553"/>
              <a:ext cx="1148422" cy="1212831"/>
            </a:xfrm>
            <a:custGeom>
              <a:avLst/>
              <a:gdLst>
                <a:gd name="T0" fmla="*/ 834 w 6080"/>
                <a:gd name="T1" fmla="*/ 1435 h 6421"/>
                <a:gd name="T2" fmla="*/ 4548 w 6080"/>
                <a:gd name="T3" fmla="*/ 680 h 6421"/>
                <a:gd name="T4" fmla="*/ 6080 w 6080"/>
                <a:gd name="T5" fmla="*/ 2948 h 6421"/>
                <a:gd name="T6" fmla="*/ 6080 w 6080"/>
                <a:gd name="T7" fmla="*/ 3495 h 6421"/>
                <a:gd name="T8" fmla="*/ 4256 w 6080"/>
                <a:gd name="T9" fmla="*/ 5912 h 6421"/>
                <a:gd name="T10" fmla="*/ 766 w 6080"/>
                <a:gd name="T11" fmla="*/ 4929 h 6421"/>
                <a:gd name="T12" fmla="*/ 834 w 6080"/>
                <a:gd name="T13" fmla="*/ 1435 h 6421"/>
                <a:gd name="T14" fmla="*/ 2584 w 6080"/>
                <a:gd name="T15" fmla="*/ 1289 h 6421"/>
                <a:gd name="T16" fmla="*/ 1110 w 6080"/>
                <a:gd name="T17" fmla="*/ 3056 h 6421"/>
                <a:gd name="T18" fmla="*/ 2278 w 6080"/>
                <a:gd name="T19" fmla="*/ 5051 h 6421"/>
                <a:gd name="T20" fmla="*/ 4554 w 6080"/>
                <a:gd name="T21" fmla="*/ 4680 h 6421"/>
                <a:gd name="T22" fmla="*/ 5014 w 6080"/>
                <a:gd name="T23" fmla="*/ 2417 h 6421"/>
                <a:gd name="T24" fmla="*/ 2584 w 6080"/>
                <a:gd name="T25" fmla="*/ 1289 h 6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80" h="6421">
                  <a:moveTo>
                    <a:pt x="834" y="1435"/>
                  </a:moveTo>
                  <a:cubicBezTo>
                    <a:pt x="1678" y="333"/>
                    <a:pt x="3339" y="0"/>
                    <a:pt x="4548" y="680"/>
                  </a:cubicBezTo>
                  <a:cubicBezTo>
                    <a:pt x="5398" y="1121"/>
                    <a:pt x="5969" y="2003"/>
                    <a:pt x="6080" y="2948"/>
                  </a:cubicBezTo>
                  <a:lnTo>
                    <a:pt x="6080" y="3495"/>
                  </a:lnTo>
                  <a:cubicBezTo>
                    <a:pt x="5966" y="4553"/>
                    <a:pt x="5252" y="5525"/>
                    <a:pt x="4256" y="5912"/>
                  </a:cubicBezTo>
                  <a:cubicBezTo>
                    <a:pt x="3047" y="6421"/>
                    <a:pt x="1529" y="6001"/>
                    <a:pt x="766" y="4929"/>
                  </a:cubicBezTo>
                  <a:cubicBezTo>
                    <a:pt x="0" y="3922"/>
                    <a:pt x="30" y="2412"/>
                    <a:pt x="834" y="1435"/>
                  </a:cubicBezTo>
                  <a:moveTo>
                    <a:pt x="2584" y="1289"/>
                  </a:moveTo>
                  <a:cubicBezTo>
                    <a:pt x="1794" y="1502"/>
                    <a:pt x="1169" y="2233"/>
                    <a:pt x="1110" y="3056"/>
                  </a:cubicBezTo>
                  <a:cubicBezTo>
                    <a:pt x="1026" y="3882"/>
                    <a:pt x="1526" y="4713"/>
                    <a:pt x="2278" y="5051"/>
                  </a:cubicBezTo>
                  <a:cubicBezTo>
                    <a:pt x="3020" y="5409"/>
                    <a:pt x="3964" y="5254"/>
                    <a:pt x="4554" y="4680"/>
                  </a:cubicBezTo>
                  <a:cubicBezTo>
                    <a:pt x="5165" y="4123"/>
                    <a:pt x="5363" y="3167"/>
                    <a:pt x="5014" y="2417"/>
                  </a:cubicBezTo>
                  <a:cubicBezTo>
                    <a:pt x="4627" y="1508"/>
                    <a:pt x="3528" y="1002"/>
                    <a:pt x="2584" y="1289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Freeform 7"/>
            <p:cNvSpPr>
              <a:spLocks/>
            </p:cNvSpPr>
            <p:nvPr/>
          </p:nvSpPr>
          <p:spPr bwMode="auto">
            <a:xfrm>
              <a:off x="110054137" y="110865171"/>
              <a:ext cx="115692" cy="129008"/>
            </a:xfrm>
            <a:custGeom>
              <a:avLst/>
              <a:gdLst>
                <a:gd name="T0" fmla="*/ 665 w 1225"/>
                <a:gd name="T1" fmla="*/ 0 h 1366"/>
                <a:gd name="T2" fmla="*/ 1024 w 1225"/>
                <a:gd name="T3" fmla="*/ 98 h 1366"/>
                <a:gd name="T4" fmla="*/ 1206 w 1225"/>
                <a:gd name="T5" fmla="*/ 391 h 1366"/>
                <a:gd name="T6" fmla="*/ 1048 w 1225"/>
                <a:gd name="T7" fmla="*/ 435 h 1366"/>
                <a:gd name="T8" fmla="*/ 916 w 1225"/>
                <a:gd name="T9" fmla="*/ 221 h 1366"/>
                <a:gd name="T10" fmla="*/ 665 w 1225"/>
                <a:gd name="T11" fmla="*/ 149 h 1366"/>
                <a:gd name="T12" fmla="*/ 304 w 1225"/>
                <a:gd name="T13" fmla="*/ 295 h 1366"/>
                <a:gd name="T14" fmla="*/ 182 w 1225"/>
                <a:gd name="T15" fmla="*/ 678 h 1366"/>
                <a:gd name="T16" fmla="*/ 241 w 1225"/>
                <a:gd name="T17" fmla="*/ 972 h 1366"/>
                <a:gd name="T18" fmla="*/ 416 w 1225"/>
                <a:gd name="T19" fmla="*/ 1149 h 1366"/>
                <a:gd name="T20" fmla="*/ 669 w 1225"/>
                <a:gd name="T21" fmla="*/ 1209 h 1366"/>
                <a:gd name="T22" fmla="*/ 1056 w 1225"/>
                <a:gd name="T23" fmla="*/ 1073 h 1366"/>
                <a:gd name="T24" fmla="*/ 1056 w 1225"/>
                <a:gd name="T25" fmla="*/ 827 h 1366"/>
                <a:gd name="T26" fmla="*/ 665 w 1225"/>
                <a:gd name="T27" fmla="*/ 827 h 1366"/>
                <a:gd name="T28" fmla="*/ 665 w 1225"/>
                <a:gd name="T29" fmla="*/ 670 h 1366"/>
                <a:gd name="T30" fmla="*/ 1225 w 1225"/>
                <a:gd name="T31" fmla="*/ 670 h 1366"/>
                <a:gd name="T32" fmla="*/ 1225 w 1225"/>
                <a:gd name="T33" fmla="*/ 1159 h 1366"/>
                <a:gd name="T34" fmla="*/ 678 w 1225"/>
                <a:gd name="T35" fmla="*/ 1366 h 1366"/>
                <a:gd name="T36" fmla="*/ 187 w 1225"/>
                <a:gd name="T37" fmla="*/ 1181 h 1366"/>
                <a:gd name="T38" fmla="*/ 0 w 1225"/>
                <a:gd name="T39" fmla="*/ 689 h 1366"/>
                <a:gd name="T40" fmla="*/ 77 w 1225"/>
                <a:gd name="T41" fmla="*/ 339 h 1366"/>
                <a:gd name="T42" fmla="*/ 302 w 1225"/>
                <a:gd name="T43" fmla="*/ 89 h 1366"/>
                <a:gd name="T44" fmla="*/ 665 w 1225"/>
                <a:gd name="T45" fmla="*/ 0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25" h="1366">
                  <a:moveTo>
                    <a:pt x="665" y="0"/>
                  </a:moveTo>
                  <a:cubicBezTo>
                    <a:pt x="814" y="0"/>
                    <a:pt x="934" y="32"/>
                    <a:pt x="1024" y="98"/>
                  </a:cubicBezTo>
                  <a:cubicBezTo>
                    <a:pt x="1114" y="163"/>
                    <a:pt x="1174" y="261"/>
                    <a:pt x="1206" y="391"/>
                  </a:cubicBezTo>
                  <a:lnTo>
                    <a:pt x="1048" y="435"/>
                  </a:lnTo>
                  <a:cubicBezTo>
                    <a:pt x="1024" y="340"/>
                    <a:pt x="979" y="269"/>
                    <a:pt x="916" y="221"/>
                  </a:cubicBezTo>
                  <a:cubicBezTo>
                    <a:pt x="852" y="173"/>
                    <a:pt x="768" y="149"/>
                    <a:pt x="665" y="149"/>
                  </a:cubicBezTo>
                  <a:cubicBezTo>
                    <a:pt x="506" y="149"/>
                    <a:pt x="385" y="198"/>
                    <a:pt x="304" y="295"/>
                  </a:cubicBezTo>
                  <a:cubicBezTo>
                    <a:pt x="223" y="393"/>
                    <a:pt x="182" y="520"/>
                    <a:pt x="182" y="678"/>
                  </a:cubicBezTo>
                  <a:cubicBezTo>
                    <a:pt x="182" y="796"/>
                    <a:pt x="202" y="893"/>
                    <a:pt x="241" y="972"/>
                  </a:cubicBezTo>
                  <a:cubicBezTo>
                    <a:pt x="281" y="1050"/>
                    <a:pt x="339" y="1109"/>
                    <a:pt x="416" y="1149"/>
                  </a:cubicBezTo>
                  <a:cubicBezTo>
                    <a:pt x="494" y="1189"/>
                    <a:pt x="578" y="1209"/>
                    <a:pt x="669" y="1209"/>
                  </a:cubicBezTo>
                  <a:cubicBezTo>
                    <a:pt x="807" y="1209"/>
                    <a:pt x="936" y="1163"/>
                    <a:pt x="1056" y="1073"/>
                  </a:cubicBezTo>
                  <a:lnTo>
                    <a:pt x="1056" y="827"/>
                  </a:lnTo>
                  <a:lnTo>
                    <a:pt x="665" y="827"/>
                  </a:lnTo>
                  <a:lnTo>
                    <a:pt x="665" y="670"/>
                  </a:lnTo>
                  <a:lnTo>
                    <a:pt x="1225" y="670"/>
                  </a:lnTo>
                  <a:lnTo>
                    <a:pt x="1225" y="1159"/>
                  </a:lnTo>
                  <a:cubicBezTo>
                    <a:pt x="1059" y="1297"/>
                    <a:pt x="876" y="1366"/>
                    <a:pt x="678" y="1366"/>
                  </a:cubicBezTo>
                  <a:cubicBezTo>
                    <a:pt x="475" y="1366"/>
                    <a:pt x="311" y="1305"/>
                    <a:pt x="187" y="1181"/>
                  </a:cubicBezTo>
                  <a:cubicBezTo>
                    <a:pt x="63" y="1058"/>
                    <a:pt x="0" y="893"/>
                    <a:pt x="0" y="689"/>
                  </a:cubicBezTo>
                  <a:cubicBezTo>
                    <a:pt x="0" y="564"/>
                    <a:pt x="26" y="447"/>
                    <a:pt x="77" y="339"/>
                  </a:cubicBezTo>
                  <a:cubicBezTo>
                    <a:pt x="128" y="231"/>
                    <a:pt x="203" y="148"/>
                    <a:pt x="302" y="89"/>
                  </a:cubicBezTo>
                  <a:cubicBezTo>
                    <a:pt x="401" y="29"/>
                    <a:pt x="522" y="0"/>
                    <a:pt x="66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Freeform 8"/>
            <p:cNvSpPr>
              <a:spLocks noEditPoints="1"/>
            </p:cNvSpPr>
            <p:nvPr/>
          </p:nvSpPr>
          <p:spPr bwMode="auto">
            <a:xfrm>
              <a:off x="109898307" y="110867532"/>
              <a:ext cx="103131" cy="125136"/>
            </a:xfrm>
            <a:custGeom>
              <a:avLst/>
              <a:gdLst>
                <a:gd name="T0" fmla="*/ 0 w 1092"/>
                <a:gd name="T1" fmla="*/ 0 h 1325"/>
                <a:gd name="T2" fmla="*/ 456 w 1092"/>
                <a:gd name="T3" fmla="*/ 0 h 1325"/>
                <a:gd name="T4" fmla="*/ 662 w 1092"/>
                <a:gd name="T5" fmla="*/ 12 h 1325"/>
                <a:gd name="T6" fmla="*/ 828 w 1092"/>
                <a:gd name="T7" fmla="*/ 72 h 1325"/>
                <a:gd name="T8" fmla="*/ 966 w 1092"/>
                <a:gd name="T9" fmla="*/ 202 h 1325"/>
                <a:gd name="T10" fmla="*/ 1058 w 1092"/>
                <a:gd name="T11" fmla="*/ 393 h 1325"/>
                <a:gd name="T12" fmla="*/ 1092 w 1092"/>
                <a:gd name="T13" fmla="*/ 655 h 1325"/>
                <a:gd name="T14" fmla="*/ 953 w 1092"/>
                <a:gd name="T15" fmla="*/ 1136 h 1325"/>
                <a:gd name="T16" fmla="*/ 476 w 1092"/>
                <a:gd name="T17" fmla="*/ 1325 h 1325"/>
                <a:gd name="T18" fmla="*/ 0 w 1092"/>
                <a:gd name="T19" fmla="*/ 1325 h 1325"/>
                <a:gd name="T20" fmla="*/ 0 w 1092"/>
                <a:gd name="T21" fmla="*/ 0 h 1325"/>
                <a:gd name="T22" fmla="*/ 175 w 1092"/>
                <a:gd name="T23" fmla="*/ 157 h 1325"/>
                <a:gd name="T24" fmla="*/ 175 w 1092"/>
                <a:gd name="T25" fmla="*/ 1168 h 1325"/>
                <a:gd name="T26" fmla="*/ 458 w 1092"/>
                <a:gd name="T27" fmla="*/ 1168 h 1325"/>
                <a:gd name="T28" fmla="*/ 613 w 1092"/>
                <a:gd name="T29" fmla="*/ 1157 h 1325"/>
                <a:gd name="T30" fmla="*/ 750 w 1092"/>
                <a:gd name="T31" fmla="*/ 1098 h 1325"/>
                <a:gd name="T32" fmla="*/ 866 w 1092"/>
                <a:gd name="T33" fmla="*/ 941 h 1325"/>
                <a:gd name="T34" fmla="*/ 912 w 1092"/>
                <a:gd name="T35" fmla="*/ 651 h 1325"/>
                <a:gd name="T36" fmla="*/ 894 w 1092"/>
                <a:gd name="T37" fmla="*/ 466 h 1325"/>
                <a:gd name="T38" fmla="*/ 830 w 1092"/>
                <a:gd name="T39" fmla="*/ 308 h 1325"/>
                <a:gd name="T40" fmla="*/ 721 w 1092"/>
                <a:gd name="T41" fmla="*/ 205 h 1325"/>
                <a:gd name="T42" fmla="*/ 602 w 1092"/>
                <a:gd name="T43" fmla="*/ 164 h 1325"/>
                <a:gd name="T44" fmla="*/ 453 w 1092"/>
                <a:gd name="T45" fmla="*/ 157 h 1325"/>
                <a:gd name="T46" fmla="*/ 175 w 1092"/>
                <a:gd name="T47" fmla="*/ 157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92" h="1325">
                  <a:moveTo>
                    <a:pt x="0" y="0"/>
                  </a:moveTo>
                  <a:lnTo>
                    <a:pt x="456" y="0"/>
                  </a:lnTo>
                  <a:cubicBezTo>
                    <a:pt x="536" y="0"/>
                    <a:pt x="605" y="4"/>
                    <a:pt x="662" y="12"/>
                  </a:cubicBezTo>
                  <a:cubicBezTo>
                    <a:pt x="720" y="20"/>
                    <a:pt x="775" y="40"/>
                    <a:pt x="828" y="72"/>
                  </a:cubicBezTo>
                  <a:cubicBezTo>
                    <a:pt x="880" y="103"/>
                    <a:pt x="926" y="147"/>
                    <a:pt x="966" y="202"/>
                  </a:cubicBezTo>
                  <a:cubicBezTo>
                    <a:pt x="1005" y="258"/>
                    <a:pt x="1036" y="321"/>
                    <a:pt x="1058" y="393"/>
                  </a:cubicBezTo>
                  <a:cubicBezTo>
                    <a:pt x="1081" y="465"/>
                    <a:pt x="1092" y="553"/>
                    <a:pt x="1092" y="655"/>
                  </a:cubicBezTo>
                  <a:cubicBezTo>
                    <a:pt x="1092" y="850"/>
                    <a:pt x="1046" y="1011"/>
                    <a:pt x="953" y="1136"/>
                  </a:cubicBezTo>
                  <a:cubicBezTo>
                    <a:pt x="861" y="1262"/>
                    <a:pt x="702" y="1325"/>
                    <a:pt x="476" y="1325"/>
                  </a:cubicBezTo>
                  <a:lnTo>
                    <a:pt x="0" y="1325"/>
                  </a:lnTo>
                  <a:lnTo>
                    <a:pt x="0" y="0"/>
                  </a:lnTo>
                  <a:close/>
                  <a:moveTo>
                    <a:pt x="175" y="157"/>
                  </a:moveTo>
                  <a:lnTo>
                    <a:pt x="175" y="1168"/>
                  </a:lnTo>
                  <a:lnTo>
                    <a:pt x="458" y="1168"/>
                  </a:lnTo>
                  <a:cubicBezTo>
                    <a:pt x="516" y="1168"/>
                    <a:pt x="567" y="1164"/>
                    <a:pt x="613" y="1157"/>
                  </a:cubicBezTo>
                  <a:cubicBezTo>
                    <a:pt x="658" y="1149"/>
                    <a:pt x="704" y="1130"/>
                    <a:pt x="750" y="1098"/>
                  </a:cubicBezTo>
                  <a:cubicBezTo>
                    <a:pt x="797" y="1066"/>
                    <a:pt x="835" y="1014"/>
                    <a:pt x="866" y="941"/>
                  </a:cubicBezTo>
                  <a:cubicBezTo>
                    <a:pt x="897" y="868"/>
                    <a:pt x="912" y="771"/>
                    <a:pt x="912" y="651"/>
                  </a:cubicBezTo>
                  <a:cubicBezTo>
                    <a:pt x="912" y="585"/>
                    <a:pt x="906" y="523"/>
                    <a:pt x="894" y="466"/>
                  </a:cubicBezTo>
                  <a:cubicBezTo>
                    <a:pt x="883" y="408"/>
                    <a:pt x="861" y="356"/>
                    <a:pt x="830" y="308"/>
                  </a:cubicBezTo>
                  <a:cubicBezTo>
                    <a:pt x="798" y="261"/>
                    <a:pt x="762" y="227"/>
                    <a:pt x="721" y="205"/>
                  </a:cubicBezTo>
                  <a:cubicBezTo>
                    <a:pt x="680" y="183"/>
                    <a:pt x="640" y="169"/>
                    <a:pt x="602" y="164"/>
                  </a:cubicBezTo>
                  <a:cubicBezTo>
                    <a:pt x="563" y="159"/>
                    <a:pt x="513" y="157"/>
                    <a:pt x="453" y="157"/>
                  </a:cubicBezTo>
                  <a:lnTo>
                    <a:pt x="175" y="15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Rectangle 9"/>
            <p:cNvSpPr>
              <a:spLocks noChangeArrowheads="1"/>
            </p:cNvSpPr>
            <p:nvPr/>
          </p:nvSpPr>
          <p:spPr bwMode="auto">
            <a:xfrm>
              <a:off x="110017965" y="110867532"/>
              <a:ext cx="17283" cy="125136"/>
            </a:xfrm>
            <a:prstGeom prst="rect">
              <a:avLst/>
            </a:prstGeom>
            <a:grpFill/>
            <a:ln w="9525" algn="in">
              <a:noFill/>
              <a:miter lim="800000"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Rectangle 10"/>
            <p:cNvSpPr>
              <a:spLocks noChangeArrowheads="1"/>
            </p:cNvSpPr>
            <p:nvPr/>
          </p:nvSpPr>
          <p:spPr bwMode="auto">
            <a:xfrm>
              <a:off x="110187962" y="110867532"/>
              <a:ext cx="17283" cy="125136"/>
            </a:xfrm>
            <a:prstGeom prst="rect">
              <a:avLst/>
            </a:prstGeom>
            <a:grpFill/>
            <a:ln w="9525" algn="in">
              <a:noFill/>
              <a:miter lim="800000"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Freeform 11"/>
            <p:cNvSpPr>
              <a:spLocks/>
            </p:cNvSpPr>
            <p:nvPr/>
          </p:nvSpPr>
          <p:spPr bwMode="auto">
            <a:xfrm>
              <a:off x="110218656" y="110867532"/>
              <a:ext cx="99165" cy="125136"/>
            </a:xfrm>
            <a:custGeom>
              <a:avLst/>
              <a:gdLst>
                <a:gd name="T0" fmla="*/ 0 w 99165"/>
                <a:gd name="T1" fmla="*/ 0 h 125136"/>
                <a:gd name="T2" fmla="*/ 99165 w 99165"/>
                <a:gd name="T3" fmla="*/ 0 h 125136"/>
                <a:gd name="T4" fmla="*/ 99165 w 99165"/>
                <a:gd name="T5" fmla="*/ 14828 h 125136"/>
                <a:gd name="T6" fmla="*/ 57799 w 99165"/>
                <a:gd name="T7" fmla="*/ 14828 h 125136"/>
                <a:gd name="T8" fmla="*/ 57799 w 99165"/>
                <a:gd name="T9" fmla="*/ 125136 h 125136"/>
                <a:gd name="T10" fmla="*/ 41082 w 99165"/>
                <a:gd name="T11" fmla="*/ 125136 h 125136"/>
                <a:gd name="T12" fmla="*/ 41082 w 99165"/>
                <a:gd name="T13" fmla="*/ 14828 h 125136"/>
                <a:gd name="T14" fmla="*/ 0 w 99165"/>
                <a:gd name="T15" fmla="*/ 14828 h 125136"/>
                <a:gd name="T16" fmla="*/ 0 w 99165"/>
                <a:gd name="T17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165" h="125136">
                  <a:moveTo>
                    <a:pt x="0" y="0"/>
                  </a:moveTo>
                  <a:lnTo>
                    <a:pt x="99165" y="0"/>
                  </a:lnTo>
                  <a:lnTo>
                    <a:pt x="99165" y="14828"/>
                  </a:lnTo>
                  <a:lnTo>
                    <a:pt x="57799" y="14828"/>
                  </a:lnTo>
                  <a:lnTo>
                    <a:pt x="57799" y="125136"/>
                  </a:lnTo>
                  <a:lnTo>
                    <a:pt x="41082" y="125136"/>
                  </a:lnTo>
                  <a:lnTo>
                    <a:pt x="41082" y="14828"/>
                  </a:lnTo>
                  <a:lnTo>
                    <a:pt x="0" y="148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Freeform 12"/>
            <p:cNvSpPr>
              <a:spLocks noEditPoints="1"/>
            </p:cNvSpPr>
            <p:nvPr/>
          </p:nvSpPr>
          <p:spPr bwMode="auto">
            <a:xfrm>
              <a:off x="110313854" y="110867532"/>
              <a:ext cx="116542" cy="125136"/>
            </a:xfrm>
            <a:custGeom>
              <a:avLst/>
              <a:gdLst>
                <a:gd name="T0" fmla="*/ 507 w 1234"/>
                <a:gd name="T1" fmla="*/ 0 h 1325"/>
                <a:gd name="T2" fmla="*/ 695 w 1234"/>
                <a:gd name="T3" fmla="*/ 0 h 1325"/>
                <a:gd name="T4" fmla="*/ 1234 w 1234"/>
                <a:gd name="T5" fmla="*/ 1325 h 1325"/>
                <a:gd name="T6" fmla="*/ 1037 w 1234"/>
                <a:gd name="T7" fmla="*/ 1325 h 1325"/>
                <a:gd name="T8" fmla="*/ 882 w 1234"/>
                <a:gd name="T9" fmla="*/ 922 h 1325"/>
                <a:gd name="T10" fmla="*/ 331 w 1234"/>
                <a:gd name="T11" fmla="*/ 922 h 1325"/>
                <a:gd name="T12" fmla="*/ 185 w 1234"/>
                <a:gd name="T13" fmla="*/ 1325 h 1325"/>
                <a:gd name="T14" fmla="*/ 0 w 1234"/>
                <a:gd name="T15" fmla="*/ 1325 h 1325"/>
                <a:gd name="T16" fmla="*/ 507 w 1234"/>
                <a:gd name="T17" fmla="*/ 0 h 1325"/>
                <a:gd name="T18" fmla="*/ 596 w 1234"/>
                <a:gd name="T19" fmla="*/ 138 h 1325"/>
                <a:gd name="T20" fmla="*/ 528 w 1234"/>
                <a:gd name="T21" fmla="*/ 386 h 1325"/>
                <a:gd name="T22" fmla="*/ 380 w 1234"/>
                <a:gd name="T23" fmla="*/ 783 h 1325"/>
                <a:gd name="T24" fmla="*/ 829 w 1234"/>
                <a:gd name="T25" fmla="*/ 783 h 1325"/>
                <a:gd name="T26" fmla="*/ 646 w 1234"/>
                <a:gd name="T27" fmla="*/ 294 h 1325"/>
                <a:gd name="T28" fmla="*/ 600 w 1234"/>
                <a:gd name="T29" fmla="*/ 138 h 1325"/>
                <a:gd name="T30" fmla="*/ 596 w 1234"/>
                <a:gd name="T31" fmla="*/ 138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34" h="1325">
                  <a:moveTo>
                    <a:pt x="507" y="0"/>
                  </a:moveTo>
                  <a:lnTo>
                    <a:pt x="695" y="0"/>
                  </a:lnTo>
                  <a:lnTo>
                    <a:pt x="1234" y="1325"/>
                  </a:lnTo>
                  <a:lnTo>
                    <a:pt x="1037" y="1325"/>
                  </a:lnTo>
                  <a:lnTo>
                    <a:pt x="882" y="922"/>
                  </a:lnTo>
                  <a:lnTo>
                    <a:pt x="331" y="922"/>
                  </a:lnTo>
                  <a:lnTo>
                    <a:pt x="185" y="1325"/>
                  </a:lnTo>
                  <a:lnTo>
                    <a:pt x="0" y="1325"/>
                  </a:lnTo>
                  <a:lnTo>
                    <a:pt x="507" y="0"/>
                  </a:lnTo>
                  <a:close/>
                  <a:moveTo>
                    <a:pt x="596" y="138"/>
                  </a:moveTo>
                  <a:cubicBezTo>
                    <a:pt x="579" y="227"/>
                    <a:pt x="556" y="310"/>
                    <a:pt x="528" y="386"/>
                  </a:cubicBezTo>
                  <a:lnTo>
                    <a:pt x="380" y="783"/>
                  </a:lnTo>
                  <a:lnTo>
                    <a:pt x="829" y="783"/>
                  </a:lnTo>
                  <a:cubicBezTo>
                    <a:pt x="721" y="496"/>
                    <a:pt x="660" y="333"/>
                    <a:pt x="646" y="294"/>
                  </a:cubicBezTo>
                  <a:cubicBezTo>
                    <a:pt x="632" y="255"/>
                    <a:pt x="617" y="203"/>
                    <a:pt x="600" y="138"/>
                  </a:cubicBezTo>
                  <a:lnTo>
                    <a:pt x="596" y="13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Freeform 13"/>
            <p:cNvSpPr>
              <a:spLocks/>
            </p:cNvSpPr>
            <p:nvPr/>
          </p:nvSpPr>
          <p:spPr bwMode="auto">
            <a:xfrm>
              <a:off x="110435874" y="110867532"/>
              <a:ext cx="77915" cy="125136"/>
            </a:xfrm>
            <a:custGeom>
              <a:avLst/>
              <a:gdLst>
                <a:gd name="T0" fmla="*/ 0 w 77915"/>
                <a:gd name="T1" fmla="*/ 0 h 125136"/>
                <a:gd name="T2" fmla="*/ 16527 w 77915"/>
                <a:gd name="T3" fmla="*/ 0 h 125136"/>
                <a:gd name="T4" fmla="*/ 16527 w 77915"/>
                <a:gd name="T5" fmla="*/ 110309 h 125136"/>
                <a:gd name="T6" fmla="*/ 77915 w 77915"/>
                <a:gd name="T7" fmla="*/ 110309 h 125136"/>
                <a:gd name="T8" fmla="*/ 77915 w 77915"/>
                <a:gd name="T9" fmla="*/ 125136 h 125136"/>
                <a:gd name="T10" fmla="*/ 0 w 77915"/>
                <a:gd name="T11" fmla="*/ 125136 h 125136"/>
                <a:gd name="T12" fmla="*/ 0 w 77915"/>
                <a:gd name="T13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915" h="125136">
                  <a:moveTo>
                    <a:pt x="0" y="0"/>
                  </a:moveTo>
                  <a:lnTo>
                    <a:pt x="16527" y="0"/>
                  </a:lnTo>
                  <a:lnTo>
                    <a:pt x="16527" y="110309"/>
                  </a:lnTo>
                  <a:lnTo>
                    <a:pt x="77915" y="110309"/>
                  </a:lnTo>
                  <a:lnTo>
                    <a:pt x="77915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Freeform 14"/>
            <p:cNvSpPr>
              <a:spLocks noEditPoints="1"/>
            </p:cNvSpPr>
            <p:nvPr/>
          </p:nvSpPr>
          <p:spPr bwMode="auto">
            <a:xfrm>
              <a:off x="110374486" y="111077667"/>
              <a:ext cx="119659" cy="129008"/>
            </a:xfrm>
            <a:custGeom>
              <a:avLst/>
              <a:gdLst>
                <a:gd name="T0" fmla="*/ 635 w 1267"/>
                <a:gd name="T1" fmla="*/ 0 h 1366"/>
                <a:gd name="T2" fmla="*/ 1090 w 1267"/>
                <a:gd name="T3" fmla="*/ 188 h 1366"/>
                <a:gd name="T4" fmla="*/ 1267 w 1267"/>
                <a:gd name="T5" fmla="*/ 685 h 1366"/>
                <a:gd name="T6" fmla="*/ 1089 w 1267"/>
                <a:gd name="T7" fmla="*/ 1179 h 1366"/>
                <a:gd name="T8" fmla="*/ 635 w 1267"/>
                <a:gd name="T9" fmla="*/ 1366 h 1366"/>
                <a:gd name="T10" fmla="*/ 174 w 1267"/>
                <a:gd name="T11" fmla="*/ 1173 h 1366"/>
                <a:gd name="T12" fmla="*/ 0 w 1267"/>
                <a:gd name="T13" fmla="*/ 699 h 1366"/>
                <a:gd name="T14" fmla="*/ 177 w 1267"/>
                <a:gd name="T15" fmla="*/ 187 h 1366"/>
                <a:gd name="T16" fmla="*/ 635 w 1267"/>
                <a:gd name="T17" fmla="*/ 0 h 1366"/>
                <a:gd name="T18" fmla="*/ 637 w 1267"/>
                <a:gd name="T19" fmla="*/ 149 h 1366"/>
                <a:gd name="T20" fmla="*/ 310 w 1267"/>
                <a:gd name="T21" fmla="*/ 286 h 1366"/>
                <a:gd name="T22" fmla="*/ 182 w 1267"/>
                <a:gd name="T23" fmla="*/ 703 h 1366"/>
                <a:gd name="T24" fmla="*/ 307 w 1267"/>
                <a:gd name="T25" fmla="*/ 1075 h 1366"/>
                <a:gd name="T26" fmla="*/ 633 w 1267"/>
                <a:gd name="T27" fmla="*/ 1217 h 1366"/>
                <a:gd name="T28" fmla="*/ 959 w 1267"/>
                <a:gd name="T29" fmla="*/ 1076 h 1366"/>
                <a:gd name="T30" fmla="*/ 1085 w 1267"/>
                <a:gd name="T31" fmla="*/ 685 h 1366"/>
                <a:gd name="T32" fmla="*/ 958 w 1267"/>
                <a:gd name="T33" fmla="*/ 288 h 1366"/>
                <a:gd name="T34" fmla="*/ 637 w 1267"/>
                <a:gd name="T35" fmla="*/ 149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67" h="1366">
                  <a:moveTo>
                    <a:pt x="635" y="0"/>
                  </a:moveTo>
                  <a:cubicBezTo>
                    <a:pt x="820" y="0"/>
                    <a:pt x="972" y="63"/>
                    <a:pt x="1090" y="188"/>
                  </a:cubicBezTo>
                  <a:cubicBezTo>
                    <a:pt x="1208" y="314"/>
                    <a:pt x="1267" y="479"/>
                    <a:pt x="1267" y="685"/>
                  </a:cubicBezTo>
                  <a:cubicBezTo>
                    <a:pt x="1267" y="890"/>
                    <a:pt x="1208" y="1055"/>
                    <a:pt x="1089" y="1179"/>
                  </a:cubicBezTo>
                  <a:cubicBezTo>
                    <a:pt x="970" y="1304"/>
                    <a:pt x="819" y="1366"/>
                    <a:pt x="635" y="1366"/>
                  </a:cubicBezTo>
                  <a:cubicBezTo>
                    <a:pt x="444" y="1366"/>
                    <a:pt x="291" y="1302"/>
                    <a:pt x="174" y="1173"/>
                  </a:cubicBezTo>
                  <a:cubicBezTo>
                    <a:pt x="58" y="1043"/>
                    <a:pt x="0" y="886"/>
                    <a:pt x="0" y="699"/>
                  </a:cubicBezTo>
                  <a:cubicBezTo>
                    <a:pt x="0" y="482"/>
                    <a:pt x="59" y="312"/>
                    <a:pt x="177" y="187"/>
                  </a:cubicBezTo>
                  <a:cubicBezTo>
                    <a:pt x="294" y="62"/>
                    <a:pt x="447" y="0"/>
                    <a:pt x="635" y="0"/>
                  </a:cubicBezTo>
                  <a:close/>
                  <a:moveTo>
                    <a:pt x="637" y="149"/>
                  </a:moveTo>
                  <a:cubicBezTo>
                    <a:pt x="504" y="149"/>
                    <a:pt x="395" y="195"/>
                    <a:pt x="310" y="286"/>
                  </a:cubicBezTo>
                  <a:cubicBezTo>
                    <a:pt x="224" y="376"/>
                    <a:pt x="182" y="515"/>
                    <a:pt x="182" y="703"/>
                  </a:cubicBezTo>
                  <a:cubicBezTo>
                    <a:pt x="182" y="856"/>
                    <a:pt x="223" y="980"/>
                    <a:pt x="307" y="1075"/>
                  </a:cubicBezTo>
                  <a:cubicBezTo>
                    <a:pt x="391" y="1169"/>
                    <a:pt x="499" y="1217"/>
                    <a:pt x="633" y="1217"/>
                  </a:cubicBezTo>
                  <a:cubicBezTo>
                    <a:pt x="767" y="1217"/>
                    <a:pt x="876" y="1170"/>
                    <a:pt x="959" y="1076"/>
                  </a:cubicBezTo>
                  <a:cubicBezTo>
                    <a:pt x="1043" y="982"/>
                    <a:pt x="1085" y="852"/>
                    <a:pt x="1085" y="685"/>
                  </a:cubicBezTo>
                  <a:cubicBezTo>
                    <a:pt x="1085" y="513"/>
                    <a:pt x="1043" y="381"/>
                    <a:pt x="958" y="288"/>
                  </a:cubicBezTo>
                  <a:cubicBezTo>
                    <a:pt x="872" y="196"/>
                    <a:pt x="765" y="149"/>
                    <a:pt x="637" y="14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Freeform 15"/>
            <p:cNvSpPr>
              <a:spLocks/>
            </p:cNvSpPr>
            <p:nvPr/>
          </p:nvSpPr>
          <p:spPr bwMode="auto">
            <a:xfrm>
              <a:off x="109898307" y="111080028"/>
              <a:ext cx="98409" cy="125136"/>
            </a:xfrm>
            <a:custGeom>
              <a:avLst/>
              <a:gdLst>
                <a:gd name="T0" fmla="*/ 0 w 98409"/>
                <a:gd name="T1" fmla="*/ 0 h 125136"/>
                <a:gd name="T2" fmla="*/ 16905 w 98409"/>
                <a:gd name="T3" fmla="*/ 0 h 125136"/>
                <a:gd name="T4" fmla="*/ 82259 w 98409"/>
                <a:gd name="T5" fmla="*/ 98220 h 125136"/>
                <a:gd name="T6" fmla="*/ 82637 w 98409"/>
                <a:gd name="T7" fmla="*/ 98220 h 125136"/>
                <a:gd name="T8" fmla="*/ 82637 w 98409"/>
                <a:gd name="T9" fmla="*/ 0 h 125136"/>
                <a:gd name="T10" fmla="*/ 98409 w 98409"/>
                <a:gd name="T11" fmla="*/ 0 h 125136"/>
                <a:gd name="T12" fmla="*/ 98409 w 98409"/>
                <a:gd name="T13" fmla="*/ 125136 h 125136"/>
                <a:gd name="T14" fmla="*/ 81409 w 98409"/>
                <a:gd name="T15" fmla="*/ 125136 h 125136"/>
                <a:gd name="T16" fmla="*/ 16055 w 98409"/>
                <a:gd name="T17" fmla="*/ 26916 h 125136"/>
                <a:gd name="T18" fmla="*/ 15772 w 98409"/>
                <a:gd name="T19" fmla="*/ 26916 h 125136"/>
                <a:gd name="T20" fmla="*/ 15772 w 98409"/>
                <a:gd name="T21" fmla="*/ 125136 h 125136"/>
                <a:gd name="T22" fmla="*/ 0 w 98409"/>
                <a:gd name="T23" fmla="*/ 125136 h 125136"/>
                <a:gd name="T24" fmla="*/ 0 w 98409"/>
                <a:gd name="T25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409" h="125136">
                  <a:moveTo>
                    <a:pt x="0" y="0"/>
                  </a:moveTo>
                  <a:lnTo>
                    <a:pt x="16905" y="0"/>
                  </a:lnTo>
                  <a:lnTo>
                    <a:pt x="82259" y="98220"/>
                  </a:lnTo>
                  <a:lnTo>
                    <a:pt x="82637" y="98220"/>
                  </a:lnTo>
                  <a:lnTo>
                    <a:pt x="82637" y="0"/>
                  </a:lnTo>
                  <a:lnTo>
                    <a:pt x="98409" y="0"/>
                  </a:lnTo>
                  <a:lnTo>
                    <a:pt x="98409" y="125136"/>
                  </a:lnTo>
                  <a:lnTo>
                    <a:pt x="81409" y="125136"/>
                  </a:lnTo>
                  <a:lnTo>
                    <a:pt x="16055" y="26916"/>
                  </a:lnTo>
                  <a:lnTo>
                    <a:pt x="15772" y="26916"/>
                  </a:lnTo>
                  <a:lnTo>
                    <a:pt x="15772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Freeform 16"/>
            <p:cNvSpPr>
              <a:spLocks/>
            </p:cNvSpPr>
            <p:nvPr/>
          </p:nvSpPr>
          <p:spPr bwMode="auto">
            <a:xfrm>
              <a:off x="110016360" y="111080028"/>
              <a:ext cx="92931" cy="125136"/>
            </a:xfrm>
            <a:custGeom>
              <a:avLst/>
              <a:gdLst>
                <a:gd name="T0" fmla="*/ 0 w 92931"/>
                <a:gd name="T1" fmla="*/ 0 h 125136"/>
                <a:gd name="T2" fmla="*/ 90004 w 92931"/>
                <a:gd name="T3" fmla="*/ 0 h 125136"/>
                <a:gd name="T4" fmla="*/ 90004 w 92931"/>
                <a:gd name="T5" fmla="*/ 14827 h 125136"/>
                <a:gd name="T6" fmla="*/ 16527 w 92931"/>
                <a:gd name="T7" fmla="*/ 14827 h 125136"/>
                <a:gd name="T8" fmla="*/ 16527 w 92931"/>
                <a:gd name="T9" fmla="*/ 53076 h 125136"/>
                <a:gd name="T10" fmla="*/ 85282 w 92931"/>
                <a:gd name="T11" fmla="*/ 53076 h 125136"/>
                <a:gd name="T12" fmla="*/ 85282 w 92931"/>
                <a:gd name="T13" fmla="*/ 67904 h 125136"/>
                <a:gd name="T14" fmla="*/ 16527 w 92931"/>
                <a:gd name="T15" fmla="*/ 67904 h 125136"/>
                <a:gd name="T16" fmla="*/ 16527 w 92931"/>
                <a:gd name="T17" fmla="*/ 110309 h 125136"/>
                <a:gd name="T18" fmla="*/ 92931 w 92931"/>
                <a:gd name="T19" fmla="*/ 110309 h 125136"/>
                <a:gd name="T20" fmla="*/ 92931 w 92931"/>
                <a:gd name="T21" fmla="*/ 125136 h 125136"/>
                <a:gd name="T22" fmla="*/ 0 w 92931"/>
                <a:gd name="T23" fmla="*/ 125136 h 125136"/>
                <a:gd name="T24" fmla="*/ 0 w 92931"/>
                <a:gd name="T25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931" h="125136">
                  <a:moveTo>
                    <a:pt x="0" y="0"/>
                  </a:moveTo>
                  <a:lnTo>
                    <a:pt x="90004" y="0"/>
                  </a:lnTo>
                  <a:lnTo>
                    <a:pt x="90004" y="14827"/>
                  </a:lnTo>
                  <a:lnTo>
                    <a:pt x="16527" y="14827"/>
                  </a:lnTo>
                  <a:lnTo>
                    <a:pt x="16527" y="53076"/>
                  </a:lnTo>
                  <a:lnTo>
                    <a:pt x="85282" y="53076"/>
                  </a:lnTo>
                  <a:lnTo>
                    <a:pt x="85282" y="67904"/>
                  </a:lnTo>
                  <a:lnTo>
                    <a:pt x="16527" y="67904"/>
                  </a:lnTo>
                  <a:lnTo>
                    <a:pt x="16527" y="110309"/>
                  </a:lnTo>
                  <a:lnTo>
                    <a:pt x="92931" y="110309"/>
                  </a:lnTo>
                  <a:lnTo>
                    <a:pt x="92931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Freeform 17"/>
            <p:cNvSpPr>
              <a:spLocks/>
            </p:cNvSpPr>
            <p:nvPr/>
          </p:nvSpPr>
          <p:spPr bwMode="auto">
            <a:xfrm>
              <a:off x="110114769" y="111080028"/>
              <a:ext cx="258112" cy="125136"/>
            </a:xfrm>
            <a:custGeom>
              <a:avLst/>
              <a:gdLst>
                <a:gd name="T0" fmla="*/ 0 w 2733"/>
                <a:gd name="T1" fmla="*/ 0 h 1325"/>
                <a:gd name="T2" fmla="*/ 1031 w 2733"/>
                <a:gd name="T3" fmla="*/ 0 h 1325"/>
                <a:gd name="T4" fmla="*/ 1048 w 2733"/>
                <a:gd name="T5" fmla="*/ 0 h 1325"/>
                <a:gd name="T6" fmla="*/ 1210 w 2733"/>
                <a:gd name="T7" fmla="*/ 0 h 1325"/>
                <a:gd name="T8" fmla="*/ 1414 w 2733"/>
                <a:gd name="T9" fmla="*/ 869 h 1325"/>
                <a:gd name="T10" fmla="*/ 1465 w 2733"/>
                <a:gd name="T11" fmla="*/ 1121 h 1325"/>
                <a:gd name="T12" fmla="*/ 1467 w 2733"/>
                <a:gd name="T13" fmla="*/ 1140 h 1325"/>
                <a:gd name="T14" fmla="*/ 1471 w 2733"/>
                <a:gd name="T15" fmla="*/ 1140 h 1325"/>
                <a:gd name="T16" fmla="*/ 1528 w 2733"/>
                <a:gd name="T17" fmla="*/ 894 h 1325"/>
                <a:gd name="T18" fmla="*/ 1779 w 2733"/>
                <a:gd name="T19" fmla="*/ 0 h 1325"/>
                <a:gd name="T20" fmla="*/ 1992 w 2733"/>
                <a:gd name="T21" fmla="*/ 0 h 1325"/>
                <a:gd name="T22" fmla="*/ 2180 w 2733"/>
                <a:gd name="T23" fmla="*/ 670 h 1325"/>
                <a:gd name="T24" fmla="*/ 2282 w 2733"/>
                <a:gd name="T25" fmla="*/ 1140 h 1325"/>
                <a:gd name="T26" fmla="*/ 2286 w 2733"/>
                <a:gd name="T27" fmla="*/ 1140 h 1325"/>
                <a:gd name="T28" fmla="*/ 2349 w 2733"/>
                <a:gd name="T29" fmla="*/ 851 h 1325"/>
                <a:gd name="T30" fmla="*/ 2557 w 2733"/>
                <a:gd name="T31" fmla="*/ 0 h 1325"/>
                <a:gd name="T32" fmla="*/ 2733 w 2733"/>
                <a:gd name="T33" fmla="*/ 0 h 1325"/>
                <a:gd name="T34" fmla="*/ 2369 w 2733"/>
                <a:gd name="T35" fmla="*/ 1325 h 1325"/>
                <a:gd name="T36" fmla="*/ 2201 w 2733"/>
                <a:gd name="T37" fmla="*/ 1325 h 1325"/>
                <a:gd name="T38" fmla="*/ 1912 w 2733"/>
                <a:gd name="T39" fmla="*/ 281 h 1325"/>
                <a:gd name="T40" fmla="*/ 1883 w 2733"/>
                <a:gd name="T41" fmla="*/ 159 h 1325"/>
                <a:gd name="T42" fmla="*/ 1880 w 2733"/>
                <a:gd name="T43" fmla="*/ 159 h 1325"/>
                <a:gd name="T44" fmla="*/ 1843 w 2733"/>
                <a:gd name="T45" fmla="*/ 316 h 1325"/>
                <a:gd name="T46" fmla="*/ 1561 w 2733"/>
                <a:gd name="T47" fmla="*/ 1325 h 1325"/>
                <a:gd name="T48" fmla="*/ 1384 w 2733"/>
                <a:gd name="T49" fmla="*/ 1325 h 1325"/>
                <a:gd name="T50" fmla="*/ 1048 w 2733"/>
                <a:gd name="T51" fmla="*/ 63 h 1325"/>
                <a:gd name="T52" fmla="*/ 1048 w 2733"/>
                <a:gd name="T53" fmla="*/ 157 h 1325"/>
                <a:gd name="T54" fmla="*/ 610 w 2733"/>
                <a:gd name="T55" fmla="*/ 157 h 1325"/>
                <a:gd name="T56" fmla="*/ 610 w 2733"/>
                <a:gd name="T57" fmla="*/ 1325 h 1325"/>
                <a:gd name="T58" fmla="*/ 434 w 2733"/>
                <a:gd name="T59" fmla="*/ 1325 h 1325"/>
                <a:gd name="T60" fmla="*/ 434 w 2733"/>
                <a:gd name="T61" fmla="*/ 157 h 1325"/>
                <a:gd name="T62" fmla="*/ 0 w 2733"/>
                <a:gd name="T63" fmla="*/ 157 h 1325"/>
                <a:gd name="T64" fmla="*/ 0 w 2733"/>
                <a:gd name="T65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3" h="1325">
                  <a:moveTo>
                    <a:pt x="0" y="0"/>
                  </a:moveTo>
                  <a:lnTo>
                    <a:pt x="1031" y="0"/>
                  </a:lnTo>
                  <a:lnTo>
                    <a:pt x="1048" y="0"/>
                  </a:lnTo>
                  <a:lnTo>
                    <a:pt x="1210" y="0"/>
                  </a:lnTo>
                  <a:lnTo>
                    <a:pt x="1414" y="869"/>
                  </a:lnTo>
                  <a:cubicBezTo>
                    <a:pt x="1441" y="983"/>
                    <a:pt x="1458" y="1067"/>
                    <a:pt x="1465" y="1121"/>
                  </a:cubicBezTo>
                  <a:cubicBezTo>
                    <a:pt x="1467" y="1131"/>
                    <a:pt x="1467" y="1138"/>
                    <a:pt x="1467" y="1140"/>
                  </a:cubicBezTo>
                  <a:lnTo>
                    <a:pt x="1471" y="1140"/>
                  </a:lnTo>
                  <a:cubicBezTo>
                    <a:pt x="1495" y="1025"/>
                    <a:pt x="1514" y="943"/>
                    <a:pt x="1528" y="894"/>
                  </a:cubicBezTo>
                  <a:lnTo>
                    <a:pt x="1779" y="0"/>
                  </a:lnTo>
                  <a:lnTo>
                    <a:pt x="1992" y="0"/>
                  </a:lnTo>
                  <a:lnTo>
                    <a:pt x="2180" y="670"/>
                  </a:lnTo>
                  <a:cubicBezTo>
                    <a:pt x="2227" y="836"/>
                    <a:pt x="2261" y="993"/>
                    <a:pt x="2282" y="1140"/>
                  </a:cubicBezTo>
                  <a:lnTo>
                    <a:pt x="2286" y="1140"/>
                  </a:lnTo>
                  <a:cubicBezTo>
                    <a:pt x="2298" y="1068"/>
                    <a:pt x="2319" y="972"/>
                    <a:pt x="2349" y="851"/>
                  </a:cubicBezTo>
                  <a:lnTo>
                    <a:pt x="2557" y="0"/>
                  </a:lnTo>
                  <a:lnTo>
                    <a:pt x="2733" y="0"/>
                  </a:lnTo>
                  <a:lnTo>
                    <a:pt x="2369" y="1325"/>
                  </a:lnTo>
                  <a:lnTo>
                    <a:pt x="2201" y="1325"/>
                  </a:lnTo>
                  <a:lnTo>
                    <a:pt x="1912" y="281"/>
                  </a:lnTo>
                  <a:cubicBezTo>
                    <a:pt x="1897" y="227"/>
                    <a:pt x="1887" y="187"/>
                    <a:pt x="1883" y="159"/>
                  </a:cubicBezTo>
                  <a:lnTo>
                    <a:pt x="1880" y="159"/>
                  </a:lnTo>
                  <a:lnTo>
                    <a:pt x="1843" y="316"/>
                  </a:lnTo>
                  <a:lnTo>
                    <a:pt x="1561" y="1325"/>
                  </a:lnTo>
                  <a:lnTo>
                    <a:pt x="1384" y="1325"/>
                  </a:lnTo>
                  <a:lnTo>
                    <a:pt x="1048" y="63"/>
                  </a:lnTo>
                  <a:lnTo>
                    <a:pt x="1048" y="157"/>
                  </a:lnTo>
                  <a:lnTo>
                    <a:pt x="610" y="157"/>
                  </a:lnTo>
                  <a:lnTo>
                    <a:pt x="610" y="1325"/>
                  </a:lnTo>
                  <a:lnTo>
                    <a:pt x="434" y="1325"/>
                  </a:lnTo>
                  <a:lnTo>
                    <a:pt x="434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Freeform 18"/>
            <p:cNvSpPr>
              <a:spLocks noEditPoints="1"/>
            </p:cNvSpPr>
            <p:nvPr/>
          </p:nvSpPr>
          <p:spPr bwMode="auto">
            <a:xfrm>
              <a:off x="110507461" y="111080028"/>
              <a:ext cx="110215" cy="125136"/>
            </a:xfrm>
            <a:custGeom>
              <a:avLst/>
              <a:gdLst>
                <a:gd name="T0" fmla="*/ 0 w 1167"/>
                <a:gd name="T1" fmla="*/ 0 h 1325"/>
                <a:gd name="T2" fmla="*/ 587 w 1167"/>
                <a:gd name="T3" fmla="*/ 0 h 1325"/>
                <a:gd name="T4" fmla="*/ 788 w 1167"/>
                <a:gd name="T5" fmla="*/ 15 h 1325"/>
                <a:gd name="T6" fmla="*/ 931 w 1167"/>
                <a:gd name="T7" fmla="*/ 80 h 1325"/>
                <a:gd name="T8" fmla="*/ 1025 w 1167"/>
                <a:gd name="T9" fmla="*/ 204 h 1325"/>
                <a:gd name="T10" fmla="*/ 1058 w 1167"/>
                <a:gd name="T11" fmla="*/ 362 h 1325"/>
                <a:gd name="T12" fmla="*/ 963 w 1167"/>
                <a:gd name="T13" fmla="*/ 604 h 1325"/>
                <a:gd name="T14" fmla="*/ 687 w 1167"/>
                <a:gd name="T15" fmla="*/ 719 h 1325"/>
                <a:gd name="T16" fmla="*/ 687 w 1167"/>
                <a:gd name="T17" fmla="*/ 723 h 1325"/>
                <a:gd name="T18" fmla="*/ 936 w 1167"/>
                <a:gd name="T19" fmla="*/ 964 h 1325"/>
                <a:gd name="T20" fmla="*/ 1167 w 1167"/>
                <a:gd name="T21" fmla="*/ 1325 h 1325"/>
                <a:gd name="T22" fmla="*/ 947 w 1167"/>
                <a:gd name="T23" fmla="*/ 1325 h 1325"/>
                <a:gd name="T24" fmla="*/ 701 w 1167"/>
                <a:gd name="T25" fmla="*/ 941 h 1325"/>
                <a:gd name="T26" fmla="*/ 601 w 1167"/>
                <a:gd name="T27" fmla="*/ 818 h 1325"/>
                <a:gd name="T28" fmla="*/ 501 w 1167"/>
                <a:gd name="T29" fmla="*/ 754 h 1325"/>
                <a:gd name="T30" fmla="*/ 378 w 1167"/>
                <a:gd name="T31" fmla="*/ 740 h 1325"/>
                <a:gd name="T32" fmla="*/ 176 w 1167"/>
                <a:gd name="T33" fmla="*/ 740 h 1325"/>
                <a:gd name="T34" fmla="*/ 176 w 1167"/>
                <a:gd name="T35" fmla="*/ 1325 h 1325"/>
                <a:gd name="T36" fmla="*/ 0 w 1167"/>
                <a:gd name="T37" fmla="*/ 1325 h 1325"/>
                <a:gd name="T38" fmla="*/ 0 w 1167"/>
                <a:gd name="T39" fmla="*/ 0 h 1325"/>
                <a:gd name="T40" fmla="*/ 176 w 1167"/>
                <a:gd name="T41" fmla="*/ 145 h 1325"/>
                <a:gd name="T42" fmla="*/ 176 w 1167"/>
                <a:gd name="T43" fmla="*/ 583 h 1325"/>
                <a:gd name="T44" fmla="*/ 551 w 1167"/>
                <a:gd name="T45" fmla="*/ 583 h 1325"/>
                <a:gd name="T46" fmla="*/ 731 w 1167"/>
                <a:gd name="T47" fmla="*/ 563 h 1325"/>
                <a:gd name="T48" fmla="*/ 838 w 1167"/>
                <a:gd name="T49" fmla="*/ 488 h 1325"/>
                <a:gd name="T50" fmla="*/ 877 w 1167"/>
                <a:gd name="T51" fmla="*/ 362 h 1325"/>
                <a:gd name="T52" fmla="*/ 811 w 1167"/>
                <a:gd name="T53" fmla="*/ 209 h 1325"/>
                <a:gd name="T54" fmla="*/ 594 w 1167"/>
                <a:gd name="T55" fmla="*/ 145 h 1325"/>
                <a:gd name="T56" fmla="*/ 176 w 1167"/>
                <a:gd name="T57" fmla="*/ 145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67" h="1325">
                  <a:moveTo>
                    <a:pt x="0" y="0"/>
                  </a:moveTo>
                  <a:lnTo>
                    <a:pt x="587" y="0"/>
                  </a:lnTo>
                  <a:cubicBezTo>
                    <a:pt x="667" y="0"/>
                    <a:pt x="734" y="5"/>
                    <a:pt x="788" y="15"/>
                  </a:cubicBezTo>
                  <a:cubicBezTo>
                    <a:pt x="842" y="25"/>
                    <a:pt x="890" y="47"/>
                    <a:pt x="931" y="80"/>
                  </a:cubicBezTo>
                  <a:cubicBezTo>
                    <a:pt x="971" y="113"/>
                    <a:pt x="1003" y="154"/>
                    <a:pt x="1025" y="204"/>
                  </a:cubicBezTo>
                  <a:cubicBezTo>
                    <a:pt x="1047" y="254"/>
                    <a:pt x="1058" y="307"/>
                    <a:pt x="1058" y="362"/>
                  </a:cubicBezTo>
                  <a:cubicBezTo>
                    <a:pt x="1058" y="462"/>
                    <a:pt x="1026" y="543"/>
                    <a:pt x="963" y="604"/>
                  </a:cubicBezTo>
                  <a:cubicBezTo>
                    <a:pt x="900" y="664"/>
                    <a:pt x="808" y="703"/>
                    <a:pt x="687" y="719"/>
                  </a:cubicBezTo>
                  <a:lnTo>
                    <a:pt x="687" y="723"/>
                  </a:lnTo>
                  <a:cubicBezTo>
                    <a:pt x="775" y="762"/>
                    <a:pt x="858" y="842"/>
                    <a:pt x="936" y="964"/>
                  </a:cubicBezTo>
                  <a:lnTo>
                    <a:pt x="1167" y="1325"/>
                  </a:lnTo>
                  <a:lnTo>
                    <a:pt x="947" y="1325"/>
                  </a:lnTo>
                  <a:cubicBezTo>
                    <a:pt x="815" y="1116"/>
                    <a:pt x="733" y="988"/>
                    <a:pt x="701" y="941"/>
                  </a:cubicBezTo>
                  <a:cubicBezTo>
                    <a:pt x="669" y="893"/>
                    <a:pt x="636" y="852"/>
                    <a:pt x="601" y="818"/>
                  </a:cubicBezTo>
                  <a:cubicBezTo>
                    <a:pt x="565" y="784"/>
                    <a:pt x="532" y="763"/>
                    <a:pt x="501" y="754"/>
                  </a:cubicBezTo>
                  <a:cubicBezTo>
                    <a:pt x="470" y="745"/>
                    <a:pt x="429" y="740"/>
                    <a:pt x="378" y="740"/>
                  </a:cubicBezTo>
                  <a:lnTo>
                    <a:pt x="176" y="740"/>
                  </a:lnTo>
                  <a:lnTo>
                    <a:pt x="176" y="1325"/>
                  </a:lnTo>
                  <a:lnTo>
                    <a:pt x="0" y="1325"/>
                  </a:lnTo>
                  <a:lnTo>
                    <a:pt x="0" y="0"/>
                  </a:lnTo>
                  <a:close/>
                  <a:moveTo>
                    <a:pt x="176" y="145"/>
                  </a:moveTo>
                  <a:lnTo>
                    <a:pt x="176" y="583"/>
                  </a:lnTo>
                  <a:lnTo>
                    <a:pt x="551" y="583"/>
                  </a:lnTo>
                  <a:cubicBezTo>
                    <a:pt x="627" y="583"/>
                    <a:pt x="687" y="576"/>
                    <a:pt x="731" y="563"/>
                  </a:cubicBezTo>
                  <a:cubicBezTo>
                    <a:pt x="776" y="550"/>
                    <a:pt x="811" y="525"/>
                    <a:pt x="838" y="488"/>
                  </a:cubicBezTo>
                  <a:cubicBezTo>
                    <a:pt x="864" y="451"/>
                    <a:pt x="877" y="409"/>
                    <a:pt x="877" y="362"/>
                  </a:cubicBezTo>
                  <a:cubicBezTo>
                    <a:pt x="877" y="302"/>
                    <a:pt x="855" y="251"/>
                    <a:pt x="811" y="209"/>
                  </a:cubicBezTo>
                  <a:cubicBezTo>
                    <a:pt x="767" y="166"/>
                    <a:pt x="695" y="145"/>
                    <a:pt x="594" y="145"/>
                  </a:cubicBezTo>
                  <a:lnTo>
                    <a:pt x="176" y="14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Freeform 19"/>
            <p:cNvSpPr>
              <a:spLocks/>
            </p:cNvSpPr>
            <p:nvPr/>
          </p:nvSpPr>
          <p:spPr bwMode="auto">
            <a:xfrm>
              <a:off x="110624004" y="111080028"/>
              <a:ext cx="103886" cy="125136"/>
            </a:xfrm>
            <a:custGeom>
              <a:avLst/>
              <a:gdLst>
                <a:gd name="T0" fmla="*/ 0 w 103886"/>
                <a:gd name="T1" fmla="*/ 0 h 125136"/>
                <a:gd name="T2" fmla="*/ 16621 w 103886"/>
                <a:gd name="T3" fmla="*/ 0 h 125136"/>
                <a:gd name="T4" fmla="*/ 16621 w 103886"/>
                <a:gd name="T5" fmla="*/ 62048 h 125136"/>
                <a:gd name="T6" fmla="*/ 79142 w 103886"/>
                <a:gd name="T7" fmla="*/ 0 h 125136"/>
                <a:gd name="T8" fmla="*/ 101525 w 103886"/>
                <a:gd name="T9" fmla="*/ 0 h 125136"/>
                <a:gd name="T10" fmla="*/ 48921 w 103886"/>
                <a:gd name="T11" fmla="*/ 50715 h 125136"/>
                <a:gd name="T12" fmla="*/ 103886 w 103886"/>
                <a:gd name="T13" fmla="*/ 125136 h 125136"/>
                <a:gd name="T14" fmla="*/ 81881 w 103886"/>
                <a:gd name="T15" fmla="*/ 125136 h 125136"/>
                <a:gd name="T16" fmla="*/ 37399 w 103886"/>
                <a:gd name="T17" fmla="*/ 61860 h 125136"/>
                <a:gd name="T18" fmla="*/ 16621 w 103886"/>
                <a:gd name="T19" fmla="*/ 81787 h 125136"/>
                <a:gd name="T20" fmla="*/ 16621 w 103886"/>
                <a:gd name="T21" fmla="*/ 125136 h 125136"/>
                <a:gd name="T22" fmla="*/ 0 w 103886"/>
                <a:gd name="T23" fmla="*/ 125136 h 125136"/>
                <a:gd name="T24" fmla="*/ 0 w 103886"/>
                <a:gd name="T25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886" h="125136">
                  <a:moveTo>
                    <a:pt x="0" y="0"/>
                  </a:moveTo>
                  <a:lnTo>
                    <a:pt x="16621" y="0"/>
                  </a:lnTo>
                  <a:lnTo>
                    <a:pt x="16621" y="62048"/>
                  </a:lnTo>
                  <a:lnTo>
                    <a:pt x="79142" y="0"/>
                  </a:lnTo>
                  <a:lnTo>
                    <a:pt x="101525" y="0"/>
                  </a:lnTo>
                  <a:lnTo>
                    <a:pt x="48921" y="50715"/>
                  </a:lnTo>
                  <a:lnTo>
                    <a:pt x="103886" y="125136"/>
                  </a:lnTo>
                  <a:lnTo>
                    <a:pt x="81881" y="125136"/>
                  </a:lnTo>
                  <a:lnTo>
                    <a:pt x="37399" y="61860"/>
                  </a:lnTo>
                  <a:lnTo>
                    <a:pt x="16621" y="81787"/>
                  </a:lnTo>
                  <a:lnTo>
                    <a:pt x="16621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9" name="矩形 178"/>
          <p:cNvSpPr/>
          <p:nvPr/>
        </p:nvSpPr>
        <p:spPr>
          <a:xfrm>
            <a:off x="598524" y="579871"/>
            <a:ext cx="1346078" cy="617541"/>
          </a:xfrm>
          <a:custGeom>
            <a:avLst/>
            <a:gdLst>
              <a:gd name="connsiteX0" fmla="*/ 0 w 1210589"/>
              <a:gd name="connsiteY0" fmla="*/ 0 h 707886"/>
              <a:gd name="connsiteX1" fmla="*/ 1210589 w 1210589"/>
              <a:gd name="connsiteY1" fmla="*/ 0 h 707886"/>
              <a:gd name="connsiteX2" fmla="*/ 1210589 w 1210589"/>
              <a:gd name="connsiteY2" fmla="*/ 707886 h 707886"/>
              <a:gd name="connsiteX3" fmla="*/ 0 w 1210589"/>
              <a:gd name="connsiteY3" fmla="*/ 707886 h 707886"/>
              <a:gd name="connsiteX4" fmla="*/ 0 w 1210589"/>
              <a:gd name="connsiteY4" fmla="*/ 0 h 707886"/>
              <a:gd name="connsiteX0" fmla="*/ 0 w 1285540"/>
              <a:gd name="connsiteY0" fmla="*/ 78699 h 786585"/>
              <a:gd name="connsiteX1" fmla="*/ 1285540 w 1285540"/>
              <a:gd name="connsiteY1" fmla="*/ 0 h 786585"/>
              <a:gd name="connsiteX2" fmla="*/ 1210589 w 1285540"/>
              <a:gd name="connsiteY2" fmla="*/ 786585 h 786585"/>
              <a:gd name="connsiteX3" fmla="*/ 0 w 1285540"/>
              <a:gd name="connsiteY3" fmla="*/ 786585 h 786585"/>
              <a:gd name="connsiteX4" fmla="*/ 0 w 1285540"/>
              <a:gd name="connsiteY4" fmla="*/ 78699 h 786585"/>
              <a:gd name="connsiteX0" fmla="*/ 0 w 1285540"/>
              <a:gd name="connsiteY0" fmla="*/ 78699 h 786585"/>
              <a:gd name="connsiteX1" fmla="*/ 1285540 w 1285540"/>
              <a:gd name="connsiteY1" fmla="*/ 0 h 786585"/>
              <a:gd name="connsiteX2" fmla="*/ 1191851 w 1285540"/>
              <a:gd name="connsiteY2" fmla="*/ 692897 h 786585"/>
              <a:gd name="connsiteX3" fmla="*/ 0 w 1285540"/>
              <a:gd name="connsiteY3" fmla="*/ 786585 h 786585"/>
              <a:gd name="connsiteX4" fmla="*/ 0 w 1285540"/>
              <a:gd name="connsiteY4" fmla="*/ 78699 h 786585"/>
              <a:gd name="connsiteX0" fmla="*/ 0 w 1285540"/>
              <a:gd name="connsiteY0" fmla="*/ 138660 h 786585"/>
              <a:gd name="connsiteX1" fmla="*/ 1285540 w 1285540"/>
              <a:gd name="connsiteY1" fmla="*/ 0 h 786585"/>
              <a:gd name="connsiteX2" fmla="*/ 1191851 w 1285540"/>
              <a:gd name="connsiteY2" fmla="*/ 692897 h 786585"/>
              <a:gd name="connsiteX3" fmla="*/ 0 w 1285540"/>
              <a:gd name="connsiteY3" fmla="*/ 786585 h 786585"/>
              <a:gd name="connsiteX4" fmla="*/ 0 w 1285540"/>
              <a:gd name="connsiteY4" fmla="*/ 138660 h 786585"/>
              <a:gd name="connsiteX0" fmla="*/ 11242 w 1285540"/>
              <a:gd name="connsiteY0" fmla="*/ 74951 h 786585"/>
              <a:gd name="connsiteX1" fmla="*/ 1285540 w 1285540"/>
              <a:gd name="connsiteY1" fmla="*/ 0 h 786585"/>
              <a:gd name="connsiteX2" fmla="*/ 1191851 w 1285540"/>
              <a:gd name="connsiteY2" fmla="*/ 692897 h 786585"/>
              <a:gd name="connsiteX3" fmla="*/ 0 w 1285540"/>
              <a:gd name="connsiteY3" fmla="*/ 786585 h 786585"/>
              <a:gd name="connsiteX4" fmla="*/ 11242 w 1285540"/>
              <a:gd name="connsiteY4" fmla="*/ 74951 h 786585"/>
              <a:gd name="connsiteX0" fmla="*/ 0 w 1274298"/>
              <a:gd name="connsiteY0" fmla="*/ 74951 h 805322"/>
              <a:gd name="connsiteX1" fmla="*/ 1274298 w 1274298"/>
              <a:gd name="connsiteY1" fmla="*/ 0 h 805322"/>
              <a:gd name="connsiteX2" fmla="*/ 1180609 w 1274298"/>
              <a:gd name="connsiteY2" fmla="*/ 692897 h 805322"/>
              <a:gd name="connsiteX3" fmla="*/ 3748 w 1274298"/>
              <a:gd name="connsiteY3" fmla="*/ 805322 h 805322"/>
              <a:gd name="connsiteX4" fmla="*/ 0 w 1274298"/>
              <a:gd name="connsiteY4" fmla="*/ 74951 h 805322"/>
              <a:gd name="connsiteX0" fmla="*/ 0 w 1274298"/>
              <a:gd name="connsiteY0" fmla="*/ 74951 h 805322"/>
              <a:gd name="connsiteX1" fmla="*/ 1274298 w 1274298"/>
              <a:gd name="connsiteY1" fmla="*/ 0 h 805322"/>
              <a:gd name="connsiteX2" fmla="*/ 1274298 w 1274298"/>
              <a:gd name="connsiteY2" fmla="*/ 561733 h 805322"/>
              <a:gd name="connsiteX3" fmla="*/ 3748 w 1274298"/>
              <a:gd name="connsiteY3" fmla="*/ 805322 h 805322"/>
              <a:gd name="connsiteX4" fmla="*/ 0 w 1274298"/>
              <a:gd name="connsiteY4" fmla="*/ 74951 h 805322"/>
              <a:gd name="connsiteX0" fmla="*/ 0 w 1274298"/>
              <a:gd name="connsiteY0" fmla="*/ 74951 h 752857"/>
              <a:gd name="connsiteX1" fmla="*/ 1274298 w 1274298"/>
              <a:gd name="connsiteY1" fmla="*/ 0 h 752857"/>
              <a:gd name="connsiteX2" fmla="*/ 1274298 w 1274298"/>
              <a:gd name="connsiteY2" fmla="*/ 561733 h 752857"/>
              <a:gd name="connsiteX3" fmla="*/ 33728 w 1274298"/>
              <a:gd name="connsiteY3" fmla="*/ 752857 h 752857"/>
              <a:gd name="connsiteX4" fmla="*/ 0 w 1274298"/>
              <a:gd name="connsiteY4" fmla="*/ 74951 h 752857"/>
              <a:gd name="connsiteX0" fmla="*/ 0 w 1274298"/>
              <a:gd name="connsiteY0" fmla="*/ 74951 h 752857"/>
              <a:gd name="connsiteX1" fmla="*/ 1274298 w 1274298"/>
              <a:gd name="connsiteY1" fmla="*/ 0 h 752857"/>
              <a:gd name="connsiteX2" fmla="*/ 1274298 w 1274298"/>
              <a:gd name="connsiteY2" fmla="*/ 561733 h 752857"/>
              <a:gd name="connsiteX3" fmla="*/ 11243 w 1274298"/>
              <a:gd name="connsiteY3" fmla="*/ 752857 h 752857"/>
              <a:gd name="connsiteX4" fmla="*/ 0 w 1274298"/>
              <a:gd name="connsiteY4" fmla="*/ 74951 h 752857"/>
              <a:gd name="connsiteX0" fmla="*/ 0 w 1334773"/>
              <a:gd name="connsiteY0" fmla="*/ 74952 h 752857"/>
              <a:gd name="connsiteX1" fmla="*/ 1334773 w 1334773"/>
              <a:gd name="connsiteY1" fmla="*/ 0 h 752857"/>
              <a:gd name="connsiteX2" fmla="*/ 1334773 w 1334773"/>
              <a:gd name="connsiteY2" fmla="*/ 561733 h 752857"/>
              <a:gd name="connsiteX3" fmla="*/ 71718 w 1334773"/>
              <a:gd name="connsiteY3" fmla="*/ 752857 h 752857"/>
              <a:gd name="connsiteX4" fmla="*/ 0 w 1334773"/>
              <a:gd name="connsiteY4" fmla="*/ 74952 h 752857"/>
              <a:gd name="connsiteX0" fmla="*/ 0 w 1334773"/>
              <a:gd name="connsiteY0" fmla="*/ 74952 h 752857"/>
              <a:gd name="connsiteX1" fmla="*/ 1334773 w 1334773"/>
              <a:gd name="connsiteY1" fmla="*/ 0 h 752857"/>
              <a:gd name="connsiteX2" fmla="*/ 1334773 w 1334773"/>
              <a:gd name="connsiteY2" fmla="*/ 561733 h 752857"/>
              <a:gd name="connsiteX3" fmla="*/ 71718 w 1334773"/>
              <a:gd name="connsiteY3" fmla="*/ 752857 h 752857"/>
              <a:gd name="connsiteX4" fmla="*/ 0 w 1334773"/>
              <a:gd name="connsiteY4" fmla="*/ 74952 h 752857"/>
              <a:gd name="connsiteX0" fmla="*/ 0 w 1285294"/>
              <a:gd name="connsiteY0" fmla="*/ 74952 h 752857"/>
              <a:gd name="connsiteX1" fmla="*/ 1285294 w 1285294"/>
              <a:gd name="connsiteY1" fmla="*/ 0 h 752857"/>
              <a:gd name="connsiteX2" fmla="*/ 1285294 w 1285294"/>
              <a:gd name="connsiteY2" fmla="*/ 561733 h 752857"/>
              <a:gd name="connsiteX3" fmla="*/ 22239 w 1285294"/>
              <a:gd name="connsiteY3" fmla="*/ 752857 h 752857"/>
              <a:gd name="connsiteX4" fmla="*/ 0 w 1285294"/>
              <a:gd name="connsiteY4" fmla="*/ 74952 h 752857"/>
              <a:gd name="connsiteX0" fmla="*/ 8521 w 1263055"/>
              <a:gd name="connsiteY0" fmla="*/ 74952 h 752857"/>
              <a:gd name="connsiteX1" fmla="*/ 1263055 w 1263055"/>
              <a:gd name="connsiteY1" fmla="*/ 0 h 752857"/>
              <a:gd name="connsiteX2" fmla="*/ 1263055 w 1263055"/>
              <a:gd name="connsiteY2" fmla="*/ 561733 h 752857"/>
              <a:gd name="connsiteX3" fmla="*/ 0 w 1263055"/>
              <a:gd name="connsiteY3" fmla="*/ 752857 h 752857"/>
              <a:gd name="connsiteX4" fmla="*/ 8521 w 1263055"/>
              <a:gd name="connsiteY4" fmla="*/ 74952 h 752857"/>
              <a:gd name="connsiteX0" fmla="*/ 8521 w 1263055"/>
              <a:gd name="connsiteY0" fmla="*/ 139141 h 817046"/>
              <a:gd name="connsiteX1" fmla="*/ 1259210 w 1263055"/>
              <a:gd name="connsiteY1" fmla="*/ 0 h 817046"/>
              <a:gd name="connsiteX2" fmla="*/ 1263055 w 1263055"/>
              <a:gd name="connsiteY2" fmla="*/ 625922 h 817046"/>
              <a:gd name="connsiteX3" fmla="*/ 0 w 1263055"/>
              <a:gd name="connsiteY3" fmla="*/ 817046 h 817046"/>
              <a:gd name="connsiteX4" fmla="*/ 8521 w 1263055"/>
              <a:gd name="connsiteY4" fmla="*/ 139141 h 817046"/>
              <a:gd name="connsiteX0" fmla="*/ 8521 w 1259256"/>
              <a:gd name="connsiteY0" fmla="*/ 139141 h 817046"/>
              <a:gd name="connsiteX1" fmla="*/ 1259210 w 1259256"/>
              <a:gd name="connsiteY1" fmla="*/ 0 h 817046"/>
              <a:gd name="connsiteX2" fmla="*/ 1236142 w 1259256"/>
              <a:gd name="connsiteY2" fmla="*/ 601234 h 817046"/>
              <a:gd name="connsiteX3" fmla="*/ 0 w 1259256"/>
              <a:gd name="connsiteY3" fmla="*/ 817046 h 817046"/>
              <a:gd name="connsiteX4" fmla="*/ 8521 w 1259256"/>
              <a:gd name="connsiteY4" fmla="*/ 139141 h 817046"/>
              <a:gd name="connsiteX0" fmla="*/ 832 w 1259256"/>
              <a:gd name="connsiteY0" fmla="*/ 139141 h 817046"/>
              <a:gd name="connsiteX1" fmla="*/ 1259210 w 1259256"/>
              <a:gd name="connsiteY1" fmla="*/ 0 h 817046"/>
              <a:gd name="connsiteX2" fmla="*/ 1236142 w 1259256"/>
              <a:gd name="connsiteY2" fmla="*/ 601234 h 817046"/>
              <a:gd name="connsiteX3" fmla="*/ 0 w 1259256"/>
              <a:gd name="connsiteY3" fmla="*/ 817046 h 817046"/>
              <a:gd name="connsiteX4" fmla="*/ 832 w 1259256"/>
              <a:gd name="connsiteY4" fmla="*/ 139141 h 817046"/>
              <a:gd name="connsiteX0" fmla="*/ 832 w 1259580"/>
              <a:gd name="connsiteY0" fmla="*/ 139141 h 817046"/>
              <a:gd name="connsiteX1" fmla="*/ 1259210 w 1259580"/>
              <a:gd name="connsiteY1" fmla="*/ 0 h 817046"/>
              <a:gd name="connsiteX2" fmla="*/ 1259212 w 1259580"/>
              <a:gd name="connsiteY2" fmla="*/ 601234 h 817046"/>
              <a:gd name="connsiteX3" fmla="*/ 0 w 1259580"/>
              <a:gd name="connsiteY3" fmla="*/ 817046 h 817046"/>
              <a:gd name="connsiteX4" fmla="*/ 832 w 1259580"/>
              <a:gd name="connsiteY4" fmla="*/ 139141 h 817046"/>
              <a:gd name="connsiteX0" fmla="*/ 832 w 1259212"/>
              <a:gd name="connsiteY0" fmla="*/ 163829 h 841734"/>
              <a:gd name="connsiteX1" fmla="*/ 1255365 w 1259212"/>
              <a:gd name="connsiteY1" fmla="*/ 0 h 841734"/>
              <a:gd name="connsiteX2" fmla="*/ 1259212 w 1259212"/>
              <a:gd name="connsiteY2" fmla="*/ 625922 h 841734"/>
              <a:gd name="connsiteX3" fmla="*/ 0 w 1259212"/>
              <a:gd name="connsiteY3" fmla="*/ 841734 h 841734"/>
              <a:gd name="connsiteX4" fmla="*/ 832 w 1259212"/>
              <a:gd name="connsiteY4" fmla="*/ 163829 h 841734"/>
              <a:gd name="connsiteX0" fmla="*/ 832 w 1255447"/>
              <a:gd name="connsiteY0" fmla="*/ 163829 h 841734"/>
              <a:gd name="connsiteX1" fmla="*/ 1255365 w 1255447"/>
              <a:gd name="connsiteY1" fmla="*/ 0 h 841734"/>
              <a:gd name="connsiteX2" fmla="*/ 1243832 w 1255447"/>
              <a:gd name="connsiteY2" fmla="*/ 625921 h 841734"/>
              <a:gd name="connsiteX3" fmla="*/ 0 w 1255447"/>
              <a:gd name="connsiteY3" fmla="*/ 841734 h 841734"/>
              <a:gd name="connsiteX4" fmla="*/ 832 w 1255447"/>
              <a:gd name="connsiteY4" fmla="*/ 163829 h 841734"/>
              <a:gd name="connsiteX0" fmla="*/ 3 w 1269999"/>
              <a:gd name="connsiteY0" fmla="*/ 94702 h 841734"/>
              <a:gd name="connsiteX1" fmla="*/ 1269917 w 1269999"/>
              <a:gd name="connsiteY1" fmla="*/ 0 h 841734"/>
              <a:gd name="connsiteX2" fmla="*/ 1258384 w 1269999"/>
              <a:gd name="connsiteY2" fmla="*/ 625921 h 841734"/>
              <a:gd name="connsiteX3" fmla="*/ 14552 w 1269999"/>
              <a:gd name="connsiteY3" fmla="*/ 841734 h 841734"/>
              <a:gd name="connsiteX4" fmla="*/ 3 w 1269999"/>
              <a:gd name="connsiteY4" fmla="*/ 94702 h 841734"/>
              <a:gd name="connsiteX0" fmla="*/ 3 w 1258384"/>
              <a:gd name="connsiteY0" fmla="*/ 889 h 747921"/>
              <a:gd name="connsiteX1" fmla="*/ 1250692 w 1258384"/>
              <a:gd name="connsiteY1" fmla="*/ 0 h 747921"/>
              <a:gd name="connsiteX2" fmla="*/ 1258384 w 1258384"/>
              <a:gd name="connsiteY2" fmla="*/ 532108 h 747921"/>
              <a:gd name="connsiteX3" fmla="*/ 14552 w 1258384"/>
              <a:gd name="connsiteY3" fmla="*/ 747921 h 747921"/>
              <a:gd name="connsiteX4" fmla="*/ 3 w 1258384"/>
              <a:gd name="connsiteY4" fmla="*/ 889 h 747921"/>
              <a:gd name="connsiteX0" fmla="*/ 3 w 1258384"/>
              <a:gd name="connsiteY0" fmla="*/ 60140 h 807172"/>
              <a:gd name="connsiteX1" fmla="*/ 1250693 w 1258384"/>
              <a:gd name="connsiteY1" fmla="*/ 0 h 807172"/>
              <a:gd name="connsiteX2" fmla="*/ 1258384 w 1258384"/>
              <a:gd name="connsiteY2" fmla="*/ 591359 h 807172"/>
              <a:gd name="connsiteX3" fmla="*/ 14552 w 1258384"/>
              <a:gd name="connsiteY3" fmla="*/ 807172 h 807172"/>
              <a:gd name="connsiteX4" fmla="*/ 3 w 1258384"/>
              <a:gd name="connsiteY4" fmla="*/ 60140 h 807172"/>
              <a:gd name="connsiteX0" fmla="*/ 3 w 1250747"/>
              <a:gd name="connsiteY0" fmla="*/ 60140 h 807172"/>
              <a:gd name="connsiteX1" fmla="*/ 1250693 w 1250747"/>
              <a:gd name="connsiteY1" fmla="*/ 0 h 807172"/>
              <a:gd name="connsiteX2" fmla="*/ 1231470 w 1250747"/>
              <a:gd name="connsiteY2" fmla="*/ 581484 h 807172"/>
              <a:gd name="connsiteX3" fmla="*/ 14552 w 1250747"/>
              <a:gd name="connsiteY3" fmla="*/ 807172 h 807172"/>
              <a:gd name="connsiteX4" fmla="*/ 3 w 1250747"/>
              <a:gd name="connsiteY4" fmla="*/ 60140 h 807172"/>
              <a:gd name="connsiteX0" fmla="*/ 14 w 1250758"/>
              <a:gd name="connsiteY0" fmla="*/ 60140 h 807172"/>
              <a:gd name="connsiteX1" fmla="*/ 1250704 w 1250758"/>
              <a:gd name="connsiteY1" fmla="*/ 0 h 807172"/>
              <a:gd name="connsiteX2" fmla="*/ 1231481 w 1250758"/>
              <a:gd name="connsiteY2" fmla="*/ 581484 h 807172"/>
              <a:gd name="connsiteX3" fmla="*/ 3029 w 1250758"/>
              <a:gd name="connsiteY3" fmla="*/ 807172 h 807172"/>
              <a:gd name="connsiteX4" fmla="*/ 14 w 1250758"/>
              <a:gd name="connsiteY4" fmla="*/ 60140 h 807172"/>
              <a:gd name="connsiteX0" fmla="*/ 15 w 1231482"/>
              <a:gd name="connsiteY0" fmla="*/ 112645 h 859677"/>
              <a:gd name="connsiteX1" fmla="*/ 1226175 w 1231482"/>
              <a:gd name="connsiteY1" fmla="*/ 0 h 859677"/>
              <a:gd name="connsiteX2" fmla="*/ 1231482 w 1231482"/>
              <a:gd name="connsiteY2" fmla="*/ 633989 h 859677"/>
              <a:gd name="connsiteX3" fmla="*/ 3030 w 1231482"/>
              <a:gd name="connsiteY3" fmla="*/ 859677 h 859677"/>
              <a:gd name="connsiteX4" fmla="*/ 15 w 1231482"/>
              <a:gd name="connsiteY4" fmla="*/ 112645 h 859677"/>
              <a:gd name="connsiteX0" fmla="*/ 15 w 1226229"/>
              <a:gd name="connsiteY0" fmla="*/ 112645 h 859677"/>
              <a:gd name="connsiteX1" fmla="*/ 1226175 w 1226229"/>
              <a:gd name="connsiteY1" fmla="*/ 0 h 859677"/>
              <a:gd name="connsiteX2" fmla="*/ 1206951 w 1226229"/>
              <a:gd name="connsiteY2" fmla="*/ 602486 h 859677"/>
              <a:gd name="connsiteX3" fmla="*/ 3030 w 1226229"/>
              <a:gd name="connsiteY3" fmla="*/ 859677 h 859677"/>
              <a:gd name="connsiteX4" fmla="*/ 15 w 1226229"/>
              <a:gd name="connsiteY4" fmla="*/ 112645 h 859677"/>
              <a:gd name="connsiteX0" fmla="*/ 4 w 1226218"/>
              <a:gd name="connsiteY0" fmla="*/ 112645 h 859677"/>
              <a:gd name="connsiteX1" fmla="*/ 1226164 w 1226218"/>
              <a:gd name="connsiteY1" fmla="*/ 0 h 859677"/>
              <a:gd name="connsiteX2" fmla="*/ 1206940 w 1226218"/>
              <a:gd name="connsiteY2" fmla="*/ 602486 h 859677"/>
              <a:gd name="connsiteX3" fmla="*/ 19373 w 1226218"/>
              <a:gd name="connsiteY3" fmla="*/ 859677 h 859677"/>
              <a:gd name="connsiteX4" fmla="*/ 4 w 1226218"/>
              <a:gd name="connsiteY4" fmla="*/ 112645 h 859677"/>
              <a:gd name="connsiteX0" fmla="*/ 4 w 1226218"/>
              <a:gd name="connsiteY0" fmla="*/ 112645 h 817672"/>
              <a:gd name="connsiteX1" fmla="*/ 1226164 w 1226218"/>
              <a:gd name="connsiteY1" fmla="*/ 0 h 817672"/>
              <a:gd name="connsiteX2" fmla="*/ 1206940 w 1226218"/>
              <a:gd name="connsiteY2" fmla="*/ 602486 h 817672"/>
              <a:gd name="connsiteX3" fmla="*/ 11195 w 1226218"/>
              <a:gd name="connsiteY3" fmla="*/ 817672 h 817672"/>
              <a:gd name="connsiteX4" fmla="*/ 4 w 1226218"/>
              <a:gd name="connsiteY4" fmla="*/ 112645 h 817672"/>
              <a:gd name="connsiteX0" fmla="*/ 4 w 1226219"/>
              <a:gd name="connsiteY0" fmla="*/ 186152 h 891179"/>
              <a:gd name="connsiteX1" fmla="*/ 1226165 w 1226219"/>
              <a:gd name="connsiteY1" fmla="*/ 0 h 891179"/>
              <a:gd name="connsiteX2" fmla="*/ 1206940 w 1226219"/>
              <a:gd name="connsiteY2" fmla="*/ 675993 h 891179"/>
              <a:gd name="connsiteX3" fmla="*/ 11195 w 1226219"/>
              <a:gd name="connsiteY3" fmla="*/ 891179 h 891179"/>
              <a:gd name="connsiteX4" fmla="*/ 4 w 1226219"/>
              <a:gd name="connsiteY4" fmla="*/ 186152 h 891179"/>
              <a:gd name="connsiteX0" fmla="*/ 4 w 1206940"/>
              <a:gd name="connsiteY0" fmla="*/ 70640 h 775667"/>
              <a:gd name="connsiteX1" fmla="*/ 1201633 w 1206940"/>
              <a:gd name="connsiteY1" fmla="*/ 0 h 775667"/>
              <a:gd name="connsiteX2" fmla="*/ 1206940 w 1206940"/>
              <a:gd name="connsiteY2" fmla="*/ 560481 h 775667"/>
              <a:gd name="connsiteX3" fmla="*/ 11195 w 1206940"/>
              <a:gd name="connsiteY3" fmla="*/ 775667 h 775667"/>
              <a:gd name="connsiteX4" fmla="*/ 4 w 1206940"/>
              <a:gd name="connsiteY4" fmla="*/ 70640 h 775667"/>
              <a:gd name="connsiteX0" fmla="*/ 2 w 1223293"/>
              <a:gd name="connsiteY0" fmla="*/ 0 h 862541"/>
              <a:gd name="connsiteX1" fmla="*/ 1217986 w 1223293"/>
              <a:gd name="connsiteY1" fmla="*/ 86874 h 862541"/>
              <a:gd name="connsiteX2" fmla="*/ 1223293 w 1223293"/>
              <a:gd name="connsiteY2" fmla="*/ 647355 h 862541"/>
              <a:gd name="connsiteX3" fmla="*/ 27548 w 1223293"/>
              <a:gd name="connsiteY3" fmla="*/ 862541 h 862541"/>
              <a:gd name="connsiteX4" fmla="*/ 2 w 1223293"/>
              <a:gd name="connsiteY4" fmla="*/ 0 h 862541"/>
              <a:gd name="connsiteX0" fmla="*/ 5 w 1207168"/>
              <a:gd name="connsiteY0" fmla="*/ 0 h 878074"/>
              <a:gd name="connsiteX1" fmla="*/ 1201861 w 1207168"/>
              <a:gd name="connsiteY1" fmla="*/ 102407 h 878074"/>
              <a:gd name="connsiteX2" fmla="*/ 1207168 w 1207168"/>
              <a:gd name="connsiteY2" fmla="*/ 662888 h 878074"/>
              <a:gd name="connsiteX3" fmla="*/ 11423 w 1207168"/>
              <a:gd name="connsiteY3" fmla="*/ 878074 h 878074"/>
              <a:gd name="connsiteX4" fmla="*/ 5 w 1207168"/>
              <a:gd name="connsiteY4" fmla="*/ 0 h 878074"/>
              <a:gd name="connsiteX0" fmla="*/ 5 w 1201916"/>
              <a:gd name="connsiteY0" fmla="*/ 0 h 878074"/>
              <a:gd name="connsiteX1" fmla="*/ 1201861 w 1201916"/>
              <a:gd name="connsiteY1" fmla="*/ 102407 h 878074"/>
              <a:gd name="connsiteX2" fmla="*/ 1182977 w 1201916"/>
              <a:gd name="connsiteY2" fmla="*/ 662888 h 878074"/>
              <a:gd name="connsiteX3" fmla="*/ 11423 w 1201916"/>
              <a:gd name="connsiteY3" fmla="*/ 878074 h 878074"/>
              <a:gd name="connsiteX4" fmla="*/ 5 w 1201916"/>
              <a:gd name="connsiteY4" fmla="*/ 0 h 878074"/>
              <a:gd name="connsiteX0" fmla="*/ 5 w 1201982"/>
              <a:gd name="connsiteY0" fmla="*/ 0 h 878074"/>
              <a:gd name="connsiteX1" fmla="*/ 1201861 w 1201982"/>
              <a:gd name="connsiteY1" fmla="*/ 102407 h 878074"/>
              <a:gd name="connsiteX2" fmla="*/ 1195073 w 1201982"/>
              <a:gd name="connsiteY2" fmla="*/ 662888 h 878074"/>
              <a:gd name="connsiteX3" fmla="*/ 11423 w 1201982"/>
              <a:gd name="connsiteY3" fmla="*/ 878074 h 878074"/>
              <a:gd name="connsiteX4" fmla="*/ 5 w 1201982"/>
              <a:gd name="connsiteY4" fmla="*/ 0 h 878074"/>
              <a:gd name="connsiteX0" fmla="*/ 5 w 1201861"/>
              <a:gd name="connsiteY0" fmla="*/ 0 h 878074"/>
              <a:gd name="connsiteX1" fmla="*/ 1201861 w 1201861"/>
              <a:gd name="connsiteY1" fmla="*/ 102407 h 878074"/>
              <a:gd name="connsiteX2" fmla="*/ 1195073 w 1201861"/>
              <a:gd name="connsiteY2" fmla="*/ 662888 h 878074"/>
              <a:gd name="connsiteX3" fmla="*/ 11423 w 1201861"/>
              <a:gd name="connsiteY3" fmla="*/ 878074 h 878074"/>
              <a:gd name="connsiteX4" fmla="*/ 5 w 1201861"/>
              <a:gd name="connsiteY4" fmla="*/ 0 h 87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861" h="878074">
                <a:moveTo>
                  <a:pt x="5" y="0"/>
                </a:moveTo>
                <a:lnTo>
                  <a:pt x="1201861" y="102407"/>
                </a:lnTo>
                <a:cubicBezTo>
                  <a:pt x="1199598" y="289234"/>
                  <a:pt x="1197336" y="476061"/>
                  <a:pt x="1195073" y="662888"/>
                </a:cubicBezTo>
                <a:lnTo>
                  <a:pt x="11423" y="878074"/>
                </a:lnTo>
                <a:cubicBezTo>
                  <a:pt x="11700" y="652106"/>
                  <a:pt x="-272" y="225968"/>
                  <a:pt x="5" y="0"/>
                </a:cubicBezTo>
                <a:close/>
              </a:path>
            </a:pathLst>
          </a:custGeom>
          <a:solidFill>
            <a:srgbClr val="0D7EDA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4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 告</a:t>
            </a:r>
            <a:endParaRPr lang="en-US" altLang="zh-CN" sz="3413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48160" y="1111093"/>
            <a:ext cx="6952544" cy="8802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120" b="1" dirty="0">
                <a:solidFill>
                  <a:srgbClr val="0D7ED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第二讲 传播方式的变革</a:t>
            </a:r>
            <a:endParaRPr lang="en-US" altLang="zh-CN" sz="5120" b="1" dirty="0">
              <a:solidFill>
                <a:srgbClr val="0D7ED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98524" y="1871181"/>
            <a:ext cx="8089600" cy="65023"/>
          </a:xfrm>
          <a:prstGeom prst="rect">
            <a:avLst/>
          </a:prstGeom>
          <a:solidFill>
            <a:srgbClr val="0F7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12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5607720" y="2758628"/>
            <a:ext cx="6502400" cy="6591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5120" b="1" kern="100" dirty="0">
                <a:latin typeface="Microsoft YaHei" charset="0"/>
                <a:ea typeface="Microsoft YaHei" charset="0"/>
                <a:cs typeface="Microsoft YaHei" charset="0"/>
              </a:rPr>
              <a:t>曹腾</a:t>
            </a:r>
            <a:r>
              <a:rPr lang="en-US" altLang="zh-CN" sz="5120" b="1" kern="100" dirty="0">
                <a:latin typeface="Microsoft YaHei" charset="0"/>
                <a:ea typeface="Microsoft YaHei" charset="0"/>
                <a:cs typeface="Microsoft YaHei" charset="0"/>
              </a:rPr>
              <a:t> </a:t>
            </a:r>
            <a:r>
              <a:rPr lang="en-US" altLang="zh-CN" sz="5120" b="1" kern="100" dirty="0" err="1">
                <a:latin typeface="Microsoft YaHei" charset="0"/>
                <a:ea typeface="Microsoft YaHei" charset="0"/>
                <a:cs typeface="Microsoft YaHei" charset="0"/>
              </a:rPr>
              <a:t>Itohn</a:t>
            </a:r>
            <a:endParaRPr lang="zh-CN" altLang="en-US" sz="5120" b="1" kern="100" dirty="0">
              <a:latin typeface="Microsoft YaHei" charset="0"/>
              <a:ea typeface="Microsoft YaHei" charset="0"/>
              <a:cs typeface="Microsoft YaHei" charset="0"/>
            </a:endParaRPr>
          </a:p>
          <a:p>
            <a:pPr algn="just">
              <a:lnSpc>
                <a:spcPct val="150000"/>
              </a:lnSpc>
            </a:pPr>
            <a:endParaRPr lang="zh-CN" altLang="zh-CN" sz="5120" b="1" kern="100" dirty="0">
              <a:solidFill>
                <a:schemeClr val="bg1"/>
              </a:solidFill>
              <a:latin typeface="Heiti SC Light" charset="-122"/>
              <a:ea typeface="Heiti SC Light" charset="-122"/>
              <a:cs typeface="Heiti SC Light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991" kern="100" dirty="0">
                <a:latin typeface="Heiti SC Light" charset="-122"/>
                <a:ea typeface="Heiti SC Light" charset="-122"/>
                <a:cs typeface="Heiti SC Light" charset="-122"/>
              </a:rPr>
              <a:t>利欧数字旗下氩氪</a:t>
            </a:r>
            <a:r>
              <a:rPr lang="zh-CN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集团</a:t>
            </a:r>
            <a:r>
              <a:rPr lang="zh-CN" altLang="en-US" sz="1991" kern="100" dirty="0">
                <a:latin typeface="Heiti SC Light" charset="-122"/>
                <a:ea typeface="Heiti SC Light" charset="-122"/>
                <a:cs typeface="Heiti SC Light" charset="-122"/>
              </a:rPr>
              <a:t>孵化品牌</a:t>
            </a:r>
            <a:r>
              <a:rPr lang="en-US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NIL</a:t>
            </a:r>
            <a:r>
              <a:rPr lang="zh-CN" altLang="en-US" sz="1991" kern="100" dirty="0">
                <a:latin typeface="Heiti SC Light" charset="-122"/>
                <a:ea typeface="Heiti SC Light" charset="-122"/>
                <a:cs typeface="Heiti SC Light" charset="-122"/>
              </a:rPr>
              <a:t>主理合伙人</a:t>
            </a:r>
          </a:p>
          <a:p>
            <a:pPr>
              <a:lnSpc>
                <a:spcPct val="150000"/>
              </a:lnSpc>
            </a:pPr>
            <a:r>
              <a:rPr lang="zh-CN" altLang="en-US" sz="1991" kern="100" dirty="0">
                <a:latin typeface="Heiti SC Light" charset="-122"/>
                <a:ea typeface="Heiti SC Light" charset="-122"/>
                <a:cs typeface="Heiti SC Light" charset="-122"/>
              </a:rPr>
              <a:t>不是广告人</a:t>
            </a:r>
            <a:r>
              <a:rPr lang="zh-CN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，</a:t>
            </a:r>
            <a:r>
              <a:rPr lang="zh-CN" altLang="en-US" sz="1991" kern="100" dirty="0">
                <a:latin typeface="Heiti SC Light" charset="-122"/>
                <a:ea typeface="Heiti SC Light" charset="-122"/>
                <a:cs typeface="Heiti SC Light" charset="-122"/>
              </a:rPr>
              <a:t>也并非设计师。而是以一个发明者，持续用不同视角寻找改变世界的观点，将跨界创意导入生活中</a:t>
            </a:r>
            <a:r>
              <a:rPr lang="zh-CN" altLang="en-US" sz="1991" dirty="0">
                <a:latin typeface="Heiti SC Light" charset="-122"/>
                <a:ea typeface="Heiti SC Light" charset="-122"/>
                <a:cs typeface="Heiti SC Light" charset="-122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zh-CN" altLang="en-US" sz="1991" dirty="0">
                <a:latin typeface="Heiti SC Light" charset="-122"/>
                <a:ea typeface="Heiti SC Light" charset="-122"/>
                <a:cs typeface="Heiti SC Light" charset="-122"/>
              </a:rPr>
              <a:t>曾经协助纽约知名创投 </a:t>
            </a:r>
            <a:r>
              <a:rPr lang="en-US" altLang="zh-CN" sz="1991" dirty="0">
                <a:latin typeface="Heiti SC Light" charset="-122"/>
                <a:ea typeface="Heiti SC Light" charset="-122"/>
                <a:cs typeface="Heiti SC Light" charset="-122"/>
              </a:rPr>
              <a:t>J</a:t>
            </a:r>
            <a:r>
              <a:rPr lang="zh-CN" altLang="en-US" sz="1991" dirty="0">
                <a:latin typeface="Heiti SC Light" charset="-122"/>
                <a:ea typeface="Heiti SC Light" charset="-122"/>
                <a:cs typeface="Heiti SC Light" charset="-122"/>
              </a:rPr>
              <a:t> </a:t>
            </a:r>
            <a:r>
              <a:rPr lang="en-US" altLang="zh-CN" sz="1991" dirty="0">
                <a:latin typeface="Heiti SC Light" charset="-122"/>
                <a:ea typeface="Heiti SC Light" charset="-122"/>
                <a:cs typeface="Heiti SC Light" charset="-122"/>
              </a:rPr>
              <a:t>CHRISTOPHER</a:t>
            </a:r>
            <a:r>
              <a:rPr lang="zh-CN" altLang="en-US" sz="1991" dirty="0">
                <a:latin typeface="Heiti SC Light" charset="-122"/>
                <a:ea typeface="Heiti SC Light" charset="-122"/>
                <a:cs typeface="Heiti SC Light" charset="-122"/>
              </a:rPr>
              <a:t> </a:t>
            </a:r>
            <a:r>
              <a:rPr lang="en-US" altLang="zh-CN" sz="1991" dirty="0">
                <a:latin typeface="Heiti SC Light" charset="-122"/>
                <a:ea typeface="Heiti SC Light" charset="-122"/>
                <a:cs typeface="Heiti SC Light" charset="-122"/>
              </a:rPr>
              <a:t>CAPITAL</a:t>
            </a:r>
            <a:r>
              <a:rPr lang="zh-CN" altLang="en-US" sz="1991" dirty="0">
                <a:latin typeface="Heiti SC Light" charset="-122"/>
                <a:ea typeface="Heiti SC Light" charset="-122"/>
                <a:cs typeface="Heiti SC Light" charset="-122"/>
              </a:rPr>
              <a:t>打造当地平价品牌 </a:t>
            </a:r>
            <a:r>
              <a:rPr lang="en-US" altLang="zh-CN" sz="1991" dirty="0">
                <a:latin typeface="Heiti SC Light" charset="-122"/>
                <a:ea typeface="Heiti SC Light" charset="-122"/>
                <a:cs typeface="Heiti SC Light" charset="-122"/>
              </a:rPr>
              <a:t>C</a:t>
            </a:r>
            <a:r>
              <a:rPr lang="zh-CN" altLang="en-US" sz="1991" dirty="0">
                <a:latin typeface="Heiti SC Light" charset="-122"/>
                <a:ea typeface="Heiti SC Light" charset="-122"/>
                <a:cs typeface="Heiti SC Light" charset="-122"/>
              </a:rPr>
              <a:t> </a:t>
            </a:r>
            <a:r>
              <a:rPr lang="en-US" altLang="zh-CN" sz="1991" dirty="0">
                <a:latin typeface="Heiti SC Light" charset="-122"/>
                <a:ea typeface="Heiti SC Light" charset="-122"/>
                <a:cs typeface="Heiti SC Light" charset="-122"/>
              </a:rPr>
              <a:t>WONDER</a:t>
            </a:r>
            <a:r>
              <a:rPr lang="zh-CN" altLang="en-US" sz="1991" dirty="0">
                <a:latin typeface="Heiti SC Light" charset="-122"/>
                <a:ea typeface="Heiti SC Light" charset="-122"/>
                <a:cs typeface="Heiti SC Light" charset="-122"/>
              </a:rPr>
              <a:t>，以及时装品牌 </a:t>
            </a:r>
            <a:r>
              <a:rPr lang="en-US" altLang="zh-CN" sz="1991" dirty="0">
                <a:latin typeface="Heiti SC Light" charset="-122"/>
                <a:ea typeface="Heiti SC Light" charset="-122"/>
                <a:cs typeface="Heiti SC Light" charset="-122"/>
              </a:rPr>
              <a:t>MONIKA</a:t>
            </a:r>
            <a:r>
              <a:rPr lang="zh-CN" altLang="en-US" sz="1991" dirty="0">
                <a:latin typeface="Heiti SC Light" charset="-122"/>
                <a:ea typeface="Heiti SC Light" charset="-122"/>
                <a:cs typeface="Heiti SC Light" charset="-122"/>
              </a:rPr>
              <a:t> </a:t>
            </a:r>
            <a:r>
              <a:rPr lang="en-US" altLang="zh-CN" sz="1991" dirty="0">
                <a:latin typeface="Heiti SC Light" charset="-122"/>
                <a:ea typeface="Heiti SC Light" charset="-122"/>
                <a:cs typeface="Heiti SC Light" charset="-122"/>
              </a:rPr>
              <a:t>CHANG</a:t>
            </a:r>
            <a:r>
              <a:rPr lang="zh-CN" altLang="en-US" sz="1991" dirty="0">
                <a:latin typeface="Heiti SC Light" charset="-122"/>
                <a:ea typeface="Heiti SC Light" charset="-122"/>
                <a:cs typeface="Heiti SC Light" charset="-122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en-US" altLang="zh-CN" sz="1991" dirty="0">
                <a:latin typeface="Heiti SC Light" charset="-122"/>
                <a:ea typeface="Heiti SC Light" charset="-122"/>
                <a:cs typeface="Heiti SC Light" charset="-122"/>
              </a:rPr>
              <a:t>2014</a:t>
            </a:r>
            <a:r>
              <a:rPr lang="zh-CN" altLang="en-US" sz="1991" dirty="0">
                <a:latin typeface="Heiti SC Light" charset="-122"/>
                <a:ea typeface="Heiti SC Light" charset="-122"/>
                <a:cs typeface="Heiti SC Light" charset="-122"/>
              </a:rPr>
              <a:t>年，携手周杰伦，打造充满幻想元素的华人电声品牌</a:t>
            </a:r>
            <a:r>
              <a:rPr lang="en-US" altLang="zh-CN" sz="1991" dirty="0" err="1">
                <a:latin typeface="Heiti SC Light" charset="-122"/>
                <a:ea typeface="Heiti SC Light" charset="-122"/>
                <a:cs typeface="Heiti SC Light" charset="-122"/>
              </a:rPr>
              <a:t>TiinLab</a:t>
            </a:r>
            <a:r>
              <a:rPr lang="en-US" altLang="zh-CN" sz="1991" dirty="0">
                <a:latin typeface="Heiti SC Light" charset="-122"/>
                <a:ea typeface="Heiti SC Light" charset="-122"/>
                <a:cs typeface="Heiti SC Light" charset="-122"/>
              </a:rPr>
              <a:t>.</a:t>
            </a:r>
            <a:endParaRPr lang="zh-CN" altLang="en-US" sz="1991" dirty="0">
              <a:latin typeface="Heiti SC Light" charset="-122"/>
              <a:ea typeface="Heiti SC Light" charset="-122"/>
              <a:cs typeface="Heiti SC Light" charset="-122"/>
            </a:endParaRPr>
          </a:p>
          <a:p>
            <a:pPr>
              <a:lnSpc>
                <a:spcPct val="150000"/>
              </a:lnSpc>
            </a:pPr>
            <a:endParaRPr lang="zh-CN" altLang="en-US" sz="1991" dirty="0">
              <a:latin typeface="Heiti SC Light" charset="-122"/>
              <a:ea typeface="Heiti SC Light" charset="-122"/>
              <a:cs typeface="Heiti SC Light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24" y="2929149"/>
            <a:ext cx="4597049" cy="508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53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" y="8672054"/>
            <a:ext cx="13004799" cy="1081546"/>
            <a:chOff x="0" y="6097538"/>
            <a:chExt cx="9143999" cy="76046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/>
            <a:srcRect b="2477"/>
            <a:stretch/>
          </p:blipFill>
          <p:spPr>
            <a:xfrm>
              <a:off x="0" y="6097538"/>
              <a:ext cx="5086454" cy="76046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/>
            <a:srcRect l="60079" r="5866" b="2477"/>
            <a:stretch/>
          </p:blipFill>
          <p:spPr>
            <a:xfrm flipH="1">
              <a:off x="4771622" y="6097538"/>
              <a:ext cx="4372377" cy="760462"/>
            </a:xfrm>
            <a:prstGeom prst="rect">
              <a:avLst/>
            </a:prstGeom>
          </p:spPr>
        </p:pic>
      </p:grpSp>
      <p:grpSp>
        <p:nvGrpSpPr>
          <p:cNvPr id="7" name="组合 6"/>
          <p:cNvGrpSpPr>
            <a:grpSpLocks noChangeAspect="1"/>
          </p:cNvGrpSpPr>
          <p:nvPr/>
        </p:nvGrpSpPr>
        <p:grpSpPr>
          <a:xfrm>
            <a:off x="-529866" y="-2382936"/>
            <a:ext cx="13534666" cy="5236015"/>
            <a:chOff x="-1732553" y="1164212"/>
            <a:chExt cx="3106960" cy="1265055"/>
          </a:xfrm>
        </p:grpSpPr>
        <p:sp>
          <p:nvSpPr>
            <p:cNvPr id="10" name="Freeform 124"/>
            <p:cNvSpPr>
              <a:spLocks/>
            </p:cNvSpPr>
            <p:nvPr/>
          </p:nvSpPr>
          <p:spPr bwMode="auto">
            <a:xfrm flipV="1">
              <a:off x="-656301" y="1164212"/>
              <a:ext cx="2030708" cy="1265055"/>
            </a:xfrm>
            <a:custGeom>
              <a:avLst/>
              <a:gdLst>
                <a:gd name="T0" fmla="*/ 7757 w 12170"/>
                <a:gd name="T1" fmla="*/ 7420 h 7580"/>
                <a:gd name="T2" fmla="*/ 12110 w 12170"/>
                <a:gd name="T3" fmla="*/ 6671 h 7580"/>
                <a:gd name="T4" fmla="*/ 12132 w 12170"/>
                <a:gd name="T5" fmla="*/ 9 h 7580"/>
                <a:gd name="T6" fmla="*/ 11890 w 12170"/>
                <a:gd name="T7" fmla="*/ 0 h 7580"/>
                <a:gd name="T8" fmla="*/ 6046 w 12170"/>
                <a:gd name="T9" fmla="*/ 1955 h 7580"/>
                <a:gd name="T10" fmla="*/ 0 w 12170"/>
                <a:gd name="T11" fmla="*/ 3249 h 7580"/>
                <a:gd name="T12" fmla="*/ 1812 w 12170"/>
                <a:gd name="T13" fmla="*/ 4546 h 7580"/>
                <a:gd name="T14" fmla="*/ 7757 w 12170"/>
                <a:gd name="T15" fmla="*/ 7420 h 7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70" h="7580">
                  <a:moveTo>
                    <a:pt x="7757" y="7420"/>
                  </a:moveTo>
                  <a:cubicBezTo>
                    <a:pt x="9250" y="7580"/>
                    <a:pt x="10711" y="7137"/>
                    <a:pt x="12110" y="6671"/>
                  </a:cubicBezTo>
                  <a:cubicBezTo>
                    <a:pt x="12170" y="4453"/>
                    <a:pt x="12127" y="2229"/>
                    <a:pt x="12132" y="9"/>
                  </a:cubicBezTo>
                  <a:cubicBezTo>
                    <a:pt x="12072" y="6"/>
                    <a:pt x="11950" y="2"/>
                    <a:pt x="11890" y="0"/>
                  </a:cubicBezTo>
                  <a:cubicBezTo>
                    <a:pt x="9823" y="179"/>
                    <a:pt x="7889" y="1050"/>
                    <a:pt x="6046" y="1955"/>
                  </a:cubicBezTo>
                  <a:cubicBezTo>
                    <a:pt x="4244" y="3006"/>
                    <a:pt x="2089" y="3697"/>
                    <a:pt x="0" y="3249"/>
                  </a:cubicBezTo>
                  <a:cubicBezTo>
                    <a:pt x="595" y="3694"/>
                    <a:pt x="1227" y="4090"/>
                    <a:pt x="1812" y="4546"/>
                  </a:cubicBezTo>
                  <a:cubicBezTo>
                    <a:pt x="3641" y="5748"/>
                    <a:pt x="5474" y="7273"/>
                    <a:pt x="7757" y="7420"/>
                  </a:cubicBezTo>
                </a:path>
              </a:pathLst>
            </a:custGeom>
            <a:gradFill>
              <a:gsLst>
                <a:gs pos="0">
                  <a:srgbClr val="058FD5">
                    <a:alpha val="0"/>
                  </a:srgbClr>
                </a:gs>
                <a:gs pos="50000">
                  <a:srgbClr val="027EC3">
                    <a:alpha val="24000"/>
                  </a:srgbClr>
                </a:gs>
                <a:gs pos="100000">
                  <a:srgbClr val="036EB3">
                    <a:alpha val="37000"/>
                  </a:srgbClr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-1732553" y="1574618"/>
              <a:ext cx="1378541" cy="633126"/>
            </a:xfrm>
            <a:custGeom>
              <a:avLst/>
              <a:gdLst>
                <a:gd name="connsiteX0" fmla="*/ 334978 w 1378541"/>
                <a:gd name="connsiteY0" fmla="*/ 22538 h 633126"/>
                <a:gd name="connsiteX1" fmla="*/ 334939 w 1378541"/>
                <a:gd name="connsiteY1" fmla="*/ 22540 h 633126"/>
                <a:gd name="connsiteX2" fmla="*/ 343726 w 1378541"/>
                <a:gd name="connsiteY2" fmla="*/ 35348 h 633126"/>
                <a:gd name="connsiteX3" fmla="*/ 343755 w 1378541"/>
                <a:gd name="connsiteY3" fmla="*/ 35362 h 633126"/>
                <a:gd name="connsiteX4" fmla="*/ 316306 w 1378541"/>
                <a:gd name="connsiteY4" fmla="*/ 0 h 633126"/>
                <a:gd name="connsiteX5" fmla="*/ 354608 w 1378541"/>
                <a:gd name="connsiteY5" fmla="*/ 21181 h 633126"/>
                <a:gd name="connsiteX6" fmla="*/ 388341 w 1378541"/>
                <a:gd name="connsiteY6" fmla="*/ 47994 h 633126"/>
                <a:gd name="connsiteX7" fmla="*/ 388581 w 1378541"/>
                <a:gd name="connsiteY7" fmla="*/ 48040 h 633126"/>
                <a:gd name="connsiteX8" fmla="*/ 746106 w 1378541"/>
                <a:gd name="connsiteY8" fmla="*/ 164340 h 633126"/>
                <a:gd name="connsiteX9" fmla="*/ 871153 w 1378541"/>
                <a:gd name="connsiteY9" fmla="*/ 172918 h 633126"/>
                <a:gd name="connsiteX10" fmla="*/ 872044 w 1378541"/>
                <a:gd name="connsiteY10" fmla="*/ 172759 h 633126"/>
                <a:gd name="connsiteX11" fmla="*/ 1378541 w 1378541"/>
                <a:gd name="connsiteY11" fmla="*/ 95615 h 633126"/>
                <a:gd name="connsiteX12" fmla="*/ 1076244 w 1378541"/>
                <a:gd name="connsiteY12" fmla="*/ 312185 h 633126"/>
                <a:gd name="connsiteX13" fmla="*/ 936107 w 1378541"/>
                <a:gd name="connsiteY13" fmla="*/ 397678 h 633126"/>
                <a:gd name="connsiteX14" fmla="*/ 923225 w 1378541"/>
                <a:gd name="connsiteY14" fmla="*/ 398117 h 633126"/>
                <a:gd name="connsiteX15" fmla="*/ 923094 w 1378541"/>
                <a:gd name="connsiteY15" fmla="*/ 398189 h 633126"/>
                <a:gd name="connsiteX16" fmla="*/ 936507 w 1378541"/>
                <a:gd name="connsiteY16" fmla="*/ 397733 h 633126"/>
                <a:gd name="connsiteX17" fmla="*/ 600671 w 1378541"/>
                <a:gd name="connsiteY17" fmla="*/ 573747 h 633126"/>
                <a:gd name="connsiteX18" fmla="*/ 570595 w 1378541"/>
                <a:gd name="connsiteY18" fmla="*/ 577201 h 633126"/>
                <a:gd name="connsiteX19" fmla="*/ 568173 w 1378541"/>
                <a:gd name="connsiteY19" fmla="*/ 578001 h 633126"/>
                <a:gd name="connsiteX20" fmla="*/ 600384 w 1378541"/>
                <a:gd name="connsiteY20" fmla="*/ 574293 h 633126"/>
                <a:gd name="connsiteX21" fmla="*/ 46898 w 1378541"/>
                <a:gd name="connsiteY21" fmla="*/ 512857 h 633126"/>
                <a:gd name="connsiteX22" fmla="*/ 6220 w 1378541"/>
                <a:gd name="connsiteY22" fmla="*/ 331554 h 633126"/>
                <a:gd name="connsiteX23" fmla="*/ 312138 w 1378541"/>
                <a:gd name="connsiteY23" fmla="*/ 1669 h 633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78541" h="633126">
                  <a:moveTo>
                    <a:pt x="334978" y="22538"/>
                  </a:moveTo>
                  <a:lnTo>
                    <a:pt x="334939" y="22540"/>
                  </a:lnTo>
                  <a:lnTo>
                    <a:pt x="343726" y="35348"/>
                  </a:lnTo>
                  <a:lnTo>
                    <a:pt x="343755" y="35362"/>
                  </a:lnTo>
                  <a:close/>
                  <a:moveTo>
                    <a:pt x="316306" y="0"/>
                  </a:moveTo>
                  <a:cubicBezTo>
                    <a:pt x="328809" y="7095"/>
                    <a:pt x="342063" y="13648"/>
                    <a:pt x="354608" y="21181"/>
                  </a:cubicBezTo>
                  <a:lnTo>
                    <a:pt x="388341" y="47994"/>
                  </a:lnTo>
                  <a:lnTo>
                    <a:pt x="388581" y="48040"/>
                  </a:lnTo>
                  <a:cubicBezTo>
                    <a:pt x="497799" y="112732"/>
                    <a:pt x="620450" y="148988"/>
                    <a:pt x="746106" y="164340"/>
                  </a:cubicBezTo>
                  <a:lnTo>
                    <a:pt x="871153" y="172918"/>
                  </a:lnTo>
                  <a:lnTo>
                    <a:pt x="872044" y="172759"/>
                  </a:lnTo>
                  <a:cubicBezTo>
                    <a:pt x="1042878" y="162072"/>
                    <a:pt x="1210209" y="122999"/>
                    <a:pt x="1378541" y="95615"/>
                  </a:cubicBezTo>
                  <a:cubicBezTo>
                    <a:pt x="1280945" y="171757"/>
                    <a:pt x="1175508" y="237880"/>
                    <a:pt x="1076244" y="312185"/>
                  </a:cubicBezTo>
                  <a:cubicBezTo>
                    <a:pt x="1027363" y="336564"/>
                    <a:pt x="984154" y="372631"/>
                    <a:pt x="936107" y="397678"/>
                  </a:cubicBezTo>
                  <a:lnTo>
                    <a:pt x="923225" y="398117"/>
                  </a:lnTo>
                  <a:lnTo>
                    <a:pt x="923094" y="398189"/>
                  </a:lnTo>
                  <a:lnTo>
                    <a:pt x="936507" y="397733"/>
                  </a:lnTo>
                  <a:cubicBezTo>
                    <a:pt x="831297" y="466804"/>
                    <a:pt x="722079" y="537710"/>
                    <a:pt x="600671" y="573747"/>
                  </a:cubicBezTo>
                  <a:lnTo>
                    <a:pt x="570595" y="577201"/>
                  </a:lnTo>
                  <a:lnTo>
                    <a:pt x="568173" y="578001"/>
                  </a:lnTo>
                  <a:lnTo>
                    <a:pt x="600384" y="574293"/>
                  </a:lnTo>
                  <a:cubicBezTo>
                    <a:pt x="425336" y="643576"/>
                    <a:pt x="178434" y="681806"/>
                    <a:pt x="46898" y="512857"/>
                  </a:cubicBezTo>
                  <a:cubicBezTo>
                    <a:pt x="13222" y="460937"/>
                    <a:pt x="-12285" y="393491"/>
                    <a:pt x="6220" y="331554"/>
                  </a:cubicBezTo>
                  <a:cubicBezTo>
                    <a:pt x="42063" y="177129"/>
                    <a:pt x="181935" y="75626"/>
                    <a:pt x="312138" y="166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58FD5">
                    <a:alpha val="0"/>
                  </a:srgbClr>
                </a:gs>
                <a:gs pos="50000">
                  <a:srgbClr val="027EC3">
                    <a:alpha val="38000"/>
                  </a:srgbClr>
                </a:gs>
                <a:gs pos="100000">
                  <a:srgbClr val="036EB3">
                    <a:alpha val="50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Group 2"/>
          <p:cNvGrpSpPr>
            <a:grpSpLocks noChangeAspect="1"/>
          </p:cNvGrpSpPr>
          <p:nvPr/>
        </p:nvGrpSpPr>
        <p:grpSpPr bwMode="auto">
          <a:xfrm>
            <a:off x="11821364" y="8816731"/>
            <a:ext cx="872287" cy="672358"/>
            <a:chOff x="109898307" y="109270604"/>
            <a:chExt cx="2506034" cy="1936071"/>
          </a:xfrm>
          <a:solidFill>
            <a:schemeClr val="bg1"/>
          </a:solidFill>
        </p:grpSpPr>
        <p:sp>
          <p:nvSpPr>
            <p:cNvPr id="34" name="Freeform 4"/>
            <p:cNvSpPr>
              <a:spLocks/>
            </p:cNvSpPr>
            <p:nvPr/>
          </p:nvSpPr>
          <p:spPr bwMode="auto">
            <a:xfrm>
              <a:off x="110069909" y="109270604"/>
              <a:ext cx="174719" cy="198329"/>
            </a:xfrm>
            <a:custGeom>
              <a:avLst/>
              <a:gdLst>
                <a:gd name="T0" fmla="*/ 11 w 1850"/>
                <a:gd name="T1" fmla="*/ 1048 h 2100"/>
                <a:gd name="T2" fmla="*/ 1839 w 1850"/>
                <a:gd name="T3" fmla="*/ 0 h 2100"/>
                <a:gd name="T4" fmla="*/ 1850 w 1850"/>
                <a:gd name="T5" fmla="*/ 1021 h 2100"/>
                <a:gd name="T6" fmla="*/ 0 w 1850"/>
                <a:gd name="T7" fmla="*/ 2100 h 2100"/>
                <a:gd name="T8" fmla="*/ 11 w 1850"/>
                <a:gd name="T9" fmla="*/ 1048 h 2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0" h="2100">
                  <a:moveTo>
                    <a:pt x="11" y="1048"/>
                  </a:moveTo>
                  <a:cubicBezTo>
                    <a:pt x="624" y="700"/>
                    <a:pt x="1226" y="342"/>
                    <a:pt x="1839" y="0"/>
                  </a:cubicBezTo>
                  <a:cubicBezTo>
                    <a:pt x="1845" y="342"/>
                    <a:pt x="1850" y="684"/>
                    <a:pt x="1850" y="1021"/>
                  </a:cubicBezTo>
                  <a:cubicBezTo>
                    <a:pt x="1237" y="1384"/>
                    <a:pt x="619" y="1748"/>
                    <a:pt x="0" y="2100"/>
                  </a:cubicBezTo>
                  <a:cubicBezTo>
                    <a:pt x="6" y="1748"/>
                    <a:pt x="6" y="1400"/>
                    <a:pt x="11" y="1048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Freeform 5"/>
            <p:cNvSpPr>
              <a:spLocks/>
            </p:cNvSpPr>
            <p:nvPr/>
          </p:nvSpPr>
          <p:spPr bwMode="auto">
            <a:xfrm>
              <a:off x="109898401" y="109492638"/>
              <a:ext cx="1462349" cy="1517313"/>
            </a:xfrm>
            <a:custGeom>
              <a:avLst/>
              <a:gdLst>
                <a:gd name="T0" fmla="*/ 0 w 7742"/>
                <a:gd name="T1" fmla="*/ 547 h 8033"/>
                <a:gd name="T2" fmla="*/ 917 w 7742"/>
                <a:gd name="T3" fmla="*/ 0 h 8033"/>
                <a:gd name="T4" fmla="*/ 917 w 7742"/>
                <a:gd name="T5" fmla="*/ 4697 h 8033"/>
                <a:gd name="T6" fmla="*/ 3631 w 7742"/>
                <a:gd name="T7" fmla="*/ 4697 h 8033"/>
                <a:gd name="T8" fmla="*/ 3631 w 7742"/>
                <a:gd name="T9" fmla="*/ 2229 h 8033"/>
                <a:gd name="T10" fmla="*/ 7725 w 7742"/>
                <a:gd name="T11" fmla="*/ 2229 h 8033"/>
                <a:gd name="T12" fmla="*/ 7725 w 7742"/>
                <a:gd name="T13" fmla="*/ 3068 h 8033"/>
                <a:gd name="T14" fmla="*/ 4551 w 7742"/>
                <a:gd name="T15" fmla="*/ 3071 h 8033"/>
                <a:gd name="T16" fmla="*/ 4551 w 7742"/>
                <a:gd name="T17" fmla="*/ 4697 h 8033"/>
                <a:gd name="T18" fmla="*/ 7027 w 7742"/>
                <a:gd name="T19" fmla="*/ 4697 h 8033"/>
                <a:gd name="T20" fmla="*/ 7027 w 7742"/>
                <a:gd name="T21" fmla="*/ 5568 h 8033"/>
                <a:gd name="T22" fmla="*/ 4551 w 7742"/>
                <a:gd name="T23" fmla="*/ 5568 h 8033"/>
                <a:gd name="T24" fmla="*/ 4551 w 7742"/>
                <a:gd name="T25" fmla="*/ 7186 h 8033"/>
                <a:gd name="T26" fmla="*/ 7742 w 7742"/>
                <a:gd name="T27" fmla="*/ 7186 h 8033"/>
                <a:gd name="T28" fmla="*/ 7742 w 7742"/>
                <a:gd name="T29" fmla="*/ 8033 h 8033"/>
                <a:gd name="T30" fmla="*/ 3631 w 7742"/>
                <a:gd name="T31" fmla="*/ 8033 h 8033"/>
                <a:gd name="T32" fmla="*/ 3631 w 7742"/>
                <a:gd name="T33" fmla="*/ 5568 h 8033"/>
                <a:gd name="T34" fmla="*/ 0 w 7742"/>
                <a:gd name="T35" fmla="*/ 5568 h 8033"/>
                <a:gd name="T36" fmla="*/ 0 w 7742"/>
                <a:gd name="T37" fmla="*/ 547 h 8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42" h="8033">
                  <a:moveTo>
                    <a:pt x="0" y="547"/>
                  </a:moveTo>
                  <a:cubicBezTo>
                    <a:pt x="295" y="352"/>
                    <a:pt x="612" y="181"/>
                    <a:pt x="917" y="0"/>
                  </a:cubicBezTo>
                  <a:cubicBezTo>
                    <a:pt x="917" y="1567"/>
                    <a:pt x="917" y="3133"/>
                    <a:pt x="917" y="4697"/>
                  </a:cubicBezTo>
                  <a:cubicBezTo>
                    <a:pt x="1821" y="4697"/>
                    <a:pt x="2728" y="4697"/>
                    <a:pt x="3631" y="4697"/>
                  </a:cubicBezTo>
                  <a:cubicBezTo>
                    <a:pt x="3631" y="3875"/>
                    <a:pt x="3631" y="3052"/>
                    <a:pt x="3631" y="2229"/>
                  </a:cubicBezTo>
                  <a:cubicBezTo>
                    <a:pt x="4995" y="2229"/>
                    <a:pt x="6362" y="2229"/>
                    <a:pt x="7725" y="2229"/>
                  </a:cubicBezTo>
                  <a:cubicBezTo>
                    <a:pt x="7725" y="2508"/>
                    <a:pt x="7725" y="2790"/>
                    <a:pt x="7725" y="3068"/>
                  </a:cubicBezTo>
                  <a:cubicBezTo>
                    <a:pt x="6667" y="3071"/>
                    <a:pt x="5609" y="3068"/>
                    <a:pt x="4551" y="3071"/>
                  </a:cubicBezTo>
                  <a:cubicBezTo>
                    <a:pt x="4551" y="3612"/>
                    <a:pt x="4551" y="4156"/>
                    <a:pt x="4551" y="4697"/>
                  </a:cubicBezTo>
                  <a:cubicBezTo>
                    <a:pt x="5377" y="4700"/>
                    <a:pt x="6202" y="4697"/>
                    <a:pt x="7027" y="4697"/>
                  </a:cubicBezTo>
                  <a:cubicBezTo>
                    <a:pt x="7027" y="4989"/>
                    <a:pt x="7027" y="5279"/>
                    <a:pt x="7027" y="5568"/>
                  </a:cubicBezTo>
                  <a:cubicBezTo>
                    <a:pt x="6202" y="5568"/>
                    <a:pt x="5377" y="5568"/>
                    <a:pt x="4551" y="5568"/>
                  </a:cubicBezTo>
                  <a:cubicBezTo>
                    <a:pt x="4551" y="6107"/>
                    <a:pt x="4551" y="6645"/>
                    <a:pt x="4551" y="7186"/>
                  </a:cubicBezTo>
                  <a:cubicBezTo>
                    <a:pt x="5615" y="7186"/>
                    <a:pt x="6678" y="7186"/>
                    <a:pt x="7742" y="7186"/>
                  </a:cubicBezTo>
                  <a:cubicBezTo>
                    <a:pt x="7742" y="7468"/>
                    <a:pt x="7742" y="7749"/>
                    <a:pt x="7742" y="8033"/>
                  </a:cubicBezTo>
                  <a:cubicBezTo>
                    <a:pt x="6372" y="8033"/>
                    <a:pt x="5003" y="8033"/>
                    <a:pt x="3631" y="8033"/>
                  </a:cubicBezTo>
                  <a:cubicBezTo>
                    <a:pt x="3631" y="7211"/>
                    <a:pt x="3631" y="6391"/>
                    <a:pt x="3631" y="5568"/>
                  </a:cubicBezTo>
                  <a:cubicBezTo>
                    <a:pt x="2422" y="5568"/>
                    <a:pt x="1210" y="5568"/>
                    <a:pt x="0" y="5568"/>
                  </a:cubicBezTo>
                  <a:lnTo>
                    <a:pt x="0" y="547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Freeform 6"/>
            <p:cNvSpPr>
              <a:spLocks noEditPoints="1"/>
            </p:cNvSpPr>
            <p:nvPr/>
          </p:nvSpPr>
          <p:spPr bwMode="auto">
            <a:xfrm>
              <a:off x="111255919" y="109847553"/>
              <a:ext cx="1148422" cy="1212831"/>
            </a:xfrm>
            <a:custGeom>
              <a:avLst/>
              <a:gdLst>
                <a:gd name="T0" fmla="*/ 834 w 6080"/>
                <a:gd name="T1" fmla="*/ 1435 h 6421"/>
                <a:gd name="T2" fmla="*/ 4548 w 6080"/>
                <a:gd name="T3" fmla="*/ 680 h 6421"/>
                <a:gd name="T4" fmla="*/ 6080 w 6080"/>
                <a:gd name="T5" fmla="*/ 2948 h 6421"/>
                <a:gd name="T6" fmla="*/ 6080 w 6080"/>
                <a:gd name="T7" fmla="*/ 3495 h 6421"/>
                <a:gd name="T8" fmla="*/ 4256 w 6080"/>
                <a:gd name="T9" fmla="*/ 5912 h 6421"/>
                <a:gd name="T10" fmla="*/ 766 w 6080"/>
                <a:gd name="T11" fmla="*/ 4929 h 6421"/>
                <a:gd name="T12" fmla="*/ 834 w 6080"/>
                <a:gd name="T13" fmla="*/ 1435 h 6421"/>
                <a:gd name="T14" fmla="*/ 2584 w 6080"/>
                <a:gd name="T15" fmla="*/ 1289 h 6421"/>
                <a:gd name="T16" fmla="*/ 1110 w 6080"/>
                <a:gd name="T17" fmla="*/ 3056 h 6421"/>
                <a:gd name="T18" fmla="*/ 2278 w 6080"/>
                <a:gd name="T19" fmla="*/ 5051 h 6421"/>
                <a:gd name="T20" fmla="*/ 4554 w 6080"/>
                <a:gd name="T21" fmla="*/ 4680 h 6421"/>
                <a:gd name="T22" fmla="*/ 5014 w 6080"/>
                <a:gd name="T23" fmla="*/ 2417 h 6421"/>
                <a:gd name="T24" fmla="*/ 2584 w 6080"/>
                <a:gd name="T25" fmla="*/ 1289 h 6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80" h="6421">
                  <a:moveTo>
                    <a:pt x="834" y="1435"/>
                  </a:moveTo>
                  <a:cubicBezTo>
                    <a:pt x="1678" y="333"/>
                    <a:pt x="3339" y="0"/>
                    <a:pt x="4548" y="680"/>
                  </a:cubicBezTo>
                  <a:cubicBezTo>
                    <a:pt x="5398" y="1121"/>
                    <a:pt x="5969" y="2003"/>
                    <a:pt x="6080" y="2948"/>
                  </a:cubicBezTo>
                  <a:lnTo>
                    <a:pt x="6080" y="3495"/>
                  </a:lnTo>
                  <a:cubicBezTo>
                    <a:pt x="5966" y="4553"/>
                    <a:pt x="5252" y="5525"/>
                    <a:pt x="4256" y="5912"/>
                  </a:cubicBezTo>
                  <a:cubicBezTo>
                    <a:pt x="3047" y="6421"/>
                    <a:pt x="1529" y="6001"/>
                    <a:pt x="766" y="4929"/>
                  </a:cubicBezTo>
                  <a:cubicBezTo>
                    <a:pt x="0" y="3922"/>
                    <a:pt x="30" y="2412"/>
                    <a:pt x="834" y="1435"/>
                  </a:cubicBezTo>
                  <a:moveTo>
                    <a:pt x="2584" y="1289"/>
                  </a:moveTo>
                  <a:cubicBezTo>
                    <a:pt x="1794" y="1502"/>
                    <a:pt x="1169" y="2233"/>
                    <a:pt x="1110" y="3056"/>
                  </a:cubicBezTo>
                  <a:cubicBezTo>
                    <a:pt x="1026" y="3882"/>
                    <a:pt x="1526" y="4713"/>
                    <a:pt x="2278" y="5051"/>
                  </a:cubicBezTo>
                  <a:cubicBezTo>
                    <a:pt x="3020" y="5409"/>
                    <a:pt x="3964" y="5254"/>
                    <a:pt x="4554" y="4680"/>
                  </a:cubicBezTo>
                  <a:cubicBezTo>
                    <a:pt x="5165" y="4123"/>
                    <a:pt x="5363" y="3167"/>
                    <a:pt x="5014" y="2417"/>
                  </a:cubicBezTo>
                  <a:cubicBezTo>
                    <a:pt x="4627" y="1508"/>
                    <a:pt x="3528" y="1002"/>
                    <a:pt x="2584" y="1289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Freeform 7"/>
            <p:cNvSpPr>
              <a:spLocks/>
            </p:cNvSpPr>
            <p:nvPr/>
          </p:nvSpPr>
          <p:spPr bwMode="auto">
            <a:xfrm>
              <a:off x="110054137" y="110865171"/>
              <a:ext cx="115692" cy="129008"/>
            </a:xfrm>
            <a:custGeom>
              <a:avLst/>
              <a:gdLst>
                <a:gd name="T0" fmla="*/ 665 w 1225"/>
                <a:gd name="T1" fmla="*/ 0 h 1366"/>
                <a:gd name="T2" fmla="*/ 1024 w 1225"/>
                <a:gd name="T3" fmla="*/ 98 h 1366"/>
                <a:gd name="T4" fmla="*/ 1206 w 1225"/>
                <a:gd name="T5" fmla="*/ 391 h 1366"/>
                <a:gd name="T6" fmla="*/ 1048 w 1225"/>
                <a:gd name="T7" fmla="*/ 435 h 1366"/>
                <a:gd name="T8" fmla="*/ 916 w 1225"/>
                <a:gd name="T9" fmla="*/ 221 h 1366"/>
                <a:gd name="T10" fmla="*/ 665 w 1225"/>
                <a:gd name="T11" fmla="*/ 149 h 1366"/>
                <a:gd name="T12" fmla="*/ 304 w 1225"/>
                <a:gd name="T13" fmla="*/ 295 h 1366"/>
                <a:gd name="T14" fmla="*/ 182 w 1225"/>
                <a:gd name="T15" fmla="*/ 678 h 1366"/>
                <a:gd name="T16" fmla="*/ 241 w 1225"/>
                <a:gd name="T17" fmla="*/ 972 h 1366"/>
                <a:gd name="T18" fmla="*/ 416 w 1225"/>
                <a:gd name="T19" fmla="*/ 1149 h 1366"/>
                <a:gd name="T20" fmla="*/ 669 w 1225"/>
                <a:gd name="T21" fmla="*/ 1209 h 1366"/>
                <a:gd name="T22" fmla="*/ 1056 w 1225"/>
                <a:gd name="T23" fmla="*/ 1073 h 1366"/>
                <a:gd name="T24" fmla="*/ 1056 w 1225"/>
                <a:gd name="T25" fmla="*/ 827 h 1366"/>
                <a:gd name="T26" fmla="*/ 665 w 1225"/>
                <a:gd name="T27" fmla="*/ 827 h 1366"/>
                <a:gd name="T28" fmla="*/ 665 w 1225"/>
                <a:gd name="T29" fmla="*/ 670 h 1366"/>
                <a:gd name="T30" fmla="*/ 1225 w 1225"/>
                <a:gd name="T31" fmla="*/ 670 h 1366"/>
                <a:gd name="T32" fmla="*/ 1225 w 1225"/>
                <a:gd name="T33" fmla="*/ 1159 h 1366"/>
                <a:gd name="T34" fmla="*/ 678 w 1225"/>
                <a:gd name="T35" fmla="*/ 1366 h 1366"/>
                <a:gd name="T36" fmla="*/ 187 w 1225"/>
                <a:gd name="T37" fmla="*/ 1181 h 1366"/>
                <a:gd name="T38" fmla="*/ 0 w 1225"/>
                <a:gd name="T39" fmla="*/ 689 h 1366"/>
                <a:gd name="T40" fmla="*/ 77 w 1225"/>
                <a:gd name="T41" fmla="*/ 339 h 1366"/>
                <a:gd name="T42" fmla="*/ 302 w 1225"/>
                <a:gd name="T43" fmla="*/ 89 h 1366"/>
                <a:gd name="T44" fmla="*/ 665 w 1225"/>
                <a:gd name="T45" fmla="*/ 0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25" h="1366">
                  <a:moveTo>
                    <a:pt x="665" y="0"/>
                  </a:moveTo>
                  <a:cubicBezTo>
                    <a:pt x="814" y="0"/>
                    <a:pt x="934" y="32"/>
                    <a:pt x="1024" y="98"/>
                  </a:cubicBezTo>
                  <a:cubicBezTo>
                    <a:pt x="1114" y="163"/>
                    <a:pt x="1174" y="261"/>
                    <a:pt x="1206" y="391"/>
                  </a:cubicBezTo>
                  <a:lnTo>
                    <a:pt x="1048" y="435"/>
                  </a:lnTo>
                  <a:cubicBezTo>
                    <a:pt x="1024" y="340"/>
                    <a:pt x="979" y="269"/>
                    <a:pt x="916" y="221"/>
                  </a:cubicBezTo>
                  <a:cubicBezTo>
                    <a:pt x="852" y="173"/>
                    <a:pt x="768" y="149"/>
                    <a:pt x="665" y="149"/>
                  </a:cubicBezTo>
                  <a:cubicBezTo>
                    <a:pt x="506" y="149"/>
                    <a:pt x="385" y="198"/>
                    <a:pt x="304" y="295"/>
                  </a:cubicBezTo>
                  <a:cubicBezTo>
                    <a:pt x="223" y="393"/>
                    <a:pt x="182" y="520"/>
                    <a:pt x="182" y="678"/>
                  </a:cubicBezTo>
                  <a:cubicBezTo>
                    <a:pt x="182" y="796"/>
                    <a:pt x="202" y="893"/>
                    <a:pt x="241" y="972"/>
                  </a:cubicBezTo>
                  <a:cubicBezTo>
                    <a:pt x="281" y="1050"/>
                    <a:pt x="339" y="1109"/>
                    <a:pt x="416" y="1149"/>
                  </a:cubicBezTo>
                  <a:cubicBezTo>
                    <a:pt x="494" y="1189"/>
                    <a:pt x="578" y="1209"/>
                    <a:pt x="669" y="1209"/>
                  </a:cubicBezTo>
                  <a:cubicBezTo>
                    <a:pt x="807" y="1209"/>
                    <a:pt x="936" y="1163"/>
                    <a:pt x="1056" y="1073"/>
                  </a:cubicBezTo>
                  <a:lnTo>
                    <a:pt x="1056" y="827"/>
                  </a:lnTo>
                  <a:lnTo>
                    <a:pt x="665" y="827"/>
                  </a:lnTo>
                  <a:lnTo>
                    <a:pt x="665" y="670"/>
                  </a:lnTo>
                  <a:lnTo>
                    <a:pt x="1225" y="670"/>
                  </a:lnTo>
                  <a:lnTo>
                    <a:pt x="1225" y="1159"/>
                  </a:lnTo>
                  <a:cubicBezTo>
                    <a:pt x="1059" y="1297"/>
                    <a:pt x="876" y="1366"/>
                    <a:pt x="678" y="1366"/>
                  </a:cubicBezTo>
                  <a:cubicBezTo>
                    <a:pt x="475" y="1366"/>
                    <a:pt x="311" y="1305"/>
                    <a:pt x="187" y="1181"/>
                  </a:cubicBezTo>
                  <a:cubicBezTo>
                    <a:pt x="63" y="1058"/>
                    <a:pt x="0" y="893"/>
                    <a:pt x="0" y="689"/>
                  </a:cubicBezTo>
                  <a:cubicBezTo>
                    <a:pt x="0" y="564"/>
                    <a:pt x="26" y="447"/>
                    <a:pt x="77" y="339"/>
                  </a:cubicBezTo>
                  <a:cubicBezTo>
                    <a:pt x="128" y="231"/>
                    <a:pt x="203" y="148"/>
                    <a:pt x="302" y="89"/>
                  </a:cubicBezTo>
                  <a:cubicBezTo>
                    <a:pt x="401" y="29"/>
                    <a:pt x="522" y="0"/>
                    <a:pt x="66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Freeform 8"/>
            <p:cNvSpPr>
              <a:spLocks noEditPoints="1"/>
            </p:cNvSpPr>
            <p:nvPr/>
          </p:nvSpPr>
          <p:spPr bwMode="auto">
            <a:xfrm>
              <a:off x="109898307" y="110867532"/>
              <a:ext cx="103131" cy="125136"/>
            </a:xfrm>
            <a:custGeom>
              <a:avLst/>
              <a:gdLst>
                <a:gd name="T0" fmla="*/ 0 w 1092"/>
                <a:gd name="T1" fmla="*/ 0 h 1325"/>
                <a:gd name="T2" fmla="*/ 456 w 1092"/>
                <a:gd name="T3" fmla="*/ 0 h 1325"/>
                <a:gd name="T4" fmla="*/ 662 w 1092"/>
                <a:gd name="T5" fmla="*/ 12 h 1325"/>
                <a:gd name="T6" fmla="*/ 828 w 1092"/>
                <a:gd name="T7" fmla="*/ 72 h 1325"/>
                <a:gd name="T8" fmla="*/ 966 w 1092"/>
                <a:gd name="T9" fmla="*/ 202 h 1325"/>
                <a:gd name="T10" fmla="*/ 1058 w 1092"/>
                <a:gd name="T11" fmla="*/ 393 h 1325"/>
                <a:gd name="T12" fmla="*/ 1092 w 1092"/>
                <a:gd name="T13" fmla="*/ 655 h 1325"/>
                <a:gd name="T14" fmla="*/ 953 w 1092"/>
                <a:gd name="T15" fmla="*/ 1136 h 1325"/>
                <a:gd name="T16" fmla="*/ 476 w 1092"/>
                <a:gd name="T17" fmla="*/ 1325 h 1325"/>
                <a:gd name="T18" fmla="*/ 0 w 1092"/>
                <a:gd name="T19" fmla="*/ 1325 h 1325"/>
                <a:gd name="T20" fmla="*/ 0 w 1092"/>
                <a:gd name="T21" fmla="*/ 0 h 1325"/>
                <a:gd name="T22" fmla="*/ 175 w 1092"/>
                <a:gd name="T23" fmla="*/ 157 h 1325"/>
                <a:gd name="T24" fmla="*/ 175 w 1092"/>
                <a:gd name="T25" fmla="*/ 1168 h 1325"/>
                <a:gd name="T26" fmla="*/ 458 w 1092"/>
                <a:gd name="T27" fmla="*/ 1168 h 1325"/>
                <a:gd name="T28" fmla="*/ 613 w 1092"/>
                <a:gd name="T29" fmla="*/ 1157 h 1325"/>
                <a:gd name="T30" fmla="*/ 750 w 1092"/>
                <a:gd name="T31" fmla="*/ 1098 h 1325"/>
                <a:gd name="T32" fmla="*/ 866 w 1092"/>
                <a:gd name="T33" fmla="*/ 941 h 1325"/>
                <a:gd name="T34" fmla="*/ 912 w 1092"/>
                <a:gd name="T35" fmla="*/ 651 h 1325"/>
                <a:gd name="T36" fmla="*/ 894 w 1092"/>
                <a:gd name="T37" fmla="*/ 466 h 1325"/>
                <a:gd name="T38" fmla="*/ 830 w 1092"/>
                <a:gd name="T39" fmla="*/ 308 h 1325"/>
                <a:gd name="T40" fmla="*/ 721 w 1092"/>
                <a:gd name="T41" fmla="*/ 205 h 1325"/>
                <a:gd name="T42" fmla="*/ 602 w 1092"/>
                <a:gd name="T43" fmla="*/ 164 h 1325"/>
                <a:gd name="T44" fmla="*/ 453 w 1092"/>
                <a:gd name="T45" fmla="*/ 157 h 1325"/>
                <a:gd name="T46" fmla="*/ 175 w 1092"/>
                <a:gd name="T47" fmla="*/ 157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92" h="1325">
                  <a:moveTo>
                    <a:pt x="0" y="0"/>
                  </a:moveTo>
                  <a:lnTo>
                    <a:pt x="456" y="0"/>
                  </a:lnTo>
                  <a:cubicBezTo>
                    <a:pt x="536" y="0"/>
                    <a:pt x="605" y="4"/>
                    <a:pt x="662" y="12"/>
                  </a:cubicBezTo>
                  <a:cubicBezTo>
                    <a:pt x="720" y="20"/>
                    <a:pt x="775" y="40"/>
                    <a:pt x="828" y="72"/>
                  </a:cubicBezTo>
                  <a:cubicBezTo>
                    <a:pt x="880" y="103"/>
                    <a:pt x="926" y="147"/>
                    <a:pt x="966" y="202"/>
                  </a:cubicBezTo>
                  <a:cubicBezTo>
                    <a:pt x="1005" y="258"/>
                    <a:pt x="1036" y="321"/>
                    <a:pt x="1058" y="393"/>
                  </a:cubicBezTo>
                  <a:cubicBezTo>
                    <a:pt x="1081" y="465"/>
                    <a:pt x="1092" y="553"/>
                    <a:pt x="1092" y="655"/>
                  </a:cubicBezTo>
                  <a:cubicBezTo>
                    <a:pt x="1092" y="850"/>
                    <a:pt x="1046" y="1011"/>
                    <a:pt x="953" y="1136"/>
                  </a:cubicBezTo>
                  <a:cubicBezTo>
                    <a:pt x="861" y="1262"/>
                    <a:pt x="702" y="1325"/>
                    <a:pt x="476" y="1325"/>
                  </a:cubicBezTo>
                  <a:lnTo>
                    <a:pt x="0" y="1325"/>
                  </a:lnTo>
                  <a:lnTo>
                    <a:pt x="0" y="0"/>
                  </a:lnTo>
                  <a:close/>
                  <a:moveTo>
                    <a:pt x="175" y="157"/>
                  </a:moveTo>
                  <a:lnTo>
                    <a:pt x="175" y="1168"/>
                  </a:lnTo>
                  <a:lnTo>
                    <a:pt x="458" y="1168"/>
                  </a:lnTo>
                  <a:cubicBezTo>
                    <a:pt x="516" y="1168"/>
                    <a:pt x="567" y="1164"/>
                    <a:pt x="613" y="1157"/>
                  </a:cubicBezTo>
                  <a:cubicBezTo>
                    <a:pt x="658" y="1149"/>
                    <a:pt x="704" y="1130"/>
                    <a:pt x="750" y="1098"/>
                  </a:cubicBezTo>
                  <a:cubicBezTo>
                    <a:pt x="797" y="1066"/>
                    <a:pt x="835" y="1014"/>
                    <a:pt x="866" y="941"/>
                  </a:cubicBezTo>
                  <a:cubicBezTo>
                    <a:pt x="897" y="868"/>
                    <a:pt x="912" y="771"/>
                    <a:pt x="912" y="651"/>
                  </a:cubicBezTo>
                  <a:cubicBezTo>
                    <a:pt x="912" y="585"/>
                    <a:pt x="906" y="523"/>
                    <a:pt x="894" y="466"/>
                  </a:cubicBezTo>
                  <a:cubicBezTo>
                    <a:pt x="883" y="408"/>
                    <a:pt x="861" y="356"/>
                    <a:pt x="830" y="308"/>
                  </a:cubicBezTo>
                  <a:cubicBezTo>
                    <a:pt x="798" y="261"/>
                    <a:pt x="762" y="227"/>
                    <a:pt x="721" y="205"/>
                  </a:cubicBezTo>
                  <a:cubicBezTo>
                    <a:pt x="680" y="183"/>
                    <a:pt x="640" y="169"/>
                    <a:pt x="602" y="164"/>
                  </a:cubicBezTo>
                  <a:cubicBezTo>
                    <a:pt x="563" y="159"/>
                    <a:pt x="513" y="157"/>
                    <a:pt x="453" y="157"/>
                  </a:cubicBezTo>
                  <a:lnTo>
                    <a:pt x="175" y="15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Rectangle 9"/>
            <p:cNvSpPr>
              <a:spLocks noChangeArrowheads="1"/>
            </p:cNvSpPr>
            <p:nvPr/>
          </p:nvSpPr>
          <p:spPr bwMode="auto">
            <a:xfrm>
              <a:off x="110017965" y="110867532"/>
              <a:ext cx="17283" cy="125136"/>
            </a:xfrm>
            <a:prstGeom prst="rect">
              <a:avLst/>
            </a:prstGeom>
            <a:grpFill/>
            <a:ln w="9525" algn="in">
              <a:noFill/>
              <a:miter lim="800000"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Rectangle 10"/>
            <p:cNvSpPr>
              <a:spLocks noChangeArrowheads="1"/>
            </p:cNvSpPr>
            <p:nvPr/>
          </p:nvSpPr>
          <p:spPr bwMode="auto">
            <a:xfrm>
              <a:off x="110187962" y="110867532"/>
              <a:ext cx="17283" cy="125136"/>
            </a:xfrm>
            <a:prstGeom prst="rect">
              <a:avLst/>
            </a:prstGeom>
            <a:grpFill/>
            <a:ln w="9525" algn="in">
              <a:noFill/>
              <a:miter lim="800000"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Freeform 11"/>
            <p:cNvSpPr>
              <a:spLocks/>
            </p:cNvSpPr>
            <p:nvPr/>
          </p:nvSpPr>
          <p:spPr bwMode="auto">
            <a:xfrm>
              <a:off x="110218656" y="110867532"/>
              <a:ext cx="99165" cy="125136"/>
            </a:xfrm>
            <a:custGeom>
              <a:avLst/>
              <a:gdLst>
                <a:gd name="T0" fmla="*/ 0 w 99165"/>
                <a:gd name="T1" fmla="*/ 0 h 125136"/>
                <a:gd name="T2" fmla="*/ 99165 w 99165"/>
                <a:gd name="T3" fmla="*/ 0 h 125136"/>
                <a:gd name="T4" fmla="*/ 99165 w 99165"/>
                <a:gd name="T5" fmla="*/ 14828 h 125136"/>
                <a:gd name="T6" fmla="*/ 57799 w 99165"/>
                <a:gd name="T7" fmla="*/ 14828 h 125136"/>
                <a:gd name="T8" fmla="*/ 57799 w 99165"/>
                <a:gd name="T9" fmla="*/ 125136 h 125136"/>
                <a:gd name="T10" fmla="*/ 41082 w 99165"/>
                <a:gd name="T11" fmla="*/ 125136 h 125136"/>
                <a:gd name="T12" fmla="*/ 41082 w 99165"/>
                <a:gd name="T13" fmla="*/ 14828 h 125136"/>
                <a:gd name="T14" fmla="*/ 0 w 99165"/>
                <a:gd name="T15" fmla="*/ 14828 h 125136"/>
                <a:gd name="T16" fmla="*/ 0 w 99165"/>
                <a:gd name="T17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165" h="125136">
                  <a:moveTo>
                    <a:pt x="0" y="0"/>
                  </a:moveTo>
                  <a:lnTo>
                    <a:pt x="99165" y="0"/>
                  </a:lnTo>
                  <a:lnTo>
                    <a:pt x="99165" y="14828"/>
                  </a:lnTo>
                  <a:lnTo>
                    <a:pt x="57799" y="14828"/>
                  </a:lnTo>
                  <a:lnTo>
                    <a:pt x="57799" y="125136"/>
                  </a:lnTo>
                  <a:lnTo>
                    <a:pt x="41082" y="125136"/>
                  </a:lnTo>
                  <a:lnTo>
                    <a:pt x="41082" y="14828"/>
                  </a:lnTo>
                  <a:lnTo>
                    <a:pt x="0" y="148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Freeform 12"/>
            <p:cNvSpPr>
              <a:spLocks noEditPoints="1"/>
            </p:cNvSpPr>
            <p:nvPr/>
          </p:nvSpPr>
          <p:spPr bwMode="auto">
            <a:xfrm>
              <a:off x="110313854" y="110867532"/>
              <a:ext cx="116542" cy="125136"/>
            </a:xfrm>
            <a:custGeom>
              <a:avLst/>
              <a:gdLst>
                <a:gd name="T0" fmla="*/ 507 w 1234"/>
                <a:gd name="T1" fmla="*/ 0 h 1325"/>
                <a:gd name="T2" fmla="*/ 695 w 1234"/>
                <a:gd name="T3" fmla="*/ 0 h 1325"/>
                <a:gd name="T4" fmla="*/ 1234 w 1234"/>
                <a:gd name="T5" fmla="*/ 1325 h 1325"/>
                <a:gd name="T6" fmla="*/ 1037 w 1234"/>
                <a:gd name="T7" fmla="*/ 1325 h 1325"/>
                <a:gd name="T8" fmla="*/ 882 w 1234"/>
                <a:gd name="T9" fmla="*/ 922 h 1325"/>
                <a:gd name="T10" fmla="*/ 331 w 1234"/>
                <a:gd name="T11" fmla="*/ 922 h 1325"/>
                <a:gd name="T12" fmla="*/ 185 w 1234"/>
                <a:gd name="T13" fmla="*/ 1325 h 1325"/>
                <a:gd name="T14" fmla="*/ 0 w 1234"/>
                <a:gd name="T15" fmla="*/ 1325 h 1325"/>
                <a:gd name="T16" fmla="*/ 507 w 1234"/>
                <a:gd name="T17" fmla="*/ 0 h 1325"/>
                <a:gd name="T18" fmla="*/ 596 w 1234"/>
                <a:gd name="T19" fmla="*/ 138 h 1325"/>
                <a:gd name="T20" fmla="*/ 528 w 1234"/>
                <a:gd name="T21" fmla="*/ 386 h 1325"/>
                <a:gd name="T22" fmla="*/ 380 w 1234"/>
                <a:gd name="T23" fmla="*/ 783 h 1325"/>
                <a:gd name="T24" fmla="*/ 829 w 1234"/>
                <a:gd name="T25" fmla="*/ 783 h 1325"/>
                <a:gd name="T26" fmla="*/ 646 w 1234"/>
                <a:gd name="T27" fmla="*/ 294 h 1325"/>
                <a:gd name="T28" fmla="*/ 600 w 1234"/>
                <a:gd name="T29" fmla="*/ 138 h 1325"/>
                <a:gd name="T30" fmla="*/ 596 w 1234"/>
                <a:gd name="T31" fmla="*/ 138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34" h="1325">
                  <a:moveTo>
                    <a:pt x="507" y="0"/>
                  </a:moveTo>
                  <a:lnTo>
                    <a:pt x="695" y="0"/>
                  </a:lnTo>
                  <a:lnTo>
                    <a:pt x="1234" y="1325"/>
                  </a:lnTo>
                  <a:lnTo>
                    <a:pt x="1037" y="1325"/>
                  </a:lnTo>
                  <a:lnTo>
                    <a:pt x="882" y="922"/>
                  </a:lnTo>
                  <a:lnTo>
                    <a:pt x="331" y="922"/>
                  </a:lnTo>
                  <a:lnTo>
                    <a:pt x="185" y="1325"/>
                  </a:lnTo>
                  <a:lnTo>
                    <a:pt x="0" y="1325"/>
                  </a:lnTo>
                  <a:lnTo>
                    <a:pt x="507" y="0"/>
                  </a:lnTo>
                  <a:close/>
                  <a:moveTo>
                    <a:pt x="596" y="138"/>
                  </a:moveTo>
                  <a:cubicBezTo>
                    <a:pt x="579" y="227"/>
                    <a:pt x="556" y="310"/>
                    <a:pt x="528" y="386"/>
                  </a:cubicBezTo>
                  <a:lnTo>
                    <a:pt x="380" y="783"/>
                  </a:lnTo>
                  <a:lnTo>
                    <a:pt x="829" y="783"/>
                  </a:lnTo>
                  <a:cubicBezTo>
                    <a:pt x="721" y="496"/>
                    <a:pt x="660" y="333"/>
                    <a:pt x="646" y="294"/>
                  </a:cubicBezTo>
                  <a:cubicBezTo>
                    <a:pt x="632" y="255"/>
                    <a:pt x="617" y="203"/>
                    <a:pt x="600" y="138"/>
                  </a:cubicBezTo>
                  <a:lnTo>
                    <a:pt x="596" y="13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Freeform 13"/>
            <p:cNvSpPr>
              <a:spLocks/>
            </p:cNvSpPr>
            <p:nvPr/>
          </p:nvSpPr>
          <p:spPr bwMode="auto">
            <a:xfrm>
              <a:off x="110435874" y="110867532"/>
              <a:ext cx="77915" cy="125136"/>
            </a:xfrm>
            <a:custGeom>
              <a:avLst/>
              <a:gdLst>
                <a:gd name="T0" fmla="*/ 0 w 77915"/>
                <a:gd name="T1" fmla="*/ 0 h 125136"/>
                <a:gd name="T2" fmla="*/ 16527 w 77915"/>
                <a:gd name="T3" fmla="*/ 0 h 125136"/>
                <a:gd name="T4" fmla="*/ 16527 w 77915"/>
                <a:gd name="T5" fmla="*/ 110309 h 125136"/>
                <a:gd name="T6" fmla="*/ 77915 w 77915"/>
                <a:gd name="T7" fmla="*/ 110309 h 125136"/>
                <a:gd name="T8" fmla="*/ 77915 w 77915"/>
                <a:gd name="T9" fmla="*/ 125136 h 125136"/>
                <a:gd name="T10" fmla="*/ 0 w 77915"/>
                <a:gd name="T11" fmla="*/ 125136 h 125136"/>
                <a:gd name="T12" fmla="*/ 0 w 77915"/>
                <a:gd name="T13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915" h="125136">
                  <a:moveTo>
                    <a:pt x="0" y="0"/>
                  </a:moveTo>
                  <a:lnTo>
                    <a:pt x="16527" y="0"/>
                  </a:lnTo>
                  <a:lnTo>
                    <a:pt x="16527" y="110309"/>
                  </a:lnTo>
                  <a:lnTo>
                    <a:pt x="77915" y="110309"/>
                  </a:lnTo>
                  <a:lnTo>
                    <a:pt x="77915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Freeform 14"/>
            <p:cNvSpPr>
              <a:spLocks noEditPoints="1"/>
            </p:cNvSpPr>
            <p:nvPr/>
          </p:nvSpPr>
          <p:spPr bwMode="auto">
            <a:xfrm>
              <a:off x="110374486" y="111077667"/>
              <a:ext cx="119659" cy="129008"/>
            </a:xfrm>
            <a:custGeom>
              <a:avLst/>
              <a:gdLst>
                <a:gd name="T0" fmla="*/ 635 w 1267"/>
                <a:gd name="T1" fmla="*/ 0 h 1366"/>
                <a:gd name="T2" fmla="*/ 1090 w 1267"/>
                <a:gd name="T3" fmla="*/ 188 h 1366"/>
                <a:gd name="T4" fmla="*/ 1267 w 1267"/>
                <a:gd name="T5" fmla="*/ 685 h 1366"/>
                <a:gd name="T6" fmla="*/ 1089 w 1267"/>
                <a:gd name="T7" fmla="*/ 1179 h 1366"/>
                <a:gd name="T8" fmla="*/ 635 w 1267"/>
                <a:gd name="T9" fmla="*/ 1366 h 1366"/>
                <a:gd name="T10" fmla="*/ 174 w 1267"/>
                <a:gd name="T11" fmla="*/ 1173 h 1366"/>
                <a:gd name="T12" fmla="*/ 0 w 1267"/>
                <a:gd name="T13" fmla="*/ 699 h 1366"/>
                <a:gd name="T14" fmla="*/ 177 w 1267"/>
                <a:gd name="T15" fmla="*/ 187 h 1366"/>
                <a:gd name="T16" fmla="*/ 635 w 1267"/>
                <a:gd name="T17" fmla="*/ 0 h 1366"/>
                <a:gd name="T18" fmla="*/ 637 w 1267"/>
                <a:gd name="T19" fmla="*/ 149 h 1366"/>
                <a:gd name="T20" fmla="*/ 310 w 1267"/>
                <a:gd name="T21" fmla="*/ 286 h 1366"/>
                <a:gd name="T22" fmla="*/ 182 w 1267"/>
                <a:gd name="T23" fmla="*/ 703 h 1366"/>
                <a:gd name="T24" fmla="*/ 307 w 1267"/>
                <a:gd name="T25" fmla="*/ 1075 h 1366"/>
                <a:gd name="T26" fmla="*/ 633 w 1267"/>
                <a:gd name="T27" fmla="*/ 1217 h 1366"/>
                <a:gd name="T28" fmla="*/ 959 w 1267"/>
                <a:gd name="T29" fmla="*/ 1076 h 1366"/>
                <a:gd name="T30" fmla="*/ 1085 w 1267"/>
                <a:gd name="T31" fmla="*/ 685 h 1366"/>
                <a:gd name="T32" fmla="*/ 958 w 1267"/>
                <a:gd name="T33" fmla="*/ 288 h 1366"/>
                <a:gd name="T34" fmla="*/ 637 w 1267"/>
                <a:gd name="T35" fmla="*/ 149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67" h="1366">
                  <a:moveTo>
                    <a:pt x="635" y="0"/>
                  </a:moveTo>
                  <a:cubicBezTo>
                    <a:pt x="820" y="0"/>
                    <a:pt x="972" y="63"/>
                    <a:pt x="1090" y="188"/>
                  </a:cubicBezTo>
                  <a:cubicBezTo>
                    <a:pt x="1208" y="314"/>
                    <a:pt x="1267" y="479"/>
                    <a:pt x="1267" y="685"/>
                  </a:cubicBezTo>
                  <a:cubicBezTo>
                    <a:pt x="1267" y="890"/>
                    <a:pt x="1208" y="1055"/>
                    <a:pt x="1089" y="1179"/>
                  </a:cubicBezTo>
                  <a:cubicBezTo>
                    <a:pt x="970" y="1304"/>
                    <a:pt x="819" y="1366"/>
                    <a:pt x="635" y="1366"/>
                  </a:cubicBezTo>
                  <a:cubicBezTo>
                    <a:pt x="444" y="1366"/>
                    <a:pt x="291" y="1302"/>
                    <a:pt x="174" y="1173"/>
                  </a:cubicBezTo>
                  <a:cubicBezTo>
                    <a:pt x="58" y="1043"/>
                    <a:pt x="0" y="886"/>
                    <a:pt x="0" y="699"/>
                  </a:cubicBezTo>
                  <a:cubicBezTo>
                    <a:pt x="0" y="482"/>
                    <a:pt x="59" y="312"/>
                    <a:pt x="177" y="187"/>
                  </a:cubicBezTo>
                  <a:cubicBezTo>
                    <a:pt x="294" y="62"/>
                    <a:pt x="447" y="0"/>
                    <a:pt x="635" y="0"/>
                  </a:cubicBezTo>
                  <a:close/>
                  <a:moveTo>
                    <a:pt x="637" y="149"/>
                  </a:moveTo>
                  <a:cubicBezTo>
                    <a:pt x="504" y="149"/>
                    <a:pt x="395" y="195"/>
                    <a:pt x="310" y="286"/>
                  </a:cubicBezTo>
                  <a:cubicBezTo>
                    <a:pt x="224" y="376"/>
                    <a:pt x="182" y="515"/>
                    <a:pt x="182" y="703"/>
                  </a:cubicBezTo>
                  <a:cubicBezTo>
                    <a:pt x="182" y="856"/>
                    <a:pt x="223" y="980"/>
                    <a:pt x="307" y="1075"/>
                  </a:cubicBezTo>
                  <a:cubicBezTo>
                    <a:pt x="391" y="1169"/>
                    <a:pt x="499" y="1217"/>
                    <a:pt x="633" y="1217"/>
                  </a:cubicBezTo>
                  <a:cubicBezTo>
                    <a:pt x="767" y="1217"/>
                    <a:pt x="876" y="1170"/>
                    <a:pt x="959" y="1076"/>
                  </a:cubicBezTo>
                  <a:cubicBezTo>
                    <a:pt x="1043" y="982"/>
                    <a:pt x="1085" y="852"/>
                    <a:pt x="1085" y="685"/>
                  </a:cubicBezTo>
                  <a:cubicBezTo>
                    <a:pt x="1085" y="513"/>
                    <a:pt x="1043" y="381"/>
                    <a:pt x="958" y="288"/>
                  </a:cubicBezTo>
                  <a:cubicBezTo>
                    <a:pt x="872" y="196"/>
                    <a:pt x="765" y="149"/>
                    <a:pt x="637" y="14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Freeform 15"/>
            <p:cNvSpPr>
              <a:spLocks/>
            </p:cNvSpPr>
            <p:nvPr/>
          </p:nvSpPr>
          <p:spPr bwMode="auto">
            <a:xfrm>
              <a:off x="109898307" y="111080028"/>
              <a:ext cx="98409" cy="125136"/>
            </a:xfrm>
            <a:custGeom>
              <a:avLst/>
              <a:gdLst>
                <a:gd name="T0" fmla="*/ 0 w 98409"/>
                <a:gd name="T1" fmla="*/ 0 h 125136"/>
                <a:gd name="T2" fmla="*/ 16905 w 98409"/>
                <a:gd name="T3" fmla="*/ 0 h 125136"/>
                <a:gd name="T4" fmla="*/ 82259 w 98409"/>
                <a:gd name="T5" fmla="*/ 98220 h 125136"/>
                <a:gd name="T6" fmla="*/ 82637 w 98409"/>
                <a:gd name="T7" fmla="*/ 98220 h 125136"/>
                <a:gd name="T8" fmla="*/ 82637 w 98409"/>
                <a:gd name="T9" fmla="*/ 0 h 125136"/>
                <a:gd name="T10" fmla="*/ 98409 w 98409"/>
                <a:gd name="T11" fmla="*/ 0 h 125136"/>
                <a:gd name="T12" fmla="*/ 98409 w 98409"/>
                <a:gd name="T13" fmla="*/ 125136 h 125136"/>
                <a:gd name="T14" fmla="*/ 81409 w 98409"/>
                <a:gd name="T15" fmla="*/ 125136 h 125136"/>
                <a:gd name="T16" fmla="*/ 16055 w 98409"/>
                <a:gd name="T17" fmla="*/ 26916 h 125136"/>
                <a:gd name="T18" fmla="*/ 15772 w 98409"/>
                <a:gd name="T19" fmla="*/ 26916 h 125136"/>
                <a:gd name="T20" fmla="*/ 15772 w 98409"/>
                <a:gd name="T21" fmla="*/ 125136 h 125136"/>
                <a:gd name="T22" fmla="*/ 0 w 98409"/>
                <a:gd name="T23" fmla="*/ 125136 h 125136"/>
                <a:gd name="T24" fmla="*/ 0 w 98409"/>
                <a:gd name="T25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409" h="125136">
                  <a:moveTo>
                    <a:pt x="0" y="0"/>
                  </a:moveTo>
                  <a:lnTo>
                    <a:pt x="16905" y="0"/>
                  </a:lnTo>
                  <a:lnTo>
                    <a:pt x="82259" y="98220"/>
                  </a:lnTo>
                  <a:lnTo>
                    <a:pt x="82637" y="98220"/>
                  </a:lnTo>
                  <a:lnTo>
                    <a:pt x="82637" y="0"/>
                  </a:lnTo>
                  <a:lnTo>
                    <a:pt x="98409" y="0"/>
                  </a:lnTo>
                  <a:lnTo>
                    <a:pt x="98409" y="125136"/>
                  </a:lnTo>
                  <a:lnTo>
                    <a:pt x="81409" y="125136"/>
                  </a:lnTo>
                  <a:lnTo>
                    <a:pt x="16055" y="26916"/>
                  </a:lnTo>
                  <a:lnTo>
                    <a:pt x="15772" y="26916"/>
                  </a:lnTo>
                  <a:lnTo>
                    <a:pt x="15772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Freeform 16"/>
            <p:cNvSpPr>
              <a:spLocks/>
            </p:cNvSpPr>
            <p:nvPr/>
          </p:nvSpPr>
          <p:spPr bwMode="auto">
            <a:xfrm>
              <a:off x="110016360" y="111080028"/>
              <a:ext cx="92931" cy="125136"/>
            </a:xfrm>
            <a:custGeom>
              <a:avLst/>
              <a:gdLst>
                <a:gd name="T0" fmla="*/ 0 w 92931"/>
                <a:gd name="T1" fmla="*/ 0 h 125136"/>
                <a:gd name="T2" fmla="*/ 90004 w 92931"/>
                <a:gd name="T3" fmla="*/ 0 h 125136"/>
                <a:gd name="T4" fmla="*/ 90004 w 92931"/>
                <a:gd name="T5" fmla="*/ 14827 h 125136"/>
                <a:gd name="T6" fmla="*/ 16527 w 92931"/>
                <a:gd name="T7" fmla="*/ 14827 h 125136"/>
                <a:gd name="T8" fmla="*/ 16527 w 92931"/>
                <a:gd name="T9" fmla="*/ 53076 h 125136"/>
                <a:gd name="T10" fmla="*/ 85282 w 92931"/>
                <a:gd name="T11" fmla="*/ 53076 h 125136"/>
                <a:gd name="T12" fmla="*/ 85282 w 92931"/>
                <a:gd name="T13" fmla="*/ 67904 h 125136"/>
                <a:gd name="T14" fmla="*/ 16527 w 92931"/>
                <a:gd name="T15" fmla="*/ 67904 h 125136"/>
                <a:gd name="T16" fmla="*/ 16527 w 92931"/>
                <a:gd name="T17" fmla="*/ 110309 h 125136"/>
                <a:gd name="T18" fmla="*/ 92931 w 92931"/>
                <a:gd name="T19" fmla="*/ 110309 h 125136"/>
                <a:gd name="T20" fmla="*/ 92931 w 92931"/>
                <a:gd name="T21" fmla="*/ 125136 h 125136"/>
                <a:gd name="T22" fmla="*/ 0 w 92931"/>
                <a:gd name="T23" fmla="*/ 125136 h 125136"/>
                <a:gd name="T24" fmla="*/ 0 w 92931"/>
                <a:gd name="T25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931" h="125136">
                  <a:moveTo>
                    <a:pt x="0" y="0"/>
                  </a:moveTo>
                  <a:lnTo>
                    <a:pt x="90004" y="0"/>
                  </a:lnTo>
                  <a:lnTo>
                    <a:pt x="90004" y="14827"/>
                  </a:lnTo>
                  <a:lnTo>
                    <a:pt x="16527" y="14827"/>
                  </a:lnTo>
                  <a:lnTo>
                    <a:pt x="16527" y="53076"/>
                  </a:lnTo>
                  <a:lnTo>
                    <a:pt x="85282" y="53076"/>
                  </a:lnTo>
                  <a:lnTo>
                    <a:pt x="85282" y="67904"/>
                  </a:lnTo>
                  <a:lnTo>
                    <a:pt x="16527" y="67904"/>
                  </a:lnTo>
                  <a:lnTo>
                    <a:pt x="16527" y="110309"/>
                  </a:lnTo>
                  <a:lnTo>
                    <a:pt x="92931" y="110309"/>
                  </a:lnTo>
                  <a:lnTo>
                    <a:pt x="92931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Freeform 17"/>
            <p:cNvSpPr>
              <a:spLocks/>
            </p:cNvSpPr>
            <p:nvPr/>
          </p:nvSpPr>
          <p:spPr bwMode="auto">
            <a:xfrm>
              <a:off x="110114769" y="111080028"/>
              <a:ext cx="258112" cy="125136"/>
            </a:xfrm>
            <a:custGeom>
              <a:avLst/>
              <a:gdLst>
                <a:gd name="T0" fmla="*/ 0 w 2733"/>
                <a:gd name="T1" fmla="*/ 0 h 1325"/>
                <a:gd name="T2" fmla="*/ 1031 w 2733"/>
                <a:gd name="T3" fmla="*/ 0 h 1325"/>
                <a:gd name="T4" fmla="*/ 1048 w 2733"/>
                <a:gd name="T5" fmla="*/ 0 h 1325"/>
                <a:gd name="T6" fmla="*/ 1210 w 2733"/>
                <a:gd name="T7" fmla="*/ 0 h 1325"/>
                <a:gd name="T8" fmla="*/ 1414 w 2733"/>
                <a:gd name="T9" fmla="*/ 869 h 1325"/>
                <a:gd name="T10" fmla="*/ 1465 w 2733"/>
                <a:gd name="T11" fmla="*/ 1121 h 1325"/>
                <a:gd name="T12" fmla="*/ 1467 w 2733"/>
                <a:gd name="T13" fmla="*/ 1140 h 1325"/>
                <a:gd name="T14" fmla="*/ 1471 w 2733"/>
                <a:gd name="T15" fmla="*/ 1140 h 1325"/>
                <a:gd name="T16" fmla="*/ 1528 w 2733"/>
                <a:gd name="T17" fmla="*/ 894 h 1325"/>
                <a:gd name="T18" fmla="*/ 1779 w 2733"/>
                <a:gd name="T19" fmla="*/ 0 h 1325"/>
                <a:gd name="T20" fmla="*/ 1992 w 2733"/>
                <a:gd name="T21" fmla="*/ 0 h 1325"/>
                <a:gd name="T22" fmla="*/ 2180 w 2733"/>
                <a:gd name="T23" fmla="*/ 670 h 1325"/>
                <a:gd name="T24" fmla="*/ 2282 w 2733"/>
                <a:gd name="T25" fmla="*/ 1140 h 1325"/>
                <a:gd name="T26" fmla="*/ 2286 w 2733"/>
                <a:gd name="T27" fmla="*/ 1140 h 1325"/>
                <a:gd name="T28" fmla="*/ 2349 w 2733"/>
                <a:gd name="T29" fmla="*/ 851 h 1325"/>
                <a:gd name="T30" fmla="*/ 2557 w 2733"/>
                <a:gd name="T31" fmla="*/ 0 h 1325"/>
                <a:gd name="T32" fmla="*/ 2733 w 2733"/>
                <a:gd name="T33" fmla="*/ 0 h 1325"/>
                <a:gd name="T34" fmla="*/ 2369 w 2733"/>
                <a:gd name="T35" fmla="*/ 1325 h 1325"/>
                <a:gd name="T36" fmla="*/ 2201 w 2733"/>
                <a:gd name="T37" fmla="*/ 1325 h 1325"/>
                <a:gd name="T38" fmla="*/ 1912 w 2733"/>
                <a:gd name="T39" fmla="*/ 281 h 1325"/>
                <a:gd name="T40" fmla="*/ 1883 w 2733"/>
                <a:gd name="T41" fmla="*/ 159 h 1325"/>
                <a:gd name="T42" fmla="*/ 1880 w 2733"/>
                <a:gd name="T43" fmla="*/ 159 h 1325"/>
                <a:gd name="T44" fmla="*/ 1843 w 2733"/>
                <a:gd name="T45" fmla="*/ 316 h 1325"/>
                <a:gd name="T46" fmla="*/ 1561 w 2733"/>
                <a:gd name="T47" fmla="*/ 1325 h 1325"/>
                <a:gd name="T48" fmla="*/ 1384 w 2733"/>
                <a:gd name="T49" fmla="*/ 1325 h 1325"/>
                <a:gd name="T50" fmla="*/ 1048 w 2733"/>
                <a:gd name="T51" fmla="*/ 63 h 1325"/>
                <a:gd name="T52" fmla="*/ 1048 w 2733"/>
                <a:gd name="T53" fmla="*/ 157 h 1325"/>
                <a:gd name="T54" fmla="*/ 610 w 2733"/>
                <a:gd name="T55" fmla="*/ 157 h 1325"/>
                <a:gd name="T56" fmla="*/ 610 w 2733"/>
                <a:gd name="T57" fmla="*/ 1325 h 1325"/>
                <a:gd name="T58" fmla="*/ 434 w 2733"/>
                <a:gd name="T59" fmla="*/ 1325 h 1325"/>
                <a:gd name="T60" fmla="*/ 434 w 2733"/>
                <a:gd name="T61" fmla="*/ 157 h 1325"/>
                <a:gd name="T62" fmla="*/ 0 w 2733"/>
                <a:gd name="T63" fmla="*/ 157 h 1325"/>
                <a:gd name="T64" fmla="*/ 0 w 2733"/>
                <a:gd name="T65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3" h="1325">
                  <a:moveTo>
                    <a:pt x="0" y="0"/>
                  </a:moveTo>
                  <a:lnTo>
                    <a:pt x="1031" y="0"/>
                  </a:lnTo>
                  <a:lnTo>
                    <a:pt x="1048" y="0"/>
                  </a:lnTo>
                  <a:lnTo>
                    <a:pt x="1210" y="0"/>
                  </a:lnTo>
                  <a:lnTo>
                    <a:pt x="1414" y="869"/>
                  </a:lnTo>
                  <a:cubicBezTo>
                    <a:pt x="1441" y="983"/>
                    <a:pt x="1458" y="1067"/>
                    <a:pt x="1465" y="1121"/>
                  </a:cubicBezTo>
                  <a:cubicBezTo>
                    <a:pt x="1467" y="1131"/>
                    <a:pt x="1467" y="1138"/>
                    <a:pt x="1467" y="1140"/>
                  </a:cubicBezTo>
                  <a:lnTo>
                    <a:pt x="1471" y="1140"/>
                  </a:lnTo>
                  <a:cubicBezTo>
                    <a:pt x="1495" y="1025"/>
                    <a:pt x="1514" y="943"/>
                    <a:pt x="1528" y="894"/>
                  </a:cubicBezTo>
                  <a:lnTo>
                    <a:pt x="1779" y="0"/>
                  </a:lnTo>
                  <a:lnTo>
                    <a:pt x="1992" y="0"/>
                  </a:lnTo>
                  <a:lnTo>
                    <a:pt x="2180" y="670"/>
                  </a:lnTo>
                  <a:cubicBezTo>
                    <a:pt x="2227" y="836"/>
                    <a:pt x="2261" y="993"/>
                    <a:pt x="2282" y="1140"/>
                  </a:cubicBezTo>
                  <a:lnTo>
                    <a:pt x="2286" y="1140"/>
                  </a:lnTo>
                  <a:cubicBezTo>
                    <a:pt x="2298" y="1068"/>
                    <a:pt x="2319" y="972"/>
                    <a:pt x="2349" y="851"/>
                  </a:cubicBezTo>
                  <a:lnTo>
                    <a:pt x="2557" y="0"/>
                  </a:lnTo>
                  <a:lnTo>
                    <a:pt x="2733" y="0"/>
                  </a:lnTo>
                  <a:lnTo>
                    <a:pt x="2369" y="1325"/>
                  </a:lnTo>
                  <a:lnTo>
                    <a:pt x="2201" y="1325"/>
                  </a:lnTo>
                  <a:lnTo>
                    <a:pt x="1912" y="281"/>
                  </a:lnTo>
                  <a:cubicBezTo>
                    <a:pt x="1897" y="227"/>
                    <a:pt x="1887" y="187"/>
                    <a:pt x="1883" y="159"/>
                  </a:cubicBezTo>
                  <a:lnTo>
                    <a:pt x="1880" y="159"/>
                  </a:lnTo>
                  <a:lnTo>
                    <a:pt x="1843" y="316"/>
                  </a:lnTo>
                  <a:lnTo>
                    <a:pt x="1561" y="1325"/>
                  </a:lnTo>
                  <a:lnTo>
                    <a:pt x="1384" y="1325"/>
                  </a:lnTo>
                  <a:lnTo>
                    <a:pt x="1048" y="63"/>
                  </a:lnTo>
                  <a:lnTo>
                    <a:pt x="1048" y="157"/>
                  </a:lnTo>
                  <a:lnTo>
                    <a:pt x="610" y="157"/>
                  </a:lnTo>
                  <a:lnTo>
                    <a:pt x="610" y="1325"/>
                  </a:lnTo>
                  <a:lnTo>
                    <a:pt x="434" y="1325"/>
                  </a:lnTo>
                  <a:lnTo>
                    <a:pt x="434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Freeform 18"/>
            <p:cNvSpPr>
              <a:spLocks noEditPoints="1"/>
            </p:cNvSpPr>
            <p:nvPr/>
          </p:nvSpPr>
          <p:spPr bwMode="auto">
            <a:xfrm>
              <a:off x="110507461" y="111080028"/>
              <a:ext cx="110215" cy="125136"/>
            </a:xfrm>
            <a:custGeom>
              <a:avLst/>
              <a:gdLst>
                <a:gd name="T0" fmla="*/ 0 w 1167"/>
                <a:gd name="T1" fmla="*/ 0 h 1325"/>
                <a:gd name="T2" fmla="*/ 587 w 1167"/>
                <a:gd name="T3" fmla="*/ 0 h 1325"/>
                <a:gd name="T4" fmla="*/ 788 w 1167"/>
                <a:gd name="T5" fmla="*/ 15 h 1325"/>
                <a:gd name="T6" fmla="*/ 931 w 1167"/>
                <a:gd name="T7" fmla="*/ 80 h 1325"/>
                <a:gd name="T8" fmla="*/ 1025 w 1167"/>
                <a:gd name="T9" fmla="*/ 204 h 1325"/>
                <a:gd name="T10" fmla="*/ 1058 w 1167"/>
                <a:gd name="T11" fmla="*/ 362 h 1325"/>
                <a:gd name="T12" fmla="*/ 963 w 1167"/>
                <a:gd name="T13" fmla="*/ 604 h 1325"/>
                <a:gd name="T14" fmla="*/ 687 w 1167"/>
                <a:gd name="T15" fmla="*/ 719 h 1325"/>
                <a:gd name="T16" fmla="*/ 687 w 1167"/>
                <a:gd name="T17" fmla="*/ 723 h 1325"/>
                <a:gd name="T18" fmla="*/ 936 w 1167"/>
                <a:gd name="T19" fmla="*/ 964 h 1325"/>
                <a:gd name="T20" fmla="*/ 1167 w 1167"/>
                <a:gd name="T21" fmla="*/ 1325 h 1325"/>
                <a:gd name="T22" fmla="*/ 947 w 1167"/>
                <a:gd name="T23" fmla="*/ 1325 h 1325"/>
                <a:gd name="T24" fmla="*/ 701 w 1167"/>
                <a:gd name="T25" fmla="*/ 941 h 1325"/>
                <a:gd name="T26" fmla="*/ 601 w 1167"/>
                <a:gd name="T27" fmla="*/ 818 h 1325"/>
                <a:gd name="T28" fmla="*/ 501 w 1167"/>
                <a:gd name="T29" fmla="*/ 754 h 1325"/>
                <a:gd name="T30" fmla="*/ 378 w 1167"/>
                <a:gd name="T31" fmla="*/ 740 h 1325"/>
                <a:gd name="T32" fmla="*/ 176 w 1167"/>
                <a:gd name="T33" fmla="*/ 740 h 1325"/>
                <a:gd name="T34" fmla="*/ 176 w 1167"/>
                <a:gd name="T35" fmla="*/ 1325 h 1325"/>
                <a:gd name="T36" fmla="*/ 0 w 1167"/>
                <a:gd name="T37" fmla="*/ 1325 h 1325"/>
                <a:gd name="T38" fmla="*/ 0 w 1167"/>
                <a:gd name="T39" fmla="*/ 0 h 1325"/>
                <a:gd name="T40" fmla="*/ 176 w 1167"/>
                <a:gd name="T41" fmla="*/ 145 h 1325"/>
                <a:gd name="T42" fmla="*/ 176 w 1167"/>
                <a:gd name="T43" fmla="*/ 583 h 1325"/>
                <a:gd name="T44" fmla="*/ 551 w 1167"/>
                <a:gd name="T45" fmla="*/ 583 h 1325"/>
                <a:gd name="T46" fmla="*/ 731 w 1167"/>
                <a:gd name="T47" fmla="*/ 563 h 1325"/>
                <a:gd name="T48" fmla="*/ 838 w 1167"/>
                <a:gd name="T49" fmla="*/ 488 h 1325"/>
                <a:gd name="T50" fmla="*/ 877 w 1167"/>
                <a:gd name="T51" fmla="*/ 362 h 1325"/>
                <a:gd name="T52" fmla="*/ 811 w 1167"/>
                <a:gd name="T53" fmla="*/ 209 h 1325"/>
                <a:gd name="T54" fmla="*/ 594 w 1167"/>
                <a:gd name="T55" fmla="*/ 145 h 1325"/>
                <a:gd name="T56" fmla="*/ 176 w 1167"/>
                <a:gd name="T57" fmla="*/ 145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67" h="1325">
                  <a:moveTo>
                    <a:pt x="0" y="0"/>
                  </a:moveTo>
                  <a:lnTo>
                    <a:pt x="587" y="0"/>
                  </a:lnTo>
                  <a:cubicBezTo>
                    <a:pt x="667" y="0"/>
                    <a:pt x="734" y="5"/>
                    <a:pt x="788" y="15"/>
                  </a:cubicBezTo>
                  <a:cubicBezTo>
                    <a:pt x="842" y="25"/>
                    <a:pt x="890" y="47"/>
                    <a:pt x="931" y="80"/>
                  </a:cubicBezTo>
                  <a:cubicBezTo>
                    <a:pt x="971" y="113"/>
                    <a:pt x="1003" y="154"/>
                    <a:pt x="1025" y="204"/>
                  </a:cubicBezTo>
                  <a:cubicBezTo>
                    <a:pt x="1047" y="254"/>
                    <a:pt x="1058" y="307"/>
                    <a:pt x="1058" y="362"/>
                  </a:cubicBezTo>
                  <a:cubicBezTo>
                    <a:pt x="1058" y="462"/>
                    <a:pt x="1026" y="543"/>
                    <a:pt x="963" y="604"/>
                  </a:cubicBezTo>
                  <a:cubicBezTo>
                    <a:pt x="900" y="664"/>
                    <a:pt x="808" y="703"/>
                    <a:pt x="687" y="719"/>
                  </a:cubicBezTo>
                  <a:lnTo>
                    <a:pt x="687" y="723"/>
                  </a:lnTo>
                  <a:cubicBezTo>
                    <a:pt x="775" y="762"/>
                    <a:pt x="858" y="842"/>
                    <a:pt x="936" y="964"/>
                  </a:cubicBezTo>
                  <a:lnTo>
                    <a:pt x="1167" y="1325"/>
                  </a:lnTo>
                  <a:lnTo>
                    <a:pt x="947" y="1325"/>
                  </a:lnTo>
                  <a:cubicBezTo>
                    <a:pt x="815" y="1116"/>
                    <a:pt x="733" y="988"/>
                    <a:pt x="701" y="941"/>
                  </a:cubicBezTo>
                  <a:cubicBezTo>
                    <a:pt x="669" y="893"/>
                    <a:pt x="636" y="852"/>
                    <a:pt x="601" y="818"/>
                  </a:cubicBezTo>
                  <a:cubicBezTo>
                    <a:pt x="565" y="784"/>
                    <a:pt x="532" y="763"/>
                    <a:pt x="501" y="754"/>
                  </a:cubicBezTo>
                  <a:cubicBezTo>
                    <a:pt x="470" y="745"/>
                    <a:pt x="429" y="740"/>
                    <a:pt x="378" y="740"/>
                  </a:cubicBezTo>
                  <a:lnTo>
                    <a:pt x="176" y="740"/>
                  </a:lnTo>
                  <a:lnTo>
                    <a:pt x="176" y="1325"/>
                  </a:lnTo>
                  <a:lnTo>
                    <a:pt x="0" y="1325"/>
                  </a:lnTo>
                  <a:lnTo>
                    <a:pt x="0" y="0"/>
                  </a:lnTo>
                  <a:close/>
                  <a:moveTo>
                    <a:pt x="176" y="145"/>
                  </a:moveTo>
                  <a:lnTo>
                    <a:pt x="176" y="583"/>
                  </a:lnTo>
                  <a:lnTo>
                    <a:pt x="551" y="583"/>
                  </a:lnTo>
                  <a:cubicBezTo>
                    <a:pt x="627" y="583"/>
                    <a:pt x="687" y="576"/>
                    <a:pt x="731" y="563"/>
                  </a:cubicBezTo>
                  <a:cubicBezTo>
                    <a:pt x="776" y="550"/>
                    <a:pt x="811" y="525"/>
                    <a:pt x="838" y="488"/>
                  </a:cubicBezTo>
                  <a:cubicBezTo>
                    <a:pt x="864" y="451"/>
                    <a:pt x="877" y="409"/>
                    <a:pt x="877" y="362"/>
                  </a:cubicBezTo>
                  <a:cubicBezTo>
                    <a:pt x="877" y="302"/>
                    <a:pt x="855" y="251"/>
                    <a:pt x="811" y="209"/>
                  </a:cubicBezTo>
                  <a:cubicBezTo>
                    <a:pt x="767" y="166"/>
                    <a:pt x="695" y="145"/>
                    <a:pt x="594" y="145"/>
                  </a:cubicBezTo>
                  <a:lnTo>
                    <a:pt x="176" y="14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Freeform 19"/>
            <p:cNvSpPr>
              <a:spLocks/>
            </p:cNvSpPr>
            <p:nvPr/>
          </p:nvSpPr>
          <p:spPr bwMode="auto">
            <a:xfrm>
              <a:off x="110624004" y="111080028"/>
              <a:ext cx="103886" cy="125136"/>
            </a:xfrm>
            <a:custGeom>
              <a:avLst/>
              <a:gdLst>
                <a:gd name="T0" fmla="*/ 0 w 103886"/>
                <a:gd name="T1" fmla="*/ 0 h 125136"/>
                <a:gd name="T2" fmla="*/ 16621 w 103886"/>
                <a:gd name="T3" fmla="*/ 0 h 125136"/>
                <a:gd name="T4" fmla="*/ 16621 w 103886"/>
                <a:gd name="T5" fmla="*/ 62048 h 125136"/>
                <a:gd name="T6" fmla="*/ 79142 w 103886"/>
                <a:gd name="T7" fmla="*/ 0 h 125136"/>
                <a:gd name="T8" fmla="*/ 101525 w 103886"/>
                <a:gd name="T9" fmla="*/ 0 h 125136"/>
                <a:gd name="T10" fmla="*/ 48921 w 103886"/>
                <a:gd name="T11" fmla="*/ 50715 h 125136"/>
                <a:gd name="T12" fmla="*/ 103886 w 103886"/>
                <a:gd name="T13" fmla="*/ 125136 h 125136"/>
                <a:gd name="T14" fmla="*/ 81881 w 103886"/>
                <a:gd name="T15" fmla="*/ 125136 h 125136"/>
                <a:gd name="T16" fmla="*/ 37399 w 103886"/>
                <a:gd name="T17" fmla="*/ 61860 h 125136"/>
                <a:gd name="T18" fmla="*/ 16621 w 103886"/>
                <a:gd name="T19" fmla="*/ 81787 h 125136"/>
                <a:gd name="T20" fmla="*/ 16621 w 103886"/>
                <a:gd name="T21" fmla="*/ 125136 h 125136"/>
                <a:gd name="T22" fmla="*/ 0 w 103886"/>
                <a:gd name="T23" fmla="*/ 125136 h 125136"/>
                <a:gd name="T24" fmla="*/ 0 w 103886"/>
                <a:gd name="T25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886" h="125136">
                  <a:moveTo>
                    <a:pt x="0" y="0"/>
                  </a:moveTo>
                  <a:lnTo>
                    <a:pt x="16621" y="0"/>
                  </a:lnTo>
                  <a:lnTo>
                    <a:pt x="16621" y="62048"/>
                  </a:lnTo>
                  <a:lnTo>
                    <a:pt x="79142" y="0"/>
                  </a:lnTo>
                  <a:lnTo>
                    <a:pt x="101525" y="0"/>
                  </a:lnTo>
                  <a:lnTo>
                    <a:pt x="48921" y="50715"/>
                  </a:lnTo>
                  <a:lnTo>
                    <a:pt x="103886" y="125136"/>
                  </a:lnTo>
                  <a:lnTo>
                    <a:pt x="81881" y="125136"/>
                  </a:lnTo>
                  <a:lnTo>
                    <a:pt x="37399" y="61860"/>
                  </a:lnTo>
                  <a:lnTo>
                    <a:pt x="16621" y="81787"/>
                  </a:lnTo>
                  <a:lnTo>
                    <a:pt x="16621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>
            <a:off x="5294918" y="3378351"/>
            <a:ext cx="6502400" cy="38347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5120" b="1" kern="100" dirty="0">
                <a:latin typeface="Microsoft YaHei" charset="0"/>
                <a:ea typeface="Microsoft YaHei" charset="0"/>
                <a:cs typeface="Microsoft YaHei" charset="0"/>
              </a:rPr>
              <a:t>洪晨修</a:t>
            </a:r>
            <a:r>
              <a:rPr lang="en-US" altLang="zh-CN" sz="5120" b="1" kern="100" dirty="0">
                <a:latin typeface="Microsoft YaHei" charset="0"/>
                <a:ea typeface="Microsoft YaHei" charset="0"/>
                <a:cs typeface="Microsoft YaHei" charset="0"/>
              </a:rPr>
              <a:t> Sean</a:t>
            </a:r>
            <a:endParaRPr lang="zh-CN" altLang="en-US" sz="5120" b="1" kern="100" dirty="0">
              <a:latin typeface="Microsoft YaHei" charset="0"/>
              <a:ea typeface="Microsoft YaHei" charset="0"/>
              <a:cs typeface="Microsoft YaHei" charset="0"/>
            </a:endParaRPr>
          </a:p>
          <a:p>
            <a:pPr algn="just">
              <a:lnSpc>
                <a:spcPct val="150000"/>
              </a:lnSpc>
            </a:pPr>
            <a:endParaRPr lang="zh-CN" altLang="zh-CN" sz="5120" b="1" kern="100" dirty="0">
              <a:latin typeface="Heiti SC Light" charset="-122"/>
              <a:ea typeface="Heiti SC Light" charset="-122"/>
              <a:cs typeface="Heiti SC Light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利欧</a:t>
            </a:r>
            <a:r>
              <a:rPr lang="zh-CN" altLang="en-US" sz="1991" kern="100" dirty="0">
                <a:latin typeface="Heiti SC Light" charset="-122"/>
                <a:ea typeface="Heiti SC Light" charset="-122"/>
                <a:cs typeface="Heiti SC Light" charset="-122"/>
              </a:rPr>
              <a:t>数字旗下</a:t>
            </a:r>
            <a:r>
              <a:rPr lang="zh-CN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琥珀传播策略</a:t>
            </a:r>
            <a:r>
              <a:rPr lang="zh-CN" altLang="en-US" sz="1991" kern="100" dirty="0">
                <a:latin typeface="Heiti SC Light" charset="-122"/>
                <a:ea typeface="Heiti SC Light" charset="-122"/>
                <a:cs typeface="Heiti SC Light" charset="-122"/>
              </a:rPr>
              <a:t>策略总监</a:t>
            </a:r>
            <a:r>
              <a:rPr lang="zh-CN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，</a:t>
            </a:r>
            <a:r>
              <a:rPr lang="zh-CN" altLang="en-US" sz="1991" dirty="0">
                <a:solidFill>
                  <a:prstClr val="black"/>
                </a:solidFill>
                <a:latin typeface="Heiti SC Light" charset="-122"/>
                <a:ea typeface="Heiti SC Light" charset="-122"/>
                <a:cs typeface="Heiti SC Light" charset="-122"/>
              </a:rPr>
              <a:t>台湾生长、上海茁壮，现任琥珀传播策略总监，曾游历台北奥美广告与上海睿狮广告等。有丰富的行业经验及培训经验。</a:t>
            </a:r>
            <a:endParaRPr lang="zh-CN" altLang="en-US" sz="1991" dirty="0">
              <a:latin typeface="Heiti SC Light" charset="-122"/>
              <a:ea typeface="Heiti SC Light" charset="-122"/>
              <a:cs typeface="Heiti SC Light" charset="-122"/>
            </a:endParaRPr>
          </a:p>
        </p:txBody>
      </p:sp>
      <p:sp>
        <p:nvSpPr>
          <p:cNvPr id="29" name="矩形 178"/>
          <p:cNvSpPr/>
          <p:nvPr/>
        </p:nvSpPr>
        <p:spPr>
          <a:xfrm>
            <a:off x="598524" y="579871"/>
            <a:ext cx="1346078" cy="617541"/>
          </a:xfrm>
          <a:custGeom>
            <a:avLst/>
            <a:gdLst>
              <a:gd name="connsiteX0" fmla="*/ 0 w 1210589"/>
              <a:gd name="connsiteY0" fmla="*/ 0 h 707886"/>
              <a:gd name="connsiteX1" fmla="*/ 1210589 w 1210589"/>
              <a:gd name="connsiteY1" fmla="*/ 0 h 707886"/>
              <a:gd name="connsiteX2" fmla="*/ 1210589 w 1210589"/>
              <a:gd name="connsiteY2" fmla="*/ 707886 h 707886"/>
              <a:gd name="connsiteX3" fmla="*/ 0 w 1210589"/>
              <a:gd name="connsiteY3" fmla="*/ 707886 h 707886"/>
              <a:gd name="connsiteX4" fmla="*/ 0 w 1210589"/>
              <a:gd name="connsiteY4" fmla="*/ 0 h 707886"/>
              <a:gd name="connsiteX0" fmla="*/ 0 w 1285540"/>
              <a:gd name="connsiteY0" fmla="*/ 78699 h 786585"/>
              <a:gd name="connsiteX1" fmla="*/ 1285540 w 1285540"/>
              <a:gd name="connsiteY1" fmla="*/ 0 h 786585"/>
              <a:gd name="connsiteX2" fmla="*/ 1210589 w 1285540"/>
              <a:gd name="connsiteY2" fmla="*/ 786585 h 786585"/>
              <a:gd name="connsiteX3" fmla="*/ 0 w 1285540"/>
              <a:gd name="connsiteY3" fmla="*/ 786585 h 786585"/>
              <a:gd name="connsiteX4" fmla="*/ 0 w 1285540"/>
              <a:gd name="connsiteY4" fmla="*/ 78699 h 786585"/>
              <a:gd name="connsiteX0" fmla="*/ 0 w 1285540"/>
              <a:gd name="connsiteY0" fmla="*/ 78699 h 786585"/>
              <a:gd name="connsiteX1" fmla="*/ 1285540 w 1285540"/>
              <a:gd name="connsiteY1" fmla="*/ 0 h 786585"/>
              <a:gd name="connsiteX2" fmla="*/ 1191851 w 1285540"/>
              <a:gd name="connsiteY2" fmla="*/ 692897 h 786585"/>
              <a:gd name="connsiteX3" fmla="*/ 0 w 1285540"/>
              <a:gd name="connsiteY3" fmla="*/ 786585 h 786585"/>
              <a:gd name="connsiteX4" fmla="*/ 0 w 1285540"/>
              <a:gd name="connsiteY4" fmla="*/ 78699 h 786585"/>
              <a:gd name="connsiteX0" fmla="*/ 0 w 1285540"/>
              <a:gd name="connsiteY0" fmla="*/ 138660 h 786585"/>
              <a:gd name="connsiteX1" fmla="*/ 1285540 w 1285540"/>
              <a:gd name="connsiteY1" fmla="*/ 0 h 786585"/>
              <a:gd name="connsiteX2" fmla="*/ 1191851 w 1285540"/>
              <a:gd name="connsiteY2" fmla="*/ 692897 h 786585"/>
              <a:gd name="connsiteX3" fmla="*/ 0 w 1285540"/>
              <a:gd name="connsiteY3" fmla="*/ 786585 h 786585"/>
              <a:gd name="connsiteX4" fmla="*/ 0 w 1285540"/>
              <a:gd name="connsiteY4" fmla="*/ 138660 h 786585"/>
              <a:gd name="connsiteX0" fmla="*/ 11242 w 1285540"/>
              <a:gd name="connsiteY0" fmla="*/ 74951 h 786585"/>
              <a:gd name="connsiteX1" fmla="*/ 1285540 w 1285540"/>
              <a:gd name="connsiteY1" fmla="*/ 0 h 786585"/>
              <a:gd name="connsiteX2" fmla="*/ 1191851 w 1285540"/>
              <a:gd name="connsiteY2" fmla="*/ 692897 h 786585"/>
              <a:gd name="connsiteX3" fmla="*/ 0 w 1285540"/>
              <a:gd name="connsiteY3" fmla="*/ 786585 h 786585"/>
              <a:gd name="connsiteX4" fmla="*/ 11242 w 1285540"/>
              <a:gd name="connsiteY4" fmla="*/ 74951 h 786585"/>
              <a:gd name="connsiteX0" fmla="*/ 0 w 1274298"/>
              <a:gd name="connsiteY0" fmla="*/ 74951 h 805322"/>
              <a:gd name="connsiteX1" fmla="*/ 1274298 w 1274298"/>
              <a:gd name="connsiteY1" fmla="*/ 0 h 805322"/>
              <a:gd name="connsiteX2" fmla="*/ 1180609 w 1274298"/>
              <a:gd name="connsiteY2" fmla="*/ 692897 h 805322"/>
              <a:gd name="connsiteX3" fmla="*/ 3748 w 1274298"/>
              <a:gd name="connsiteY3" fmla="*/ 805322 h 805322"/>
              <a:gd name="connsiteX4" fmla="*/ 0 w 1274298"/>
              <a:gd name="connsiteY4" fmla="*/ 74951 h 805322"/>
              <a:gd name="connsiteX0" fmla="*/ 0 w 1274298"/>
              <a:gd name="connsiteY0" fmla="*/ 74951 h 805322"/>
              <a:gd name="connsiteX1" fmla="*/ 1274298 w 1274298"/>
              <a:gd name="connsiteY1" fmla="*/ 0 h 805322"/>
              <a:gd name="connsiteX2" fmla="*/ 1274298 w 1274298"/>
              <a:gd name="connsiteY2" fmla="*/ 561733 h 805322"/>
              <a:gd name="connsiteX3" fmla="*/ 3748 w 1274298"/>
              <a:gd name="connsiteY3" fmla="*/ 805322 h 805322"/>
              <a:gd name="connsiteX4" fmla="*/ 0 w 1274298"/>
              <a:gd name="connsiteY4" fmla="*/ 74951 h 805322"/>
              <a:gd name="connsiteX0" fmla="*/ 0 w 1274298"/>
              <a:gd name="connsiteY0" fmla="*/ 74951 h 752857"/>
              <a:gd name="connsiteX1" fmla="*/ 1274298 w 1274298"/>
              <a:gd name="connsiteY1" fmla="*/ 0 h 752857"/>
              <a:gd name="connsiteX2" fmla="*/ 1274298 w 1274298"/>
              <a:gd name="connsiteY2" fmla="*/ 561733 h 752857"/>
              <a:gd name="connsiteX3" fmla="*/ 33728 w 1274298"/>
              <a:gd name="connsiteY3" fmla="*/ 752857 h 752857"/>
              <a:gd name="connsiteX4" fmla="*/ 0 w 1274298"/>
              <a:gd name="connsiteY4" fmla="*/ 74951 h 752857"/>
              <a:gd name="connsiteX0" fmla="*/ 0 w 1274298"/>
              <a:gd name="connsiteY0" fmla="*/ 74951 h 752857"/>
              <a:gd name="connsiteX1" fmla="*/ 1274298 w 1274298"/>
              <a:gd name="connsiteY1" fmla="*/ 0 h 752857"/>
              <a:gd name="connsiteX2" fmla="*/ 1274298 w 1274298"/>
              <a:gd name="connsiteY2" fmla="*/ 561733 h 752857"/>
              <a:gd name="connsiteX3" fmla="*/ 11243 w 1274298"/>
              <a:gd name="connsiteY3" fmla="*/ 752857 h 752857"/>
              <a:gd name="connsiteX4" fmla="*/ 0 w 1274298"/>
              <a:gd name="connsiteY4" fmla="*/ 74951 h 752857"/>
              <a:gd name="connsiteX0" fmla="*/ 0 w 1334773"/>
              <a:gd name="connsiteY0" fmla="*/ 74952 h 752857"/>
              <a:gd name="connsiteX1" fmla="*/ 1334773 w 1334773"/>
              <a:gd name="connsiteY1" fmla="*/ 0 h 752857"/>
              <a:gd name="connsiteX2" fmla="*/ 1334773 w 1334773"/>
              <a:gd name="connsiteY2" fmla="*/ 561733 h 752857"/>
              <a:gd name="connsiteX3" fmla="*/ 71718 w 1334773"/>
              <a:gd name="connsiteY3" fmla="*/ 752857 h 752857"/>
              <a:gd name="connsiteX4" fmla="*/ 0 w 1334773"/>
              <a:gd name="connsiteY4" fmla="*/ 74952 h 752857"/>
              <a:gd name="connsiteX0" fmla="*/ 0 w 1334773"/>
              <a:gd name="connsiteY0" fmla="*/ 74952 h 752857"/>
              <a:gd name="connsiteX1" fmla="*/ 1334773 w 1334773"/>
              <a:gd name="connsiteY1" fmla="*/ 0 h 752857"/>
              <a:gd name="connsiteX2" fmla="*/ 1334773 w 1334773"/>
              <a:gd name="connsiteY2" fmla="*/ 561733 h 752857"/>
              <a:gd name="connsiteX3" fmla="*/ 71718 w 1334773"/>
              <a:gd name="connsiteY3" fmla="*/ 752857 h 752857"/>
              <a:gd name="connsiteX4" fmla="*/ 0 w 1334773"/>
              <a:gd name="connsiteY4" fmla="*/ 74952 h 752857"/>
              <a:gd name="connsiteX0" fmla="*/ 0 w 1285294"/>
              <a:gd name="connsiteY0" fmla="*/ 74952 h 752857"/>
              <a:gd name="connsiteX1" fmla="*/ 1285294 w 1285294"/>
              <a:gd name="connsiteY1" fmla="*/ 0 h 752857"/>
              <a:gd name="connsiteX2" fmla="*/ 1285294 w 1285294"/>
              <a:gd name="connsiteY2" fmla="*/ 561733 h 752857"/>
              <a:gd name="connsiteX3" fmla="*/ 22239 w 1285294"/>
              <a:gd name="connsiteY3" fmla="*/ 752857 h 752857"/>
              <a:gd name="connsiteX4" fmla="*/ 0 w 1285294"/>
              <a:gd name="connsiteY4" fmla="*/ 74952 h 752857"/>
              <a:gd name="connsiteX0" fmla="*/ 8521 w 1263055"/>
              <a:gd name="connsiteY0" fmla="*/ 74952 h 752857"/>
              <a:gd name="connsiteX1" fmla="*/ 1263055 w 1263055"/>
              <a:gd name="connsiteY1" fmla="*/ 0 h 752857"/>
              <a:gd name="connsiteX2" fmla="*/ 1263055 w 1263055"/>
              <a:gd name="connsiteY2" fmla="*/ 561733 h 752857"/>
              <a:gd name="connsiteX3" fmla="*/ 0 w 1263055"/>
              <a:gd name="connsiteY3" fmla="*/ 752857 h 752857"/>
              <a:gd name="connsiteX4" fmla="*/ 8521 w 1263055"/>
              <a:gd name="connsiteY4" fmla="*/ 74952 h 752857"/>
              <a:gd name="connsiteX0" fmla="*/ 8521 w 1263055"/>
              <a:gd name="connsiteY0" fmla="*/ 139141 h 817046"/>
              <a:gd name="connsiteX1" fmla="*/ 1259210 w 1263055"/>
              <a:gd name="connsiteY1" fmla="*/ 0 h 817046"/>
              <a:gd name="connsiteX2" fmla="*/ 1263055 w 1263055"/>
              <a:gd name="connsiteY2" fmla="*/ 625922 h 817046"/>
              <a:gd name="connsiteX3" fmla="*/ 0 w 1263055"/>
              <a:gd name="connsiteY3" fmla="*/ 817046 h 817046"/>
              <a:gd name="connsiteX4" fmla="*/ 8521 w 1263055"/>
              <a:gd name="connsiteY4" fmla="*/ 139141 h 817046"/>
              <a:gd name="connsiteX0" fmla="*/ 8521 w 1259256"/>
              <a:gd name="connsiteY0" fmla="*/ 139141 h 817046"/>
              <a:gd name="connsiteX1" fmla="*/ 1259210 w 1259256"/>
              <a:gd name="connsiteY1" fmla="*/ 0 h 817046"/>
              <a:gd name="connsiteX2" fmla="*/ 1236142 w 1259256"/>
              <a:gd name="connsiteY2" fmla="*/ 601234 h 817046"/>
              <a:gd name="connsiteX3" fmla="*/ 0 w 1259256"/>
              <a:gd name="connsiteY3" fmla="*/ 817046 h 817046"/>
              <a:gd name="connsiteX4" fmla="*/ 8521 w 1259256"/>
              <a:gd name="connsiteY4" fmla="*/ 139141 h 817046"/>
              <a:gd name="connsiteX0" fmla="*/ 832 w 1259256"/>
              <a:gd name="connsiteY0" fmla="*/ 139141 h 817046"/>
              <a:gd name="connsiteX1" fmla="*/ 1259210 w 1259256"/>
              <a:gd name="connsiteY1" fmla="*/ 0 h 817046"/>
              <a:gd name="connsiteX2" fmla="*/ 1236142 w 1259256"/>
              <a:gd name="connsiteY2" fmla="*/ 601234 h 817046"/>
              <a:gd name="connsiteX3" fmla="*/ 0 w 1259256"/>
              <a:gd name="connsiteY3" fmla="*/ 817046 h 817046"/>
              <a:gd name="connsiteX4" fmla="*/ 832 w 1259256"/>
              <a:gd name="connsiteY4" fmla="*/ 139141 h 817046"/>
              <a:gd name="connsiteX0" fmla="*/ 832 w 1259580"/>
              <a:gd name="connsiteY0" fmla="*/ 139141 h 817046"/>
              <a:gd name="connsiteX1" fmla="*/ 1259210 w 1259580"/>
              <a:gd name="connsiteY1" fmla="*/ 0 h 817046"/>
              <a:gd name="connsiteX2" fmla="*/ 1259212 w 1259580"/>
              <a:gd name="connsiteY2" fmla="*/ 601234 h 817046"/>
              <a:gd name="connsiteX3" fmla="*/ 0 w 1259580"/>
              <a:gd name="connsiteY3" fmla="*/ 817046 h 817046"/>
              <a:gd name="connsiteX4" fmla="*/ 832 w 1259580"/>
              <a:gd name="connsiteY4" fmla="*/ 139141 h 817046"/>
              <a:gd name="connsiteX0" fmla="*/ 832 w 1259212"/>
              <a:gd name="connsiteY0" fmla="*/ 163829 h 841734"/>
              <a:gd name="connsiteX1" fmla="*/ 1255365 w 1259212"/>
              <a:gd name="connsiteY1" fmla="*/ 0 h 841734"/>
              <a:gd name="connsiteX2" fmla="*/ 1259212 w 1259212"/>
              <a:gd name="connsiteY2" fmla="*/ 625922 h 841734"/>
              <a:gd name="connsiteX3" fmla="*/ 0 w 1259212"/>
              <a:gd name="connsiteY3" fmla="*/ 841734 h 841734"/>
              <a:gd name="connsiteX4" fmla="*/ 832 w 1259212"/>
              <a:gd name="connsiteY4" fmla="*/ 163829 h 841734"/>
              <a:gd name="connsiteX0" fmla="*/ 832 w 1255447"/>
              <a:gd name="connsiteY0" fmla="*/ 163829 h 841734"/>
              <a:gd name="connsiteX1" fmla="*/ 1255365 w 1255447"/>
              <a:gd name="connsiteY1" fmla="*/ 0 h 841734"/>
              <a:gd name="connsiteX2" fmla="*/ 1243832 w 1255447"/>
              <a:gd name="connsiteY2" fmla="*/ 625921 h 841734"/>
              <a:gd name="connsiteX3" fmla="*/ 0 w 1255447"/>
              <a:gd name="connsiteY3" fmla="*/ 841734 h 841734"/>
              <a:gd name="connsiteX4" fmla="*/ 832 w 1255447"/>
              <a:gd name="connsiteY4" fmla="*/ 163829 h 841734"/>
              <a:gd name="connsiteX0" fmla="*/ 3 w 1269999"/>
              <a:gd name="connsiteY0" fmla="*/ 94702 h 841734"/>
              <a:gd name="connsiteX1" fmla="*/ 1269917 w 1269999"/>
              <a:gd name="connsiteY1" fmla="*/ 0 h 841734"/>
              <a:gd name="connsiteX2" fmla="*/ 1258384 w 1269999"/>
              <a:gd name="connsiteY2" fmla="*/ 625921 h 841734"/>
              <a:gd name="connsiteX3" fmla="*/ 14552 w 1269999"/>
              <a:gd name="connsiteY3" fmla="*/ 841734 h 841734"/>
              <a:gd name="connsiteX4" fmla="*/ 3 w 1269999"/>
              <a:gd name="connsiteY4" fmla="*/ 94702 h 841734"/>
              <a:gd name="connsiteX0" fmla="*/ 3 w 1258384"/>
              <a:gd name="connsiteY0" fmla="*/ 889 h 747921"/>
              <a:gd name="connsiteX1" fmla="*/ 1250692 w 1258384"/>
              <a:gd name="connsiteY1" fmla="*/ 0 h 747921"/>
              <a:gd name="connsiteX2" fmla="*/ 1258384 w 1258384"/>
              <a:gd name="connsiteY2" fmla="*/ 532108 h 747921"/>
              <a:gd name="connsiteX3" fmla="*/ 14552 w 1258384"/>
              <a:gd name="connsiteY3" fmla="*/ 747921 h 747921"/>
              <a:gd name="connsiteX4" fmla="*/ 3 w 1258384"/>
              <a:gd name="connsiteY4" fmla="*/ 889 h 747921"/>
              <a:gd name="connsiteX0" fmla="*/ 3 w 1258384"/>
              <a:gd name="connsiteY0" fmla="*/ 60140 h 807172"/>
              <a:gd name="connsiteX1" fmla="*/ 1250693 w 1258384"/>
              <a:gd name="connsiteY1" fmla="*/ 0 h 807172"/>
              <a:gd name="connsiteX2" fmla="*/ 1258384 w 1258384"/>
              <a:gd name="connsiteY2" fmla="*/ 591359 h 807172"/>
              <a:gd name="connsiteX3" fmla="*/ 14552 w 1258384"/>
              <a:gd name="connsiteY3" fmla="*/ 807172 h 807172"/>
              <a:gd name="connsiteX4" fmla="*/ 3 w 1258384"/>
              <a:gd name="connsiteY4" fmla="*/ 60140 h 807172"/>
              <a:gd name="connsiteX0" fmla="*/ 3 w 1250747"/>
              <a:gd name="connsiteY0" fmla="*/ 60140 h 807172"/>
              <a:gd name="connsiteX1" fmla="*/ 1250693 w 1250747"/>
              <a:gd name="connsiteY1" fmla="*/ 0 h 807172"/>
              <a:gd name="connsiteX2" fmla="*/ 1231470 w 1250747"/>
              <a:gd name="connsiteY2" fmla="*/ 581484 h 807172"/>
              <a:gd name="connsiteX3" fmla="*/ 14552 w 1250747"/>
              <a:gd name="connsiteY3" fmla="*/ 807172 h 807172"/>
              <a:gd name="connsiteX4" fmla="*/ 3 w 1250747"/>
              <a:gd name="connsiteY4" fmla="*/ 60140 h 807172"/>
              <a:gd name="connsiteX0" fmla="*/ 14 w 1250758"/>
              <a:gd name="connsiteY0" fmla="*/ 60140 h 807172"/>
              <a:gd name="connsiteX1" fmla="*/ 1250704 w 1250758"/>
              <a:gd name="connsiteY1" fmla="*/ 0 h 807172"/>
              <a:gd name="connsiteX2" fmla="*/ 1231481 w 1250758"/>
              <a:gd name="connsiteY2" fmla="*/ 581484 h 807172"/>
              <a:gd name="connsiteX3" fmla="*/ 3029 w 1250758"/>
              <a:gd name="connsiteY3" fmla="*/ 807172 h 807172"/>
              <a:gd name="connsiteX4" fmla="*/ 14 w 1250758"/>
              <a:gd name="connsiteY4" fmla="*/ 60140 h 807172"/>
              <a:gd name="connsiteX0" fmla="*/ 15 w 1231482"/>
              <a:gd name="connsiteY0" fmla="*/ 112645 h 859677"/>
              <a:gd name="connsiteX1" fmla="*/ 1226175 w 1231482"/>
              <a:gd name="connsiteY1" fmla="*/ 0 h 859677"/>
              <a:gd name="connsiteX2" fmla="*/ 1231482 w 1231482"/>
              <a:gd name="connsiteY2" fmla="*/ 633989 h 859677"/>
              <a:gd name="connsiteX3" fmla="*/ 3030 w 1231482"/>
              <a:gd name="connsiteY3" fmla="*/ 859677 h 859677"/>
              <a:gd name="connsiteX4" fmla="*/ 15 w 1231482"/>
              <a:gd name="connsiteY4" fmla="*/ 112645 h 859677"/>
              <a:gd name="connsiteX0" fmla="*/ 15 w 1226229"/>
              <a:gd name="connsiteY0" fmla="*/ 112645 h 859677"/>
              <a:gd name="connsiteX1" fmla="*/ 1226175 w 1226229"/>
              <a:gd name="connsiteY1" fmla="*/ 0 h 859677"/>
              <a:gd name="connsiteX2" fmla="*/ 1206951 w 1226229"/>
              <a:gd name="connsiteY2" fmla="*/ 602486 h 859677"/>
              <a:gd name="connsiteX3" fmla="*/ 3030 w 1226229"/>
              <a:gd name="connsiteY3" fmla="*/ 859677 h 859677"/>
              <a:gd name="connsiteX4" fmla="*/ 15 w 1226229"/>
              <a:gd name="connsiteY4" fmla="*/ 112645 h 859677"/>
              <a:gd name="connsiteX0" fmla="*/ 4 w 1226218"/>
              <a:gd name="connsiteY0" fmla="*/ 112645 h 859677"/>
              <a:gd name="connsiteX1" fmla="*/ 1226164 w 1226218"/>
              <a:gd name="connsiteY1" fmla="*/ 0 h 859677"/>
              <a:gd name="connsiteX2" fmla="*/ 1206940 w 1226218"/>
              <a:gd name="connsiteY2" fmla="*/ 602486 h 859677"/>
              <a:gd name="connsiteX3" fmla="*/ 19373 w 1226218"/>
              <a:gd name="connsiteY3" fmla="*/ 859677 h 859677"/>
              <a:gd name="connsiteX4" fmla="*/ 4 w 1226218"/>
              <a:gd name="connsiteY4" fmla="*/ 112645 h 859677"/>
              <a:gd name="connsiteX0" fmla="*/ 4 w 1226218"/>
              <a:gd name="connsiteY0" fmla="*/ 112645 h 817672"/>
              <a:gd name="connsiteX1" fmla="*/ 1226164 w 1226218"/>
              <a:gd name="connsiteY1" fmla="*/ 0 h 817672"/>
              <a:gd name="connsiteX2" fmla="*/ 1206940 w 1226218"/>
              <a:gd name="connsiteY2" fmla="*/ 602486 h 817672"/>
              <a:gd name="connsiteX3" fmla="*/ 11195 w 1226218"/>
              <a:gd name="connsiteY3" fmla="*/ 817672 h 817672"/>
              <a:gd name="connsiteX4" fmla="*/ 4 w 1226218"/>
              <a:gd name="connsiteY4" fmla="*/ 112645 h 817672"/>
              <a:gd name="connsiteX0" fmla="*/ 4 w 1226219"/>
              <a:gd name="connsiteY0" fmla="*/ 186152 h 891179"/>
              <a:gd name="connsiteX1" fmla="*/ 1226165 w 1226219"/>
              <a:gd name="connsiteY1" fmla="*/ 0 h 891179"/>
              <a:gd name="connsiteX2" fmla="*/ 1206940 w 1226219"/>
              <a:gd name="connsiteY2" fmla="*/ 675993 h 891179"/>
              <a:gd name="connsiteX3" fmla="*/ 11195 w 1226219"/>
              <a:gd name="connsiteY3" fmla="*/ 891179 h 891179"/>
              <a:gd name="connsiteX4" fmla="*/ 4 w 1226219"/>
              <a:gd name="connsiteY4" fmla="*/ 186152 h 891179"/>
              <a:gd name="connsiteX0" fmla="*/ 4 w 1206940"/>
              <a:gd name="connsiteY0" fmla="*/ 70640 h 775667"/>
              <a:gd name="connsiteX1" fmla="*/ 1201633 w 1206940"/>
              <a:gd name="connsiteY1" fmla="*/ 0 h 775667"/>
              <a:gd name="connsiteX2" fmla="*/ 1206940 w 1206940"/>
              <a:gd name="connsiteY2" fmla="*/ 560481 h 775667"/>
              <a:gd name="connsiteX3" fmla="*/ 11195 w 1206940"/>
              <a:gd name="connsiteY3" fmla="*/ 775667 h 775667"/>
              <a:gd name="connsiteX4" fmla="*/ 4 w 1206940"/>
              <a:gd name="connsiteY4" fmla="*/ 70640 h 775667"/>
              <a:gd name="connsiteX0" fmla="*/ 2 w 1223293"/>
              <a:gd name="connsiteY0" fmla="*/ 0 h 862541"/>
              <a:gd name="connsiteX1" fmla="*/ 1217986 w 1223293"/>
              <a:gd name="connsiteY1" fmla="*/ 86874 h 862541"/>
              <a:gd name="connsiteX2" fmla="*/ 1223293 w 1223293"/>
              <a:gd name="connsiteY2" fmla="*/ 647355 h 862541"/>
              <a:gd name="connsiteX3" fmla="*/ 27548 w 1223293"/>
              <a:gd name="connsiteY3" fmla="*/ 862541 h 862541"/>
              <a:gd name="connsiteX4" fmla="*/ 2 w 1223293"/>
              <a:gd name="connsiteY4" fmla="*/ 0 h 862541"/>
              <a:gd name="connsiteX0" fmla="*/ 5 w 1207168"/>
              <a:gd name="connsiteY0" fmla="*/ 0 h 878074"/>
              <a:gd name="connsiteX1" fmla="*/ 1201861 w 1207168"/>
              <a:gd name="connsiteY1" fmla="*/ 102407 h 878074"/>
              <a:gd name="connsiteX2" fmla="*/ 1207168 w 1207168"/>
              <a:gd name="connsiteY2" fmla="*/ 662888 h 878074"/>
              <a:gd name="connsiteX3" fmla="*/ 11423 w 1207168"/>
              <a:gd name="connsiteY3" fmla="*/ 878074 h 878074"/>
              <a:gd name="connsiteX4" fmla="*/ 5 w 1207168"/>
              <a:gd name="connsiteY4" fmla="*/ 0 h 878074"/>
              <a:gd name="connsiteX0" fmla="*/ 5 w 1201916"/>
              <a:gd name="connsiteY0" fmla="*/ 0 h 878074"/>
              <a:gd name="connsiteX1" fmla="*/ 1201861 w 1201916"/>
              <a:gd name="connsiteY1" fmla="*/ 102407 h 878074"/>
              <a:gd name="connsiteX2" fmla="*/ 1182977 w 1201916"/>
              <a:gd name="connsiteY2" fmla="*/ 662888 h 878074"/>
              <a:gd name="connsiteX3" fmla="*/ 11423 w 1201916"/>
              <a:gd name="connsiteY3" fmla="*/ 878074 h 878074"/>
              <a:gd name="connsiteX4" fmla="*/ 5 w 1201916"/>
              <a:gd name="connsiteY4" fmla="*/ 0 h 878074"/>
              <a:gd name="connsiteX0" fmla="*/ 5 w 1201982"/>
              <a:gd name="connsiteY0" fmla="*/ 0 h 878074"/>
              <a:gd name="connsiteX1" fmla="*/ 1201861 w 1201982"/>
              <a:gd name="connsiteY1" fmla="*/ 102407 h 878074"/>
              <a:gd name="connsiteX2" fmla="*/ 1195073 w 1201982"/>
              <a:gd name="connsiteY2" fmla="*/ 662888 h 878074"/>
              <a:gd name="connsiteX3" fmla="*/ 11423 w 1201982"/>
              <a:gd name="connsiteY3" fmla="*/ 878074 h 878074"/>
              <a:gd name="connsiteX4" fmla="*/ 5 w 1201982"/>
              <a:gd name="connsiteY4" fmla="*/ 0 h 878074"/>
              <a:gd name="connsiteX0" fmla="*/ 5 w 1201861"/>
              <a:gd name="connsiteY0" fmla="*/ 0 h 878074"/>
              <a:gd name="connsiteX1" fmla="*/ 1201861 w 1201861"/>
              <a:gd name="connsiteY1" fmla="*/ 102407 h 878074"/>
              <a:gd name="connsiteX2" fmla="*/ 1195073 w 1201861"/>
              <a:gd name="connsiteY2" fmla="*/ 662888 h 878074"/>
              <a:gd name="connsiteX3" fmla="*/ 11423 w 1201861"/>
              <a:gd name="connsiteY3" fmla="*/ 878074 h 878074"/>
              <a:gd name="connsiteX4" fmla="*/ 5 w 1201861"/>
              <a:gd name="connsiteY4" fmla="*/ 0 h 87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861" h="878074">
                <a:moveTo>
                  <a:pt x="5" y="0"/>
                </a:moveTo>
                <a:lnTo>
                  <a:pt x="1201861" y="102407"/>
                </a:lnTo>
                <a:cubicBezTo>
                  <a:pt x="1199598" y="289234"/>
                  <a:pt x="1197336" y="476061"/>
                  <a:pt x="1195073" y="662888"/>
                </a:cubicBezTo>
                <a:lnTo>
                  <a:pt x="11423" y="878074"/>
                </a:lnTo>
                <a:cubicBezTo>
                  <a:pt x="11700" y="652106"/>
                  <a:pt x="-272" y="225968"/>
                  <a:pt x="5" y="0"/>
                </a:cubicBezTo>
                <a:close/>
              </a:path>
            </a:pathLst>
          </a:custGeom>
          <a:solidFill>
            <a:srgbClr val="0D7EDA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4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 告</a:t>
            </a:r>
            <a:endParaRPr lang="en-US" altLang="zh-CN" sz="3413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17646" y="1086104"/>
            <a:ext cx="6952544" cy="8802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120" b="1" dirty="0">
                <a:solidFill>
                  <a:srgbClr val="0D7ED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第三讲 用户关系的变革</a:t>
            </a:r>
            <a:endParaRPr lang="en-US" altLang="zh-CN" sz="5120" b="1" dirty="0">
              <a:solidFill>
                <a:srgbClr val="0D7ED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98524" y="1871181"/>
            <a:ext cx="8089600" cy="65023"/>
          </a:xfrm>
          <a:prstGeom prst="rect">
            <a:avLst/>
          </a:prstGeom>
          <a:solidFill>
            <a:srgbClr val="0F7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12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25" y="3200355"/>
            <a:ext cx="4124531" cy="411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16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" y="8672054"/>
            <a:ext cx="13004799" cy="1081546"/>
            <a:chOff x="0" y="6097538"/>
            <a:chExt cx="9143999" cy="76046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/>
            <a:srcRect b="2477"/>
            <a:stretch/>
          </p:blipFill>
          <p:spPr>
            <a:xfrm>
              <a:off x="0" y="6097538"/>
              <a:ext cx="5086454" cy="76046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/>
            <a:srcRect l="60079" r="5866" b="2477"/>
            <a:stretch/>
          </p:blipFill>
          <p:spPr>
            <a:xfrm flipH="1">
              <a:off x="4771622" y="6097538"/>
              <a:ext cx="4372377" cy="760462"/>
            </a:xfrm>
            <a:prstGeom prst="rect">
              <a:avLst/>
            </a:prstGeom>
          </p:spPr>
        </p:pic>
      </p:grpSp>
      <p:grpSp>
        <p:nvGrpSpPr>
          <p:cNvPr id="7" name="组合 6"/>
          <p:cNvGrpSpPr>
            <a:grpSpLocks noChangeAspect="1"/>
          </p:cNvGrpSpPr>
          <p:nvPr/>
        </p:nvGrpSpPr>
        <p:grpSpPr>
          <a:xfrm>
            <a:off x="-529866" y="-2382936"/>
            <a:ext cx="13534666" cy="5236015"/>
            <a:chOff x="-1732553" y="1164212"/>
            <a:chExt cx="3106960" cy="1265055"/>
          </a:xfrm>
        </p:grpSpPr>
        <p:sp>
          <p:nvSpPr>
            <p:cNvPr id="10" name="Freeform 124"/>
            <p:cNvSpPr>
              <a:spLocks/>
            </p:cNvSpPr>
            <p:nvPr/>
          </p:nvSpPr>
          <p:spPr bwMode="auto">
            <a:xfrm flipV="1">
              <a:off x="-656301" y="1164212"/>
              <a:ext cx="2030708" cy="1265055"/>
            </a:xfrm>
            <a:custGeom>
              <a:avLst/>
              <a:gdLst>
                <a:gd name="T0" fmla="*/ 7757 w 12170"/>
                <a:gd name="T1" fmla="*/ 7420 h 7580"/>
                <a:gd name="T2" fmla="*/ 12110 w 12170"/>
                <a:gd name="T3" fmla="*/ 6671 h 7580"/>
                <a:gd name="T4" fmla="*/ 12132 w 12170"/>
                <a:gd name="T5" fmla="*/ 9 h 7580"/>
                <a:gd name="T6" fmla="*/ 11890 w 12170"/>
                <a:gd name="T7" fmla="*/ 0 h 7580"/>
                <a:gd name="T8" fmla="*/ 6046 w 12170"/>
                <a:gd name="T9" fmla="*/ 1955 h 7580"/>
                <a:gd name="T10" fmla="*/ 0 w 12170"/>
                <a:gd name="T11" fmla="*/ 3249 h 7580"/>
                <a:gd name="T12" fmla="*/ 1812 w 12170"/>
                <a:gd name="T13" fmla="*/ 4546 h 7580"/>
                <a:gd name="T14" fmla="*/ 7757 w 12170"/>
                <a:gd name="T15" fmla="*/ 7420 h 7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70" h="7580">
                  <a:moveTo>
                    <a:pt x="7757" y="7420"/>
                  </a:moveTo>
                  <a:cubicBezTo>
                    <a:pt x="9250" y="7580"/>
                    <a:pt x="10711" y="7137"/>
                    <a:pt x="12110" y="6671"/>
                  </a:cubicBezTo>
                  <a:cubicBezTo>
                    <a:pt x="12170" y="4453"/>
                    <a:pt x="12127" y="2229"/>
                    <a:pt x="12132" y="9"/>
                  </a:cubicBezTo>
                  <a:cubicBezTo>
                    <a:pt x="12072" y="6"/>
                    <a:pt x="11950" y="2"/>
                    <a:pt x="11890" y="0"/>
                  </a:cubicBezTo>
                  <a:cubicBezTo>
                    <a:pt x="9823" y="179"/>
                    <a:pt x="7889" y="1050"/>
                    <a:pt x="6046" y="1955"/>
                  </a:cubicBezTo>
                  <a:cubicBezTo>
                    <a:pt x="4244" y="3006"/>
                    <a:pt x="2089" y="3697"/>
                    <a:pt x="0" y="3249"/>
                  </a:cubicBezTo>
                  <a:cubicBezTo>
                    <a:pt x="595" y="3694"/>
                    <a:pt x="1227" y="4090"/>
                    <a:pt x="1812" y="4546"/>
                  </a:cubicBezTo>
                  <a:cubicBezTo>
                    <a:pt x="3641" y="5748"/>
                    <a:pt x="5474" y="7273"/>
                    <a:pt x="7757" y="7420"/>
                  </a:cubicBezTo>
                </a:path>
              </a:pathLst>
            </a:custGeom>
            <a:gradFill>
              <a:gsLst>
                <a:gs pos="0">
                  <a:srgbClr val="058FD5">
                    <a:alpha val="0"/>
                  </a:srgbClr>
                </a:gs>
                <a:gs pos="50000">
                  <a:srgbClr val="027EC3">
                    <a:alpha val="24000"/>
                  </a:srgbClr>
                </a:gs>
                <a:gs pos="100000">
                  <a:srgbClr val="036EB3">
                    <a:alpha val="37000"/>
                  </a:srgbClr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-1732553" y="1574618"/>
              <a:ext cx="1378541" cy="633126"/>
            </a:xfrm>
            <a:custGeom>
              <a:avLst/>
              <a:gdLst>
                <a:gd name="connsiteX0" fmla="*/ 334978 w 1378541"/>
                <a:gd name="connsiteY0" fmla="*/ 22538 h 633126"/>
                <a:gd name="connsiteX1" fmla="*/ 334939 w 1378541"/>
                <a:gd name="connsiteY1" fmla="*/ 22540 h 633126"/>
                <a:gd name="connsiteX2" fmla="*/ 343726 w 1378541"/>
                <a:gd name="connsiteY2" fmla="*/ 35348 h 633126"/>
                <a:gd name="connsiteX3" fmla="*/ 343755 w 1378541"/>
                <a:gd name="connsiteY3" fmla="*/ 35362 h 633126"/>
                <a:gd name="connsiteX4" fmla="*/ 316306 w 1378541"/>
                <a:gd name="connsiteY4" fmla="*/ 0 h 633126"/>
                <a:gd name="connsiteX5" fmla="*/ 354608 w 1378541"/>
                <a:gd name="connsiteY5" fmla="*/ 21181 h 633126"/>
                <a:gd name="connsiteX6" fmla="*/ 388341 w 1378541"/>
                <a:gd name="connsiteY6" fmla="*/ 47994 h 633126"/>
                <a:gd name="connsiteX7" fmla="*/ 388581 w 1378541"/>
                <a:gd name="connsiteY7" fmla="*/ 48040 h 633126"/>
                <a:gd name="connsiteX8" fmla="*/ 746106 w 1378541"/>
                <a:gd name="connsiteY8" fmla="*/ 164340 h 633126"/>
                <a:gd name="connsiteX9" fmla="*/ 871153 w 1378541"/>
                <a:gd name="connsiteY9" fmla="*/ 172918 h 633126"/>
                <a:gd name="connsiteX10" fmla="*/ 872044 w 1378541"/>
                <a:gd name="connsiteY10" fmla="*/ 172759 h 633126"/>
                <a:gd name="connsiteX11" fmla="*/ 1378541 w 1378541"/>
                <a:gd name="connsiteY11" fmla="*/ 95615 h 633126"/>
                <a:gd name="connsiteX12" fmla="*/ 1076244 w 1378541"/>
                <a:gd name="connsiteY12" fmla="*/ 312185 h 633126"/>
                <a:gd name="connsiteX13" fmla="*/ 936107 w 1378541"/>
                <a:gd name="connsiteY13" fmla="*/ 397678 h 633126"/>
                <a:gd name="connsiteX14" fmla="*/ 923225 w 1378541"/>
                <a:gd name="connsiteY14" fmla="*/ 398117 h 633126"/>
                <a:gd name="connsiteX15" fmla="*/ 923094 w 1378541"/>
                <a:gd name="connsiteY15" fmla="*/ 398189 h 633126"/>
                <a:gd name="connsiteX16" fmla="*/ 936507 w 1378541"/>
                <a:gd name="connsiteY16" fmla="*/ 397733 h 633126"/>
                <a:gd name="connsiteX17" fmla="*/ 600671 w 1378541"/>
                <a:gd name="connsiteY17" fmla="*/ 573747 h 633126"/>
                <a:gd name="connsiteX18" fmla="*/ 570595 w 1378541"/>
                <a:gd name="connsiteY18" fmla="*/ 577201 h 633126"/>
                <a:gd name="connsiteX19" fmla="*/ 568173 w 1378541"/>
                <a:gd name="connsiteY19" fmla="*/ 578001 h 633126"/>
                <a:gd name="connsiteX20" fmla="*/ 600384 w 1378541"/>
                <a:gd name="connsiteY20" fmla="*/ 574293 h 633126"/>
                <a:gd name="connsiteX21" fmla="*/ 46898 w 1378541"/>
                <a:gd name="connsiteY21" fmla="*/ 512857 h 633126"/>
                <a:gd name="connsiteX22" fmla="*/ 6220 w 1378541"/>
                <a:gd name="connsiteY22" fmla="*/ 331554 h 633126"/>
                <a:gd name="connsiteX23" fmla="*/ 312138 w 1378541"/>
                <a:gd name="connsiteY23" fmla="*/ 1669 h 633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78541" h="633126">
                  <a:moveTo>
                    <a:pt x="334978" y="22538"/>
                  </a:moveTo>
                  <a:lnTo>
                    <a:pt x="334939" y="22540"/>
                  </a:lnTo>
                  <a:lnTo>
                    <a:pt x="343726" y="35348"/>
                  </a:lnTo>
                  <a:lnTo>
                    <a:pt x="343755" y="35362"/>
                  </a:lnTo>
                  <a:close/>
                  <a:moveTo>
                    <a:pt x="316306" y="0"/>
                  </a:moveTo>
                  <a:cubicBezTo>
                    <a:pt x="328809" y="7095"/>
                    <a:pt x="342063" y="13648"/>
                    <a:pt x="354608" y="21181"/>
                  </a:cubicBezTo>
                  <a:lnTo>
                    <a:pt x="388341" y="47994"/>
                  </a:lnTo>
                  <a:lnTo>
                    <a:pt x="388581" y="48040"/>
                  </a:lnTo>
                  <a:cubicBezTo>
                    <a:pt x="497799" y="112732"/>
                    <a:pt x="620450" y="148988"/>
                    <a:pt x="746106" y="164340"/>
                  </a:cubicBezTo>
                  <a:lnTo>
                    <a:pt x="871153" y="172918"/>
                  </a:lnTo>
                  <a:lnTo>
                    <a:pt x="872044" y="172759"/>
                  </a:lnTo>
                  <a:cubicBezTo>
                    <a:pt x="1042878" y="162072"/>
                    <a:pt x="1210209" y="122999"/>
                    <a:pt x="1378541" y="95615"/>
                  </a:cubicBezTo>
                  <a:cubicBezTo>
                    <a:pt x="1280945" y="171757"/>
                    <a:pt x="1175508" y="237880"/>
                    <a:pt x="1076244" y="312185"/>
                  </a:cubicBezTo>
                  <a:cubicBezTo>
                    <a:pt x="1027363" y="336564"/>
                    <a:pt x="984154" y="372631"/>
                    <a:pt x="936107" y="397678"/>
                  </a:cubicBezTo>
                  <a:lnTo>
                    <a:pt x="923225" y="398117"/>
                  </a:lnTo>
                  <a:lnTo>
                    <a:pt x="923094" y="398189"/>
                  </a:lnTo>
                  <a:lnTo>
                    <a:pt x="936507" y="397733"/>
                  </a:lnTo>
                  <a:cubicBezTo>
                    <a:pt x="831297" y="466804"/>
                    <a:pt x="722079" y="537710"/>
                    <a:pt x="600671" y="573747"/>
                  </a:cubicBezTo>
                  <a:lnTo>
                    <a:pt x="570595" y="577201"/>
                  </a:lnTo>
                  <a:lnTo>
                    <a:pt x="568173" y="578001"/>
                  </a:lnTo>
                  <a:lnTo>
                    <a:pt x="600384" y="574293"/>
                  </a:lnTo>
                  <a:cubicBezTo>
                    <a:pt x="425336" y="643576"/>
                    <a:pt x="178434" y="681806"/>
                    <a:pt x="46898" y="512857"/>
                  </a:cubicBezTo>
                  <a:cubicBezTo>
                    <a:pt x="13222" y="460937"/>
                    <a:pt x="-12285" y="393491"/>
                    <a:pt x="6220" y="331554"/>
                  </a:cubicBezTo>
                  <a:cubicBezTo>
                    <a:pt x="42063" y="177129"/>
                    <a:pt x="181935" y="75626"/>
                    <a:pt x="312138" y="166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58FD5">
                    <a:alpha val="0"/>
                  </a:srgbClr>
                </a:gs>
                <a:gs pos="50000">
                  <a:srgbClr val="027EC3">
                    <a:alpha val="38000"/>
                  </a:srgbClr>
                </a:gs>
                <a:gs pos="100000">
                  <a:srgbClr val="036EB3">
                    <a:alpha val="50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Group 2"/>
          <p:cNvGrpSpPr>
            <a:grpSpLocks noChangeAspect="1"/>
          </p:cNvGrpSpPr>
          <p:nvPr/>
        </p:nvGrpSpPr>
        <p:grpSpPr bwMode="auto">
          <a:xfrm>
            <a:off x="11821364" y="8816731"/>
            <a:ext cx="872287" cy="672358"/>
            <a:chOff x="109898307" y="109270604"/>
            <a:chExt cx="2506034" cy="1936071"/>
          </a:xfrm>
          <a:solidFill>
            <a:schemeClr val="bg1"/>
          </a:solidFill>
        </p:grpSpPr>
        <p:sp>
          <p:nvSpPr>
            <p:cNvPr id="34" name="Freeform 4"/>
            <p:cNvSpPr>
              <a:spLocks/>
            </p:cNvSpPr>
            <p:nvPr/>
          </p:nvSpPr>
          <p:spPr bwMode="auto">
            <a:xfrm>
              <a:off x="110069909" y="109270604"/>
              <a:ext cx="174719" cy="198329"/>
            </a:xfrm>
            <a:custGeom>
              <a:avLst/>
              <a:gdLst>
                <a:gd name="T0" fmla="*/ 11 w 1850"/>
                <a:gd name="T1" fmla="*/ 1048 h 2100"/>
                <a:gd name="T2" fmla="*/ 1839 w 1850"/>
                <a:gd name="T3" fmla="*/ 0 h 2100"/>
                <a:gd name="T4" fmla="*/ 1850 w 1850"/>
                <a:gd name="T5" fmla="*/ 1021 h 2100"/>
                <a:gd name="T6" fmla="*/ 0 w 1850"/>
                <a:gd name="T7" fmla="*/ 2100 h 2100"/>
                <a:gd name="T8" fmla="*/ 11 w 1850"/>
                <a:gd name="T9" fmla="*/ 1048 h 2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0" h="2100">
                  <a:moveTo>
                    <a:pt x="11" y="1048"/>
                  </a:moveTo>
                  <a:cubicBezTo>
                    <a:pt x="624" y="700"/>
                    <a:pt x="1226" y="342"/>
                    <a:pt x="1839" y="0"/>
                  </a:cubicBezTo>
                  <a:cubicBezTo>
                    <a:pt x="1845" y="342"/>
                    <a:pt x="1850" y="684"/>
                    <a:pt x="1850" y="1021"/>
                  </a:cubicBezTo>
                  <a:cubicBezTo>
                    <a:pt x="1237" y="1384"/>
                    <a:pt x="619" y="1748"/>
                    <a:pt x="0" y="2100"/>
                  </a:cubicBezTo>
                  <a:cubicBezTo>
                    <a:pt x="6" y="1748"/>
                    <a:pt x="6" y="1400"/>
                    <a:pt x="11" y="1048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Freeform 5"/>
            <p:cNvSpPr>
              <a:spLocks/>
            </p:cNvSpPr>
            <p:nvPr/>
          </p:nvSpPr>
          <p:spPr bwMode="auto">
            <a:xfrm>
              <a:off x="109898401" y="109492638"/>
              <a:ext cx="1462349" cy="1517313"/>
            </a:xfrm>
            <a:custGeom>
              <a:avLst/>
              <a:gdLst>
                <a:gd name="T0" fmla="*/ 0 w 7742"/>
                <a:gd name="T1" fmla="*/ 547 h 8033"/>
                <a:gd name="T2" fmla="*/ 917 w 7742"/>
                <a:gd name="T3" fmla="*/ 0 h 8033"/>
                <a:gd name="T4" fmla="*/ 917 w 7742"/>
                <a:gd name="T5" fmla="*/ 4697 h 8033"/>
                <a:gd name="T6" fmla="*/ 3631 w 7742"/>
                <a:gd name="T7" fmla="*/ 4697 h 8033"/>
                <a:gd name="T8" fmla="*/ 3631 w 7742"/>
                <a:gd name="T9" fmla="*/ 2229 h 8033"/>
                <a:gd name="T10" fmla="*/ 7725 w 7742"/>
                <a:gd name="T11" fmla="*/ 2229 h 8033"/>
                <a:gd name="T12" fmla="*/ 7725 w 7742"/>
                <a:gd name="T13" fmla="*/ 3068 h 8033"/>
                <a:gd name="T14" fmla="*/ 4551 w 7742"/>
                <a:gd name="T15" fmla="*/ 3071 h 8033"/>
                <a:gd name="T16" fmla="*/ 4551 w 7742"/>
                <a:gd name="T17" fmla="*/ 4697 h 8033"/>
                <a:gd name="T18" fmla="*/ 7027 w 7742"/>
                <a:gd name="T19" fmla="*/ 4697 h 8033"/>
                <a:gd name="T20" fmla="*/ 7027 w 7742"/>
                <a:gd name="T21" fmla="*/ 5568 h 8033"/>
                <a:gd name="T22" fmla="*/ 4551 w 7742"/>
                <a:gd name="T23" fmla="*/ 5568 h 8033"/>
                <a:gd name="T24" fmla="*/ 4551 w 7742"/>
                <a:gd name="T25" fmla="*/ 7186 h 8033"/>
                <a:gd name="T26" fmla="*/ 7742 w 7742"/>
                <a:gd name="T27" fmla="*/ 7186 h 8033"/>
                <a:gd name="T28" fmla="*/ 7742 w 7742"/>
                <a:gd name="T29" fmla="*/ 8033 h 8033"/>
                <a:gd name="T30" fmla="*/ 3631 w 7742"/>
                <a:gd name="T31" fmla="*/ 8033 h 8033"/>
                <a:gd name="T32" fmla="*/ 3631 w 7742"/>
                <a:gd name="T33" fmla="*/ 5568 h 8033"/>
                <a:gd name="T34" fmla="*/ 0 w 7742"/>
                <a:gd name="T35" fmla="*/ 5568 h 8033"/>
                <a:gd name="T36" fmla="*/ 0 w 7742"/>
                <a:gd name="T37" fmla="*/ 547 h 8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42" h="8033">
                  <a:moveTo>
                    <a:pt x="0" y="547"/>
                  </a:moveTo>
                  <a:cubicBezTo>
                    <a:pt x="295" y="352"/>
                    <a:pt x="612" y="181"/>
                    <a:pt x="917" y="0"/>
                  </a:cubicBezTo>
                  <a:cubicBezTo>
                    <a:pt x="917" y="1567"/>
                    <a:pt x="917" y="3133"/>
                    <a:pt x="917" y="4697"/>
                  </a:cubicBezTo>
                  <a:cubicBezTo>
                    <a:pt x="1821" y="4697"/>
                    <a:pt x="2728" y="4697"/>
                    <a:pt x="3631" y="4697"/>
                  </a:cubicBezTo>
                  <a:cubicBezTo>
                    <a:pt x="3631" y="3875"/>
                    <a:pt x="3631" y="3052"/>
                    <a:pt x="3631" y="2229"/>
                  </a:cubicBezTo>
                  <a:cubicBezTo>
                    <a:pt x="4995" y="2229"/>
                    <a:pt x="6362" y="2229"/>
                    <a:pt x="7725" y="2229"/>
                  </a:cubicBezTo>
                  <a:cubicBezTo>
                    <a:pt x="7725" y="2508"/>
                    <a:pt x="7725" y="2790"/>
                    <a:pt x="7725" y="3068"/>
                  </a:cubicBezTo>
                  <a:cubicBezTo>
                    <a:pt x="6667" y="3071"/>
                    <a:pt x="5609" y="3068"/>
                    <a:pt x="4551" y="3071"/>
                  </a:cubicBezTo>
                  <a:cubicBezTo>
                    <a:pt x="4551" y="3612"/>
                    <a:pt x="4551" y="4156"/>
                    <a:pt x="4551" y="4697"/>
                  </a:cubicBezTo>
                  <a:cubicBezTo>
                    <a:pt x="5377" y="4700"/>
                    <a:pt x="6202" y="4697"/>
                    <a:pt x="7027" y="4697"/>
                  </a:cubicBezTo>
                  <a:cubicBezTo>
                    <a:pt x="7027" y="4989"/>
                    <a:pt x="7027" y="5279"/>
                    <a:pt x="7027" y="5568"/>
                  </a:cubicBezTo>
                  <a:cubicBezTo>
                    <a:pt x="6202" y="5568"/>
                    <a:pt x="5377" y="5568"/>
                    <a:pt x="4551" y="5568"/>
                  </a:cubicBezTo>
                  <a:cubicBezTo>
                    <a:pt x="4551" y="6107"/>
                    <a:pt x="4551" y="6645"/>
                    <a:pt x="4551" y="7186"/>
                  </a:cubicBezTo>
                  <a:cubicBezTo>
                    <a:pt x="5615" y="7186"/>
                    <a:pt x="6678" y="7186"/>
                    <a:pt x="7742" y="7186"/>
                  </a:cubicBezTo>
                  <a:cubicBezTo>
                    <a:pt x="7742" y="7468"/>
                    <a:pt x="7742" y="7749"/>
                    <a:pt x="7742" y="8033"/>
                  </a:cubicBezTo>
                  <a:cubicBezTo>
                    <a:pt x="6372" y="8033"/>
                    <a:pt x="5003" y="8033"/>
                    <a:pt x="3631" y="8033"/>
                  </a:cubicBezTo>
                  <a:cubicBezTo>
                    <a:pt x="3631" y="7211"/>
                    <a:pt x="3631" y="6391"/>
                    <a:pt x="3631" y="5568"/>
                  </a:cubicBezTo>
                  <a:cubicBezTo>
                    <a:pt x="2422" y="5568"/>
                    <a:pt x="1210" y="5568"/>
                    <a:pt x="0" y="5568"/>
                  </a:cubicBezTo>
                  <a:lnTo>
                    <a:pt x="0" y="547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Freeform 6"/>
            <p:cNvSpPr>
              <a:spLocks noEditPoints="1"/>
            </p:cNvSpPr>
            <p:nvPr/>
          </p:nvSpPr>
          <p:spPr bwMode="auto">
            <a:xfrm>
              <a:off x="111255919" y="109847553"/>
              <a:ext cx="1148422" cy="1212831"/>
            </a:xfrm>
            <a:custGeom>
              <a:avLst/>
              <a:gdLst>
                <a:gd name="T0" fmla="*/ 834 w 6080"/>
                <a:gd name="T1" fmla="*/ 1435 h 6421"/>
                <a:gd name="T2" fmla="*/ 4548 w 6080"/>
                <a:gd name="T3" fmla="*/ 680 h 6421"/>
                <a:gd name="T4" fmla="*/ 6080 w 6080"/>
                <a:gd name="T5" fmla="*/ 2948 h 6421"/>
                <a:gd name="T6" fmla="*/ 6080 w 6080"/>
                <a:gd name="T7" fmla="*/ 3495 h 6421"/>
                <a:gd name="T8" fmla="*/ 4256 w 6080"/>
                <a:gd name="T9" fmla="*/ 5912 h 6421"/>
                <a:gd name="T10" fmla="*/ 766 w 6080"/>
                <a:gd name="T11" fmla="*/ 4929 h 6421"/>
                <a:gd name="T12" fmla="*/ 834 w 6080"/>
                <a:gd name="T13" fmla="*/ 1435 h 6421"/>
                <a:gd name="T14" fmla="*/ 2584 w 6080"/>
                <a:gd name="T15" fmla="*/ 1289 h 6421"/>
                <a:gd name="T16" fmla="*/ 1110 w 6080"/>
                <a:gd name="T17" fmla="*/ 3056 h 6421"/>
                <a:gd name="T18" fmla="*/ 2278 w 6080"/>
                <a:gd name="T19" fmla="*/ 5051 h 6421"/>
                <a:gd name="T20" fmla="*/ 4554 w 6080"/>
                <a:gd name="T21" fmla="*/ 4680 h 6421"/>
                <a:gd name="T22" fmla="*/ 5014 w 6080"/>
                <a:gd name="T23" fmla="*/ 2417 h 6421"/>
                <a:gd name="T24" fmla="*/ 2584 w 6080"/>
                <a:gd name="T25" fmla="*/ 1289 h 6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80" h="6421">
                  <a:moveTo>
                    <a:pt x="834" y="1435"/>
                  </a:moveTo>
                  <a:cubicBezTo>
                    <a:pt x="1678" y="333"/>
                    <a:pt x="3339" y="0"/>
                    <a:pt x="4548" y="680"/>
                  </a:cubicBezTo>
                  <a:cubicBezTo>
                    <a:pt x="5398" y="1121"/>
                    <a:pt x="5969" y="2003"/>
                    <a:pt x="6080" y="2948"/>
                  </a:cubicBezTo>
                  <a:lnTo>
                    <a:pt x="6080" y="3495"/>
                  </a:lnTo>
                  <a:cubicBezTo>
                    <a:pt x="5966" y="4553"/>
                    <a:pt x="5252" y="5525"/>
                    <a:pt x="4256" y="5912"/>
                  </a:cubicBezTo>
                  <a:cubicBezTo>
                    <a:pt x="3047" y="6421"/>
                    <a:pt x="1529" y="6001"/>
                    <a:pt x="766" y="4929"/>
                  </a:cubicBezTo>
                  <a:cubicBezTo>
                    <a:pt x="0" y="3922"/>
                    <a:pt x="30" y="2412"/>
                    <a:pt x="834" y="1435"/>
                  </a:cubicBezTo>
                  <a:moveTo>
                    <a:pt x="2584" y="1289"/>
                  </a:moveTo>
                  <a:cubicBezTo>
                    <a:pt x="1794" y="1502"/>
                    <a:pt x="1169" y="2233"/>
                    <a:pt x="1110" y="3056"/>
                  </a:cubicBezTo>
                  <a:cubicBezTo>
                    <a:pt x="1026" y="3882"/>
                    <a:pt x="1526" y="4713"/>
                    <a:pt x="2278" y="5051"/>
                  </a:cubicBezTo>
                  <a:cubicBezTo>
                    <a:pt x="3020" y="5409"/>
                    <a:pt x="3964" y="5254"/>
                    <a:pt x="4554" y="4680"/>
                  </a:cubicBezTo>
                  <a:cubicBezTo>
                    <a:pt x="5165" y="4123"/>
                    <a:pt x="5363" y="3167"/>
                    <a:pt x="5014" y="2417"/>
                  </a:cubicBezTo>
                  <a:cubicBezTo>
                    <a:pt x="4627" y="1508"/>
                    <a:pt x="3528" y="1002"/>
                    <a:pt x="2584" y="1289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Freeform 7"/>
            <p:cNvSpPr>
              <a:spLocks/>
            </p:cNvSpPr>
            <p:nvPr/>
          </p:nvSpPr>
          <p:spPr bwMode="auto">
            <a:xfrm>
              <a:off x="110054137" y="110865171"/>
              <a:ext cx="115692" cy="129008"/>
            </a:xfrm>
            <a:custGeom>
              <a:avLst/>
              <a:gdLst>
                <a:gd name="T0" fmla="*/ 665 w 1225"/>
                <a:gd name="T1" fmla="*/ 0 h 1366"/>
                <a:gd name="T2" fmla="*/ 1024 w 1225"/>
                <a:gd name="T3" fmla="*/ 98 h 1366"/>
                <a:gd name="T4" fmla="*/ 1206 w 1225"/>
                <a:gd name="T5" fmla="*/ 391 h 1366"/>
                <a:gd name="T6" fmla="*/ 1048 w 1225"/>
                <a:gd name="T7" fmla="*/ 435 h 1366"/>
                <a:gd name="T8" fmla="*/ 916 w 1225"/>
                <a:gd name="T9" fmla="*/ 221 h 1366"/>
                <a:gd name="T10" fmla="*/ 665 w 1225"/>
                <a:gd name="T11" fmla="*/ 149 h 1366"/>
                <a:gd name="T12" fmla="*/ 304 w 1225"/>
                <a:gd name="T13" fmla="*/ 295 h 1366"/>
                <a:gd name="T14" fmla="*/ 182 w 1225"/>
                <a:gd name="T15" fmla="*/ 678 h 1366"/>
                <a:gd name="T16" fmla="*/ 241 w 1225"/>
                <a:gd name="T17" fmla="*/ 972 h 1366"/>
                <a:gd name="T18" fmla="*/ 416 w 1225"/>
                <a:gd name="T19" fmla="*/ 1149 h 1366"/>
                <a:gd name="T20" fmla="*/ 669 w 1225"/>
                <a:gd name="T21" fmla="*/ 1209 h 1366"/>
                <a:gd name="T22" fmla="*/ 1056 w 1225"/>
                <a:gd name="T23" fmla="*/ 1073 h 1366"/>
                <a:gd name="T24" fmla="*/ 1056 w 1225"/>
                <a:gd name="T25" fmla="*/ 827 h 1366"/>
                <a:gd name="T26" fmla="*/ 665 w 1225"/>
                <a:gd name="T27" fmla="*/ 827 h 1366"/>
                <a:gd name="T28" fmla="*/ 665 w 1225"/>
                <a:gd name="T29" fmla="*/ 670 h 1366"/>
                <a:gd name="T30" fmla="*/ 1225 w 1225"/>
                <a:gd name="T31" fmla="*/ 670 h 1366"/>
                <a:gd name="T32" fmla="*/ 1225 w 1225"/>
                <a:gd name="T33" fmla="*/ 1159 h 1366"/>
                <a:gd name="T34" fmla="*/ 678 w 1225"/>
                <a:gd name="T35" fmla="*/ 1366 h 1366"/>
                <a:gd name="T36" fmla="*/ 187 w 1225"/>
                <a:gd name="T37" fmla="*/ 1181 h 1366"/>
                <a:gd name="T38" fmla="*/ 0 w 1225"/>
                <a:gd name="T39" fmla="*/ 689 h 1366"/>
                <a:gd name="T40" fmla="*/ 77 w 1225"/>
                <a:gd name="T41" fmla="*/ 339 h 1366"/>
                <a:gd name="T42" fmla="*/ 302 w 1225"/>
                <a:gd name="T43" fmla="*/ 89 h 1366"/>
                <a:gd name="T44" fmla="*/ 665 w 1225"/>
                <a:gd name="T45" fmla="*/ 0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25" h="1366">
                  <a:moveTo>
                    <a:pt x="665" y="0"/>
                  </a:moveTo>
                  <a:cubicBezTo>
                    <a:pt x="814" y="0"/>
                    <a:pt x="934" y="32"/>
                    <a:pt x="1024" y="98"/>
                  </a:cubicBezTo>
                  <a:cubicBezTo>
                    <a:pt x="1114" y="163"/>
                    <a:pt x="1174" y="261"/>
                    <a:pt x="1206" y="391"/>
                  </a:cubicBezTo>
                  <a:lnTo>
                    <a:pt x="1048" y="435"/>
                  </a:lnTo>
                  <a:cubicBezTo>
                    <a:pt x="1024" y="340"/>
                    <a:pt x="979" y="269"/>
                    <a:pt x="916" y="221"/>
                  </a:cubicBezTo>
                  <a:cubicBezTo>
                    <a:pt x="852" y="173"/>
                    <a:pt x="768" y="149"/>
                    <a:pt x="665" y="149"/>
                  </a:cubicBezTo>
                  <a:cubicBezTo>
                    <a:pt x="506" y="149"/>
                    <a:pt x="385" y="198"/>
                    <a:pt x="304" y="295"/>
                  </a:cubicBezTo>
                  <a:cubicBezTo>
                    <a:pt x="223" y="393"/>
                    <a:pt x="182" y="520"/>
                    <a:pt x="182" y="678"/>
                  </a:cubicBezTo>
                  <a:cubicBezTo>
                    <a:pt x="182" y="796"/>
                    <a:pt x="202" y="893"/>
                    <a:pt x="241" y="972"/>
                  </a:cubicBezTo>
                  <a:cubicBezTo>
                    <a:pt x="281" y="1050"/>
                    <a:pt x="339" y="1109"/>
                    <a:pt x="416" y="1149"/>
                  </a:cubicBezTo>
                  <a:cubicBezTo>
                    <a:pt x="494" y="1189"/>
                    <a:pt x="578" y="1209"/>
                    <a:pt x="669" y="1209"/>
                  </a:cubicBezTo>
                  <a:cubicBezTo>
                    <a:pt x="807" y="1209"/>
                    <a:pt x="936" y="1163"/>
                    <a:pt x="1056" y="1073"/>
                  </a:cubicBezTo>
                  <a:lnTo>
                    <a:pt x="1056" y="827"/>
                  </a:lnTo>
                  <a:lnTo>
                    <a:pt x="665" y="827"/>
                  </a:lnTo>
                  <a:lnTo>
                    <a:pt x="665" y="670"/>
                  </a:lnTo>
                  <a:lnTo>
                    <a:pt x="1225" y="670"/>
                  </a:lnTo>
                  <a:lnTo>
                    <a:pt x="1225" y="1159"/>
                  </a:lnTo>
                  <a:cubicBezTo>
                    <a:pt x="1059" y="1297"/>
                    <a:pt x="876" y="1366"/>
                    <a:pt x="678" y="1366"/>
                  </a:cubicBezTo>
                  <a:cubicBezTo>
                    <a:pt x="475" y="1366"/>
                    <a:pt x="311" y="1305"/>
                    <a:pt x="187" y="1181"/>
                  </a:cubicBezTo>
                  <a:cubicBezTo>
                    <a:pt x="63" y="1058"/>
                    <a:pt x="0" y="893"/>
                    <a:pt x="0" y="689"/>
                  </a:cubicBezTo>
                  <a:cubicBezTo>
                    <a:pt x="0" y="564"/>
                    <a:pt x="26" y="447"/>
                    <a:pt x="77" y="339"/>
                  </a:cubicBezTo>
                  <a:cubicBezTo>
                    <a:pt x="128" y="231"/>
                    <a:pt x="203" y="148"/>
                    <a:pt x="302" y="89"/>
                  </a:cubicBezTo>
                  <a:cubicBezTo>
                    <a:pt x="401" y="29"/>
                    <a:pt x="522" y="0"/>
                    <a:pt x="66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Freeform 8"/>
            <p:cNvSpPr>
              <a:spLocks noEditPoints="1"/>
            </p:cNvSpPr>
            <p:nvPr/>
          </p:nvSpPr>
          <p:spPr bwMode="auto">
            <a:xfrm>
              <a:off x="109898307" y="110867532"/>
              <a:ext cx="103131" cy="125136"/>
            </a:xfrm>
            <a:custGeom>
              <a:avLst/>
              <a:gdLst>
                <a:gd name="T0" fmla="*/ 0 w 1092"/>
                <a:gd name="T1" fmla="*/ 0 h 1325"/>
                <a:gd name="T2" fmla="*/ 456 w 1092"/>
                <a:gd name="T3" fmla="*/ 0 h 1325"/>
                <a:gd name="T4" fmla="*/ 662 w 1092"/>
                <a:gd name="T5" fmla="*/ 12 h 1325"/>
                <a:gd name="T6" fmla="*/ 828 w 1092"/>
                <a:gd name="T7" fmla="*/ 72 h 1325"/>
                <a:gd name="T8" fmla="*/ 966 w 1092"/>
                <a:gd name="T9" fmla="*/ 202 h 1325"/>
                <a:gd name="T10" fmla="*/ 1058 w 1092"/>
                <a:gd name="T11" fmla="*/ 393 h 1325"/>
                <a:gd name="T12" fmla="*/ 1092 w 1092"/>
                <a:gd name="T13" fmla="*/ 655 h 1325"/>
                <a:gd name="T14" fmla="*/ 953 w 1092"/>
                <a:gd name="T15" fmla="*/ 1136 h 1325"/>
                <a:gd name="T16" fmla="*/ 476 w 1092"/>
                <a:gd name="T17" fmla="*/ 1325 h 1325"/>
                <a:gd name="T18" fmla="*/ 0 w 1092"/>
                <a:gd name="T19" fmla="*/ 1325 h 1325"/>
                <a:gd name="T20" fmla="*/ 0 w 1092"/>
                <a:gd name="T21" fmla="*/ 0 h 1325"/>
                <a:gd name="T22" fmla="*/ 175 w 1092"/>
                <a:gd name="T23" fmla="*/ 157 h 1325"/>
                <a:gd name="T24" fmla="*/ 175 w 1092"/>
                <a:gd name="T25" fmla="*/ 1168 h 1325"/>
                <a:gd name="T26" fmla="*/ 458 w 1092"/>
                <a:gd name="T27" fmla="*/ 1168 h 1325"/>
                <a:gd name="T28" fmla="*/ 613 w 1092"/>
                <a:gd name="T29" fmla="*/ 1157 h 1325"/>
                <a:gd name="T30" fmla="*/ 750 w 1092"/>
                <a:gd name="T31" fmla="*/ 1098 h 1325"/>
                <a:gd name="T32" fmla="*/ 866 w 1092"/>
                <a:gd name="T33" fmla="*/ 941 h 1325"/>
                <a:gd name="T34" fmla="*/ 912 w 1092"/>
                <a:gd name="T35" fmla="*/ 651 h 1325"/>
                <a:gd name="T36" fmla="*/ 894 w 1092"/>
                <a:gd name="T37" fmla="*/ 466 h 1325"/>
                <a:gd name="T38" fmla="*/ 830 w 1092"/>
                <a:gd name="T39" fmla="*/ 308 h 1325"/>
                <a:gd name="T40" fmla="*/ 721 w 1092"/>
                <a:gd name="T41" fmla="*/ 205 h 1325"/>
                <a:gd name="T42" fmla="*/ 602 w 1092"/>
                <a:gd name="T43" fmla="*/ 164 h 1325"/>
                <a:gd name="T44" fmla="*/ 453 w 1092"/>
                <a:gd name="T45" fmla="*/ 157 h 1325"/>
                <a:gd name="T46" fmla="*/ 175 w 1092"/>
                <a:gd name="T47" fmla="*/ 157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92" h="1325">
                  <a:moveTo>
                    <a:pt x="0" y="0"/>
                  </a:moveTo>
                  <a:lnTo>
                    <a:pt x="456" y="0"/>
                  </a:lnTo>
                  <a:cubicBezTo>
                    <a:pt x="536" y="0"/>
                    <a:pt x="605" y="4"/>
                    <a:pt x="662" y="12"/>
                  </a:cubicBezTo>
                  <a:cubicBezTo>
                    <a:pt x="720" y="20"/>
                    <a:pt x="775" y="40"/>
                    <a:pt x="828" y="72"/>
                  </a:cubicBezTo>
                  <a:cubicBezTo>
                    <a:pt x="880" y="103"/>
                    <a:pt x="926" y="147"/>
                    <a:pt x="966" y="202"/>
                  </a:cubicBezTo>
                  <a:cubicBezTo>
                    <a:pt x="1005" y="258"/>
                    <a:pt x="1036" y="321"/>
                    <a:pt x="1058" y="393"/>
                  </a:cubicBezTo>
                  <a:cubicBezTo>
                    <a:pt x="1081" y="465"/>
                    <a:pt x="1092" y="553"/>
                    <a:pt x="1092" y="655"/>
                  </a:cubicBezTo>
                  <a:cubicBezTo>
                    <a:pt x="1092" y="850"/>
                    <a:pt x="1046" y="1011"/>
                    <a:pt x="953" y="1136"/>
                  </a:cubicBezTo>
                  <a:cubicBezTo>
                    <a:pt x="861" y="1262"/>
                    <a:pt x="702" y="1325"/>
                    <a:pt x="476" y="1325"/>
                  </a:cubicBezTo>
                  <a:lnTo>
                    <a:pt x="0" y="1325"/>
                  </a:lnTo>
                  <a:lnTo>
                    <a:pt x="0" y="0"/>
                  </a:lnTo>
                  <a:close/>
                  <a:moveTo>
                    <a:pt x="175" y="157"/>
                  </a:moveTo>
                  <a:lnTo>
                    <a:pt x="175" y="1168"/>
                  </a:lnTo>
                  <a:lnTo>
                    <a:pt x="458" y="1168"/>
                  </a:lnTo>
                  <a:cubicBezTo>
                    <a:pt x="516" y="1168"/>
                    <a:pt x="567" y="1164"/>
                    <a:pt x="613" y="1157"/>
                  </a:cubicBezTo>
                  <a:cubicBezTo>
                    <a:pt x="658" y="1149"/>
                    <a:pt x="704" y="1130"/>
                    <a:pt x="750" y="1098"/>
                  </a:cubicBezTo>
                  <a:cubicBezTo>
                    <a:pt x="797" y="1066"/>
                    <a:pt x="835" y="1014"/>
                    <a:pt x="866" y="941"/>
                  </a:cubicBezTo>
                  <a:cubicBezTo>
                    <a:pt x="897" y="868"/>
                    <a:pt x="912" y="771"/>
                    <a:pt x="912" y="651"/>
                  </a:cubicBezTo>
                  <a:cubicBezTo>
                    <a:pt x="912" y="585"/>
                    <a:pt x="906" y="523"/>
                    <a:pt x="894" y="466"/>
                  </a:cubicBezTo>
                  <a:cubicBezTo>
                    <a:pt x="883" y="408"/>
                    <a:pt x="861" y="356"/>
                    <a:pt x="830" y="308"/>
                  </a:cubicBezTo>
                  <a:cubicBezTo>
                    <a:pt x="798" y="261"/>
                    <a:pt x="762" y="227"/>
                    <a:pt x="721" y="205"/>
                  </a:cubicBezTo>
                  <a:cubicBezTo>
                    <a:pt x="680" y="183"/>
                    <a:pt x="640" y="169"/>
                    <a:pt x="602" y="164"/>
                  </a:cubicBezTo>
                  <a:cubicBezTo>
                    <a:pt x="563" y="159"/>
                    <a:pt x="513" y="157"/>
                    <a:pt x="453" y="157"/>
                  </a:cubicBezTo>
                  <a:lnTo>
                    <a:pt x="175" y="15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Rectangle 9"/>
            <p:cNvSpPr>
              <a:spLocks noChangeArrowheads="1"/>
            </p:cNvSpPr>
            <p:nvPr/>
          </p:nvSpPr>
          <p:spPr bwMode="auto">
            <a:xfrm>
              <a:off x="110017965" y="110867532"/>
              <a:ext cx="17283" cy="125136"/>
            </a:xfrm>
            <a:prstGeom prst="rect">
              <a:avLst/>
            </a:prstGeom>
            <a:grpFill/>
            <a:ln w="9525" algn="in">
              <a:noFill/>
              <a:miter lim="800000"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Rectangle 10"/>
            <p:cNvSpPr>
              <a:spLocks noChangeArrowheads="1"/>
            </p:cNvSpPr>
            <p:nvPr/>
          </p:nvSpPr>
          <p:spPr bwMode="auto">
            <a:xfrm>
              <a:off x="110187962" y="110867532"/>
              <a:ext cx="17283" cy="125136"/>
            </a:xfrm>
            <a:prstGeom prst="rect">
              <a:avLst/>
            </a:prstGeom>
            <a:grpFill/>
            <a:ln w="9525" algn="in">
              <a:noFill/>
              <a:miter lim="800000"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Freeform 11"/>
            <p:cNvSpPr>
              <a:spLocks/>
            </p:cNvSpPr>
            <p:nvPr/>
          </p:nvSpPr>
          <p:spPr bwMode="auto">
            <a:xfrm>
              <a:off x="110218656" y="110867532"/>
              <a:ext cx="99165" cy="125136"/>
            </a:xfrm>
            <a:custGeom>
              <a:avLst/>
              <a:gdLst>
                <a:gd name="T0" fmla="*/ 0 w 99165"/>
                <a:gd name="T1" fmla="*/ 0 h 125136"/>
                <a:gd name="T2" fmla="*/ 99165 w 99165"/>
                <a:gd name="T3" fmla="*/ 0 h 125136"/>
                <a:gd name="T4" fmla="*/ 99165 w 99165"/>
                <a:gd name="T5" fmla="*/ 14828 h 125136"/>
                <a:gd name="T6" fmla="*/ 57799 w 99165"/>
                <a:gd name="T7" fmla="*/ 14828 h 125136"/>
                <a:gd name="T8" fmla="*/ 57799 w 99165"/>
                <a:gd name="T9" fmla="*/ 125136 h 125136"/>
                <a:gd name="T10" fmla="*/ 41082 w 99165"/>
                <a:gd name="T11" fmla="*/ 125136 h 125136"/>
                <a:gd name="T12" fmla="*/ 41082 w 99165"/>
                <a:gd name="T13" fmla="*/ 14828 h 125136"/>
                <a:gd name="T14" fmla="*/ 0 w 99165"/>
                <a:gd name="T15" fmla="*/ 14828 h 125136"/>
                <a:gd name="T16" fmla="*/ 0 w 99165"/>
                <a:gd name="T17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165" h="125136">
                  <a:moveTo>
                    <a:pt x="0" y="0"/>
                  </a:moveTo>
                  <a:lnTo>
                    <a:pt x="99165" y="0"/>
                  </a:lnTo>
                  <a:lnTo>
                    <a:pt x="99165" y="14828"/>
                  </a:lnTo>
                  <a:lnTo>
                    <a:pt x="57799" y="14828"/>
                  </a:lnTo>
                  <a:lnTo>
                    <a:pt x="57799" y="125136"/>
                  </a:lnTo>
                  <a:lnTo>
                    <a:pt x="41082" y="125136"/>
                  </a:lnTo>
                  <a:lnTo>
                    <a:pt x="41082" y="14828"/>
                  </a:lnTo>
                  <a:lnTo>
                    <a:pt x="0" y="148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Freeform 12"/>
            <p:cNvSpPr>
              <a:spLocks noEditPoints="1"/>
            </p:cNvSpPr>
            <p:nvPr/>
          </p:nvSpPr>
          <p:spPr bwMode="auto">
            <a:xfrm>
              <a:off x="110313854" y="110867532"/>
              <a:ext cx="116542" cy="125136"/>
            </a:xfrm>
            <a:custGeom>
              <a:avLst/>
              <a:gdLst>
                <a:gd name="T0" fmla="*/ 507 w 1234"/>
                <a:gd name="T1" fmla="*/ 0 h 1325"/>
                <a:gd name="T2" fmla="*/ 695 w 1234"/>
                <a:gd name="T3" fmla="*/ 0 h 1325"/>
                <a:gd name="T4" fmla="*/ 1234 w 1234"/>
                <a:gd name="T5" fmla="*/ 1325 h 1325"/>
                <a:gd name="T6" fmla="*/ 1037 w 1234"/>
                <a:gd name="T7" fmla="*/ 1325 h 1325"/>
                <a:gd name="T8" fmla="*/ 882 w 1234"/>
                <a:gd name="T9" fmla="*/ 922 h 1325"/>
                <a:gd name="T10" fmla="*/ 331 w 1234"/>
                <a:gd name="T11" fmla="*/ 922 h 1325"/>
                <a:gd name="T12" fmla="*/ 185 w 1234"/>
                <a:gd name="T13" fmla="*/ 1325 h 1325"/>
                <a:gd name="T14" fmla="*/ 0 w 1234"/>
                <a:gd name="T15" fmla="*/ 1325 h 1325"/>
                <a:gd name="T16" fmla="*/ 507 w 1234"/>
                <a:gd name="T17" fmla="*/ 0 h 1325"/>
                <a:gd name="T18" fmla="*/ 596 w 1234"/>
                <a:gd name="T19" fmla="*/ 138 h 1325"/>
                <a:gd name="T20" fmla="*/ 528 w 1234"/>
                <a:gd name="T21" fmla="*/ 386 h 1325"/>
                <a:gd name="T22" fmla="*/ 380 w 1234"/>
                <a:gd name="T23" fmla="*/ 783 h 1325"/>
                <a:gd name="T24" fmla="*/ 829 w 1234"/>
                <a:gd name="T25" fmla="*/ 783 h 1325"/>
                <a:gd name="T26" fmla="*/ 646 w 1234"/>
                <a:gd name="T27" fmla="*/ 294 h 1325"/>
                <a:gd name="T28" fmla="*/ 600 w 1234"/>
                <a:gd name="T29" fmla="*/ 138 h 1325"/>
                <a:gd name="T30" fmla="*/ 596 w 1234"/>
                <a:gd name="T31" fmla="*/ 138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34" h="1325">
                  <a:moveTo>
                    <a:pt x="507" y="0"/>
                  </a:moveTo>
                  <a:lnTo>
                    <a:pt x="695" y="0"/>
                  </a:lnTo>
                  <a:lnTo>
                    <a:pt x="1234" y="1325"/>
                  </a:lnTo>
                  <a:lnTo>
                    <a:pt x="1037" y="1325"/>
                  </a:lnTo>
                  <a:lnTo>
                    <a:pt x="882" y="922"/>
                  </a:lnTo>
                  <a:lnTo>
                    <a:pt x="331" y="922"/>
                  </a:lnTo>
                  <a:lnTo>
                    <a:pt x="185" y="1325"/>
                  </a:lnTo>
                  <a:lnTo>
                    <a:pt x="0" y="1325"/>
                  </a:lnTo>
                  <a:lnTo>
                    <a:pt x="507" y="0"/>
                  </a:lnTo>
                  <a:close/>
                  <a:moveTo>
                    <a:pt x="596" y="138"/>
                  </a:moveTo>
                  <a:cubicBezTo>
                    <a:pt x="579" y="227"/>
                    <a:pt x="556" y="310"/>
                    <a:pt x="528" y="386"/>
                  </a:cubicBezTo>
                  <a:lnTo>
                    <a:pt x="380" y="783"/>
                  </a:lnTo>
                  <a:lnTo>
                    <a:pt x="829" y="783"/>
                  </a:lnTo>
                  <a:cubicBezTo>
                    <a:pt x="721" y="496"/>
                    <a:pt x="660" y="333"/>
                    <a:pt x="646" y="294"/>
                  </a:cubicBezTo>
                  <a:cubicBezTo>
                    <a:pt x="632" y="255"/>
                    <a:pt x="617" y="203"/>
                    <a:pt x="600" y="138"/>
                  </a:cubicBezTo>
                  <a:lnTo>
                    <a:pt x="596" y="13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Freeform 13"/>
            <p:cNvSpPr>
              <a:spLocks/>
            </p:cNvSpPr>
            <p:nvPr/>
          </p:nvSpPr>
          <p:spPr bwMode="auto">
            <a:xfrm>
              <a:off x="110435874" y="110867532"/>
              <a:ext cx="77915" cy="125136"/>
            </a:xfrm>
            <a:custGeom>
              <a:avLst/>
              <a:gdLst>
                <a:gd name="T0" fmla="*/ 0 w 77915"/>
                <a:gd name="T1" fmla="*/ 0 h 125136"/>
                <a:gd name="T2" fmla="*/ 16527 w 77915"/>
                <a:gd name="T3" fmla="*/ 0 h 125136"/>
                <a:gd name="T4" fmla="*/ 16527 w 77915"/>
                <a:gd name="T5" fmla="*/ 110309 h 125136"/>
                <a:gd name="T6" fmla="*/ 77915 w 77915"/>
                <a:gd name="T7" fmla="*/ 110309 h 125136"/>
                <a:gd name="T8" fmla="*/ 77915 w 77915"/>
                <a:gd name="T9" fmla="*/ 125136 h 125136"/>
                <a:gd name="T10" fmla="*/ 0 w 77915"/>
                <a:gd name="T11" fmla="*/ 125136 h 125136"/>
                <a:gd name="T12" fmla="*/ 0 w 77915"/>
                <a:gd name="T13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915" h="125136">
                  <a:moveTo>
                    <a:pt x="0" y="0"/>
                  </a:moveTo>
                  <a:lnTo>
                    <a:pt x="16527" y="0"/>
                  </a:lnTo>
                  <a:lnTo>
                    <a:pt x="16527" y="110309"/>
                  </a:lnTo>
                  <a:lnTo>
                    <a:pt x="77915" y="110309"/>
                  </a:lnTo>
                  <a:lnTo>
                    <a:pt x="77915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Freeform 14"/>
            <p:cNvSpPr>
              <a:spLocks noEditPoints="1"/>
            </p:cNvSpPr>
            <p:nvPr/>
          </p:nvSpPr>
          <p:spPr bwMode="auto">
            <a:xfrm>
              <a:off x="110374486" y="111077667"/>
              <a:ext cx="119659" cy="129008"/>
            </a:xfrm>
            <a:custGeom>
              <a:avLst/>
              <a:gdLst>
                <a:gd name="T0" fmla="*/ 635 w 1267"/>
                <a:gd name="T1" fmla="*/ 0 h 1366"/>
                <a:gd name="T2" fmla="*/ 1090 w 1267"/>
                <a:gd name="T3" fmla="*/ 188 h 1366"/>
                <a:gd name="T4" fmla="*/ 1267 w 1267"/>
                <a:gd name="T5" fmla="*/ 685 h 1366"/>
                <a:gd name="T6" fmla="*/ 1089 w 1267"/>
                <a:gd name="T7" fmla="*/ 1179 h 1366"/>
                <a:gd name="T8" fmla="*/ 635 w 1267"/>
                <a:gd name="T9" fmla="*/ 1366 h 1366"/>
                <a:gd name="T10" fmla="*/ 174 w 1267"/>
                <a:gd name="T11" fmla="*/ 1173 h 1366"/>
                <a:gd name="T12" fmla="*/ 0 w 1267"/>
                <a:gd name="T13" fmla="*/ 699 h 1366"/>
                <a:gd name="T14" fmla="*/ 177 w 1267"/>
                <a:gd name="T15" fmla="*/ 187 h 1366"/>
                <a:gd name="T16" fmla="*/ 635 w 1267"/>
                <a:gd name="T17" fmla="*/ 0 h 1366"/>
                <a:gd name="T18" fmla="*/ 637 w 1267"/>
                <a:gd name="T19" fmla="*/ 149 h 1366"/>
                <a:gd name="T20" fmla="*/ 310 w 1267"/>
                <a:gd name="T21" fmla="*/ 286 h 1366"/>
                <a:gd name="T22" fmla="*/ 182 w 1267"/>
                <a:gd name="T23" fmla="*/ 703 h 1366"/>
                <a:gd name="T24" fmla="*/ 307 w 1267"/>
                <a:gd name="T25" fmla="*/ 1075 h 1366"/>
                <a:gd name="T26" fmla="*/ 633 w 1267"/>
                <a:gd name="T27" fmla="*/ 1217 h 1366"/>
                <a:gd name="T28" fmla="*/ 959 w 1267"/>
                <a:gd name="T29" fmla="*/ 1076 h 1366"/>
                <a:gd name="T30" fmla="*/ 1085 w 1267"/>
                <a:gd name="T31" fmla="*/ 685 h 1366"/>
                <a:gd name="T32" fmla="*/ 958 w 1267"/>
                <a:gd name="T33" fmla="*/ 288 h 1366"/>
                <a:gd name="T34" fmla="*/ 637 w 1267"/>
                <a:gd name="T35" fmla="*/ 149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67" h="1366">
                  <a:moveTo>
                    <a:pt x="635" y="0"/>
                  </a:moveTo>
                  <a:cubicBezTo>
                    <a:pt x="820" y="0"/>
                    <a:pt x="972" y="63"/>
                    <a:pt x="1090" y="188"/>
                  </a:cubicBezTo>
                  <a:cubicBezTo>
                    <a:pt x="1208" y="314"/>
                    <a:pt x="1267" y="479"/>
                    <a:pt x="1267" y="685"/>
                  </a:cubicBezTo>
                  <a:cubicBezTo>
                    <a:pt x="1267" y="890"/>
                    <a:pt x="1208" y="1055"/>
                    <a:pt x="1089" y="1179"/>
                  </a:cubicBezTo>
                  <a:cubicBezTo>
                    <a:pt x="970" y="1304"/>
                    <a:pt x="819" y="1366"/>
                    <a:pt x="635" y="1366"/>
                  </a:cubicBezTo>
                  <a:cubicBezTo>
                    <a:pt x="444" y="1366"/>
                    <a:pt x="291" y="1302"/>
                    <a:pt x="174" y="1173"/>
                  </a:cubicBezTo>
                  <a:cubicBezTo>
                    <a:pt x="58" y="1043"/>
                    <a:pt x="0" y="886"/>
                    <a:pt x="0" y="699"/>
                  </a:cubicBezTo>
                  <a:cubicBezTo>
                    <a:pt x="0" y="482"/>
                    <a:pt x="59" y="312"/>
                    <a:pt x="177" y="187"/>
                  </a:cubicBezTo>
                  <a:cubicBezTo>
                    <a:pt x="294" y="62"/>
                    <a:pt x="447" y="0"/>
                    <a:pt x="635" y="0"/>
                  </a:cubicBezTo>
                  <a:close/>
                  <a:moveTo>
                    <a:pt x="637" y="149"/>
                  </a:moveTo>
                  <a:cubicBezTo>
                    <a:pt x="504" y="149"/>
                    <a:pt x="395" y="195"/>
                    <a:pt x="310" y="286"/>
                  </a:cubicBezTo>
                  <a:cubicBezTo>
                    <a:pt x="224" y="376"/>
                    <a:pt x="182" y="515"/>
                    <a:pt x="182" y="703"/>
                  </a:cubicBezTo>
                  <a:cubicBezTo>
                    <a:pt x="182" y="856"/>
                    <a:pt x="223" y="980"/>
                    <a:pt x="307" y="1075"/>
                  </a:cubicBezTo>
                  <a:cubicBezTo>
                    <a:pt x="391" y="1169"/>
                    <a:pt x="499" y="1217"/>
                    <a:pt x="633" y="1217"/>
                  </a:cubicBezTo>
                  <a:cubicBezTo>
                    <a:pt x="767" y="1217"/>
                    <a:pt x="876" y="1170"/>
                    <a:pt x="959" y="1076"/>
                  </a:cubicBezTo>
                  <a:cubicBezTo>
                    <a:pt x="1043" y="982"/>
                    <a:pt x="1085" y="852"/>
                    <a:pt x="1085" y="685"/>
                  </a:cubicBezTo>
                  <a:cubicBezTo>
                    <a:pt x="1085" y="513"/>
                    <a:pt x="1043" y="381"/>
                    <a:pt x="958" y="288"/>
                  </a:cubicBezTo>
                  <a:cubicBezTo>
                    <a:pt x="872" y="196"/>
                    <a:pt x="765" y="149"/>
                    <a:pt x="637" y="14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Freeform 15"/>
            <p:cNvSpPr>
              <a:spLocks/>
            </p:cNvSpPr>
            <p:nvPr/>
          </p:nvSpPr>
          <p:spPr bwMode="auto">
            <a:xfrm>
              <a:off x="109898307" y="111080028"/>
              <a:ext cx="98409" cy="125136"/>
            </a:xfrm>
            <a:custGeom>
              <a:avLst/>
              <a:gdLst>
                <a:gd name="T0" fmla="*/ 0 w 98409"/>
                <a:gd name="T1" fmla="*/ 0 h 125136"/>
                <a:gd name="T2" fmla="*/ 16905 w 98409"/>
                <a:gd name="T3" fmla="*/ 0 h 125136"/>
                <a:gd name="T4" fmla="*/ 82259 w 98409"/>
                <a:gd name="T5" fmla="*/ 98220 h 125136"/>
                <a:gd name="T6" fmla="*/ 82637 w 98409"/>
                <a:gd name="T7" fmla="*/ 98220 h 125136"/>
                <a:gd name="T8" fmla="*/ 82637 w 98409"/>
                <a:gd name="T9" fmla="*/ 0 h 125136"/>
                <a:gd name="T10" fmla="*/ 98409 w 98409"/>
                <a:gd name="T11" fmla="*/ 0 h 125136"/>
                <a:gd name="T12" fmla="*/ 98409 w 98409"/>
                <a:gd name="T13" fmla="*/ 125136 h 125136"/>
                <a:gd name="T14" fmla="*/ 81409 w 98409"/>
                <a:gd name="T15" fmla="*/ 125136 h 125136"/>
                <a:gd name="T16" fmla="*/ 16055 w 98409"/>
                <a:gd name="T17" fmla="*/ 26916 h 125136"/>
                <a:gd name="T18" fmla="*/ 15772 w 98409"/>
                <a:gd name="T19" fmla="*/ 26916 h 125136"/>
                <a:gd name="T20" fmla="*/ 15772 w 98409"/>
                <a:gd name="T21" fmla="*/ 125136 h 125136"/>
                <a:gd name="T22" fmla="*/ 0 w 98409"/>
                <a:gd name="T23" fmla="*/ 125136 h 125136"/>
                <a:gd name="T24" fmla="*/ 0 w 98409"/>
                <a:gd name="T25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409" h="125136">
                  <a:moveTo>
                    <a:pt x="0" y="0"/>
                  </a:moveTo>
                  <a:lnTo>
                    <a:pt x="16905" y="0"/>
                  </a:lnTo>
                  <a:lnTo>
                    <a:pt x="82259" y="98220"/>
                  </a:lnTo>
                  <a:lnTo>
                    <a:pt x="82637" y="98220"/>
                  </a:lnTo>
                  <a:lnTo>
                    <a:pt x="82637" y="0"/>
                  </a:lnTo>
                  <a:lnTo>
                    <a:pt x="98409" y="0"/>
                  </a:lnTo>
                  <a:lnTo>
                    <a:pt x="98409" y="125136"/>
                  </a:lnTo>
                  <a:lnTo>
                    <a:pt x="81409" y="125136"/>
                  </a:lnTo>
                  <a:lnTo>
                    <a:pt x="16055" y="26916"/>
                  </a:lnTo>
                  <a:lnTo>
                    <a:pt x="15772" y="26916"/>
                  </a:lnTo>
                  <a:lnTo>
                    <a:pt x="15772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Freeform 16"/>
            <p:cNvSpPr>
              <a:spLocks/>
            </p:cNvSpPr>
            <p:nvPr/>
          </p:nvSpPr>
          <p:spPr bwMode="auto">
            <a:xfrm>
              <a:off x="110016360" y="111080028"/>
              <a:ext cx="92931" cy="125136"/>
            </a:xfrm>
            <a:custGeom>
              <a:avLst/>
              <a:gdLst>
                <a:gd name="T0" fmla="*/ 0 w 92931"/>
                <a:gd name="T1" fmla="*/ 0 h 125136"/>
                <a:gd name="T2" fmla="*/ 90004 w 92931"/>
                <a:gd name="T3" fmla="*/ 0 h 125136"/>
                <a:gd name="T4" fmla="*/ 90004 w 92931"/>
                <a:gd name="T5" fmla="*/ 14827 h 125136"/>
                <a:gd name="T6" fmla="*/ 16527 w 92931"/>
                <a:gd name="T7" fmla="*/ 14827 h 125136"/>
                <a:gd name="T8" fmla="*/ 16527 w 92931"/>
                <a:gd name="T9" fmla="*/ 53076 h 125136"/>
                <a:gd name="T10" fmla="*/ 85282 w 92931"/>
                <a:gd name="T11" fmla="*/ 53076 h 125136"/>
                <a:gd name="T12" fmla="*/ 85282 w 92931"/>
                <a:gd name="T13" fmla="*/ 67904 h 125136"/>
                <a:gd name="T14" fmla="*/ 16527 w 92931"/>
                <a:gd name="T15" fmla="*/ 67904 h 125136"/>
                <a:gd name="T16" fmla="*/ 16527 w 92931"/>
                <a:gd name="T17" fmla="*/ 110309 h 125136"/>
                <a:gd name="T18" fmla="*/ 92931 w 92931"/>
                <a:gd name="T19" fmla="*/ 110309 h 125136"/>
                <a:gd name="T20" fmla="*/ 92931 w 92931"/>
                <a:gd name="T21" fmla="*/ 125136 h 125136"/>
                <a:gd name="T22" fmla="*/ 0 w 92931"/>
                <a:gd name="T23" fmla="*/ 125136 h 125136"/>
                <a:gd name="T24" fmla="*/ 0 w 92931"/>
                <a:gd name="T25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931" h="125136">
                  <a:moveTo>
                    <a:pt x="0" y="0"/>
                  </a:moveTo>
                  <a:lnTo>
                    <a:pt x="90004" y="0"/>
                  </a:lnTo>
                  <a:lnTo>
                    <a:pt x="90004" y="14827"/>
                  </a:lnTo>
                  <a:lnTo>
                    <a:pt x="16527" y="14827"/>
                  </a:lnTo>
                  <a:lnTo>
                    <a:pt x="16527" y="53076"/>
                  </a:lnTo>
                  <a:lnTo>
                    <a:pt x="85282" y="53076"/>
                  </a:lnTo>
                  <a:lnTo>
                    <a:pt x="85282" y="67904"/>
                  </a:lnTo>
                  <a:lnTo>
                    <a:pt x="16527" y="67904"/>
                  </a:lnTo>
                  <a:lnTo>
                    <a:pt x="16527" y="110309"/>
                  </a:lnTo>
                  <a:lnTo>
                    <a:pt x="92931" y="110309"/>
                  </a:lnTo>
                  <a:lnTo>
                    <a:pt x="92931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Freeform 17"/>
            <p:cNvSpPr>
              <a:spLocks/>
            </p:cNvSpPr>
            <p:nvPr/>
          </p:nvSpPr>
          <p:spPr bwMode="auto">
            <a:xfrm>
              <a:off x="110114769" y="111080028"/>
              <a:ext cx="258112" cy="125136"/>
            </a:xfrm>
            <a:custGeom>
              <a:avLst/>
              <a:gdLst>
                <a:gd name="T0" fmla="*/ 0 w 2733"/>
                <a:gd name="T1" fmla="*/ 0 h 1325"/>
                <a:gd name="T2" fmla="*/ 1031 w 2733"/>
                <a:gd name="T3" fmla="*/ 0 h 1325"/>
                <a:gd name="T4" fmla="*/ 1048 w 2733"/>
                <a:gd name="T5" fmla="*/ 0 h 1325"/>
                <a:gd name="T6" fmla="*/ 1210 w 2733"/>
                <a:gd name="T7" fmla="*/ 0 h 1325"/>
                <a:gd name="T8" fmla="*/ 1414 w 2733"/>
                <a:gd name="T9" fmla="*/ 869 h 1325"/>
                <a:gd name="T10" fmla="*/ 1465 w 2733"/>
                <a:gd name="T11" fmla="*/ 1121 h 1325"/>
                <a:gd name="T12" fmla="*/ 1467 w 2733"/>
                <a:gd name="T13" fmla="*/ 1140 h 1325"/>
                <a:gd name="T14" fmla="*/ 1471 w 2733"/>
                <a:gd name="T15" fmla="*/ 1140 h 1325"/>
                <a:gd name="T16" fmla="*/ 1528 w 2733"/>
                <a:gd name="T17" fmla="*/ 894 h 1325"/>
                <a:gd name="T18" fmla="*/ 1779 w 2733"/>
                <a:gd name="T19" fmla="*/ 0 h 1325"/>
                <a:gd name="T20" fmla="*/ 1992 w 2733"/>
                <a:gd name="T21" fmla="*/ 0 h 1325"/>
                <a:gd name="T22" fmla="*/ 2180 w 2733"/>
                <a:gd name="T23" fmla="*/ 670 h 1325"/>
                <a:gd name="T24" fmla="*/ 2282 w 2733"/>
                <a:gd name="T25" fmla="*/ 1140 h 1325"/>
                <a:gd name="T26" fmla="*/ 2286 w 2733"/>
                <a:gd name="T27" fmla="*/ 1140 h 1325"/>
                <a:gd name="T28" fmla="*/ 2349 w 2733"/>
                <a:gd name="T29" fmla="*/ 851 h 1325"/>
                <a:gd name="T30" fmla="*/ 2557 w 2733"/>
                <a:gd name="T31" fmla="*/ 0 h 1325"/>
                <a:gd name="T32" fmla="*/ 2733 w 2733"/>
                <a:gd name="T33" fmla="*/ 0 h 1325"/>
                <a:gd name="T34" fmla="*/ 2369 w 2733"/>
                <a:gd name="T35" fmla="*/ 1325 h 1325"/>
                <a:gd name="T36" fmla="*/ 2201 w 2733"/>
                <a:gd name="T37" fmla="*/ 1325 h 1325"/>
                <a:gd name="T38" fmla="*/ 1912 w 2733"/>
                <a:gd name="T39" fmla="*/ 281 h 1325"/>
                <a:gd name="T40" fmla="*/ 1883 w 2733"/>
                <a:gd name="T41" fmla="*/ 159 h 1325"/>
                <a:gd name="T42" fmla="*/ 1880 w 2733"/>
                <a:gd name="T43" fmla="*/ 159 h 1325"/>
                <a:gd name="T44" fmla="*/ 1843 w 2733"/>
                <a:gd name="T45" fmla="*/ 316 h 1325"/>
                <a:gd name="T46" fmla="*/ 1561 w 2733"/>
                <a:gd name="T47" fmla="*/ 1325 h 1325"/>
                <a:gd name="T48" fmla="*/ 1384 w 2733"/>
                <a:gd name="T49" fmla="*/ 1325 h 1325"/>
                <a:gd name="T50" fmla="*/ 1048 w 2733"/>
                <a:gd name="T51" fmla="*/ 63 h 1325"/>
                <a:gd name="T52" fmla="*/ 1048 w 2733"/>
                <a:gd name="T53" fmla="*/ 157 h 1325"/>
                <a:gd name="T54" fmla="*/ 610 w 2733"/>
                <a:gd name="T55" fmla="*/ 157 h 1325"/>
                <a:gd name="T56" fmla="*/ 610 w 2733"/>
                <a:gd name="T57" fmla="*/ 1325 h 1325"/>
                <a:gd name="T58" fmla="*/ 434 w 2733"/>
                <a:gd name="T59" fmla="*/ 1325 h 1325"/>
                <a:gd name="T60" fmla="*/ 434 w 2733"/>
                <a:gd name="T61" fmla="*/ 157 h 1325"/>
                <a:gd name="T62" fmla="*/ 0 w 2733"/>
                <a:gd name="T63" fmla="*/ 157 h 1325"/>
                <a:gd name="T64" fmla="*/ 0 w 2733"/>
                <a:gd name="T65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3" h="1325">
                  <a:moveTo>
                    <a:pt x="0" y="0"/>
                  </a:moveTo>
                  <a:lnTo>
                    <a:pt x="1031" y="0"/>
                  </a:lnTo>
                  <a:lnTo>
                    <a:pt x="1048" y="0"/>
                  </a:lnTo>
                  <a:lnTo>
                    <a:pt x="1210" y="0"/>
                  </a:lnTo>
                  <a:lnTo>
                    <a:pt x="1414" y="869"/>
                  </a:lnTo>
                  <a:cubicBezTo>
                    <a:pt x="1441" y="983"/>
                    <a:pt x="1458" y="1067"/>
                    <a:pt x="1465" y="1121"/>
                  </a:cubicBezTo>
                  <a:cubicBezTo>
                    <a:pt x="1467" y="1131"/>
                    <a:pt x="1467" y="1138"/>
                    <a:pt x="1467" y="1140"/>
                  </a:cubicBezTo>
                  <a:lnTo>
                    <a:pt x="1471" y="1140"/>
                  </a:lnTo>
                  <a:cubicBezTo>
                    <a:pt x="1495" y="1025"/>
                    <a:pt x="1514" y="943"/>
                    <a:pt x="1528" y="894"/>
                  </a:cubicBezTo>
                  <a:lnTo>
                    <a:pt x="1779" y="0"/>
                  </a:lnTo>
                  <a:lnTo>
                    <a:pt x="1992" y="0"/>
                  </a:lnTo>
                  <a:lnTo>
                    <a:pt x="2180" y="670"/>
                  </a:lnTo>
                  <a:cubicBezTo>
                    <a:pt x="2227" y="836"/>
                    <a:pt x="2261" y="993"/>
                    <a:pt x="2282" y="1140"/>
                  </a:cubicBezTo>
                  <a:lnTo>
                    <a:pt x="2286" y="1140"/>
                  </a:lnTo>
                  <a:cubicBezTo>
                    <a:pt x="2298" y="1068"/>
                    <a:pt x="2319" y="972"/>
                    <a:pt x="2349" y="851"/>
                  </a:cubicBezTo>
                  <a:lnTo>
                    <a:pt x="2557" y="0"/>
                  </a:lnTo>
                  <a:lnTo>
                    <a:pt x="2733" y="0"/>
                  </a:lnTo>
                  <a:lnTo>
                    <a:pt x="2369" y="1325"/>
                  </a:lnTo>
                  <a:lnTo>
                    <a:pt x="2201" y="1325"/>
                  </a:lnTo>
                  <a:lnTo>
                    <a:pt x="1912" y="281"/>
                  </a:lnTo>
                  <a:cubicBezTo>
                    <a:pt x="1897" y="227"/>
                    <a:pt x="1887" y="187"/>
                    <a:pt x="1883" y="159"/>
                  </a:cubicBezTo>
                  <a:lnTo>
                    <a:pt x="1880" y="159"/>
                  </a:lnTo>
                  <a:lnTo>
                    <a:pt x="1843" y="316"/>
                  </a:lnTo>
                  <a:lnTo>
                    <a:pt x="1561" y="1325"/>
                  </a:lnTo>
                  <a:lnTo>
                    <a:pt x="1384" y="1325"/>
                  </a:lnTo>
                  <a:lnTo>
                    <a:pt x="1048" y="63"/>
                  </a:lnTo>
                  <a:lnTo>
                    <a:pt x="1048" y="157"/>
                  </a:lnTo>
                  <a:lnTo>
                    <a:pt x="610" y="157"/>
                  </a:lnTo>
                  <a:lnTo>
                    <a:pt x="610" y="1325"/>
                  </a:lnTo>
                  <a:lnTo>
                    <a:pt x="434" y="1325"/>
                  </a:lnTo>
                  <a:lnTo>
                    <a:pt x="434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Freeform 18"/>
            <p:cNvSpPr>
              <a:spLocks noEditPoints="1"/>
            </p:cNvSpPr>
            <p:nvPr/>
          </p:nvSpPr>
          <p:spPr bwMode="auto">
            <a:xfrm>
              <a:off x="110507461" y="111080028"/>
              <a:ext cx="110215" cy="125136"/>
            </a:xfrm>
            <a:custGeom>
              <a:avLst/>
              <a:gdLst>
                <a:gd name="T0" fmla="*/ 0 w 1167"/>
                <a:gd name="T1" fmla="*/ 0 h 1325"/>
                <a:gd name="T2" fmla="*/ 587 w 1167"/>
                <a:gd name="T3" fmla="*/ 0 h 1325"/>
                <a:gd name="T4" fmla="*/ 788 w 1167"/>
                <a:gd name="T5" fmla="*/ 15 h 1325"/>
                <a:gd name="T6" fmla="*/ 931 w 1167"/>
                <a:gd name="T7" fmla="*/ 80 h 1325"/>
                <a:gd name="T8" fmla="*/ 1025 w 1167"/>
                <a:gd name="T9" fmla="*/ 204 h 1325"/>
                <a:gd name="T10" fmla="*/ 1058 w 1167"/>
                <a:gd name="T11" fmla="*/ 362 h 1325"/>
                <a:gd name="T12" fmla="*/ 963 w 1167"/>
                <a:gd name="T13" fmla="*/ 604 h 1325"/>
                <a:gd name="T14" fmla="*/ 687 w 1167"/>
                <a:gd name="T15" fmla="*/ 719 h 1325"/>
                <a:gd name="T16" fmla="*/ 687 w 1167"/>
                <a:gd name="T17" fmla="*/ 723 h 1325"/>
                <a:gd name="T18" fmla="*/ 936 w 1167"/>
                <a:gd name="T19" fmla="*/ 964 h 1325"/>
                <a:gd name="T20" fmla="*/ 1167 w 1167"/>
                <a:gd name="T21" fmla="*/ 1325 h 1325"/>
                <a:gd name="T22" fmla="*/ 947 w 1167"/>
                <a:gd name="T23" fmla="*/ 1325 h 1325"/>
                <a:gd name="T24" fmla="*/ 701 w 1167"/>
                <a:gd name="T25" fmla="*/ 941 h 1325"/>
                <a:gd name="T26" fmla="*/ 601 w 1167"/>
                <a:gd name="T27" fmla="*/ 818 h 1325"/>
                <a:gd name="T28" fmla="*/ 501 w 1167"/>
                <a:gd name="T29" fmla="*/ 754 h 1325"/>
                <a:gd name="T30" fmla="*/ 378 w 1167"/>
                <a:gd name="T31" fmla="*/ 740 h 1325"/>
                <a:gd name="T32" fmla="*/ 176 w 1167"/>
                <a:gd name="T33" fmla="*/ 740 h 1325"/>
                <a:gd name="T34" fmla="*/ 176 w 1167"/>
                <a:gd name="T35" fmla="*/ 1325 h 1325"/>
                <a:gd name="T36" fmla="*/ 0 w 1167"/>
                <a:gd name="T37" fmla="*/ 1325 h 1325"/>
                <a:gd name="T38" fmla="*/ 0 w 1167"/>
                <a:gd name="T39" fmla="*/ 0 h 1325"/>
                <a:gd name="T40" fmla="*/ 176 w 1167"/>
                <a:gd name="T41" fmla="*/ 145 h 1325"/>
                <a:gd name="T42" fmla="*/ 176 w 1167"/>
                <a:gd name="T43" fmla="*/ 583 h 1325"/>
                <a:gd name="T44" fmla="*/ 551 w 1167"/>
                <a:gd name="T45" fmla="*/ 583 h 1325"/>
                <a:gd name="T46" fmla="*/ 731 w 1167"/>
                <a:gd name="T47" fmla="*/ 563 h 1325"/>
                <a:gd name="T48" fmla="*/ 838 w 1167"/>
                <a:gd name="T49" fmla="*/ 488 h 1325"/>
                <a:gd name="T50" fmla="*/ 877 w 1167"/>
                <a:gd name="T51" fmla="*/ 362 h 1325"/>
                <a:gd name="T52" fmla="*/ 811 w 1167"/>
                <a:gd name="T53" fmla="*/ 209 h 1325"/>
                <a:gd name="T54" fmla="*/ 594 w 1167"/>
                <a:gd name="T55" fmla="*/ 145 h 1325"/>
                <a:gd name="T56" fmla="*/ 176 w 1167"/>
                <a:gd name="T57" fmla="*/ 145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67" h="1325">
                  <a:moveTo>
                    <a:pt x="0" y="0"/>
                  </a:moveTo>
                  <a:lnTo>
                    <a:pt x="587" y="0"/>
                  </a:lnTo>
                  <a:cubicBezTo>
                    <a:pt x="667" y="0"/>
                    <a:pt x="734" y="5"/>
                    <a:pt x="788" y="15"/>
                  </a:cubicBezTo>
                  <a:cubicBezTo>
                    <a:pt x="842" y="25"/>
                    <a:pt x="890" y="47"/>
                    <a:pt x="931" y="80"/>
                  </a:cubicBezTo>
                  <a:cubicBezTo>
                    <a:pt x="971" y="113"/>
                    <a:pt x="1003" y="154"/>
                    <a:pt x="1025" y="204"/>
                  </a:cubicBezTo>
                  <a:cubicBezTo>
                    <a:pt x="1047" y="254"/>
                    <a:pt x="1058" y="307"/>
                    <a:pt x="1058" y="362"/>
                  </a:cubicBezTo>
                  <a:cubicBezTo>
                    <a:pt x="1058" y="462"/>
                    <a:pt x="1026" y="543"/>
                    <a:pt x="963" y="604"/>
                  </a:cubicBezTo>
                  <a:cubicBezTo>
                    <a:pt x="900" y="664"/>
                    <a:pt x="808" y="703"/>
                    <a:pt x="687" y="719"/>
                  </a:cubicBezTo>
                  <a:lnTo>
                    <a:pt x="687" y="723"/>
                  </a:lnTo>
                  <a:cubicBezTo>
                    <a:pt x="775" y="762"/>
                    <a:pt x="858" y="842"/>
                    <a:pt x="936" y="964"/>
                  </a:cubicBezTo>
                  <a:lnTo>
                    <a:pt x="1167" y="1325"/>
                  </a:lnTo>
                  <a:lnTo>
                    <a:pt x="947" y="1325"/>
                  </a:lnTo>
                  <a:cubicBezTo>
                    <a:pt x="815" y="1116"/>
                    <a:pt x="733" y="988"/>
                    <a:pt x="701" y="941"/>
                  </a:cubicBezTo>
                  <a:cubicBezTo>
                    <a:pt x="669" y="893"/>
                    <a:pt x="636" y="852"/>
                    <a:pt x="601" y="818"/>
                  </a:cubicBezTo>
                  <a:cubicBezTo>
                    <a:pt x="565" y="784"/>
                    <a:pt x="532" y="763"/>
                    <a:pt x="501" y="754"/>
                  </a:cubicBezTo>
                  <a:cubicBezTo>
                    <a:pt x="470" y="745"/>
                    <a:pt x="429" y="740"/>
                    <a:pt x="378" y="740"/>
                  </a:cubicBezTo>
                  <a:lnTo>
                    <a:pt x="176" y="740"/>
                  </a:lnTo>
                  <a:lnTo>
                    <a:pt x="176" y="1325"/>
                  </a:lnTo>
                  <a:lnTo>
                    <a:pt x="0" y="1325"/>
                  </a:lnTo>
                  <a:lnTo>
                    <a:pt x="0" y="0"/>
                  </a:lnTo>
                  <a:close/>
                  <a:moveTo>
                    <a:pt x="176" y="145"/>
                  </a:moveTo>
                  <a:lnTo>
                    <a:pt x="176" y="583"/>
                  </a:lnTo>
                  <a:lnTo>
                    <a:pt x="551" y="583"/>
                  </a:lnTo>
                  <a:cubicBezTo>
                    <a:pt x="627" y="583"/>
                    <a:pt x="687" y="576"/>
                    <a:pt x="731" y="563"/>
                  </a:cubicBezTo>
                  <a:cubicBezTo>
                    <a:pt x="776" y="550"/>
                    <a:pt x="811" y="525"/>
                    <a:pt x="838" y="488"/>
                  </a:cubicBezTo>
                  <a:cubicBezTo>
                    <a:pt x="864" y="451"/>
                    <a:pt x="877" y="409"/>
                    <a:pt x="877" y="362"/>
                  </a:cubicBezTo>
                  <a:cubicBezTo>
                    <a:pt x="877" y="302"/>
                    <a:pt x="855" y="251"/>
                    <a:pt x="811" y="209"/>
                  </a:cubicBezTo>
                  <a:cubicBezTo>
                    <a:pt x="767" y="166"/>
                    <a:pt x="695" y="145"/>
                    <a:pt x="594" y="145"/>
                  </a:cubicBezTo>
                  <a:lnTo>
                    <a:pt x="176" y="14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Freeform 19"/>
            <p:cNvSpPr>
              <a:spLocks/>
            </p:cNvSpPr>
            <p:nvPr/>
          </p:nvSpPr>
          <p:spPr bwMode="auto">
            <a:xfrm>
              <a:off x="110624004" y="111080028"/>
              <a:ext cx="103886" cy="125136"/>
            </a:xfrm>
            <a:custGeom>
              <a:avLst/>
              <a:gdLst>
                <a:gd name="T0" fmla="*/ 0 w 103886"/>
                <a:gd name="T1" fmla="*/ 0 h 125136"/>
                <a:gd name="T2" fmla="*/ 16621 w 103886"/>
                <a:gd name="T3" fmla="*/ 0 h 125136"/>
                <a:gd name="T4" fmla="*/ 16621 w 103886"/>
                <a:gd name="T5" fmla="*/ 62048 h 125136"/>
                <a:gd name="T6" fmla="*/ 79142 w 103886"/>
                <a:gd name="T7" fmla="*/ 0 h 125136"/>
                <a:gd name="T8" fmla="*/ 101525 w 103886"/>
                <a:gd name="T9" fmla="*/ 0 h 125136"/>
                <a:gd name="T10" fmla="*/ 48921 w 103886"/>
                <a:gd name="T11" fmla="*/ 50715 h 125136"/>
                <a:gd name="T12" fmla="*/ 103886 w 103886"/>
                <a:gd name="T13" fmla="*/ 125136 h 125136"/>
                <a:gd name="T14" fmla="*/ 81881 w 103886"/>
                <a:gd name="T15" fmla="*/ 125136 h 125136"/>
                <a:gd name="T16" fmla="*/ 37399 w 103886"/>
                <a:gd name="T17" fmla="*/ 61860 h 125136"/>
                <a:gd name="T18" fmla="*/ 16621 w 103886"/>
                <a:gd name="T19" fmla="*/ 81787 h 125136"/>
                <a:gd name="T20" fmla="*/ 16621 w 103886"/>
                <a:gd name="T21" fmla="*/ 125136 h 125136"/>
                <a:gd name="T22" fmla="*/ 0 w 103886"/>
                <a:gd name="T23" fmla="*/ 125136 h 125136"/>
                <a:gd name="T24" fmla="*/ 0 w 103886"/>
                <a:gd name="T25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886" h="125136">
                  <a:moveTo>
                    <a:pt x="0" y="0"/>
                  </a:moveTo>
                  <a:lnTo>
                    <a:pt x="16621" y="0"/>
                  </a:lnTo>
                  <a:lnTo>
                    <a:pt x="16621" y="62048"/>
                  </a:lnTo>
                  <a:lnTo>
                    <a:pt x="79142" y="0"/>
                  </a:lnTo>
                  <a:lnTo>
                    <a:pt x="101525" y="0"/>
                  </a:lnTo>
                  <a:lnTo>
                    <a:pt x="48921" y="50715"/>
                  </a:lnTo>
                  <a:lnTo>
                    <a:pt x="103886" y="125136"/>
                  </a:lnTo>
                  <a:lnTo>
                    <a:pt x="81881" y="125136"/>
                  </a:lnTo>
                  <a:lnTo>
                    <a:pt x="37399" y="61860"/>
                  </a:lnTo>
                  <a:lnTo>
                    <a:pt x="16621" y="81787"/>
                  </a:lnTo>
                  <a:lnTo>
                    <a:pt x="16621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9" name="矩形 178"/>
          <p:cNvSpPr/>
          <p:nvPr/>
        </p:nvSpPr>
        <p:spPr>
          <a:xfrm>
            <a:off x="598524" y="579871"/>
            <a:ext cx="1346078" cy="617541"/>
          </a:xfrm>
          <a:custGeom>
            <a:avLst/>
            <a:gdLst>
              <a:gd name="connsiteX0" fmla="*/ 0 w 1210589"/>
              <a:gd name="connsiteY0" fmla="*/ 0 h 707886"/>
              <a:gd name="connsiteX1" fmla="*/ 1210589 w 1210589"/>
              <a:gd name="connsiteY1" fmla="*/ 0 h 707886"/>
              <a:gd name="connsiteX2" fmla="*/ 1210589 w 1210589"/>
              <a:gd name="connsiteY2" fmla="*/ 707886 h 707886"/>
              <a:gd name="connsiteX3" fmla="*/ 0 w 1210589"/>
              <a:gd name="connsiteY3" fmla="*/ 707886 h 707886"/>
              <a:gd name="connsiteX4" fmla="*/ 0 w 1210589"/>
              <a:gd name="connsiteY4" fmla="*/ 0 h 707886"/>
              <a:gd name="connsiteX0" fmla="*/ 0 w 1285540"/>
              <a:gd name="connsiteY0" fmla="*/ 78699 h 786585"/>
              <a:gd name="connsiteX1" fmla="*/ 1285540 w 1285540"/>
              <a:gd name="connsiteY1" fmla="*/ 0 h 786585"/>
              <a:gd name="connsiteX2" fmla="*/ 1210589 w 1285540"/>
              <a:gd name="connsiteY2" fmla="*/ 786585 h 786585"/>
              <a:gd name="connsiteX3" fmla="*/ 0 w 1285540"/>
              <a:gd name="connsiteY3" fmla="*/ 786585 h 786585"/>
              <a:gd name="connsiteX4" fmla="*/ 0 w 1285540"/>
              <a:gd name="connsiteY4" fmla="*/ 78699 h 786585"/>
              <a:gd name="connsiteX0" fmla="*/ 0 w 1285540"/>
              <a:gd name="connsiteY0" fmla="*/ 78699 h 786585"/>
              <a:gd name="connsiteX1" fmla="*/ 1285540 w 1285540"/>
              <a:gd name="connsiteY1" fmla="*/ 0 h 786585"/>
              <a:gd name="connsiteX2" fmla="*/ 1191851 w 1285540"/>
              <a:gd name="connsiteY2" fmla="*/ 692897 h 786585"/>
              <a:gd name="connsiteX3" fmla="*/ 0 w 1285540"/>
              <a:gd name="connsiteY3" fmla="*/ 786585 h 786585"/>
              <a:gd name="connsiteX4" fmla="*/ 0 w 1285540"/>
              <a:gd name="connsiteY4" fmla="*/ 78699 h 786585"/>
              <a:gd name="connsiteX0" fmla="*/ 0 w 1285540"/>
              <a:gd name="connsiteY0" fmla="*/ 138660 h 786585"/>
              <a:gd name="connsiteX1" fmla="*/ 1285540 w 1285540"/>
              <a:gd name="connsiteY1" fmla="*/ 0 h 786585"/>
              <a:gd name="connsiteX2" fmla="*/ 1191851 w 1285540"/>
              <a:gd name="connsiteY2" fmla="*/ 692897 h 786585"/>
              <a:gd name="connsiteX3" fmla="*/ 0 w 1285540"/>
              <a:gd name="connsiteY3" fmla="*/ 786585 h 786585"/>
              <a:gd name="connsiteX4" fmla="*/ 0 w 1285540"/>
              <a:gd name="connsiteY4" fmla="*/ 138660 h 786585"/>
              <a:gd name="connsiteX0" fmla="*/ 11242 w 1285540"/>
              <a:gd name="connsiteY0" fmla="*/ 74951 h 786585"/>
              <a:gd name="connsiteX1" fmla="*/ 1285540 w 1285540"/>
              <a:gd name="connsiteY1" fmla="*/ 0 h 786585"/>
              <a:gd name="connsiteX2" fmla="*/ 1191851 w 1285540"/>
              <a:gd name="connsiteY2" fmla="*/ 692897 h 786585"/>
              <a:gd name="connsiteX3" fmla="*/ 0 w 1285540"/>
              <a:gd name="connsiteY3" fmla="*/ 786585 h 786585"/>
              <a:gd name="connsiteX4" fmla="*/ 11242 w 1285540"/>
              <a:gd name="connsiteY4" fmla="*/ 74951 h 786585"/>
              <a:gd name="connsiteX0" fmla="*/ 0 w 1274298"/>
              <a:gd name="connsiteY0" fmla="*/ 74951 h 805322"/>
              <a:gd name="connsiteX1" fmla="*/ 1274298 w 1274298"/>
              <a:gd name="connsiteY1" fmla="*/ 0 h 805322"/>
              <a:gd name="connsiteX2" fmla="*/ 1180609 w 1274298"/>
              <a:gd name="connsiteY2" fmla="*/ 692897 h 805322"/>
              <a:gd name="connsiteX3" fmla="*/ 3748 w 1274298"/>
              <a:gd name="connsiteY3" fmla="*/ 805322 h 805322"/>
              <a:gd name="connsiteX4" fmla="*/ 0 w 1274298"/>
              <a:gd name="connsiteY4" fmla="*/ 74951 h 805322"/>
              <a:gd name="connsiteX0" fmla="*/ 0 w 1274298"/>
              <a:gd name="connsiteY0" fmla="*/ 74951 h 805322"/>
              <a:gd name="connsiteX1" fmla="*/ 1274298 w 1274298"/>
              <a:gd name="connsiteY1" fmla="*/ 0 h 805322"/>
              <a:gd name="connsiteX2" fmla="*/ 1274298 w 1274298"/>
              <a:gd name="connsiteY2" fmla="*/ 561733 h 805322"/>
              <a:gd name="connsiteX3" fmla="*/ 3748 w 1274298"/>
              <a:gd name="connsiteY3" fmla="*/ 805322 h 805322"/>
              <a:gd name="connsiteX4" fmla="*/ 0 w 1274298"/>
              <a:gd name="connsiteY4" fmla="*/ 74951 h 805322"/>
              <a:gd name="connsiteX0" fmla="*/ 0 w 1274298"/>
              <a:gd name="connsiteY0" fmla="*/ 74951 h 752857"/>
              <a:gd name="connsiteX1" fmla="*/ 1274298 w 1274298"/>
              <a:gd name="connsiteY1" fmla="*/ 0 h 752857"/>
              <a:gd name="connsiteX2" fmla="*/ 1274298 w 1274298"/>
              <a:gd name="connsiteY2" fmla="*/ 561733 h 752857"/>
              <a:gd name="connsiteX3" fmla="*/ 33728 w 1274298"/>
              <a:gd name="connsiteY3" fmla="*/ 752857 h 752857"/>
              <a:gd name="connsiteX4" fmla="*/ 0 w 1274298"/>
              <a:gd name="connsiteY4" fmla="*/ 74951 h 752857"/>
              <a:gd name="connsiteX0" fmla="*/ 0 w 1274298"/>
              <a:gd name="connsiteY0" fmla="*/ 74951 h 752857"/>
              <a:gd name="connsiteX1" fmla="*/ 1274298 w 1274298"/>
              <a:gd name="connsiteY1" fmla="*/ 0 h 752857"/>
              <a:gd name="connsiteX2" fmla="*/ 1274298 w 1274298"/>
              <a:gd name="connsiteY2" fmla="*/ 561733 h 752857"/>
              <a:gd name="connsiteX3" fmla="*/ 11243 w 1274298"/>
              <a:gd name="connsiteY3" fmla="*/ 752857 h 752857"/>
              <a:gd name="connsiteX4" fmla="*/ 0 w 1274298"/>
              <a:gd name="connsiteY4" fmla="*/ 74951 h 752857"/>
              <a:gd name="connsiteX0" fmla="*/ 0 w 1334773"/>
              <a:gd name="connsiteY0" fmla="*/ 74952 h 752857"/>
              <a:gd name="connsiteX1" fmla="*/ 1334773 w 1334773"/>
              <a:gd name="connsiteY1" fmla="*/ 0 h 752857"/>
              <a:gd name="connsiteX2" fmla="*/ 1334773 w 1334773"/>
              <a:gd name="connsiteY2" fmla="*/ 561733 h 752857"/>
              <a:gd name="connsiteX3" fmla="*/ 71718 w 1334773"/>
              <a:gd name="connsiteY3" fmla="*/ 752857 h 752857"/>
              <a:gd name="connsiteX4" fmla="*/ 0 w 1334773"/>
              <a:gd name="connsiteY4" fmla="*/ 74952 h 752857"/>
              <a:gd name="connsiteX0" fmla="*/ 0 w 1334773"/>
              <a:gd name="connsiteY0" fmla="*/ 74952 h 752857"/>
              <a:gd name="connsiteX1" fmla="*/ 1334773 w 1334773"/>
              <a:gd name="connsiteY1" fmla="*/ 0 h 752857"/>
              <a:gd name="connsiteX2" fmla="*/ 1334773 w 1334773"/>
              <a:gd name="connsiteY2" fmla="*/ 561733 h 752857"/>
              <a:gd name="connsiteX3" fmla="*/ 71718 w 1334773"/>
              <a:gd name="connsiteY3" fmla="*/ 752857 h 752857"/>
              <a:gd name="connsiteX4" fmla="*/ 0 w 1334773"/>
              <a:gd name="connsiteY4" fmla="*/ 74952 h 752857"/>
              <a:gd name="connsiteX0" fmla="*/ 0 w 1285294"/>
              <a:gd name="connsiteY0" fmla="*/ 74952 h 752857"/>
              <a:gd name="connsiteX1" fmla="*/ 1285294 w 1285294"/>
              <a:gd name="connsiteY1" fmla="*/ 0 h 752857"/>
              <a:gd name="connsiteX2" fmla="*/ 1285294 w 1285294"/>
              <a:gd name="connsiteY2" fmla="*/ 561733 h 752857"/>
              <a:gd name="connsiteX3" fmla="*/ 22239 w 1285294"/>
              <a:gd name="connsiteY3" fmla="*/ 752857 h 752857"/>
              <a:gd name="connsiteX4" fmla="*/ 0 w 1285294"/>
              <a:gd name="connsiteY4" fmla="*/ 74952 h 752857"/>
              <a:gd name="connsiteX0" fmla="*/ 8521 w 1263055"/>
              <a:gd name="connsiteY0" fmla="*/ 74952 h 752857"/>
              <a:gd name="connsiteX1" fmla="*/ 1263055 w 1263055"/>
              <a:gd name="connsiteY1" fmla="*/ 0 h 752857"/>
              <a:gd name="connsiteX2" fmla="*/ 1263055 w 1263055"/>
              <a:gd name="connsiteY2" fmla="*/ 561733 h 752857"/>
              <a:gd name="connsiteX3" fmla="*/ 0 w 1263055"/>
              <a:gd name="connsiteY3" fmla="*/ 752857 h 752857"/>
              <a:gd name="connsiteX4" fmla="*/ 8521 w 1263055"/>
              <a:gd name="connsiteY4" fmla="*/ 74952 h 752857"/>
              <a:gd name="connsiteX0" fmla="*/ 8521 w 1263055"/>
              <a:gd name="connsiteY0" fmla="*/ 139141 h 817046"/>
              <a:gd name="connsiteX1" fmla="*/ 1259210 w 1263055"/>
              <a:gd name="connsiteY1" fmla="*/ 0 h 817046"/>
              <a:gd name="connsiteX2" fmla="*/ 1263055 w 1263055"/>
              <a:gd name="connsiteY2" fmla="*/ 625922 h 817046"/>
              <a:gd name="connsiteX3" fmla="*/ 0 w 1263055"/>
              <a:gd name="connsiteY3" fmla="*/ 817046 h 817046"/>
              <a:gd name="connsiteX4" fmla="*/ 8521 w 1263055"/>
              <a:gd name="connsiteY4" fmla="*/ 139141 h 817046"/>
              <a:gd name="connsiteX0" fmla="*/ 8521 w 1259256"/>
              <a:gd name="connsiteY0" fmla="*/ 139141 h 817046"/>
              <a:gd name="connsiteX1" fmla="*/ 1259210 w 1259256"/>
              <a:gd name="connsiteY1" fmla="*/ 0 h 817046"/>
              <a:gd name="connsiteX2" fmla="*/ 1236142 w 1259256"/>
              <a:gd name="connsiteY2" fmla="*/ 601234 h 817046"/>
              <a:gd name="connsiteX3" fmla="*/ 0 w 1259256"/>
              <a:gd name="connsiteY3" fmla="*/ 817046 h 817046"/>
              <a:gd name="connsiteX4" fmla="*/ 8521 w 1259256"/>
              <a:gd name="connsiteY4" fmla="*/ 139141 h 817046"/>
              <a:gd name="connsiteX0" fmla="*/ 832 w 1259256"/>
              <a:gd name="connsiteY0" fmla="*/ 139141 h 817046"/>
              <a:gd name="connsiteX1" fmla="*/ 1259210 w 1259256"/>
              <a:gd name="connsiteY1" fmla="*/ 0 h 817046"/>
              <a:gd name="connsiteX2" fmla="*/ 1236142 w 1259256"/>
              <a:gd name="connsiteY2" fmla="*/ 601234 h 817046"/>
              <a:gd name="connsiteX3" fmla="*/ 0 w 1259256"/>
              <a:gd name="connsiteY3" fmla="*/ 817046 h 817046"/>
              <a:gd name="connsiteX4" fmla="*/ 832 w 1259256"/>
              <a:gd name="connsiteY4" fmla="*/ 139141 h 817046"/>
              <a:gd name="connsiteX0" fmla="*/ 832 w 1259580"/>
              <a:gd name="connsiteY0" fmla="*/ 139141 h 817046"/>
              <a:gd name="connsiteX1" fmla="*/ 1259210 w 1259580"/>
              <a:gd name="connsiteY1" fmla="*/ 0 h 817046"/>
              <a:gd name="connsiteX2" fmla="*/ 1259212 w 1259580"/>
              <a:gd name="connsiteY2" fmla="*/ 601234 h 817046"/>
              <a:gd name="connsiteX3" fmla="*/ 0 w 1259580"/>
              <a:gd name="connsiteY3" fmla="*/ 817046 h 817046"/>
              <a:gd name="connsiteX4" fmla="*/ 832 w 1259580"/>
              <a:gd name="connsiteY4" fmla="*/ 139141 h 817046"/>
              <a:gd name="connsiteX0" fmla="*/ 832 w 1259212"/>
              <a:gd name="connsiteY0" fmla="*/ 163829 h 841734"/>
              <a:gd name="connsiteX1" fmla="*/ 1255365 w 1259212"/>
              <a:gd name="connsiteY1" fmla="*/ 0 h 841734"/>
              <a:gd name="connsiteX2" fmla="*/ 1259212 w 1259212"/>
              <a:gd name="connsiteY2" fmla="*/ 625922 h 841734"/>
              <a:gd name="connsiteX3" fmla="*/ 0 w 1259212"/>
              <a:gd name="connsiteY3" fmla="*/ 841734 h 841734"/>
              <a:gd name="connsiteX4" fmla="*/ 832 w 1259212"/>
              <a:gd name="connsiteY4" fmla="*/ 163829 h 841734"/>
              <a:gd name="connsiteX0" fmla="*/ 832 w 1255447"/>
              <a:gd name="connsiteY0" fmla="*/ 163829 h 841734"/>
              <a:gd name="connsiteX1" fmla="*/ 1255365 w 1255447"/>
              <a:gd name="connsiteY1" fmla="*/ 0 h 841734"/>
              <a:gd name="connsiteX2" fmla="*/ 1243832 w 1255447"/>
              <a:gd name="connsiteY2" fmla="*/ 625921 h 841734"/>
              <a:gd name="connsiteX3" fmla="*/ 0 w 1255447"/>
              <a:gd name="connsiteY3" fmla="*/ 841734 h 841734"/>
              <a:gd name="connsiteX4" fmla="*/ 832 w 1255447"/>
              <a:gd name="connsiteY4" fmla="*/ 163829 h 841734"/>
              <a:gd name="connsiteX0" fmla="*/ 3 w 1269999"/>
              <a:gd name="connsiteY0" fmla="*/ 94702 h 841734"/>
              <a:gd name="connsiteX1" fmla="*/ 1269917 w 1269999"/>
              <a:gd name="connsiteY1" fmla="*/ 0 h 841734"/>
              <a:gd name="connsiteX2" fmla="*/ 1258384 w 1269999"/>
              <a:gd name="connsiteY2" fmla="*/ 625921 h 841734"/>
              <a:gd name="connsiteX3" fmla="*/ 14552 w 1269999"/>
              <a:gd name="connsiteY3" fmla="*/ 841734 h 841734"/>
              <a:gd name="connsiteX4" fmla="*/ 3 w 1269999"/>
              <a:gd name="connsiteY4" fmla="*/ 94702 h 841734"/>
              <a:gd name="connsiteX0" fmla="*/ 3 w 1258384"/>
              <a:gd name="connsiteY0" fmla="*/ 889 h 747921"/>
              <a:gd name="connsiteX1" fmla="*/ 1250692 w 1258384"/>
              <a:gd name="connsiteY1" fmla="*/ 0 h 747921"/>
              <a:gd name="connsiteX2" fmla="*/ 1258384 w 1258384"/>
              <a:gd name="connsiteY2" fmla="*/ 532108 h 747921"/>
              <a:gd name="connsiteX3" fmla="*/ 14552 w 1258384"/>
              <a:gd name="connsiteY3" fmla="*/ 747921 h 747921"/>
              <a:gd name="connsiteX4" fmla="*/ 3 w 1258384"/>
              <a:gd name="connsiteY4" fmla="*/ 889 h 747921"/>
              <a:gd name="connsiteX0" fmla="*/ 3 w 1258384"/>
              <a:gd name="connsiteY0" fmla="*/ 60140 h 807172"/>
              <a:gd name="connsiteX1" fmla="*/ 1250693 w 1258384"/>
              <a:gd name="connsiteY1" fmla="*/ 0 h 807172"/>
              <a:gd name="connsiteX2" fmla="*/ 1258384 w 1258384"/>
              <a:gd name="connsiteY2" fmla="*/ 591359 h 807172"/>
              <a:gd name="connsiteX3" fmla="*/ 14552 w 1258384"/>
              <a:gd name="connsiteY3" fmla="*/ 807172 h 807172"/>
              <a:gd name="connsiteX4" fmla="*/ 3 w 1258384"/>
              <a:gd name="connsiteY4" fmla="*/ 60140 h 807172"/>
              <a:gd name="connsiteX0" fmla="*/ 3 w 1250747"/>
              <a:gd name="connsiteY0" fmla="*/ 60140 h 807172"/>
              <a:gd name="connsiteX1" fmla="*/ 1250693 w 1250747"/>
              <a:gd name="connsiteY1" fmla="*/ 0 h 807172"/>
              <a:gd name="connsiteX2" fmla="*/ 1231470 w 1250747"/>
              <a:gd name="connsiteY2" fmla="*/ 581484 h 807172"/>
              <a:gd name="connsiteX3" fmla="*/ 14552 w 1250747"/>
              <a:gd name="connsiteY3" fmla="*/ 807172 h 807172"/>
              <a:gd name="connsiteX4" fmla="*/ 3 w 1250747"/>
              <a:gd name="connsiteY4" fmla="*/ 60140 h 807172"/>
              <a:gd name="connsiteX0" fmla="*/ 14 w 1250758"/>
              <a:gd name="connsiteY0" fmla="*/ 60140 h 807172"/>
              <a:gd name="connsiteX1" fmla="*/ 1250704 w 1250758"/>
              <a:gd name="connsiteY1" fmla="*/ 0 h 807172"/>
              <a:gd name="connsiteX2" fmla="*/ 1231481 w 1250758"/>
              <a:gd name="connsiteY2" fmla="*/ 581484 h 807172"/>
              <a:gd name="connsiteX3" fmla="*/ 3029 w 1250758"/>
              <a:gd name="connsiteY3" fmla="*/ 807172 h 807172"/>
              <a:gd name="connsiteX4" fmla="*/ 14 w 1250758"/>
              <a:gd name="connsiteY4" fmla="*/ 60140 h 807172"/>
              <a:gd name="connsiteX0" fmla="*/ 15 w 1231482"/>
              <a:gd name="connsiteY0" fmla="*/ 112645 h 859677"/>
              <a:gd name="connsiteX1" fmla="*/ 1226175 w 1231482"/>
              <a:gd name="connsiteY1" fmla="*/ 0 h 859677"/>
              <a:gd name="connsiteX2" fmla="*/ 1231482 w 1231482"/>
              <a:gd name="connsiteY2" fmla="*/ 633989 h 859677"/>
              <a:gd name="connsiteX3" fmla="*/ 3030 w 1231482"/>
              <a:gd name="connsiteY3" fmla="*/ 859677 h 859677"/>
              <a:gd name="connsiteX4" fmla="*/ 15 w 1231482"/>
              <a:gd name="connsiteY4" fmla="*/ 112645 h 859677"/>
              <a:gd name="connsiteX0" fmla="*/ 15 w 1226229"/>
              <a:gd name="connsiteY0" fmla="*/ 112645 h 859677"/>
              <a:gd name="connsiteX1" fmla="*/ 1226175 w 1226229"/>
              <a:gd name="connsiteY1" fmla="*/ 0 h 859677"/>
              <a:gd name="connsiteX2" fmla="*/ 1206951 w 1226229"/>
              <a:gd name="connsiteY2" fmla="*/ 602486 h 859677"/>
              <a:gd name="connsiteX3" fmla="*/ 3030 w 1226229"/>
              <a:gd name="connsiteY3" fmla="*/ 859677 h 859677"/>
              <a:gd name="connsiteX4" fmla="*/ 15 w 1226229"/>
              <a:gd name="connsiteY4" fmla="*/ 112645 h 859677"/>
              <a:gd name="connsiteX0" fmla="*/ 4 w 1226218"/>
              <a:gd name="connsiteY0" fmla="*/ 112645 h 859677"/>
              <a:gd name="connsiteX1" fmla="*/ 1226164 w 1226218"/>
              <a:gd name="connsiteY1" fmla="*/ 0 h 859677"/>
              <a:gd name="connsiteX2" fmla="*/ 1206940 w 1226218"/>
              <a:gd name="connsiteY2" fmla="*/ 602486 h 859677"/>
              <a:gd name="connsiteX3" fmla="*/ 19373 w 1226218"/>
              <a:gd name="connsiteY3" fmla="*/ 859677 h 859677"/>
              <a:gd name="connsiteX4" fmla="*/ 4 w 1226218"/>
              <a:gd name="connsiteY4" fmla="*/ 112645 h 859677"/>
              <a:gd name="connsiteX0" fmla="*/ 4 w 1226218"/>
              <a:gd name="connsiteY0" fmla="*/ 112645 h 817672"/>
              <a:gd name="connsiteX1" fmla="*/ 1226164 w 1226218"/>
              <a:gd name="connsiteY1" fmla="*/ 0 h 817672"/>
              <a:gd name="connsiteX2" fmla="*/ 1206940 w 1226218"/>
              <a:gd name="connsiteY2" fmla="*/ 602486 h 817672"/>
              <a:gd name="connsiteX3" fmla="*/ 11195 w 1226218"/>
              <a:gd name="connsiteY3" fmla="*/ 817672 h 817672"/>
              <a:gd name="connsiteX4" fmla="*/ 4 w 1226218"/>
              <a:gd name="connsiteY4" fmla="*/ 112645 h 817672"/>
              <a:gd name="connsiteX0" fmla="*/ 4 w 1226219"/>
              <a:gd name="connsiteY0" fmla="*/ 186152 h 891179"/>
              <a:gd name="connsiteX1" fmla="*/ 1226165 w 1226219"/>
              <a:gd name="connsiteY1" fmla="*/ 0 h 891179"/>
              <a:gd name="connsiteX2" fmla="*/ 1206940 w 1226219"/>
              <a:gd name="connsiteY2" fmla="*/ 675993 h 891179"/>
              <a:gd name="connsiteX3" fmla="*/ 11195 w 1226219"/>
              <a:gd name="connsiteY3" fmla="*/ 891179 h 891179"/>
              <a:gd name="connsiteX4" fmla="*/ 4 w 1226219"/>
              <a:gd name="connsiteY4" fmla="*/ 186152 h 891179"/>
              <a:gd name="connsiteX0" fmla="*/ 4 w 1206940"/>
              <a:gd name="connsiteY0" fmla="*/ 70640 h 775667"/>
              <a:gd name="connsiteX1" fmla="*/ 1201633 w 1206940"/>
              <a:gd name="connsiteY1" fmla="*/ 0 h 775667"/>
              <a:gd name="connsiteX2" fmla="*/ 1206940 w 1206940"/>
              <a:gd name="connsiteY2" fmla="*/ 560481 h 775667"/>
              <a:gd name="connsiteX3" fmla="*/ 11195 w 1206940"/>
              <a:gd name="connsiteY3" fmla="*/ 775667 h 775667"/>
              <a:gd name="connsiteX4" fmla="*/ 4 w 1206940"/>
              <a:gd name="connsiteY4" fmla="*/ 70640 h 775667"/>
              <a:gd name="connsiteX0" fmla="*/ 2 w 1223293"/>
              <a:gd name="connsiteY0" fmla="*/ 0 h 862541"/>
              <a:gd name="connsiteX1" fmla="*/ 1217986 w 1223293"/>
              <a:gd name="connsiteY1" fmla="*/ 86874 h 862541"/>
              <a:gd name="connsiteX2" fmla="*/ 1223293 w 1223293"/>
              <a:gd name="connsiteY2" fmla="*/ 647355 h 862541"/>
              <a:gd name="connsiteX3" fmla="*/ 27548 w 1223293"/>
              <a:gd name="connsiteY3" fmla="*/ 862541 h 862541"/>
              <a:gd name="connsiteX4" fmla="*/ 2 w 1223293"/>
              <a:gd name="connsiteY4" fmla="*/ 0 h 862541"/>
              <a:gd name="connsiteX0" fmla="*/ 5 w 1207168"/>
              <a:gd name="connsiteY0" fmla="*/ 0 h 878074"/>
              <a:gd name="connsiteX1" fmla="*/ 1201861 w 1207168"/>
              <a:gd name="connsiteY1" fmla="*/ 102407 h 878074"/>
              <a:gd name="connsiteX2" fmla="*/ 1207168 w 1207168"/>
              <a:gd name="connsiteY2" fmla="*/ 662888 h 878074"/>
              <a:gd name="connsiteX3" fmla="*/ 11423 w 1207168"/>
              <a:gd name="connsiteY3" fmla="*/ 878074 h 878074"/>
              <a:gd name="connsiteX4" fmla="*/ 5 w 1207168"/>
              <a:gd name="connsiteY4" fmla="*/ 0 h 878074"/>
              <a:gd name="connsiteX0" fmla="*/ 5 w 1201916"/>
              <a:gd name="connsiteY0" fmla="*/ 0 h 878074"/>
              <a:gd name="connsiteX1" fmla="*/ 1201861 w 1201916"/>
              <a:gd name="connsiteY1" fmla="*/ 102407 h 878074"/>
              <a:gd name="connsiteX2" fmla="*/ 1182977 w 1201916"/>
              <a:gd name="connsiteY2" fmla="*/ 662888 h 878074"/>
              <a:gd name="connsiteX3" fmla="*/ 11423 w 1201916"/>
              <a:gd name="connsiteY3" fmla="*/ 878074 h 878074"/>
              <a:gd name="connsiteX4" fmla="*/ 5 w 1201916"/>
              <a:gd name="connsiteY4" fmla="*/ 0 h 878074"/>
              <a:gd name="connsiteX0" fmla="*/ 5 w 1201982"/>
              <a:gd name="connsiteY0" fmla="*/ 0 h 878074"/>
              <a:gd name="connsiteX1" fmla="*/ 1201861 w 1201982"/>
              <a:gd name="connsiteY1" fmla="*/ 102407 h 878074"/>
              <a:gd name="connsiteX2" fmla="*/ 1195073 w 1201982"/>
              <a:gd name="connsiteY2" fmla="*/ 662888 h 878074"/>
              <a:gd name="connsiteX3" fmla="*/ 11423 w 1201982"/>
              <a:gd name="connsiteY3" fmla="*/ 878074 h 878074"/>
              <a:gd name="connsiteX4" fmla="*/ 5 w 1201982"/>
              <a:gd name="connsiteY4" fmla="*/ 0 h 878074"/>
              <a:gd name="connsiteX0" fmla="*/ 5 w 1201861"/>
              <a:gd name="connsiteY0" fmla="*/ 0 h 878074"/>
              <a:gd name="connsiteX1" fmla="*/ 1201861 w 1201861"/>
              <a:gd name="connsiteY1" fmla="*/ 102407 h 878074"/>
              <a:gd name="connsiteX2" fmla="*/ 1195073 w 1201861"/>
              <a:gd name="connsiteY2" fmla="*/ 662888 h 878074"/>
              <a:gd name="connsiteX3" fmla="*/ 11423 w 1201861"/>
              <a:gd name="connsiteY3" fmla="*/ 878074 h 878074"/>
              <a:gd name="connsiteX4" fmla="*/ 5 w 1201861"/>
              <a:gd name="connsiteY4" fmla="*/ 0 h 87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861" h="878074">
                <a:moveTo>
                  <a:pt x="5" y="0"/>
                </a:moveTo>
                <a:lnTo>
                  <a:pt x="1201861" y="102407"/>
                </a:lnTo>
                <a:cubicBezTo>
                  <a:pt x="1199598" y="289234"/>
                  <a:pt x="1197336" y="476061"/>
                  <a:pt x="1195073" y="662888"/>
                </a:cubicBezTo>
                <a:lnTo>
                  <a:pt x="11423" y="878074"/>
                </a:lnTo>
                <a:cubicBezTo>
                  <a:pt x="11700" y="652106"/>
                  <a:pt x="-272" y="225968"/>
                  <a:pt x="5" y="0"/>
                </a:cubicBezTo>
                <a:close/>
              </a:path>
            </a:pathLst>
          </a:custGeom>
          <a:solidFill>
            <a:srgbClr val="0D7EDA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4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 告</a:t>
            </a:r>
            <a:endParaRPr lang="en-US" altLang="zh-CN" sz="3413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72584" y="1094176"/>
            <a:ext cx="6288901" cy="8802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120" b="1" dirty="0">
                <a:solidFill>
                  <a:srgbClr val="0D7ED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第四讲 泛娱乐</a:t>
            </a:r>
            <a:r>
              <a:rPr lang="en-US" altLang="zh-CN" sz="5120" b="1" dirty="0">
                <a:solidFill>
                  <a:srgbClr val="0D7ED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5120" b="1" dirty="0">
                <a:solidFill>
                  <a:srgbClr val="0D7ED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</a:t>
            </a:r>
            <a:endParaRPr lang="en-US" altLang="zh-CN" sz="5120" b="1" dirty="0">
              <a:solidFill>
                <a:srgbClr val="0D7ED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98524" y="1871181"/>
            <a:ext cx="8089600" cy="65023"/>
          </a:xfrm>
          <a:prstGeom prst="rect">
            <a:avLst/>
          </a:prstGeom>
          <a:solidFill>
            <a:srgbClr val="0F7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12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475391" y="2863054"/>
            <a:ext cx="6818523" cy="6397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512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Acho Jiang  </a:t>
            </a:r>
            <a:r>
              <a:rPr lang="zh-CN" altLang="en-US" sz="512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蒋晔</a:t>
            </a:r>
            <a:endParaRPr lang="en-US" altLang="zh-CN" sz="512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1707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707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利欧数字旗下 氩氪集团 整合营销事业总监，</a:t>
            </a:r>
            <a:endParaRPr lang="en-US" altLang="zh-CN" sz="1707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707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拥有十余年品牌管理、传播策略、互动行销等经验，国家二级心理咨询师资格。早年任职于世界</a:t>
            </a:r>
            <a:r>
              <a:rPr lang="en-US" altLang="zh-CN" sz="1707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500</a:t>
            </a:r>
            <a:r>
              <a:rPr lang="zh-CN" altLang="en-US" sz="1707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强上汽集团乘用车品牌经理，专注汽车领域市场营销近十年。而后进入氩氪集团，参与创建泛娱乐营销厂牌</a:t>
            </a:r>
            <a:r>
              <a:rPr lang="en-US" altLang="zh-CN" sz="1707" dirty="0">
                <a:latin typeface="微软雅黑" panose="020B0503020204020204" pitchFamily="34" charset="-122"/>
                <a:ea typeface="微软雅黑" panose="020B0503020204020204" pitchFamily="34" charset="-122"/>
              </a:rPr>
              <a:t>BIU </a:t>
            </a:r>
            <a:r>
              <a:rPr lang="zh-CN" altLang="en-US" sz="1707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，从二次元到亚文化，在最先锋、最硬核的年轻态文化圈层垂直深耕，协力以</a:t>
            </a:r>
            <a:r>
              <a:rPr lang="en-US" altLang="zh-CN" sz="1707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707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站为主的垂直媒体平台启动商业化运作。先后主导并参与</a:t>
            </a:r>
            <a:r>
              <a:rPr lang="en-US" altLang="zh-CN" sz="1707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707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网易新闻虚拟主编王三三上任及</a:t>
            </a:r>
            <a:r>
              <a:rPr lang="en-US" altLang="zh-CN" sz="1707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1707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年度规划</a:t>
            </a:r>
            <a:r>
              <a:rPr lang="en-US" altLang="zh-CN" sz="1707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707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707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《A</a:t>
            </a:r>
            <a:r>
              <a:rPr lang="zh-CN" altLang="en-US" sz="1707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站商业化运营数字营销推广</a:t>
            </a:r>
            <a:r>
              <a:rPr lang="en-US" altLang="zh-CN" sz="1707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707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707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707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秋裤穿</a:t>
            </a:r>
            <a:r>
              <a:rPr lang="en-US" altLang="zh-CN" sz="1707" dirty="0">
                <a:latin typeface="微软雅黑" panose="020B0503020204020204" pitchFamily="34" charset="-122"/>
                <a:ea typeface="微软雅黑" panose="020B0503020204020204" pitchFamily="34" charset="-122"/>
              </a:rPr>
              <a:t>or</a:t>
            </a:r>
            <a:r>
              <a:rPr lang="zh-CN" altLang="en-US" sz="1707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不穿</a:t>
            </a:r>
            <a:r>
              <a:rPr lang="en-US" altLang="zh-CN" sz="1707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——A</a:t>
            </a:r>
            <a:r>
              <a:rPr lang="zh-CN" altLang="en-US" sz="1707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站</a:t>
            </a:r>
            <a:r>
              <a:rPr lang="en-US" altLang="zh-CN" sz="1707" dirty="0"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1707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网易新闻打破次元壁跨界合作</a:t>
            </a:r>
            <a:r>
              <a:rPr lang="en-US" altLang="zh-CN" sz="1707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707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等项目，荣获金瞳奖、虎啸奖、</a:t>
            </a:r>
            <a:r>
              <a:rPr lang="en-US" altLang="zh-CN" sz="1707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TOP</a:t>
            </a:r>
            <a:r>
              <a:rPr lang="zh-CN" altLang="en-US" sz="1707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707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DIGITAL</a:t>
            </a:r>
            <a:r>
              <a:rPr lang="zh-CN" altLang="en-US" sz="1707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等专业奖项认可。</a:t>
            </a:r>
            <a:endParaRPr lang="en-US" altLang="zh-CN" sz="1707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endParaRPr lang="en-US" altLang="zh-CN" sz="1707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1707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80" y="2414924"/>
            <a:ext cx="4536666" cy="577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95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" y="8672054"/>
            <a:ext cx="13004799" cy="1081546"/>
            <a:chOff x="0" y="6097538"/>
            <a:chExt cx="9143999" cy="76046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/>
            <a:srcRect b="2477"/>
            <a:stretch/>
          </p:blipFill>
          <p:spPr>
            <a:xfrm>
              <a:off x="0" y="6097538"/>
              <a:ext cx="5086454" cy="76046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/>
            <a:srcRect l="60079" r="5866" b="2477"/>
            <a:stretch/>
          </p:blipFill>
          <p:spPr>
            <a:xfrm flipH="1">
              <a:off x="4771622" y="6097538"/>
              <a:ext cx="4372377" cy="760462"/>
            </a:xfrm>
            <a:prstGeom prst="rect">
              <a:avLst/>
            </a:prstGeom>
          </p:spPr>
        </p:pic>
      </p:grpSp>
      <p:grpSp>
        <p:nvGrpSpPr>
          <p:cNvPr id="7" name="组合 6"/>
          <p:cNvGrpSpPr>
            <a:grpSpLocks noChangeAspect="1"/>
          </p:cNvGrpSpPr>
          <p:nvPr/>
        </p:nvGrpSpPr>
        <p:grpSpPr>
          <a:xfrm>
            <a:off x="-529866" y="-2382936"/>
            <a:ext cx="13534666" cy="5236015"/>
            <a:chOff x="-1732553" y="1164212"/>
            <a:chExt cx="3106960" cy="1265055"/>
          </a:xfrm>
        </p:grpSpPr>
        <p:sp>
          <p:nvSpPr>
            <p:cNvPr id="10" name="Freeform 124"/>
            <p:cNvSpPr>
              <a:spLocks/>
            </p:cNvSpPr>
            <p:nvPr/>
          </p:nvSpPr>
          <p:spPr bwMode="auto">
            <a:xfrm flipV="1">
              <a:off x="-656301" y="1164212"/>
              <a:ext cx="2030708" cy="1265055"/>
            </a:xfrm>
            <a:custGeom>
              <a:avLst/>
              <a:gdLst>
                <a:gd name="T0" fmla="*/ 7757 w 12170"/>
                <a:gd name="T1" fmla="*/ 7420 h 7580"/>
                <a:gd name="T2" fmla="*/ 12110 w 12170"/>
                <a:gd name="T3" fmla="*/ 6671 h 7580"/>
                <a:gd name="T4" fmla="*/ 12132 w 12170"/>
                <a:gd name="T5" fmla="*/ 9 h 7580"/>
                <a:gd name="T6" fmla="*/ 11890 w 12170"/>
                <a:gd name="T7" fmla="*/ 0 h 7580"/>
                <a:gd name="T8" fmla="*/ 6046 w 12170"/>
                <a:gd name="T9" fmla="*/ 1955 h 7580"/>
                <a:gd name="T10" fmla="*/ 0 w 12170"/>
                <a:gd name="T11" fmla="*/ 3249 h 7580"/>
                <a:gd name="T12" fmla="*/ 1812 w 12170"/>
                <a:gd name="T13" fmla="*/ 4546 h 7580"/>
                <a:gd name="T14" fmla="*/ 7757 w 12170"/>
                <a:gd name="T15" fmla="*/ 7420 h 7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70" h="7580">
                  <a:moveTo>
                    <a:pt x="7757" y="7420"/>
                  </a:moveTo>
                  <a:cubicBezTo>
                    <a:pt x="9250" y="7580"/>
                    <a:pt x="10711" y="7137"/>
                    <a:pt x="12110" y="6671"/>
                  </a:cubicBezTo>
                  <a:cubicBezTo>
                    <a:pt x="12170" y="4453"/>
                    <a:pt x="12127" y="2229"/>
                    <a:pt x="12132" y="9"/>
                  </a:cubicBezTo>
                  <a:cubicBezTo>
                    <a:pt x="12072" y="6"/>
                    <a:pt x="11950" y="2"/>
                    <a:pt x="11890" y="0"/>
                  </a:cubicBezTo>
                  <a:cubicBezTo>
                    <a:pt x="9823" y="179"/>
                    <a:pt x="7889" y="1050"/>
                    <a:pt x="6046" y="1955"/>
                  </a:cubicBezTo>
                  <a:cubicBezTo>
                    <a:pt x="4244" y="3006"/>
                    <a:pt x="2089" y="3697"/>
                    <a:pt x="0" y="3249"/>
                  </a:cubicBezTo>
                  <a:cubicBezTo>
                    <a:pt x="595" y="3694"/>
                    <a:pt x="1227" y="4090"/>
                    <a:pt x="1812" y="4546"/>
                  </a:cubicBezTo>
                  <a:cubicBezTo>
                    <a:pt x="3641" y="5748"/>
                    <a:pt x="5474" y="7273"/>
                    <a:pt x="7757" y="7420"/>
                  </a:cubicBezTo>
                </a:path>
              </a:pathLst>
            </a:custGeom>
            <a:gradFill>
              <a:gsLst>
                <a:gs pos="0">
                  <a:srgbClr val="058FD5">
                    <a:alpha val="0"/>
                  </a:srgbClr>
                </a:gs>
                <a:gs pos="50000">
                  <a:srgbClr val="027EC3">
                    <a:alpha val="24000"/>
                  </a:srgbClr>
                </a:gs>
                <a:gs pos="100000">
                  <a:srgbClr val="036EB3">
                    <a:alpha val="37000"/>
                  </a:srgbClr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-1732553" y="1574618"/>
              <a:ext cx="1378541" cy="633126"/>
            </a:xfrm>
            <a:custGeom>
              <a:avLst/>
              <a:gdLst>
                <a:gd name="connsiteX0" fmla="*/ 334978 w 1378541"/>
                <a:gd name="connsiteY0" fmla="*/ 22538 h 633126"/>
                <a:gd name="connsiteX1" fmla="*/ 334939 w 1378541"/>
                <a:gd name="connsiteY1" fmla="*/ 22540 h 633126"/>
                <a:gd name="connsiteX2" fmla="*/ 343726 w 1378541"/>
                <a:gd name="connsiteY2" fmla="*/ 35348 h 633126"/>
                <a:gd name="connsiteX3" fmla="*/ 343755 w 1378541"/>
                <a:gd name="connsiteY3" fmla="*/ 35362 h 633126"/>
                <a:gd name="connsiteX4" fmla="*/ 316306 w 1378541"/>
                <a:gd name="connsiteY4" fmla="*/ 0 h 633126"/>
                <a:gd name="connsiteX5" fmla="*/ 354608 w 1378541"/>
                <a:gd name="connsiteY5" fmla="*/ 21181 h 633126"/>
                <a:gd name="connsiteX6" fmla="*/ 388341 w 1378541"/>
                <a:gd name="connsiteY6" fmla="*/ 47994 h 633126"/>
                <a:gd name="connsiteX7" fmla="*/ 388581 w 1378541"/>
                <a:gd name="connsiteY7" fmla="*/ 48040 h 633126"/>
                <a:gd name="connsiteX8" fmla="*/ 746106 w 1378541"/>
                <a:gd name="connsiteY8" fmla="*/ 164340 h 633126"/>
                <a:gd name="connsiteX9" fmla="*/ 871153 w 1378541"/>
                <a:gd name="connsiteY9" fmla="*/ 172918 h 633126"/>
                <a:gd name="connsiteX10" fmla="*/ 872044 w 1378541"/>
                <a:gd name="connsiteY10" fmla="*/ 172759 h 633126"/>
                <a:gd name="connsiteX11" fmla="*/ 1378541 w 1378541"/>
                <a:gd name="connsiteY11" fmla="*/ 95615 h 633126"/>
                <a:gd name="connsiteX12" fmla="*/ 1076244 w 1378541"/>
                <a:gd name="connsiteY12" fmla="*/ 312185 h 633126"/>
                <a:gd name="connsiteX13" fmla="*/ 936107 w 1378541"/>
                <a:gd name="connsiteY13" fmla="*/ 397678 h 633126"/>
                <a:gd name="connsiteX14" fmla="*/ 923225 w 1378541"/>
                <a:gd name="connsiteY14" fmla="*/ 398117 h 633126"/>
                <a:gd name="connsiteX15" fmla="*/ 923094 w 1378541"/>
                <a:gd name="connsiteY15" fmla="*/ 398189 h 633126"/>
                <a:gd name="connsiteX16" fmla="*/ 936507 w 1378541"/>
                <a:gd name="connsiteY16" fmla="*/ 397733 h 633126"/>
                <a:gd name="connsiteX17" fmla="*/ 600671 w 1378541"/>
                <a:gd name="connsiteY17" fmla="*/ 573747 h 633126"/>
                <a:gd name="connsiteX18" fmla="*/ 570595 w 1378541"/>
                <a:gd name="connsiteY18" fmla="*/ 577201 h 633126"/>
                <a:gd name="connsiteX19" fmla="*/ 568173 w 1378541"/>
                <a:gd name="connsiteY19" fmla="*/ 578001 h 633126"/>
                <a:gd name="connsiteX20" fmla="*/ 600384 w 1378541"/>
                <a:gd name="connsiteY20" fmla="*/ 574293 h 633126"/>
                <a:gd name="connsiteX21" fmla="*/ 46898 w 1378541"/>
                <a:gd name="connsiteY21" fmla="*/ 512857 h 633126"/>
                <a:gd name="connsiteX22" fmla="*/ 6220 w 1378541"/>
                <a:gd name="connsiteY22" fmla="*/ 331554 h 633126"/>
                <a:gd name="connsiteX23" fmla="*/ 312138 w 1378541"/>
                <a:gd name="connsiteY23" fmla="*/ 1669 h 633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78541" h="633126">
                  <a:moveTo>
                    <a:pt x="334978" y="22538"/>
                  </a:moveTo>
                  <a:lnTo>
                    <a:pt x="334939" y="22540"/>
                  </a:lnTo>
                  <a:lnTo>
                    <a:pt x="343726" y="35348"/>
                  </a:lnTo>
                  <a:lnTo>
                    <a:pt x="343755" y="35362"/>
                  </a:lnTo>
                  <a:close/>
                  <a:moveTo>
                    <a:pt x="316306" y="0"/>
                  </a:moveTo>
                  <a:cubicBezTo>
                    <a:pt x="328809" y="7095"/>
                    <a:pt x="342063" y="13648"/>
                    <a:pt x="354608" y="21181"/>
                  </a:cubicBezTo>
                  <a:lnTo>
                    <a:pt x="388341" y="47994"/>
                  </a:lnTo>
                  <a:lnTo>
                    <a:pt x="388581" y="48040"/>
                  </a:lnTo>
                  <a:cubicBezTo>
                    <a:pt x="497799" y="112732"/>
                    <a:pt x="620450" y="148988"/>
                    <a:pt x="746106" y="164340"/>
                  </a:cubicBezTo>
                  <a:lnTo>
                    <a:pt x="871153" y="172918"/>
                  </a:lnTo>
                  <a:lnTo>
                    <a:pt x="872044" y="172759"/>
                  </a:lnTo>
                  <a:cubicBezTo>
                    <a:pt x="1042878" y="162072"/>
                    <a:pt x="1210209" y="122999"/>
                    <a:pt x="1378541" y="95615"/>
                  </a:cubicBezTo>
                  <a:cubicBezTo>
                    <a:pt x="1280945" y="171757"/>
                    <a:pt x="1175508" y="237880"/>
                    <a:pt x="1076244" y="312185"/>
                  </a:cubicBezTo>
                  <a:cubicBezTo>
                    <a:pt x="1027363" y="336564"/>
                    <a:pt x="984154" y="372631"/>
                    <a:pt x="936107" y="397678"/>
                  </a:cubicBezTo>
                  <a:lnTo>
                    <a:pt x="923225" y="398117"/>
                  </a:lnTo>
                  <a:lnTo>
                    <a:pt x="923094" y="398189"/>
                  </a:lnTo>
                  <a:lnTo>
                    <a:pt x="936507" y="397733"/>
                  </a:lnTo>
                  <a:cubicBezTo>
                    <a:pt x="831297" y="466804"/>
                    <a:pt x="722079" y="537710"/>
                    <a:pt x="600671" y="573747"/>
                  </a:cubicBezTo>
                  <a:lnTo>
                    <a:pt x="570595" y="577201"/>
                  </a:lnTo>
                  <a:lnTo>
                    <a:pt x="568173" y="578001"/>
                  </a:lnTo>
                  <a:lnTo>
                    <a:pt x="600384" y="574293"/>
                  </a:lnTo>
                  <a:cubicBezTo>
                    <a:pt x="425336" y="643576"/>
                    <a:pt x="178434" y="681806"/>
                    <a:pt x="46898" y="512857"/>
                  </a:cubicBezTo>
                  <a:cubicBezTo>
                    <a:pt x="13222" y="460937"/>
                    <a:pt x="-12285" y="393491"/>
                    <a:pt x="6220" y="331554"/>
                  </a:cubicBezTo>
                  <a:cubicBezTo>
                    <a:pt x="42063" y="177129"/>
                    <a:pt x="181935" y="75626"/>
                    <a:pt x="312138" y="166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58FD5">
                    <a:alpha val="0"/>
                  </a:srgbClr>
                </a:gs>
                <a:gs pos="50000">
                  <a:srgbClr val="027EC3">
                    <a:alpha val="38000"/>
                  </a:srgbClr>
                </a:gs>
                <a:gs pos="100000">
                  <a:srgbClr val="036EB3">
                    <a:alpha val="50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1" name="矩形 178"/>
          <p:cNvSpPr/>
          <p:nvPr/>
        </p:nvSpPr>
        <p:spPr>
          <a:xfrm>
            <a:off x="598524" y="579871"/>
            <a:ext cx="1346078" cy="617541"/>
          </a:xfrm>
          <a:custGeom>
            <a:avLst/>
            <a:gdLst>
              <a:gd name="connsiteX0" fmla="*/ 0 w 1210589"/>
              <a:gd name="connsiteY0" fmla="*/ 0 h 707886"/>
              <a:gd name="connsiteX1" fmla="*/ 1210589 w 1210589"/>
              <a:gd name="connsiteY1" fmla="*/ 0 h 707886"/>
              <a:gd name="connsiteX2" fmla="*/ 1210589 w 1210589"/>
              <a:gd name="connsiteY2" fmla="*/ 707886 h 707886"/>
              <a:gd name="connsiteX3" fmla="*/ 0 w 1210589"/>
              <a:gd name="connsiteY3" fmla="*/ 707886 h 707886"/>
              <a:gd name="connsiteX4" fmla="*/ 0 w 1210589"/>
              <a:gd name="connsiteY4" fmla="*/ 0 h 707886"/>
              <a:gd name="connsiteX0" fmla="*/ 0 w 1285540"/>
              <a:gd name="connsiteY0" fmla="*/ 78699 h 786585"/>
              <a:gd name="connsiteX1" fmla="*/ 1285540 w 1285540"/>
              <a:gd name="connsiteY1" fmla="*/ 0 h 786585"/>
              <a:gd name="connsiteX2" fmla="*/ 1210589 w 1285540"/>
              <a:gd name="connsiteY2" fmla="*/ 786585 h 786585"/>
              <a:gd name="connsiteX3" fmla="*/ 0 w 1285540"/>
              <a:gd name="connsiteY3" fmla="*/ 786585 h 786585"/>
              <a:gd name="connsiteX4" fmla="*/ 0 w 1285540"/>
              <a:gd name="connsiteY4" fmla="*/ 78699 h 786585"/>
              <a:gd name="connsiteX0" fmla="*/ 0 w 1285540"/>
              <a:gd name="connsiteY0" fmla="*/ 78699 h 786585"/>
              <a:gd name="connsiteX1" fmla="*/ 1285540 w 1285540"/>
              <a:gd name="connsiteY1" fmla="*/ 0 h 786585"/>
              <a:gd name="connsiteX2" fmla="*/ 1191851 w 1285540"/>
              <a:gd name="connsiteY2" fmla="*/ 692897 h 786585"/>
              <a:gd name="connsiteX3" fmla="*/ 0 w 1285540"/>
              <a:gd name="connsiteY3" fmla="*/ 786585 h 786585"/>
              <a:gd name="connsiteX4" fmla="*/ 0 w 1285540"/>
              <a:gd name="connsiteY4" fmla="*/ 78699 h 786585"/>
              <a:gd name="connsiteX0" fmla="*/ 0 w 1285540"/>
              <a:gd name="connsiteY0" fmla="*/ 138660 h 786585"/>
              <a:gd name="connsiteX1" fmla="*/ 1285540 w 1285540"/>
              <a:gd name="connsiteY1" fmla="*/ 0 h 786585"/>
              <a:gd name="connsiteX2" fmla="*/ 1191851 w 1285540"/>
              <a:gd name="connsiteY2" fmla="*/ 692897 h 786585"/>
              <a:gd name="connsiteX3" fmla="*/ 0 w 1285540"/>
              <a:gd name="connsiteY3" fmla="*/ 786585 h 786585"/>
              <a:gd name="connsiteX4" fmla="*/ 0 w 1285540"/>
              <a:gd name="connsiteY4" fmla="*/ 138660 h 786585"/>
              <a:gd name="connsiteX0" fmla="*/ 11242 w 1285540"/>
              <a:gd name="connsiteY0" fmla="*/ 74951 h 786585"/>
              <a:gd name="connsiteX1" fmla="*/ 1285540 w 1285540"/>
              <a:gd name="connsiteY1" fmla="*/ 0 h 786585"/>
              <a:gd name="connsiteX2" fmla="*/ 1191851 w 1285540"/>
              <a:gd name="connsiteY2" fmla="*/ 692897 h 786585"/>
              <a:gd name="connsiteX3" fmla="*/ 0 w 1285540"/>
              <a:gd name="connsiteY3" fmla="*/ 786585 h 786585"/>
              <a:gd name="connsiteX4" fmla="*/ 11242 w 1285540"/>
              <a:gd name="connsiteY4" fmla="*/ 74951 h 786585"/>
              <a:gd name="connsiteX0" fmla="*/ 0 w 1274298"/>
              <a:gd name="connsiteY0" fmla="*/ 74951 h 805322"/>
              <a:gd name="connsiteX1" fmla="*/ 1274298 w 1274298"/>
              <a:gd name="connsiteY1" fmla="*/ 0 h 805322"/>
              <a:gd name="connsiteX2" fmla="*/ 1180609 w 1274298"/>
              <a:gd name="connsiteY2" fmla="*/ 692897 h 805322"/>
              <a:gd name="connsiteX3" fmla="*/ 3748 w 1274298"/>
              <a:gd name="connsiteY3" fmla="*/ 805322 h 805322"/>
              <a:gd name="connsiteX4" fmla="*/ 0 w 1274298"/>
              <a:gd name="connsiteY4" fmla="*/ 74951 h 805322"/>
              <a:gd name="connsiteX0" fmla="*/ 0 w 1274298"/>
              <a:gd name="connsiteY0" fmla="*/ 74951 h 805322"/>
              <a:gd name="connsiteX1" fmla="*/ 1274298 w 1274298"/>
              <a:gd name="connsiteY1" fmla="*/ 0 h 805322"/>
              <a:gd name="connsiteX2" fmla="*/ 1274298 w 1274298"/>
              <a:gd name="connsiteY2" fmla="*/ 561733 h 805322"/>
              <a:gd name="connsiteX3" fmla="*/ 3748 w 1274298"/>
              <a:gd name="connsiteY3" fmla="*/ 805322 h 805322"/>
              <a:gd name="connsiteX4" fmla="*/ 0 w 1274298"/>
              <a:gd name="connsiteY4" fmla="*/ 74951 h 805322"/>
              <a:gd name="connsiteX0" fmla="*/ 0 w 1274298"/>
              <a:gd name="connsiteY0" fmla="*/ 74951 h 752857"/>
              <a:gd name="connsiteX1" fmla="*/ 1274298 w 1274298"/>
              <a:gd name="connsiteY1" fmla="*/ 0 h 752857"/>
              <a:gd name="connsiteX2" fmla="*/ 1274298 w 1274298"/>
              <a:gd name="connsiteY2" fmla="*/ 561733 h 752857"/>
              <a:gd name="connsiteX3" fmla="*/ 33728 w 1274298"/>
              <a:gd name="connsiteY3" fmla="*/ 752857 h 752857"/>
              <a:gd name="connsiteX4" fmla="*/ 0 w 1274298"/>
              <a:gd name="connsiteY4" fmla="*/ 74951 h 752857"/>
              <a:gd name="connsiteX0" fmla="*/ 0 w 1274298"/>
              <a:gd name="connsiteY0" fmla="*/ 74951 h 752857"/>
              <a:gd name="connsiteX1" fmla="*/ 1274298 w 1274298"/>
              <a:gd name="connsiteY1" fmla="*/ 0 h 752857"/>
              <a:gd name="connsiteX2" fmla="*/ 1274298 w 1274298"/>
              <a:gd name="connsiteY2" fmla="*/ 561733 h 752857"/>
              <a:gd name="connsiteX3" fmla="*/ 11243 w 1274298"/>
              <a:gd name="connsiteY3" fmla="*/ 752857 h 752857"/>
              <a:gd name="connsiteX4" fmla="*/ 0 w 1274298"/>
              <a:gd name="connsiteY4" fmla="*/ 74951 h 752857"/>
              <a:gd name="connsiteX0" fmla="*/ 0 w 1334773"/>
              <a:gd name="connsiteY0" fmla="*/ 74952 h 752857"/>
              <a:gd name="connsiteX1" fmla="*/ 1334773 w 1334773"/>
              <a:gd name="connsiteY1" fmla="*/ 0 h 752857"/>
              <a:gd name="connsiteX2" fmla="*/ 1334773 w 1334773"/>
              <a:gd name="connsiteY2" fmla="*/ 561733 h 752857"/>
              <a:gd name="connsiteX3" fmla="*/ 71718 w 1334773"/>
              <a:gd name="connsiteY3" fmla="*/ 752857 h 752857"/>
              <a:gd name="connsiteX4" fmla="*/ 0 w 1334773"/>
              <a:gd name="connsiteY4" fmla="*/ 74952 h 752857"/>
              <a:gd name="connsiteX0" fmla="*/ 0 w 1334773"/>
              <a:gd name="connsiteY0" fmla="*/ 74952 h 752857"/>
              <a:gd name="connsiteX1" fmla="*/ 1334773 w 1334773"/>
              <a:gd name="connsiteY1" fmla="*/ 0 h 752857"/>
              <a:gd name="connsiteX2" fmla="*/ 1334773 w 1334773"/>
              <a:gd name="connsiteY2" fmla="*/ 561733 h 752857"/>
              <a:gd name="connsiteX3" fmla="*/ 71718 w 1334773"/>
              <a:gd name="connsiteY3" fmla="*/ 752857 h 752857"/>
              <a:gd name="connsiteX4" fmla="*/ 0 w 1334773"/>
              <a:gd name="connsiteY4" fmla="*/ 74952 h 752857"/>
              <a:gd name="connsiteX0" fmla="*/ 0 w 1285294"/>
              <a:gd name="connsiteY0" fmla="*/ 74952 h 752857"/>
              <a:gd name="connsiteX1" fmla="*/ 1285294 w 1285294"/>
              <a:gd name="connsiteY1" fmla="*/ 0 h 752857"/>
              <a:gd name="connsiteX2" fmla="*/ 1285294 w 1285294"/>
              <a:gd name="connsiteY2" fmla="*/ 561733 h 752857"/>
              <a:gd name="connsiteX3" fmla="*/ 22239 w 1285294"/>
              <a:gd name="connsiteY3" fmla="*/ 752857 h 752857"/>
              <a:gd name="connsiteX4" fmla="*/ 0 w 1285294"/>
              <a:gd name="connsiteY4" fmla="*/ 74952 h 752857"/>
              <a:gd name="connsiteX0" fmla="*/ 8521 w 1263055"/>
              <a:gd name="connsiteY0" fmla="*/ 74952 h 752857"/>
              <a:gd name="connsiteX1" fmla="*/ 1263055 w 1263055"/>
              <a:gd name="connsiteY1" fmla="*/ 0 h 752857"/>
              <a:gd name="connsiteX2" fmla="*/ 1263055 w 1263055"/>
              <a:gd name="connsiteY2" fmla="*/ 561733 h 752857"/>
              <a:gd name="connsiteX3" fmla="*/ 0 w 1263055"/>
              <a:gd name="connsiteY3" fmla="*/ 752857 h 752857"/>
              <a:gd name="connsiteX4" fmla="*/ 8521 w 1263055"/>
              <a:gd name="connsiteY4" fmla="*/ 74952 h 752857"/>
              <a:gd name="connsiteX0" fmla="*/ 8521 w 1263055"/>
              <a:gd name="connsiteY0" fmla="*/ 139141 h 817046"/>
              <a:gd name="connsiteX1" fmla="*/ 1259210 w 1263055"/>
              <a:gd name="connsiteY1" fmla="*/ 0 h 817046"/>
              <a:gd name="connsiteX2" fmla="*/ 1263055 w 1263055"/>
              <a:gd name="connsiteY2" fmla="*/ 625922 h 817046"/>
              <a:gd name="connsiteX3" fmla="*/ 0 w 1263055"/>
              <a:gd name="connsiteY3" fmla="*/ 817046 h 817046"/>
              <a:gd name="connsiteX4" fmla="*/ 8521 w 1263055"/>
              <a:gd name="connsiteY4" fmla="*/ 139141 h 817046"/>
              <a:gd name="connsiteX0" fmla="*/ 8521 w 1259256"/>
              <a:gd name="connsiteY0" fmla="*/ 139141 h 817046"/>
              <a:gd name="connsiteX1" fmla="*/ 1259210 w 1259256"/>
              <a:gd name="connsiteY1" fmla="*/ 0 h 817046"/>
              <a:gd name="connsiteX2" fmla="*/ 1236142 w 1259256"/>
              <a:gd name="connsiteY2" fmla="*/ 601234 h 817046"/>
              <a:gd name="connsiteX3" fmla="*/ 0 w 1259256"/>
              <a:gd name="connsiteY3" fmla="*/ 817046 h 817046"/>
              <a:gd name="connsiteX4" fmla="*/ 8521 w 1259256"/>
              <a:gd name="connsiteY4" fmla="*/ 139141 h 817046"/>
              <a:gd name="connsiteX0" fmla="*/ 832 w 1259256"/>
              <a:gd name="connsiteY0" fmla="*/ 139141 h 817046"/>
              <a:gd name="connsiteX1" fmla="*/ 1259210 w 1259256"/>
              <a:gd name="connsiteY1" fmla="*/ 0 h 817046"/>
              <a:gd name="connsiteX2" fmla="*/ 1236142 w 1259256"/>
              <a:gd name="connsiteY2" fmla="*/ 601234 h 817046"/>
              <a:gd name="connsiteX3" fmla="*/ 0 w 1259256"/>
              <a:gd name="connsiteY3" fmla="*/ 817046 h 817046"/>
              <a:gd name="connsiteX4" fmla="*/ 832 w 1259256"/>
              <a:gd name="connsiteY4" fmla="*/ 139141 h 817046"/>
              <a:gd name="connsiteX0" fmla="*/ 832 w 1259580"/>
              <a:gd name="connsiteY0" fmla="*/ 139141 h 817046"/>
              <a:gd name="connsiteX1" fmla="*/ 1259210 w 1259580"/>
              <a:gd name="connsiteY1" fmla="*/ 0 h 817046"/>
              <a:gd name="connsiteX2" fmla="*/ 1259212 w 1259580"/>
              <a:gd name="connsiteY2" fmla="*/ 601234 h 817046"/>
              <a:gd name="connsiteX3" fmla="*/ 0 w 1259580"/>
              <a:gd name="connsiteY3" fmla="*/ 817046 h 817046"/>
              <a:gd name="connsiteX4" fmla="*/ 832 w 1259580"/>
              <a:gd name="connsiteY4" fmla="*/ 139141 h 817046"/>
              <a:gd name="connsiteX0" fmla="*/ 832 w 1259212"/>
              <a:gd name="connsiteY0" fmla="*/ 163829 h 841734"/>
              <a:gd name="connsiteX1" fmla="*/ 1255365 w 1259212"/>
              <a:gd name="connsiteY1" fmla="*/ 0 h 841734"/>
              <a:gd name="connsiteX2" fmla="*/ 1259212 w 1259212"/>
              <a:gd name="connsiteY2" fmla="*/ 625922 h 841734"/>
              <a:gd name="connsiteX3" fmla="*/ 0 w 1259212"/>
              <a:gd name="connsiteY3" fmla="*/ 841734 h 841734"/>
              <a:gd name="connsiteX4" fmla="*/ 832 w 1259212"/>
              <a:gd name="connsiteY4" fmla="*/ 163829 h 841734"/>
              <a:gd name="connsiteX0" fmla="*/ 832 w 1255447"/>
              <a:gd name="connsiteY0" fmla="*/ 163829 h 841734"/>
              <a:gd name="connsiteX1" fmla="*/ 1255365 w 1255447"/>
              <a:gd name="connsiteY1" fmla="*/ 0 h 841734"/>
              <a:gd name="connsiteX2" fmla="*/ 1243832 w 1255447"/>
              <a:gd name="connsiteY2" fmla="*/ 625921 h 841734"/>
              <a:gd name="connsiteX3" fmla="*/ 0 w 1255447"/>
              <a:gd name="connsiteY3" fmla="*/ 841734 h 841734"/>
              <a:gd name="connsiteX4" fmla="*/ 832 w 1255447"/>
              <a:gd name="connsiteY4" fmla="*/ 163829 h 841734"/>
              <a:gd name="connsiteX0" fmla="*/ 3 w 1269999"/>
              <a:gd name="connsiteY0" fmla="*/ 94702 h 841734"/>
              <a:gd name="connsiteX1" fmla="*/ 1269917 w 1269999"/>
              <a:gd name="connsiteY1" fmla="*/ 0 h 841734"/>
              <a:gd name="connsiteX2" fmla="*/ 1258384 w 1269999"/>
              <a:gd name="connsiteY2" fmla="*/ 625921 h 841734"/>
              <a:gd name="connsiteX3" fmla="*/ 14552 w 1269999"/>
              <a:gd name="connsiteY3" fmla="*/ 841734 h 841734"/>
              <a:gd name="connsiteX4" fmla="*/ 3 w 1269999"/>
              <a:gd name="connsiteY4" fmla="*/ 94702 h 841734"/>
              <a:gd name="connsiteX0" fmla="*/ 3 w 1258384"/>
              <a:gd name="connsiteY0" fmla="*/ 889 h 747921"/>
              <a:gd name="connsiteX1" fmla="*/ 1250692 w 1258384"/>
              <a:gd name="connsiteY1" fmla="*/ 0 h 747921"/>
              <a:gd name="connsiteX2" fmla="*/ 1258384 w 1258384"/>
              <a:gd name="connsiteY2" fmla="*/ 532108 h 747921"/>
              <a:gd name="connsiteX3" fmla="*/ 14552 w 1258384"/>
              <a:gd name="connsiteY3" fmla="*/ 747921 h 747921"/>
              <a:gd name="connsiteX4" fmla="*/ 3 w 1258384"/>
              <a:gd name="connsiteY4" fmla="*/ 889 h 747921"/>
              <a:gd name="connsiteX0" fmla="*/ 3 w 1258384"/>
              <a:gd name="connsiteY0" fmla="*/ 60140 h 807172"/>
              <a:gd name="connsiteX1" fmla="*/ 1250693 w 1258384"/>
              <a:gd name="connsiteY1" fmla="*/ 0 h 807172"/>
              <a:gd name="connsiteX2" fmla="*/ 1258384 w 1258384"/>
              <a:gd name="connsiteY2" fmla="*/ 591359 h 807172"/>
              <a:gd name="connsiteX3" fmla="*/ 14552 w 1258384"/>
              <a:gd name="connsiteY3" fmla="*/ 807172 h 807172"/>
              <a:gd name="connsiteX4" fmla="*/ 3 w 1258384"/>
              <a:gd name="connsiteY4" fmla="*/ 60140 h 807172"/>
              <a:gd name="connsiteX0" fmla="*/ 3 w 1250747"/>
              <a:gd name="connsiteY0" fmla="*/ 60140 h 807172"/>
              <a:gd name="connsiteX1" fmla="*/ 1250693 w 1250747"/>
              <a:gd name="connsiteY1" fmla="*/ 0 h 807172"/>
              <a:gd name="connsiteX2" fmla="*/ 1231470 w 1250747"/>
              <a:gd name="connsiteY2" fmla="*/ 581484 h 807172"/>
              <a:gd name="connsiteX3" fmla="*/ 14552 w 1250747"/>
              <a:gd name="connsiteY3" fmla="*/ 807172 h 807172"/>
              <a:gd name="connsiteX4" fmla="*/ 3 w 1250747"/>
              <a:gd name="connsiteY4" fmla="*/ 60140 h 807172"/>
              <a:gd name="connsiteX0" fmla="*/ 14 w 1250758"/>
              <a:gd name="connsiteY0" fmla="*/ 60140 h 807172"/>
              <a:gd name="connsiteX1" fmla="*/ 1250704 w 1250758"/>
              <a:gd name="connsiteY1" fmla="*/ 0 h 807172"/>
              <a:gd name="connsiteX2" fmla="*/ 1231481 w 1250758"/>
              <a:gd name="connsiteY2" fmla="*/ 581484 h 807172"/>
              <a:gd name="connsiteX3" fmla="*/ 3029 w 1250758"/>
              <a:gd name="connsiteY3" fmla="*/ 807172 h 807172"/>
              <a:gd name="connsiteX4" fmla="*/ 14 w 1250758"/>
              <a:gd name="connsiteY4" fmla="*/ 60140 h 807172"/>
              <a:gd name="connsiteX0" fmla="*/ 15 w 1231482"/>
              <a:gd name="connsiteY0" fmla="*/ 112645 h 859677"/>
              <a:gd name="connsiteX1" fmla="*/ 1226175 w 1231482"/>
              <a:gd name="connsiteY1" fmla="*/ 0 h 859677"/>
              <a:gd name="connsiteX2" fmla="*/ 1231482 w 1231482"/>
              <a:gd name="connsiteY2" fmla="*/ 633989 h 859677"/>
              <a:gd name="connsiteX3" fmla="*/ 3030 w 1231482"/>
              <a:gd name="connsiteY3" fmla="*/ 859677 h 859677"/>
              <a:gd name="connsiteX4" fmla="*/ 15 w 1231482"/>
              <a:gd name="connsiteY4" fmla="*/ 112645 h 859677"/>
              <a:gd name="connsiteX0" fmla="*/ 15 w 1226229"/>
              <a:gd name="connsiteY0" fmla="*/ 112645 h 859677"/>
              <a:gd name="connsiteX1" fmla="*/ 1226175 w 1226229"/>
              <a:gd name="connsiteY1" fmla="*/ 0 h 859677"/>
              <a:gd name="connsiteX2" fmla="*/ 1206951 w 1226229"/>
              <a:gd name="connsiteY2" fmla="*/ 602486 h 859677"/>
              <a:gd name="connsiteX3" fmla="*/ 3030 w 1226229"/>
              <a:gd name="connsiteY3" fmla="*/ 859677 h 859677"/>
              <a:gd name="connsiteX4" fmla="*/ 15 w 1226229"/>
              <a:gd name="connsiteY4" fmla="*/ 112645 h 859677"/>
              <a:gd name="connsiteX0" fmla="*/ 4 w 1226218"/>
              <a:gd name="connsiteY0" fmla="*/ 112645 h 859677"/>
              <a:gd name="connsiteX1" fmla="*/ 1226164 w 1226218"/>
              <a:gd name="connsiteY1" fmla="*/ 0 h 859677"/>
              <a:gd name="connsiteX2" fmla="*/ 1206940 w 1226218"/>
              <a:gd name="connsiteY2" fmla="*/ 602486 h 859677"/>
              <a:gd name="connsiteX3" fmla="*/ 19373 w 1226218"/>
              <a:gd name="connsiteY3" fmla="*/ 859677 h 859677"/>
              <a:gd name="connsiteX4" fmla="*/ 4 w 1226218"/>
              <a:gd name="connsiteY4" fmla="*/ 112645 h 859677"/>
              <a:gd name="connsiteX0" fmla="*/ 4 w 1226218"/>
              <a:gd name="connsiteY0" fmla="*/ 112645 h 817672"/>
              <a:gd name="connsiteX1" fmla="*/ 1226164 w 1226218"/>
              <a:gd name="connsiteY1" fmla="*/ 0 h 817672"/>
              <a:gd name="connsiteX2" fmla="*/ 1206940 w 1226218"/>
              <a:gd name="connsiteY2" fmla="*/ 602486 h 817672"/>
              <a:gd name="connsiteX3" fmla="*/ 11195 w 1226218"/>
              <a:gd name="connsiteY3" fmla="*/ 817672 h 817672"/>
              <a:gd name="connsiteX4" fmla="*/ 4 w 1226218"/>
              <a:gd name="connsiteY4" fmla="*/ 112645 h 817672"/>
              <a:gd name="connsiteX0" fmla="*/ 4 w 1226219"/>
              <a:gd name="connsiteY0" fmla="*/ 186152 h 891179"/>
              <a:gd name="connsiteX1" fmla="*/ 1226165 w 1226219"/>
              <a:gd name="connsiteY1" fmla="*/ 0 h 891179"/>
              <a:gd name="connsiteX2" fmla="*/ 1206940 w 1226219"/>
              <a:gd name="connsiteY2" fmla="*/ 675993 h 891179"/>
              <a:gd name="connsiteX3" fmla="*/ 11195 w 1226219"/>
              <a:gd name="connsiteY3" fmla="*/ 891179 h 891179"/>
              <a:gd name="connsiteX4" fmla="*/ 4 w 1226219"/>
              <a:gd name="connsiteY4" fmla="*/ 186152 h 891179"/>
              <a:gd name="connsiteX0" fmla="*/ 4 w 1206940"/>
              <a:gd name="connsiteY0" fmla="*/ 70640 h 775667"/>
              <a:gd name="connsiteX1" fmla="*/ 1201633 w 1206940"/>
              <a:gd name="connsiteY1" fmla="*/ 0 h 775667"/>
              <a:gd name="connsiteX2" fmla="*/ 1206940 w 1206940"/>
              <a:gd name="connsiteY2" fmla="*/ 560481 h 775667"/>
              <a:gd name="connsiteX3" fmla="*/ 11195 w 1206940"/>
              <a:gd name="connsiteY3" fmla="*/ 775667 h 775667"/>
              <a:gd name="connsiteX4" fmla="*/ 4 w 1206940"/>
              <a:gd name="connsiteY4" fmla="*/ 70640 h 775667"/>
              <a:gd name="connsiteX0" fmla="*/ 2 w 1223293"/>
              <a:gd name="connsiteY0" fmla="*/ 0 h 862541"/>
              <a:gd name="connsiteX1" fmla="*/ 1217986 w 1223293"/>
              <a:gd name="connsiteY1" fmla="*/ 86874 h 862541"/>
              <a:gd name="connsiteX2" fmla="*/ 1223293 w 1223293"/>
              <a:gd name="connsiteY2" fmla="*/ 647355 h 862541"/>
              <a:gd name="connsiteX3" fmla="*/ 27548 w 1223293"/>
              <a:gd name="connsiteY3" fmla="*/ 862541 h 862541"/>
              <a:gd name="connsiteX4" fmla="*/ 2 w 1223293"/>
              <a:gd name="connsiteY4" fmla="*/ 0 h 862541"/>
              <a:gd name="connsiteX0" fmla="*/ 5 w 1207168"/>
              <a:gd name="connsiteY0" fmla="*/ 0 h 878074"/>
              <a:gd name="connsiteX1" fmla="*/ 1201861 w 1207168"/>
              <a:gd name="connsiteY1" fmla="*/ 102407 h 878074"/>
              <a:gd name="connsiteX2" fmla="*/ 1207168 w 1207168"/>
              <a:gd name="connsiteY2" fmla="*/ 662888 h 878074"/>
              <a:gd name="connsiteX3" fmla="*/ 11423 w 1207168"/>
              <a:gd name="connsiteY3" fmla="*/ 878074 h 878074"/>
              <a:gd name="connsiteX4" fmla="*/ 5 w 1207168"/>
              <a:gd name="connsiteY4" fmla="*/ 0 h 878074"/>
              <a:gd name="connsiteX0" fmla="*/ 5 w 1201916"/>
              <a:gd name="connsiteY0" fmla="*/ 0 h 878074"/>
              <a:gd name="connsiteX1" fmla="*/ 1201861 w 1201916"/>
              <a:gd name="connsiteY1" fmla="*/ 102407 h 878074"/>
              <a:gd name="connsiteX2" fmla="*/ 1182977 w 1201916"/>
              <a:gd name="connsiteY2" fmla="*/ 662888 h 878074"/>
              <a:gd name="connsiteX3" fmla="*/ 11423 w 1201916"/>
              <a:gd name="connsiteY3" fmla="*/ 878074 h 878074"/>
              <a:gd name="connsiteX4" fmla="*/ 5 w 1201916"/>
              <a:gd name="connsiteY4" fmla="*/ 0 h 878074"/>
              <a:gd name="connsiteX0" fmla="*/ 5 w 1201982"/>
              <a:gd name="connsiteY0" fmla="*/ 0 h 878074"/>
              <a:gd name="connsiteX1" fmla="*/ 1201861 w 1201982"/>
              <a:gd name="connsiteY1" fmla="*/ 102407 h 878074"/>
              <a:gd name="connsiteX2" fmla="*/ 1195073 w 1201982"/>
              <a:gd name="connsiteY2" fmla="*/ 662888 h 878074"/>
              <a:gd name="connsiteX3" fmla="*/ 11423 w 1201982"/>
              <a:gd name="connsiteY3" fmla="*/ 878074 h 878074"/>
              <a:gd name="connsiteX4" fmla="*/ 5 w 1201982"/>
              <a:gd name="connsiteY4" fmla="*/ 0 h 878074"/>
              <a:gd name="connsiteX0" fmla="*/ 5 w 1201861"/>
              <a:gd name="connsiteY0" fmla="*/ 0 h 878074"/>
              <a:gd name="connsiteX1" fmla="*/ 1201861 w 1201861"/>
              <a:gd name="connsiteY1" fmla="*/ 102407 h 878074"/>
              <a:gd name="connsiteX2" fmla="*/ 1195073 w 1201861"/>
              <a:gd name="connsiteY2" fmla="*/ 662888 h 878074"/>
              <a:gd name="connsiteX3" fmla="*/ 11423 w 1201861"/>
              <a:gd name="connsiteY3" fmla="*/ 878074 h 878074"/>
              <a:gd name="connsiteX4" fmla="*/ 5 w 1201861"/>
              <a:gd name="connsiteY4" fmla="*/ 0 h 87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861" h="878074">
                <a:moveTo>
                  <a:pt x="5" y="0"/>
                </a:moveTo>
                <a:lnTo>
                  <a:pt x="1201861" y="102407"/>
                </a:lnTo>
                <a:cubicBezTo>
                  <a:pt x="1199598" y="289234"/>
                  <a:pt x="1197336" y="476061"/>
                  <a:pt x="1195073" y="662888"/>
                </a:cubicBezTo>
                <a:lnTo>
                  <a:pt x="11423" y="878074"/>
                </a:lnTo>
                <a:cubicBezTo>
                  <a:pt x="11700" y="652106"/>
                  <a:pt x="-272" y="225968"/>
                  <a:pt x="5" y="0"/>
                </a:cubicBezTo>
                <a:close/>
              </a:path>
            </a:pathLst>
          </a:custGeom>
          <a:solidFill>
            <a:srgbClr val="0D7EDA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4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 告</a:t>
            </a:r>
            <a:endParaRPr lang="en-US" altLang="zh-CN" sz="3413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03736" y="1074953"/>
            <a:ext cx="11182869" cy="8802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120" b="1" dirty="0">
                <a:solidFill>
                  <a:srgbClr val="0D7ED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第五讲 大数据的商业价值</a:t>
            </a:r>
            <a:r>
              <a:rPr lang="en-US" altLang="zh-CN" sz="5120" b="1" dirty="0">
                <a:solidFill>
                  <a:srgbClr val="0D7ED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5120" b="1" dirty="0">
                <a:solidFill>
                  <a:srgbClr val="0D7ED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挖掘与运用</a:t>
            </a:r>
            <a:endParaRPr lang="en-US" altLang="zh-CN" sz="5120" b="1" dirty="0">
              <a:solidFill>
                <a:srgbClr val="0D7ED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Group 2"/>
          <p:cNvGrpSpPr>
            <a:grpSpLocks noChangeAspect="1"/>
          </p:cNvGrpSpPr>
          <p:nvPr/>
        </p:nvGrpSpPr>
        <p:grpSpPr bwMode="auto">
          <a:xfrm>
            <a:off x="11821364" y="8816731"/>
            <a:ext cx="872287" cy="672358"/>
            <a:chOff x="109898307" y="109270604"/>
            <a:chExt cx="2506034" cy="1936071"/>
          </a:xfrm>
          <a:solidFill>
            <a:schemeClr val="bg1"/>
          </a:solidFill>
        </p:grpSpPr>
        <p:sp>
          <p:nvSpPr>
            <p:cNvPr id="34" name="Freeform 4"/>
            <p:cNvSpPr>
              <a:spLocks/>
            </p:cNvSpPr>
            <p:nvPr/>
          </p:nvSpPr>
          <p:spPr bwMode="auto">
            <a:xfrm>
              <a:off x="110069909" y="109270604"/>
              <a:ext cx="174719" cy="198329"/>
            </a:xfrm>
            <a:custGeom>
              <a:avLst/>
              <a:gdLst>
                <a:gd name="T0" fmla="*/ 11 w 1850"/>
                <a:gd name="T1" fmla="*/ 1048 h 2100"/>
                <a:gd name="T2" fmla="*/ 1839 w 1850"/>
                <a:gd name="T3" fmla="*/ 0 h 2100"/>
                <a:gd name="T4" fmla="*/ 1850 w 1850"/>
                <a:gd name="T5" fmla="*/ 1021 h 2100"/>
                <a:gd name="T6" fmla="*/ 0 w 1850"/>
                <a:gd name="T7" fmla="*/ 2100 h 2100"/>
                <a:gd name="T8" fmla="*/ 11 w 1850"/>
                <a:gd name="T9" fmla="*/ 1048 h 2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0" h="2100">
                  <a:moveTo>
                    <a:pt x="11" y="1048"/>
                  </a:moveTo>
                  <a:cubicBezTo>
                    <a:pt x="624" y="700"/>
                    <a:pt x="1226" y="342"/>
                    <a:pt x="1839" y="0"/>
                  </a:cubicBezTo>
                  <a:cubicBezTo>
                    <a:pt x="1845" y="342"/>
                    <a:pt x="1850" y="684"/>
                    <a:pt x="1850" y="1021"/>
                  </a:cubicBezTo>
                  <a:cubicBezTo>
                    <a:pt x="1237" y="1384"/>
                    <a:pt x="619" y="1748"/>
                    <a:pt x="0" y="2100"/>
                  </a:cubicBezTo>
                  <a:cubicBezTo>
                    <a:pt x="6" y="1748"/>
                    <a:pt x="6" y="1400"/>
                    <a:pt x="11" y="1048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Freeform 5"/>
            <p:cNvSpPr>
              <a:spLocks/>
            </p:cNvSpPr>
            <p:nvPr/>
          </p:nvSpPr>
          <p:spPr bwMode="auto">
            <a:xfrm>
              <a:off x="109898401" y="109492638"/>
              <a:ext cx="1462349" cy="1517313"/>
            </a:xfrm>
            <a:custGeom>
              <a:avLst/>
              <a:gdLst>
                <a:gd name="T0" fmla="*/ 0 w 7742"/>
                <a:gd name="T1" fmla="*/ 547 h 8033"/>
                <a:gd name="T2" fmla="*/ 917 w 7742"/>
                <a:gd name="T3" fmla="*/ 0 h 8033"/>
                <a:gd name="T4" fmla="*/ 917 w 7742"/>
                <a:gd name="T5" fmla="*/ 4697 h 8033"/>
                <a:gd name="T6" fmla="*/ 3631 w 7742"/>
                <a:gd name="T7" fmla="*/ 4697 h 8033"/>
                <a:gd name="T8" fmla="*/ 3631 w 7742"/>
                <a:gd name="T9" fmla="*/ 2229 h 8033"/>
                <a:gd name="T10" fmla="*/ 7725 w 7742"/>
                <a:gd name="T11" fmla="*/ 2229 h 8033"/>
                <a:gd name="T12" fmla="*/ 7725 w 7742"/>
                <a:gd name="T13" fmla="*/ 3068 h 8033"/>
                <a:gd name="T14" fmla="*/ 4551 w 7742"/>
                <a:gd name="T15" fmla="*/ 3071 h 8033"/>
                <a:gd name="T16" fmla="*/ 4551 w 7742"/>
                <a:gd name="T17" fmla="*/ 4697 h 8033"/>
                <a:gd name="T18" fmla="*/ 7027 w 7742"/>
                <a:gd name="T19" fmla="*/ 4697 h 8033"/>
                <a:gd name="T20" fmla="*/ 7027 w 7742"/>
                <a:gd name="T21" fmla="*/ 5568 h 8033"/>
                <a:gd name="T22" fmla="*/ 4551 w 7742"/>
                <a:gd name="T23" fmla="*/ 5568 h 8033"/>
                <a:gd name="T24" fmla="*/ 4551 w 7742"/>
                <a:gd name="T25" fmla="*/ 7186 h 8033"/>
                <a:gd name="T26" fmla="*/ 7742 w 7742"/>
                <a:gd name="T27" fmla="*/ 7186 h 8033"/>
                <a:gd name="T28" fmla="*/ 7742 w 7742"/>
                <a:gd name="T29" fmla="*/ 8033 h 8033"/>
                <a:gd name="T30" fmla="*/ 3631 w 7742"/>
                <a:gd name="T31" fmla="*/ 8033 h 8033"/>
                <a:gd name="T32" fmla="*/ 3631 w 7742"/>
                <a:gd name="T33" fmla="*/ 5568 h 8033"/>
                <a:gd name="T34" fmla="*/ 0 w 7742"/>
                <a:gd name="T35" fmla="*/ 5568 h 8033"/>
                <a:gd name="T36" fmla="*/ 0 w 7742"/>
                <a:gd name="T37" fmla="*/ 547 h 8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42" h="8033">
                  <a:moveTo>
                    <a:pt x="0" y="547"/>
                  </a:moveTo>
                  <a:cubicBezTo>
                    <a:pt x="295" y="352"/>
                    <a:pt x="612" y="181"/>
                    <a:pt x="917" y="0"/>
                  </a:cubicBezTo>
                  <a:cubicBezTo>
                    <a:pt x="917" y="1567"/>
                    <a:pt x="917" y="3133"/>
                    <a:pt x="917" y="4697"/>
                  </a:cubicBezTo>
                  <a:cubicBezTo>
                    <a:pt x="1821" y="4697"/>
                    <a:pt x="2728" y="4697"/>
                    <a:pt x="3631" y="4697"/>
                  </a:cubicBezTo>
                  <a:cubicBezTo>
                    <a:pt x="3631" y="3875"/>
                    <a:pt x="3631" y="3052"/>
                    <a:pt x="3631" y="2229"/>
                  </a:cubicBezTo>
                  <a:cubicBezTo>
                    <a:pt x="4995" y="2229"/>
                    <a:pt x="6362" y="2229"/>
                    <a:pt x="7725" y="2229"/>
                  </a:cubicBezTo>
                  <a:cubicBezTo>
                    <a:pt x="7725" y="2508"/>
                    <a:pt x="7725" y="2790"/>
                    <a:pt x="7725" y="3068"/>
                  </a:cubicBezTo>
                  <a:cubicBezTo>
                    <a:pt x="6667" y="3071"/>
                    <a:pt x="5609" y="3068"/>
                    <a:pt x="4551" y="3071"/>
                  </a:cubicBezTo>
                  <a:cubicBezTo>
                    <a:pt x="4551" y="3612"/>
                    <a:pt x="4551" y="4156"/>
                    <a:pt x="4551" y="4697"/>
                  </a:cubicBezTo>
                  <a:cubicBezTo>
                    <a:pt x="5377" y="4700"/>
                    <a:pt x="6202" y="4697"/>
                    <a:pt x="7027" y="4697"/>
                  </a:cubicBezTo>
                  <a:cubicBezTo>
                    <a:pt x="7027" y="4989"/>
                    <a:pt x="7027" y="5279"/>
                    <a:pt x="7027" y="5568"/>
                  </a:cubicBezTo>
                  <a:cubicBezTo>
                    <a:pt x="6202" y="5568"/>
                    <a:pt x="5377" y="5568"/>
                    <a:pt x="4551" y="5568"/>
                  </a:cubicBezTo>
                  <a:cubicBezTo>
                    <a:pt x="4551" y="6107"/>
                    <a:pt x="4551" y="6645"/>
                    <a:pt x="4551" y="7186"/>
                  </a:cubicBezTo>
                  <a:cubicBezTo>
                    <a:pt x="5615" y="7186"/>
                    <a:pt x="6678" y="7186"/>
                    <a:pt x="7742" y="7186"/>
                  </a:cubicBezTo>
                  <a:cubicBezTo>
                    <a:pt x="7742" y="7468"/>
                    <a:pt x="7742" y="7749"/>
                    <a:pt x="7742" y="8033"/>
                  </a:cubicBezTo>
                  <a:cubicBezTo>
                    <a:pt x="6372" y="8033"/>
                    <a:pt x="5003" y="8033"/>
                    <a:pt x="3631" y="8033"/>
                  </a:cubicBezTo>
                  <a:cubicBezTo>
                    <a:pt x="3631" y="7211"/>
                    <a:pt x="3631" y="6391"/>
                    <a:pt x="3631" y="5568"/>
                  </a:cubicBezTo>
                  <a:cubicBezTo>
                    <a:pt x="2422" y="5568"/>
                    <a:pt x="1210" y="5568"/>
                    <a:pt x="0" y="5568"/>
                  </a:cubicBezTo>
                  <a:lnTo>
                    <a:pt x="0" y="547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Freeform 6"/>
            <p:cNvSpPr>
              <a:spLocks noEditPoints="1"/>
            </p:cNvSpPr>
            <p:nvPr/>
          </p:nvSpPr>
          <p:spPr bwMode="auto">
            <a:xfrm>
              <a:off x="111255919" y="109847553"/>
              <a:ext cx="1148422" cy="1212831"/>
            </a:xfrm>
            <a:custGeom>
              <a:avLst/>
              <a:gdLst>
                <a:gd name="T0" fmla="*/ 834 w 6080"/>
                <a:gd name="T1" fmla="*/ 1435 h 6421"/>
                <a:gd name="T2" fmla="*/ 4548 w 6080"/>
                <a:gd name="T3" fmla="*/ 680 h 6421"/>
                <a:gd name="T4" fmla="*/ 6080 w 6080"/>
                <a:gd name="T5" fmla="*/ 2948 h 6421"/>
                <a:gd name="T6" fmla="*/ 6080 w 6080"/>
                <a:gd name="T7" fmla="*/ 3495 h 6421"/>
                <a:gd name="T8" fmla="*/ 4256 w 6080"/>
                <a:gd name="T9" fmla="*/ 5912 h 6421"/>
                <a:gd name="T10" fmla="*/ 766 w 6080"/>
                <a:gd name="T11" fmla="*/ 4929 h 6421"/>
                <a:gd name="T12" fmla="*/ 834 w 6080"/>
                <a:gd name="T13" fmla="*/ 1435 h 6421"/>
                <a:gd name="T14" fmla="*/ 2584 w 6080"/>
                <a:gd name="T15" fmla="*/ 1289 h 6421"/>
                <a:gd name="T16" fmla="*/ 1110 w 6080"/>
                <a:gd name="T17" fmla="*/ 3056 h 6421"/>
                <a:gd name="T18" fmla="*/ 2278 w 6080"/>
                <a:gd name="T19" fmla="*/ 5051 h 6421"/>
                <a:gd name="T20" fmla="*/ 4554 w 6080"/>
                <a:gd name="T21" fmla="*/ 4680 h 6421"/>
                <a:gd name="T22" fmla="*/ 5014 w 6080"/>
                <a:gd name="T23" fmla="*/ 2417 h 6421"/>
                <a:gd name="T24" fmla="*/ 2584 w 6080"/>
                <a:gd name="T25" fmla="*/ 1289 h 6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80" h="6421">
                  <a:moveTo>
                    <a:pt x="834" y="1435"/>
                  </a:moveTo>
                  <a:cubicBezTo>
                    <a:pt x="1678" y="333"/>
                    <a:pt x="3339" y="0"/>
                    <a:pt x="4548" y="680"/>
                  </a:cubicBezTo>
                  <a:cubicBezTo>
                    <a:pt x="5398" y="1121"/>
                    <a:pt x="5969" y="2003"/>
                    <a:pt x="6080" y="2948"/>
                  </a:cubicBezTo>
                  <a:lnTo>
                    <a:pt x="6080" y="3495"/>
                  </a:lnTo>
                  <a:cubicBezTo>
                    <a:pt x="5966" y="4553"/>
                    <a:pt x="5252" y="5525"/>
                    <a:pt x="4256" y="5912"/>
                  </a:cubicBezTo>
                  <a:cubicBezTo>
                    <a:pt x="3047" y="6421"/>
                    <a:pt x="1529" y="6001"/>
                    <a:pt x="766" y="4929"/>
                  </a:cubicBezTo>
                  <a:cubicBezTo>
                    <a:pt x="0" y="3922"/>
                    <a:pt x="30" y="2412"/>
                    <a:pt x="834" y="1435"/>
                  </a:cubicBezTo>
                  <a:moveTo>
                    <a:pt x="2584" y="1289"/>
                  </a:moveTo>
                  <a:cubicBezTo>
                    <a:pt x="1794" y="1502"/>
                    <a:pt x="1169" y="2233"/>
                    <a:pt x="1110" y="3056"/>
                  </a:cubicBezTo>
                  <a:cubicBezTo>
                    <a:pt x="1026" y="3882"/>
                    <a:pt x="1526" y="4713"/>
                    <a:pt x="2278" y="5051"/>
                  </a:cubicBezTo>
                  <a:cubicBezTo>
                    <a:pt x="3020" y="5409"/>
                    <a:pt x="3964" y="5254"/>
                    <a:pt x="4554" y="4680"/>
                  </a:cubicBezTo>
                  <a:cubicBezTo>
                    <a:pt x="5165" y="4123"/>
                    <a:pt x="5363" y="3167"/>
                    <a:pt x="5014" y="2417"/>
                  </a:cubicBezTo>
                  <a:cubicBezTo>
                    <a:pt x="4627" y="1508"/>
                    <a:pt x="3528" y="1002"/>
                    <a:pt x="2584" y="1289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Freeform 7"/>
            <p:cNvSpPr>
              <a:spLocks/>
            </p:cNvSpPr>
            <p:nvPr/>
          </p:nvSpPr>
          <p:spPr bwMode="auto">
            <a:xfrm>
              <a:off x="110054137" y="110865171"/>
              <a:ext cx="115692" cy="129008"/>
            </a:xfrm>
            <a:custGeom>
              <a:avLst/>
              <a:gdLst>
                <a:gd name="T0" fmla="*/ 665 w 1225"/>
                <a:gd name="T1" fmla="*/ 0 h 1366"/>
                <a:gd name="T2" fmla="*/ 1024 w 1225"/>
                <a:gd name="T3" fmla="*/ 98 h 1366"/>
                <a:gd name="T4" fmla="*/ 1206 w 1225"/>
                <a:gd name="T5" fmla="*/ 391 h 1366"/>
                <a:gd name="T6" fmla="*/ 1048 w 1225"/>
                <a:gd name="T7" fmla="*/ 435 h 1366"/>
                <a:gd name="T8" fmla="*/ 916 w 1225"/>
                <a:gd name="T9" fmla="*/ 221 h 1366"/>
                <a:gd name="T10" fmla="*/ 665 w 1225"/>
                <a:gd name="T11" fmla="*/ 149 h 1366"/>
                <a:gd name="T12" fmla="*/ 304 w 1225"/>
                <a:gd name="T13" fmla="*/ 295 h 1366"/>
                <a:gd name="T14" fmla="*/ 182 w 1225"/>
                <a:gd name="T15" fmla="*/ 678 h 1366"/>
                <a:gd name="T16" fmla="*/ 241 w 1225"/>
                <a:gd name="T17" fmla="*/ 972 h 1366"/>
                <a:gd name="T18" fmla="*/ 416 w 1225"/>
                <a:gd name="T19" fmla="*/ 1149 h 1366"/>
                <a:gd name="T20" fmla="*/ 669 w 1225"/>
                <a:gd name="T21" fmla="*/ 1209 h 1366"/>
                <a:gd name="T22" fmla="*/ 1056 w 1225"/>
                <a:gd name="T23" fmla="*/ 1073 h 1366"/>
                <a:gd name="T24" fmla="*/ 1056 w 1225"/>
                <a:gd name="T25" fmla="*/ 827 h 1366"/>
                <a:gd name="T26" fmla="*/ 665 w 1225"/>
                <a:gd name="T27" fmla="*/ 827 h 1366"/>
                <a:gd name="T28" fmla="*/ 665 w 1225"/>
                <a:gd name="T29" fmla="*/ 670 h 1366"/>
                <a:gd name="T30" fmla="*/ 1225 w 1225"/>
                <a:gd name="T31" fmla="*/ 670 h 1366"/>
                <a:gd name="T32" fmla="*/ 1225 w 1225"/>
                <a:gd name="T33" fmla="*/ 1159 h 1366"/>
                <a:gd name="T34" fmla="*/ 678 w 1225"/>
                <a:gd name="T35" fmla="*/ 1366 h 1366"/>
                <a:gd name="T36" fmla="*/ 187 w 1225"/>
                <a:gd name="T37" fmla="*/ 1181 h 1366"/>
                <a:gd name="T38" fmla="*/ 0 w 1225"/>
                <a:gd name="T39" fmla="*/ 689 h 1366"/>
                <a:gd name="T40" fmla="*/ 77 w 1225"/>
                <a:gd name="T41" fmla="*/ 339 h 1366"/>
                <a:gd name="T42" fmla="*/ 302 w 1225"/>
                <a:gd name="T43" fmla="*/ 89 h 1366"/>
                <a:gd name="T44" fmla="*/ 665 w 1225"/>
                <a:gd name="T45" fmla="*/ 0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25" h="1366">
                  <a:moveTo>
                    <a:pt x="665" y="0"/>
                  </a:moveTo>
                  <a:cubicBezTo>
                    <a:pt x="814" y="0"/>
                    <a:pt x="934" y="32"/>
                    <a:pt x="1024" y="98"/>
                  </a:cubicBezTo>
                  <a:cubicBezTo>
                    <a:pt x="1114" y="163"/>
                    <a:pt x="1174" y="261"/>
                    <a:pt x="1206" y="391"/>
                  </a:cubicBezTo>
                  <a:lnTo>
                    <a:pt x="1048" y="435"/>
                  </a:lnTo>
                  <a:cubicBezTo>
                    <a:pt x="1024" y="340"/>
                    <a:pt x="979" y="269"/>
                    <a:pt x="916" y="221"/>
                  </a:cubicBezTo>
                  <a:cubicBezTo>
                    <a:pt x="852" y="173"/>
                    <a:pt x="768" y="149"/>
                    <a:pt x="665" y="149"/>
                  </a:cubicBezTo>
                  <a:cubicBezTo>
                    <a:pt x="506" y="149"/>
                    <a:pt x="385" y="198"/>
                    <a:pt x="304" y="295"/>
                  </a:cubicBezTo>
                  <a:cubicBezTo>
                    <a:pt x="223" y="393"/>
                    <a:pt x="182" y="520"/>
                    <a:pt x="182" y="678"/>
                  </a:cubicBezTo>
                  <a:cubicBezTo>
                    <a:pt x="182" y="796"/>
                    <a:pt x="202" y="893"/>
                    <a:pt x="241" y="972"/>
                  </a:cubicBezTo>
                  <a:cubicBezTo>
                    <a:pt x="281" y="1050"/>
                    <a:pt x="339" y="1109"/>
                    <a:pt x="416" y="1149"/>
                  </a:cubicBezTo>
                  <a:cubicBezTo>
                    <a:pt x="494" y="1189"/>
                    <a:pt x="578" y="1209"/>
                    <a:pt x="669" y="1209"/>
                  </a:cubicBezTo>
                  <a:cubicBezTo>
                    <a:pt x="807" y="1209"/>
                    <a:pt x="936" y="1163"/>
                    <a:pt x="1056" y="1073"/>
                  </a:cubicBezTo>
                  <a:lnTo>
                    <a:pt x="1056" y="827"/>
                  </a:lnTo>
                  <a:lnTo>
                    <a:pt x="665" y="827"/>
                  </a:lnTo>
                  <a:lnTo>
                    <a:pt x="665" y="670"/>
                  </a:lnTo>
                  <a:lnTo>
                    <a:pt x="1225" y="670"/>
                  </a:lnTo>
                  <a:lnTo>
                    <a:pt x="1225" y="1159"/>
                  </a:lnTo>
                  <a:cubicBezTo>
                    <a:pt x="1059" y="1297"/>
                    <a:pt x="876" y="1366"/>
                    <a:pt x="678" y="1366"/>
                  </a:cubicBezTo>
                  <a:cubicBezTo>
                    <a:pt x="475" y="1366"/>
                    <a:pt x="311" y="1305"/>
                    <a:pt x="187" y="1181"/>
                  </a:cubicBezTo>
                  <a:cubicBezTo>
                    <a:pt x="63" y="1058"/>
                    <a:pt x="0" y="893"/>
                    <a:pt x="0" y="689"/>
                  </a:cubicBezTo>
                  <a:cubicBezTo>
                    <a:pt x="0" y="564"/>
                    <a:pt x="26" y="447"/>
                    <a:pt x="77" y="339"/>
                  </a:cubicBezTo>
                  <a:cubicBezTo>
                    <a:pt x="128" y="231"/>
                    <a:pt x="203" y="148"/>
                    <a:pt x="302" y="89"/>
                  </a:cubicBezTo>
                  <a:cubicBezTo>
                    <a:pt x="401" y="29"/>
                    <a:pt x="522" y="0"/>
                    <a:pt x="66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Freeform 8"/>
            <p:cNvSpPr>
              <a:spLocks noEditPoints="1"/>
            </p:cNvSpPr>
            <p:nvPr/>
          </p:nvSpPr>
          <p:spPr bwMode="auto">
            <a:xfrm>
              <a:off x="109898307" y="110867532"/>
              <a:ext cx="103131" cy="125136"/>
            </a:xfrm>
            <a:custGeom>
              <a:avLst/>
              <a:gdLst>
                <a:gd name="T0" fmla="*/ 0 w 1092"/>
                <a:gd name="T1" fmla="*/ 0 h 1325"/>
                <a:gd name="T2" fmla="*/ 456 w 1092"/>
                <a:gd name="T3" fmla="*/ 0 h 1325"/>
                <a:gd name="T4" fmla="*/ 662 w 1092"/>
                <a:gd name="T5" fmla="*/ 12 h 1325"/>
                <a:gd name="T6" fmla="*/ 828 w 1092"/>
                <a:gd name="T7" fmla="*/ 72 h 1325"/>
                <a:gd name="T8" fmla="*/ 966 w 1092"/>
                <a:gd name="T9" fmla="*/ 202 h 1325"/>
                <a:gd name="T10" fmla="*/ 1058 w 1092"/>
                <a:gd name="T11" fmla="*/ 393 h 1325"/>
                <a:gd name="T12" fmla="*/ 1092 w 1092"/>
                <a:gd name="T13" fmla="*/ 655 h 1325"/>
                <a:gd name="T14" fmla="*/ 953 w 1092"/>
                <a:gd name="T15" fmla="*/ 1136 h 1325"/>
                <a:gd name="T16" fmla="*/ 476 w 1092"/>
                <a:gd name="T17" fmla="*/ 1325 h 1325"/>
                <a:gd name="T18" fmla="*/ 0 w 1092"/>
                <a:gd name="T19" fmla="*/ 1325 h 1325"/>
                <a:gd name="T20" fmla="*/ 0 w 1092"/>
                <a:gd name="T21" fmla="*/ 0 h 1325"/>
                <a:gd name="T22" fmla="*/ 175 w 1092"/>
                <a:gd name="T23" fmla="*/ 157 h 1325"/>
                <a:gd name="T24" fmla="*/ 175 w 1092"/>
                <a:gd name="T25" fmla="*/ 1168 h 1325"/>
                <a:gd name="T26" fmla="*/ 458 w 1092"/>
                <a:gd name="T27" fmla="*/ 1168 h 1325"/>
                <a:gd name="T28" fmla="*/ 613 w 1092"/>
                <a:gd name="T29" fmla="*/ 1157 h 1325"/>
                <a:gd name="T30" fmla="*/ 750 w 1092"/>
                <a:gd name="T31" fmla="*/ 1098 h 1325"/>
                <a:gd name="T32" fmla="*/ 866 w 1092"/>
                <a:gd name="T33" fmla="*/ 941 h 1325"/>
                <a:gd name="T34" fmla="*/ 912 w 1092"/>
                <a:gd name="T35" fmla="*/ 651 h 1325"/>
                <a:gd name="T36" fmla="*/ 894 w 1092"/>
                <a:gd name="T37" fmla="*/ 466 h 1325"/>
                <a:gd name="T38" fmla="*/ 830 w 1092"/>
                <a:gd name="T39" fmla="*/ 308 h 1325"/>
                <a:gd name="T40" fmla="*/ 721 w 1092"/>
                <a:gd name="T41" fmla="*/ 205 h 1325"/>
                <a:gd name="T42" fmla="*/ 602 w 1092"/>
                <a:gd name="T43" fmla="*/ 164 h 1325"/>
                <a:gd name="T44" fmla="*/ 453 w 1092"/>
                <a:gd name="T45" fmla="*/ 157 h 1325"/>
                <a:gd name="T46" fmla="*/ 175 w 1092"/>
                <a:gd name="T47" fmla="*/ 157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92" h="1325">
                  <a:moveTo>
                    <a:pt x="0" y="0"/>
                  </a:moveTo>
                  <a:lnTo>
                    <a:pt x="456" y="0"/>
                  </a:lnTo>
                  <a:cubicBezTo>
                    <a:pt x="536" y="0"/>
                    <a:pt x="605" y="4"/>
                    <a:pt x="662" y="12"/>
                  </a:cubicBezTo>
                  <a:cubicBezTo>
                    <a:pt x="720" y="20"/>
                    <a:pt x="775" y="40"/>
                    <a:pt x="828" y="72"/>
                  </a:cubicBezTo>
                  <a:cubicBezTo>
                    <a:pt x="880" y="103"/>
                    <a:pt x="926" y="147"/>
                    <a:pt x="966" y="202"/>
                  </a:cubicBezTo>
                  <a:cubicBezTo>
                    <a:pt x="1005" y="258"/>
                    <a:pt x="1036" y="321"/>
                    <a:pt x="1058" y="393"/>
                  </a:cubicBezTo>
                  <a:cubicBezTo>
                    <a:pt x="1081" y="465"/>
                    <a:pt x="1092" y="553"/>
                    <a:pt x="1092" y="655"/>
                  </a:cubicBezTo>
                  <a:cubicBezTo>
                    <a:pt x="1092" y="850"/>
                    <a:pt x="1046" y="1011"/>
                    <a:pt x="953" y="1136"/>
                  </a:cubicBezTo>
                  <a:cubicBezTo>
                    <a:pt x="861" y="1262"/>
                    <a:pt x="702" y="1325"/>
                    <a:pt x="476" y="1325"/>
                  </a:cubicBezTo>
                  <a:lnTo>
                    <a:pt x="0" y="1325"/>
                  </a:lnTo>
                  <a:lnTo>
                    <a:pt x="0" y="0"/>
                  </a:lnTo>
                  <a:close/>
                  <a:moveTo>
                    <a:pt x="175" y="157"/>
                  </a:moveTo>
                  <a:lnTo>
                    <a:pt x="175" y="1168"/>
                  </a:lnTo>
                  <a:lnTo>
                    <a:pt x="458" y="1168"/>
                  </a:lnTo>
                  <a:cubicBezTo>
                    <a:pt x="516" y="1168"/>
                    <a:pt x="567" y="1164"/>
                    <a:pt x="613" y="1157"/>
                  </a:cubicBezTo>
                  <a:cubicBezTo>
                    <a:pt x="658" y="1149"/>
                    <a:pt x="704" y="1130"/>
                    <a:pt x="750" y="1098"/>
                  </a:cubicBezTo>
                  <a:cubicBezTo>
                    <a:pt x="797" y="1066"/>
                    <a:pt x="835" y="1014"/>
                    <a:pt x="866" y="941"/>
                  </a:cubicBezTo>
                  <a:cubicBezTo>
                    <a:pt x="897" y="868"/>
                    <a:pt x="912" y="771"/>
                    <a:pt x="912" y="651"/>
                  </a:cubicBezTo>
                  <a:cubicBezTo>
                    <a:pt x="912" y="585"/>
                    <a:pt x="906" y="523"/>
                    <a:pt x="894" y="466"/>
                  </a:cubicBezTo>
                  <a:cubicBezTo>
                    <a:pt x="883" y="408"/>
                    <a:pt x="861" y="356"/>
                    <a:pt x="830" y="308"/>
                  </a:cubicBezTo>
                  <a:cubicBezTo>
                    <a:pt x="798" y="261"/>
                    <a:pt x="762" y="227"/>
                    <a:pt x="721" y="205"/>
                  </a:cubicBezTo>
                  <a:cubicBezTo>
                    <a:pt x="680" y="183"/>
                    <a:pt x="640" y="169"/>
                    <a:pt x="602" y="164"/>
                  </a:cubicBezTo>
                  <a:cubicBezTo>
                    <a:pt x="563" y="159"/>
                    <a:pt x="513" y="157"/>
                    <a:pt x="453" y="157"/>
                  </a:cubicBezTo>
                  <a:lnTo>
                    <a:pt x="175" y="15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Rectangle 9"/>
            <p:cNvSpPr>
              <a:spLocks noChangeArrowheads="1"/>
            </p:cNvSpPr>
            <p:nvPr/>
          </p:nvSpPr>
          <p:spPr bwMode="auto">
            <a:xfrm>
              <a:off x="110017965" y="110867532"/>
              <a:ext cx="17283" cy="125136"/>
            </a:xfrm>
            <a:prstGeom prst="rect">
              <a:avLst/>
            </a:prstGeom>
            <a:grpFill/>
            <a:ln w="9525" algn="in">
              <a:noFill/>
              <a:miter lim="800000"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Rectangle 10"/>
            <p:cNvSpPr>
              <a:spLocks noChangeArrowheads="1"/>
            </p:cNvSpPr>
            <p:nvPr/>
          </p:nvSpPr>
          <p:spPr bwMode="auto">
            <a:xfrm>
              <a:off x="110187962" y="110867532"/>
              <a:ext cx="17283" cy="125136"/>
            </a:xfrm>
            <a:prstGeom prst="rect">
              <a:avLst/>
            </a:prstGeom>
            <a:grpFill/>
            <a:ln w="9525" algn="in">
              <a:noFill/>
              <a:miter lim="800000"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Freeform 11"/>
            <p:cNvSpPr>
              <a:spLocks/>
            </p:cNvSpPr>
            <p:nvPr/>
          </p:nvSpPr>
          <p:spPr bwMode="auto">
            <a:xfrm>
              <a:off x="110218656" y="110867532"/>
              <a:ext cx="99165" cy="125136"/>
            </a:xfrm>
            <a:custGeom>
              <a:avLst/>
              <a:gdLst>
                <a:gd name="T0" fmla="*/ 0 w 99165"/>
                <a:gd name="T1" fmla="*/ 0 h 125136"/>
                <a:gd name="T2" fmla="*/ 99165 w 99165"/>
                <a:gd name="T3" fmla="*/ 0 h 125136"/>
                <a:gd name="T4" fmla="*/ 99165 w 99165"/>
                <a:gd name="T5" fmla="*/ 14828 h 125136"/>
                <a:gd name="T6" fmla="*/ 57799 w 99165"/>
                <a:gd name="T7" fmla="*/ 14828 h 125136"/>
                <a:gd name="T8" fmla="*/ 57799 w 99165"/>
                <a:gd name="T9" fmla="*/ 125136 h 125136"/>
                <a:gd name="T10" fmla="*/ 41082 w 99165"/>
                <a:gd name="T11" fmla="*/ 125136 h 125136"/>
                <a:gd name="T12" fmla="*/ 41082 w 99165"/>
                <a:gd name="T13" fmla="*/ 14828 h 125136"/>
                <a:gd name="T14" fmla="*/ 0 w 99165"/>
                <a:gd name="T15" fmla="*/ 14828 h 125136"/>
                <a:gd name="T16" fmla="*/ 0 w 99165"/>
                <a:gd name="T17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165" h="125136">
                  <a:moveTo>
                    <a:pt x="0" y="0"/>
                  </a:moveTo>
                  <a:lnTo>
                    <a:pt x="99165" y="0"/>
                  </a:lnTo>
                  <a:lnTo>
                    <a:pt x="99165" y="14828"/>
                  </a:lnTo>
                  <a:lnTo>
                    <a:pt x="57799" y="14828"/>
                  </a:lnTo>
                  <a:lnTo>
                    <a:pt x="57799" y="125136"/>
                  </a:lnTo>
                  <a:lnTo>
                    <a:pt x="41082" y="125136"/>
                  </a:lnTo>
                  <a:lnTo>
                    <a:pt x="41082" y="14828"/>
                  </a:lnTo>
                  <a:lnTo>
                    <a:pt x="0" y="148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Freeform 12"/>
            <p:cNvSpPr>
              <a:spLocks noEditPoints="1"/>
            </p:cNvSpPr>
            <p:nvPr/>
          </p:nvSpPr>
          <p:spPr bwMode="auto">
            <a:xfrm>
              <a:off x="110313854" y="110867532"/>
              <a:ext cx="116542" cy="125136"/>
            </a:xfrm>
            <a:custGeom>
              <a:avLst/>
              <a:gdLst>
                <a:gd name="T0" fmla="*/ 507 w 1234"/>
                <a:gd name="T1" fmla="*/ 0 h 1325"/>
                <a:gd name="T2" fmla="*/ 695 w 1234"/>
                <a:gd name="T3" fmla="*/ 0 h 1325"/>
                <a:gd name="T4" fmla="*/ 1234 w 1234"/>
                <a:gd name="T5" fmla="*/ 1325 h 1325"/>
                <a:gd name="T6" fmla="*/ 1037 w 1234"/>
                <a:gd name="T7" fmla="*/ 1325 h 1325"/>
                <a:gd name="T8" fmla="*/ 882 w 1234"/>
                <a:gd name="T9" fmla="*/ 922 h 1325"/>
                <a:gd name="T10" fmla="*/ 331 w 1234"/>
                <a:gd name="T11" fmla="*/ 922 h 1325"/>
                <a:gd name="T12" fmla="*/ 185 w 1234"/>
                <a:gd name="T13" fmla="*/ 1325 h 1325"/>
                <a:gd name="T14" fmla="*/ 0 w 1234"/>
                <a:gd name="T15" fmla="*/ 1325 h 1325"/>
                <a:gd name="T16" fmla="*/ 507 w 1234"/>
                <a:gd name="T17" fmla="*/ 0 h 1325"/>
                <a:gd name="T18" fmla="*/ 596 w 1234"/>
                <a:gd name="T19" fmla="*/ 138 h 1325"/>
                <a:gd name="T20" fmla="*/ 528 w 1234"/>
                <a:gd name="T21" fmla="*/ 386 h 1325"/>
                <a:gd name="T22" fmla="*/ 380 w 1234"/>
                <a:gd name="T23" fmla="*/ 783 h 1325"/>
                <a:gd name="T24" fmla="*/ 829 w 1234"/>
                <a:gd name="T25" fmla="*/ 783 h 1325"/>
                <a:gd name="T26" fmla="*/ 646 w 1234"/>
                <a:gd name="T27" fmla="*/ 294 h 1325"/>
                <a:gd name="T28" fmla="*/ 600 w 1234"/>
                <a:gd name="T29" fmla="*/ 138 h 1325"/>
                <a:gd name="T30" fmla="*/ 596 w 1234"/>
                <a:gd name="T31" fmla="*/ 138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34" h="1325">
                  <a:moveTo>
                    <a:pt x="507" y="0"/>
                  </a:moveTo>
                  <a:lnTo>
                    <a:pt x="695" y="0"/>
                  </a:lnTo>
                  <a:lnTo>
                    <a:pt x="1234" y="1325"/>
                  </a:lnTo>
                  <a:lnTo>
                    <a:pt x="1037" y="1325"/>
                  </a:lnTo>
                  <a:lnTo>
                    <a:pt x="882" y="922"/>
                  </a:lnTo>
                  <a:lnTo>
                    <a:pt x="331" y="922"/>
                  </a:lnTo>
                  <a:lnTo>
                    <a:pt x="185" y="1325"/>
                  </a:lnTo>
                  <a:lnTo>
                    <a:pt x="0" y="1325"/>
                  </a:lnTo>
                  <a:lnTo>
                    <a:pt x="507" y="0"/>
                  </a:lnTo>
                  <a:close/>
                  <a:moveTo>
                    <a:pt x="596" y="138"/>
                  </a:moveTo>
                  <a:cubicBezTo>
                    <a:pt x="579" y="227"/>
                    <a:pt x="556" y="310"/>
                    <a:pt x="528" y="386"/>
                  </a:cubicBezTo>
                  <a:lnTo>
                    <a:pt x="380" y="783"/>
                  </a:lnTo>
                  <a:lnTo>
                    <a:pt x="829" y="783"/>
                  </a:lnTo>
                  <a:cubicBezTo>
                    <a:pt x="721" y="496"/>
                    <a:pt x="660" y="333"/>
                    <a:pt x="646" y="294"/>
                  </a:cubicBezTo>
                  <a:cubicBezTo>
                    <a:pt x="632" y="255"/>
                    <a:pt x="617" y="203"/>
                    <a:pt x="600" y="138"/>
                  </a:cubicBezTo>
                  <a:lnTo>
                    <a:pt x="596" y="13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Freeform 13"/>
            <p:cNvSpPr>
              <a:spLocks/>
            </p:cNvSpPr>
            <p:nvPr/>
          </p:nvSpPr>
          <p:spPr bwMode="auto">
            <a:xfrm>
              <a:off x="110435874" y="110867532"/>
              <a:ext cx="77915" cy="125136"/>
            </a:xfrm>
            <a:custGeom>
              <a:avLst/>
              <a:gdLst>
                <a:gd name="T0" fmla="*/ 0 w 77915"/>
                <a:gd name="T1" fmla="*/ 0 h 125136"/>
                <a:gd name="T2" fmla="*/ 16527 w 77915"/>
                <a:gd name="T3" fmla="*/ 0 h 125136"/>
                <a:gd name="T4" fmla="*/ 16527 w 77915"/>
                <a:gd name="T5" fmla="*/ 110309 h 125136"/>
                <a:gd name="T6" fmla="*/ 77915 w 77915"/>
                <a:gd name="T7" fmla="*/ 110309 h 125136"/>
                <a:gd name="T8" fmla="*/ 77915 w 77915"/>
                <a:gd name="T9" fmla="*/ 125136 h 125136"/>
                <a:gd name="T10" fmla="*/ 0 w 77915"/>
                <a:gd name="T11" fmla="*/ 125136 h 125136"/>
                <a:gd name="T12" fmla="*/ 0 w 77915"/>
                <a:gd name="T13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915" h="125136">
                  <a:moveTo>
                    <a:pt x="0" y="0"/>
                  </a:moveTo>
                  <a:lnTo>
                    <a:pt x="16527" y="0"/>
                  </a:lnTo>
                  <a:lnTo>
                    <a:pt x="16527" y="110309"/>
                  </a:lnTo>
                  <a:lnTo>
                    <a:pt x="77915" y="110309"/>
                  </a:lnTo>
                  <a:lnTo>
                    <a:pt x="77915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Freeform 14"/>
            <p:cNvSpPr>
              <a:spLocks noEditPoints="1"/>
            </p:cNvSpPr>
            <p:nvPr/>
          </p:nvSpPr>
          <p:spPr bwMode="auto">
            <a:xfrm>
              <a:off x="110374486" y="111077667"/>
              <a:ext cx="119659" cy="129008"/>
            </a:xfrm>
            <a:custGeom>
              <a:avLst/>
              <a:gdLst>
                <a:gd name="T0" fmla="*/ 635 w 1267"/>
                <a:gd name="T1" fmla="*/ 0 h 1366"/>
                <a:gd name="T2" fmla="*/ 1090 w 1267"/>
                <a:gd name="T3" fmla="*/ 188 h 1366"/>
                <a:gd name="T4" fmla="*/ 1267 w 1267"/>
                <a:gd name="T5" fmla="*/ 685 h 1366"/>
                <a:gd name="T6" fmla="*/ 1089 w 1267"/>
                <a:gd name="T7" fmla="*/ 1179 h 1366"/>
                <a:gd name="T8" fmla="*/ 635 w 1267"/>
                <a:gd name="T9" fmla="*/ 1366 h 1366"/>
                <a:gd name="T10" fmla="*/ 174 w 1267"/>
                <a:gd name="T11" fmla="*/ 1173 h 1366"/>
                <a:gd name="T12" fmla="*/ 0 w 1267"/>
                <a:gd name="T13" fmla="*/ 699 h 1366"/>
                <a:gd name="T14" fmla="*/ 177 w 1267"/>
                <a:gd name="T15" fmla="*/ 187 h 1366"/>
                <a:gd name="T16" fmla="*/ 635 w 1267"/>
                <a:gd name="T17" fmla="*/ 0 h 1366"/>
                <a:gd name="T18" fmla="*/ 637 w 1267"/>
                <a:gd name="T19" fmla="*/ 149 h 1366"/>
                <a:gd name="T20" fmla="*/ 310 w 1267"/>
                <a:gd name="T21" fmla="*/ 286 h 1366"/>
                <a:gd name="T22" fmla="*/ 182 w 1267"/>
                <a:gd name="T23" fmla="*/ 703 h 1366"/>
                <a:gd name="T24" fmla="*/ 307 w 1267"/>
                <a:gd name="T25" fmla="*/ 1075 h 1366"/>
                <a:gd name="T26" fmla="*/ 633 w 1267"/>
                <a:gd name="T27" fmla="*/ 1217 h 1366"/>
                <a:gd name="T28" fmla="*/ 959 w 1267"/>
                <a:gd name="T29" fmla="*/ 1076 h 1366"/>
                <a:gd name="T30" fmla="*/ 1085 w 1267"/>
                <a:gd name="T31" fmla="*/ 685 h 1366"/>
                <a:gd name="T32" fmla="*/ 958 w 1267"/>
                <a:gd name="T33" fmla="*/ 288 h 1366"/>
                <a:gd name="T34" fmla="*/ 637 w 1267"/>
                <a:gd name="T35" fmla="*/ 149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67" h="1366">
                  <a:moveTo>
                    <a:pt x="635" y="0"/>
                  </a:moveTo>
                  <a:cubicBezTo>
                    <a:pt x="820" y="0"/>
                    <a:pt x="972" y="63"/>
                    <a:pt x="1090" y="188"/>
                  </a:cubicBezTo>
                  <a:cubicBezTo>
                    <a:pt x="1208" y="314"/>
                    <a:pt x="1267" y="479"/>
                    <a:pt x="1267" y="685"/>
                  </a:cubicBezTo>
                  <a:cubicBezTo>
                    <a:pt x="1267" y="890"/>
                    <a:pt x="1208" y="1055"/>
                    <a:pt x="1089" y="1179"/>
                  </a:cubicBezTo>
                  <a:cubicBezTo>
                    <a:pt x="970" y="1304"/>
                    <a:pt x="819" y="1366"/>
                    <a:pt x="635" y="1366"/>
                  </a:cubicBezTo>
                  <a:cubicBezTo>
                    <a:pt x="444" y="1366"/>
                    <a:pt x="291" y="1302"/>
                    <a:pt x="174" y="1173"/>
                  </a:cubicBezTo>
                  <a:cubicBezTo>
                    <a:pt x="58" y="1043"/>
                    <a:pt x="0" y="886"/>
                    <a:pt x="0" y="699"/>
                  </a:cubicBezTo>
                  <a:cubicBezTo>
                    <a:pt x="0" y="482"/>
                    <a:pt x="59" y="312"/>
                    <a:pt x="177" y="187"/>
                  </a:cubicBezTo>
                  <a:cubicBezTo>
                    <a:pt x="294" y="62"/>
                    <a:pt x="447" y="0"/>
                    <a:pt x="635" y="0"/>
                  </a:cubicBezTo>
                  <a:close/>
                  <a:moveTo>
                    <a:pt x="637" y="149"/>
                  </a:moveTo>
                  <a:cubicBezTo>
                    <a:pt x="504" y="149"/>
                    <a:pt x="395" y="195"/>
                    <a:pt x="310" y="286"/>
                  </a:cubicBezTo>
                  <a:cubicBezTo>
                    <a:pt x="224" y="376"/>
                    <a:pt x="182" y="515"/>
                    <a:pt x="182" y="703"/>
                  </a:cubicBezTo>
                  <a:cubicBezTo>
                    <a:pt x="182" y="856"/>
                    <a:pt x="223" y="980"/>
                    <a:pt x="307" y="1075"/>
                  </a:cubicBezTo>
                  <a:cubicBezTo>
                    <a:pt x="391" y="1169"/>
                    <a:pt x="499" y="1217"/>
                    <a:pt x="633" y="1217"/>
                  </a:cubicBezTo>
                  <a:cubicBezTo>
                    <a:pt x="767" y="1217"/>
                    <a:pt x="876" y="1170"/>
                    <a:pt x="959" y="1076"/>
                  </a:cubicBezTo>
                  <a:cubicBezTo>
                    <a:pt x="1043" y="982"/>
                    <a:pt x="1085" y="852"/>
                    <a:pt x="1085" y="685"/>
                  </a:cubicBezTo>
                  <a:cubicBezTo>
                    <a:pt x="1085" y="513"/>
                    <a:pt x="1043" y="381"/>
                    <a:pt x="958" y="288"/>
                  </a:cubicBezTo>
                  <a:cubicBezTo>
                    <a:pt x="872" y="196"/>
                    <a:pt x="765" y="149"/>
                    <a:pt x="637" y="14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Freeform 15"/>
            <p:cNvSpPr>
              <a:spLocks/>
            </p:cNvSpPr>
            <p:nvPr/>
          </p:nvSpPr>
          <p:spPr bwMode="auto">
            <a:xfrm>
              <a:off x="109898307" y="111080028"/>
              <a:ext cx="98409" cy="125136"/>
            </a:xfrm>
            <a:custGeom>
              <a:avLst/>
              <a:gdLst>
                <a:gd name="T0" fmla="*/ 0 w 98409"/>
                <a:gd name="T1" fmla="*/ 0 h 125136"/>
                <a:gd name="T2" fmla="*/ 16905 w 98409"/>
                <a:gd name="T3" fmla="*/ 0 h 125136"/>
                <a:gd name="T4" fmla="*/ 82259 w 98409"/>
                <a:gd name="T5" fmla="*/ 98220 h 125136"/>
                <a:gd name="T6" fmla="*/ 82637 w 98409"/>
                <a:gd name="T7" fmla="*/ 98220 h 125136"/>
                <a:gd name="T8" fmla="*/ 82637 w 98409"/>
                <a:gd name="T9" fmla="*/ 0 h 125136"/>
                <a:gd name="T10" fmla="*/ 98409 w 98409"/>
                <a:gd name="T11" fmla="*/ 0 h 125136"/>
                <a:gd name="T12" fmla="*/ 98409 w 98409"/>
                <a:gd name="T13" fmla="*/ 125136 h 125136"/>
                <a:gd name="T14" fmla="*/ 81409 w 98409"/>
                <a:gd name="T15" fmla="*/ 125136 h 125136"/>
                <a:gd name="T16" fmla="*/ 16055 w 98409"/>
                <a:gd name="T17" fmla="*/ 26916 h 125136"/>
                <a:gd name="T18" fmla="*/ 15772 w 98409"/>
                <a:gd name="T19" fmla="*/ 26916 h 125136"/>
                <a:gd name="T20" fmla="*/ 15772 w 98409"/>
                <a:gd name="T21" fmla="*/ 125136 h 125136"/>
                <a:gd name="T22" fmla="*/ 0 w 98409"/>
                <a:gd name="T23" fmla="*/ 125136 h 125136"/>
                <a:gd name="T24" fmla="*/ 0 w 98409"/>
                <a:gd name="T25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409" h="125136">
                  <a:moveTo>
                    <a:pt x="0" y="0"/>
                  </a:moveTo>
                  <a:lnTo>
                    <a:pt x="16905" y="0"/>
                  </a:lnTo>
                  <a:lnTo>
                    <a:pt x="82259" y="98220"/>
                  </a:lnTo>
                  <a:lnTo>
                    <a:pt x="82637" y="98220"/>
                  </a:lnTo>
                  <a:lnTo>
                    <a:pt x="82637" y="0"/>
                  </a:lnTo>
                  <a:lnTo>
                    <a:pt x="98409" y="0"/>
                  </a:lnTo>
                  <a:lnTo>
                    <a:pt x="98409" y="125136"/>
                  </a:lnTo>
                  <a:lnTo>
                    <a:pt x="81409" y="125136"/>
                  </a:lnTo>
                  <a:lnTo>
                    <a:pt x="16055" y="26916"/>
                  </a:lnTo>
                  <a:lnTo>
                    <a:pt x="15772" y="26916"/>
                  </a:lnTo>
                  <a:lnTo>
                    <a:pt x="15772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Freeform 16"/>
            <p:cNvSpPr>
              <a:spLocks/>
            </p:cNvSpPr>
            <p:nvPr/>
          </p:nvSpPr>
          <p:spPr bwMode="auto">
            <a:xfrm>
              <a:off x="110016360" y="111080028"/>
              <a:ext cx="92931" cy="125136"/>
            </a:xfrm>
            <a:custGeom>
              <a:avLst/>
              <a:gdLst>
                <a:gd name="T0" fmla="*/ 0 w 92931"/>
                <a:gd name="T1" fmla="*/ 0 h 125136"/>
                <a:gd name="T2" fmla="*/ 90004 w 92931"/>
                <a:gd name="T3" fmla="*/ 0 h 125136"/>
                <a:gd name="T4" fmla="*/ 90004 w 92931"/>
                <a:gd name="T5" fmla="*/ 14827 h 125136"/>
                <a:gd name="T6" fmla="*/ 16527 w 92931"/>
                <a:gd name="T7" fmla="*/ 14827 h 125136"/>
                <a:gd name="T8" fmla="*/ 16527 w 92931"/>
                <a:gd name="T9" fmla="*/ 53076 h 125136"/>
                <a:gd name="T10" fmla="*/ 85282 w 92931"/>
                <a:gd name="T11" fmla="*/ 53076 h 125136"/>
                <a:gd name="T12" fmla="*/ 85282 w 92931"/>
                <a:gd name="T13" fmla="*/ 67904 h 125136"/>
                <a:gd name="T14" fmla="*/ 16527 w 92931"/>
                <a:gd name="T15" fmla="*/ 67904 h 125136"/>
                <a:gd name="T16" fmla="*/ 16527 w 92931"/>
                <a:gd name="T17" fmla="*/ 110309 h 125136"/>
                <a:gd name="T18" fmla="*/ 92931 w 92931"/>
                <a:gd name="T19" fmla="*/ 110309 h 125136"/>
                <a:gd name="T20" fmla="*/ 92931 w 92931"/>
                <a:gd name="T21" fmla="*/ 125136 h 125136"/>
                <a:gd name="T22" fmla="*/ 0 w 92931"/>
                <a:gd name="T23" fmla="*/ 125136 h 125136"/>
                <a:gd name="T24" fmla="*/ 0 w 92931"/>
                <a:gd name="T25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931" h="125136">
                  <a:moveTo>
                    <a:pt x="0" y="0"/>
                  </a:moveTo>
                  <a:lnTo>
                    <a:pt x="90004" y="0"/>
                  </a:lnTo>
                  <a:lnTo>
                    <a:pt x="90004" y="14827"/>
                  </a:lnTo>
                  <a:lnTo>
                    <a:pt x="16527" y="14827"/>
                  </a:lnTo>
                  <a:lnTo>
                    <a:pt x="16527" y="53076"/>
                  </a:lnTo>
                  <a:lnTo>
                    <a:pt x="85282" y="53076"/>
                  </a:lnTo>
                  <a:lnTo>
                    <a:pt x="85282" y="67904"/>
                  </a:lnTo>
                  <a:lnTo>
                    <a:pt x="16527" y="67904"/>
                  </a:lnTo>
                  <a:lnTo>
                    <a:pt x="16527" y="110309"/>
                  </a:lnTo>
                  <a:lnTo>
                    <a:pt x="92931" y="110309"/>
                  </a:lnTo>
                  <a:lnTo>
                    <a:pt x="92931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Freeform 17"/>
            <p:cNvSpPr>
              <a:spLocks/>
            </p:cNvSpPr>
            <p:nvPr/>
          </p:nvSpPr>
          <p:spPr bwMode="auto">
            <a:xfrm>
              <a:off x="110114769" y="111080028"/>
              <a:ext cx="258112" cy="125136"/>
            </a:xfrm>
            <a:custGeom>
              <a:avLst/>
              <a:gdLst>
                <a:gd name="T0" fmla="*/ 0 w 2733"/>
                <a:gd name="T1" fmla="*/ 0 h 1325"/>
                <a:gd name="T2" fmla="*/ 1031 w 2733"/>
                <a:gd name="T3" fmla="*/ 0 h 1325"/>
                <a:gd name="T4" fmla="*/ 1048 w 2733"/>
                <a:gd name="T5" fmla="*/ 0 h 1325"/>
                <a:gd name="T6" fmla="*/ 1210 w 2733"/>
                <a:gd name="T7" fmla="*/ 0 h 1325"/>
                <a:gd name="T8" fmla="*/ 1414 w 2733"/>
                <a:gd name="T9" fmla="*/ 869 h 1325"/>
                <a:gd name="T10" fmla="*/ 1465 w 2733"/>
                <a:gd name="T11" fmla="*/ 1121 h 1325"/>
                <a:gd name="T12" fmla="*/ 1467 w 2733"/>
                <a:gd name="T13" fmla="*/ 1140 h 1325"/>
                <a:gd name="T14" fmla="*/ 1471 w 2733"/>
                <a:gd name="T15" fmla="*/ 1140 h 1325"/>
                <a:gd name="T16" fmla="*/ 1528 w 2733"/>
                <a:gd name="T17" fmla="*/ 894 h 1325"/>
                <a:gd name="T18" fmla="*/ 1779 w 2733"/>
                <a:gd name="T19" fmla="*/ 0 h 1325"/>
                <a:gd name="T20" fmla="*/ 1992 w 2733"/>
                <a:gd name="T21" fmla="*/ 0 h 1325"/>
                <a:gd name="T22" fmla="*/ 2180 w 2733"/>
                <a:gd name="T23" fmla="*/ 670 h 1325"/>
                <a:gd name="T24" fmla="*/ 2282 w 2733"/>
                <a:gd name="T25" fmla="*/ 1140 h 1325"/>
                <a:gd name="T26" fmla="*/ 2286 w 2733"/>
                <a:gd name="T27" fmla="*/ 1140 h 1325"/>
                <a:gd name="T28" fmla="*/ 2349 w 2733"/>
                <a:gd name="T29" fmla="*/ 851 h 1325"/>
                <a:gd name="T30" fmla="*/ 2557 w 2733"/>
                <a:gd name="T31" fmla="*/ 0 h 1325"/>
                <a:gd name="T32" fmla="*/ 2733 w 2733"/>
                <a:gd name="T33" fmla="*/ 0 h 1325"/>
                <a:gd name="T34" fmla="*/ 2369 w 2733"/>
                <a:gd name="T35" fmla="*/ 1325 h 1325"/>
                <a:gd name="T36" fmla="*/ 2201 w 2733"/>
                <a:gd name="T37" fmla="*/ 1325 h 1325"/>
                <a:gd name="T38" fmla="*/ 1912 w 2733"/>
                <a:gd name="T39" fmla="*/ 281 h 1325"/>
                <a:gd name="T40" fmla="*/ 1883 w 2733"/>
                <a:gd name="T41" fmla="*/ 159 h 1325"/>
                <a:gd name="T42" fmla="*/ 1880 w 2733"/>
                <a:gd name="T43" fmla="*/ 159 h 1325"/>
                <a:gd name="T44" fmla="*/ 1843 w 2733"/>
                <a:gd name="T45" fmla="*/ 316 h 1325"/>
                <a:gd name="T46" fmla="*/ 1561 w 2733"/>
                <a:gd name="T47" fmla="*/ 1325 h 1325"/>
                <a:gd name="T48" fmla="*/ 1384 w 2733"/>
                <a:gd name="T49" fmla="*/ 1325 h 1325"/>
                <a:gd name="T50" fmla="*/ 1048 w 2733"/>
                <a:gd name="T51" fmla="*/ 63 h 1325"/>
                <a:gd name="T52" fmla="*/ 1048 w 2733"/>
                <a:gd name="T53" fmla="*/ 157 h 1325"/>
                <a:gd name="T54" fmla="*/ 610 w 2733"/>
                <a:gd name="T55" fmla="*/ 157 h 1325"/>
                <a:gd name="T56" fmla="*/ 610 w 2733"/>
                <a:gd name="T57" fmla="*/ 1325 h 1325"/>
                <a:gd name="T58" fmla="*/ 434 w 2733"/>
                <a:gd name="T59" fmla="*/ 1325 h 1325"/>
                <a:gd name="T60" fmla="*/ 434 w 2733"/>
                <a:gd name="T61" fmla="*/ 157 h 1325"/>
                <a:gd name="T62" fmla="*/ 0 w 2733"/>
                <a:gd name="T63" fmla="*/ 157 h 1325"/>
                <a:gd name="T64" fmla="*/ 0 w 2733"/>
                <a:gd name="T65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3" h="1325">
                  <a:moveTo>
                    <a:pt x="0" y="0"/>
                  </a:moveTo>
                  <a:lnTo>
                    <a:pt x="1031" y="0"/>
                  </a:lnTo>
                  <a:lnTo>
                    <a:pt x="1048" y="0"/>
                  </a:lnTo>
                  <a:lnTo>
                    <a:pt x="1210" y="0"/>
                  </a:lnTo>
                  <a:lnTo>
                    <a:pt x="1414" y="869"/>
                  </a:lnTo>
                  <a:cubicBezTo>
                    <a:pt x="1441" y="983"/>
                    <a:pt x="1458" y="1067"/>
                    <a:pt x="1465" y="1121"/>
                  </a:cubicBezTo>
                  <a:cubicBezTo>
                    <a:pt x="1467" y="1131"/>
                    <a:pt x="1467" y="1138"/>
                    <a:pt x="1467" y="1140"/>
                  </a:cubicBezTo>
                  <a:lnTo>
                    <a:pt x="1471" y="1140"/>
                  </a:lnTo>
                  <a:cubicBezTo>
                    <a:pt x="1495" y="1025"/>
                    <a:pt x="1514" y="943"/>
                    <a:pt x="1528" y="894"/>
                  </a:cubicBezTo>
                  <a:lnTo>
                    <a:pt x="1779" y="0"/>
                  </a:lnTo>
                  <a:lnTo>
                    <a:pt x="1992" y="0"/>
                  </a:lnTo>
                  <a:lnTo>
                    <a:pt x="2180" y="670"/>
                  </a:lnTo>
                  <a:cubicBezTo>
                    <a:pt x="2227" y="836"/>
                    <a:pt x="2261" y="993"/>
                    <a:pt x="2282" y="1140"/>
                  </a:cubicBezTo>
                  <a:lnTo>
                    <a:pt x="2286" y="1140"/>
                  </a:lnTo>
                  <a:cubicBezTo>
                    <a:pt x="2298" y="1068"/>
                    <a:pt x="2319" y="972"/>
                    <a:pt x="2349" y="851"/>
                  </a:cubicBezTo>
                  <a:lnTo>
                    <a:pt x="2557" y="0"/>
                  </a:lnTo>
                  <a:lnTo>
                    <a:pt x="2733" y="0"/>
                  </a:lnTo>
                  <a:lnTo>
                    <a:pt x="2369" y="1325"/>
                  </a:lnTo>
                  <a:lnTo>
                    <a:pt x="2201" y="1325"/>
                  </a:lnTo>
                  <a:lnTo>
                    <a:pt x="1912" y="281"/>
                  </a:lnTo>
                  <a:cubicBezTo>
                    <a:pt x="1897" y="227"/>
                    <a:pt x="1887" y="187"/>
                    <a:pt x="1883" y="159"/>
                  </a:cubicBezTo>
                  <a:lnTo>
                    <a:pt x="1880" y="159"/>
                  </a:lnTo>
                  <a:lnTo>
                    <a:pt x="1843" y="316"/>
                  </a:lnTo>
                  <a:lnTo>
                    <a:pt x="1561" y="1325"/>
                  </a:lnTo>
                  <a:lnTo>
                    <a:pt x="1384" y="1325"/>
                  </a:lnTo>
                  <a:lnTo>
                    <a:pt x="1048" y="63"/>
                  </a:lnTo>
                  <a:lnTo>
                    <a:pt x="1048" y="157"/>
                  </a:lnTo>
                  <a:lnTo>
                    <a:pt x="610" y="157"/>
                  </a:lnTo>
                  <a:lnTo>
                    <a:pt x="610" y="1325"/>
                  </a:lnTo>
                  <a:lnTo>
                    <a:pt x="434" y="1325"/>
                  </a:lnTo>
                  <a:lnTo>
                    <a:pt x="434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Freeform 18"/>
            <p:cNvSpPr>
              <a:spLocks noEditPoints="1"/>
            </p:cNvSpPr>
            <p:nvPr/>
          </p:nvSpPr>
          <p:spPr bwMode="auto">
            <a:xfrm>
              <a:off x="110507461" y="111080028"/>
              <a:ext cx="110215" cy="125136"/>
            </a:xfrm>
            <a:custGeom>
              <a:avLst/>
              <a:gdLst>
                <a:gd name="T0" fmla="*/ 0 w 1167"/>
                <a:gd name="T1" fmla="*/ 0 h 1325"/>
                <a:gd name="T2" fmla="*/ 587 w 1167"/>
                <a:gd name="T3" fmla="*/ 0 h 1325"/>
                <a:gd name="T4" fmla="*/ 788 w 1167"/>
                <a:gd name="T5" fmla="*/ 15 h 1325"/>
                <a:gd name="T6" fmla="*/ 931 w 1167"/>
                <a:gd name="T7" fmla="*/ 80 h 1325"/>
                <a:gd name="T8" fmla="*/ 1025 w 1167"/>
                <a:gd name="T9" fmla="*/ 204 h 1325"/>
                <a:gd name="T10" fmla="*/ 1058 w 1167"/>
                <a:gd name="T11" fmla="*/ 362 h 1325"/>
                <a:gd name="T12" fmla="*/ 963 w 1167"/>
                <a:gd name="T13" fmla="*/ 604 h 1325"/>
                <a:gd name="T14" fmla="*/ 687 w 1167"/>
                <a:gd name="T15" fmla="*/ 719 h 1325"/>
                <a:gd name="T16" fmla="*/ 687 w 1167"/>
                <a:gd name="T17" fmla="*/ 723 h 1325"/>
                <a:gd name="T18" fmla="*/ 936 w 1167"/>
                <a:gd name="T19" fmla="*/ 964 h 1325"/>
                <a:gd name="T20" fmla="*/ 1167 w 1167"/>
                <a:gd name="T21" fmla="*/ 1325 h 1325"/>
                <a:gd name="T22" fmla="*/ 947 w 1167"/>
                <a:gd name="T23" fmla="*/ 1325 h 1325"/>
                <a:gd name="T24" fmla="*/ 701 w 1167"/>
                <a:gd name="T25" fmla="*/ 941 h 1325"/>
                <a:gd name="T26" fmla="*/ 601 w 1167"/>
                <a:gd name="T27" fmla="*/ 818 h 1325"/>
                <a:gd name="T28" fmla="*/ 501 w 1167"/>
                <a:gd name="T29" fmla="*/ 754 h 1325"/>
                <a:gd name="T30" fmla="*/ 378 w 1167"/>
                <a:gd name="T31" fmla="*/ 740 h 1325"/>
                <a:gd name="T32" fmla="*/ 176 w 1167"/>
                <a:gd name="T33" fmla="*/ 740 h 1325"/>
                <a:gd name="T34" fmla="*/ 176 w 1167"/>
                <a:gd name="T35" fmla="*/ 1325 h 1325"/>
                <a:gd name="T36" fmla="*/ 0 w 1167"/>
                <a:gd name="T37" fmla="*/ 1325 h 1325"/>
                <a:gd name="T38" fmla="*/ 0 w 1167"/>
                <a:gd name="T39" fmla="*/ 0 h 1325"/>
                <a:gd name="T40" fmla="*/ 176 w 1167"/>
                <a:gd name="T41" fmla="*/ 145 h 1325"/>
                <a:gd name="T42" fmla="*/ 176 w 1167"/>
                <a:gd name="T43" fmla="*/ 583 h 1325"/>
                <a:gd name="T44" fmla="*/ 551 w 1167"/>
                <a:gd name="T45" fmla="*/ 583 h 1325"/>
                <a:gd name="T46" fmla="*/ 731 w 1167"/>
                <a:gd name="T47" fmla="*/ 563 h 1325"/>
                <a:gd name="T48" fmla="*/ 838 w 1167"/>
                <a:gd name="T49" fmla="*/ 488 h 1325"/>
                <a:gd name="T50" fmla="*/ 877 w 1167"/>
                <a:gd name="T51" fmla="*/ 362 h 1325"/>
                <a:gd name="T52" fmla="*/ 811 w 1167"/>
                <a:gd name="T53" fmla="*/ 209 h 1325"/>
                <a:gd name="T54" fmla="*/ 594 w 1167"/>
                <a:gd name="T55" fmla="*/ 145 h 1325"/>
                <a:gd name="T56" fmla="*/ 176 w 1167"/>
                <a:gd name="T57" fmla="*/ 145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67" h="1325">
                  <a:moveTo>
                    <a:pt x="0" y="0"/>
                  </a:moveTo>
                  <a:lnTo>
                    <a:pt x="587" y="0"/>
                  </a:lnTo>
                  <a:cubicBezTo>
                    <a:pt x="667" y="0"/>
                    <a:pt x="734" y="5"/>
                    <a:pt x="788" y="15"/>
                  </a:cubicBezTo>
                  <a:cubicBezTo>
                    <a:pt x="842" y="25"/>
                    <a:pt x="890" y="47"/>
                    <a:pt x="931" y="80"/>
                  </a:cubicBezTo>
                  <a:cubicBezTo>
                    <a:pt x="971" y="113"/>
                    <a:pt x="1003" y="154"/>
                    <a:pt x="1025" y="204"/>
                  </a:cubicBezTo>
                  <a:cubicBezTo>
                    <a:pt x="1047" y="254"/>
                    <a:pt x="1058" y="307"/>
                    <a:pt x="1058" y="362"/>
                  </a:cubicBezTo>
                  <a:cubicBezTo>
                    <a:pt x="1058" y="462"/>
                    <a:pt x="1026" y="543"/>
                    <a:pt x="963" y="604"/>
                  </a:cubicBezTo>
                  <a:cubicBezTo>
                    <a:pt x="900" y="664"/>
                    <a:pt x="808" y="703"/>
                    <a:pt x="687" y="719"/>
                  </a:cubicBezTo>
                  <a:lnTo>
                    <a:pt x="687" y="723"/>
                  </a:lnTo>
                  <a:cubicBezTo>
                    <a:pt x="775" y="762"/>
                    <a:pt x="858" y="842"/>
                    <a:pt x="936" y="964"/>
                  </a:cubicBezTo>
                  <a:lnTo>
                    <a:pt x="1167" y="1325"/>
                  </a:lnTo>
                  <a:lnTo>
                    <a:pt x="947" y="1325"/>
                  </a:lnTo>
                  <a:cubicBezTo>
                    <a:pt x="815" y="1116"/>
                    <a:pt x="733" y="988"/>
                    <a:pt x="701" y="941"/>
                  </a:cubicBezTo>
                  <a:cubicBezTo>
                    <a:pt x="669" y="893"/>
                    <a:pt x="636" y="852"/>
                    <a:pt x="601" y="818"/>
                  </a:cubicBezTo>
                  <a:cubicBezTo>
                    <a:pt x="565" y="784"/>
                    <a:pt x="532" y="763"/>
                    <a:pt x="501" y="754"/>
                  </a:cubicBezTo>
                  <a:cubicBezTo>
                    <a:pt x="470" y="745"/>
                    <a:pt x="429" y="740"/>
                    <a:pt x="378" y="740"/>
                  </a:cubicBezTo>
                  <a:lnTo>
                    <a:pt x="176" y="740"/>
                  </a:lnTo>
                  <a:lnTo>
                    <a:pt x="176" y="1325"/>
                  </a:lnTo>
                  <a:lnTo>
                    <a:pt x="0" y="1325"/>
                  </a:lnTo>
                  <a:lnTo>
                    <a:pt x="0" y="0"/>
                  </a:lnTo>
                  <a:close/>
                  <a:moveTo>
                    <a:pt x="176" y="145"/>
                  </a:moveTo>
                  <a:lnTo>
                    <a:pt x="176" y="583"/>
                  </a:lnTo>
                  <a:lnTo>
                    <a:pt x="551" y="583"/>
                  </a:lnTo>
                  <a:cubicBezTo>
                    <a:pt x="627" y="583"/>
                    <a:pt x="687" y="576"/>
                    <a:pt x="731" y="563"/>
                  </a:cubicBezTo>
                  <a:cubicBezTo>
                    <a:pt x="776" y="550"/>
                    <a:pt x="811" y="525"/>
                    <a:pt x="838" y="488"/>
                  </a:cubicBezTo>
                  <a:cubicBezTo>
                    <a:pt x="864" y="451"/>
                    <a:pt x="877" y="409"/>
                    <a:pt x="877" y="362"/>
                  </a:cubicBezTo>
                  <a:cubicBezTo>
                    <a:pt x="877" y="302"/>
                    <a:pt x="855" y="251"/>
                    <a:pt x="811" y="209"/>
                  </a:cubicBezTo>
                  <a:cubicBezTo>
                    <a:pt x="767" y="166"/>
                    <a:pt x="695" y="145"/>
                    <a:pt x="594" y="145"/>
                  </a:cubicBezTo>
                  <a:lnTo>
                    <a:pt x="176" y="14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Freeform 19"/>
            <p:cNvSpPr>
              <a:spLocks/>
            </p:cNvSpPr>
            <p:nvPr/>
          </p:nvSpPr>
          <p:spPr bwMode="auto">
            <a:xfrm>
              <a:off x="110624004" y="111080028"/>
              <a:ext cx="103886" cy="125136"/>
            </a:xfrm>
            <a:custGeom>
              <a:avLst/>
              <a:gdLst>
                <a:gd name="T0" fmla="*/ 0 w 103886"/>
                <a:gd name="T1" fmla="*/ 0 h 125136"/>
                <a:gd name="T2" fmla="*/ 16621 w 103886"/>
                <a:gd name="T3" fmla="*/ 0 h 125136"/>
                <a:gd name="T4" fmla="*/ 16621 w 103886"/>
                <a:gd name="T5" fmla="*/ 62048 h 125136"/>
                <a:gd name="T6" fmla="*/ 79142 w 103886"/>
                <a:gd name="T7" fmla="*/ 0 h 125136"/>
                <a:gd name="T8" fmla="*/ 101525 w 103886"/>
                <a:gd name="T9" fmla="*/ 0 h 125136"/>
                <a:gd name="T10" fmla="*/ 48921 w 103886"/>
                <a:gd name="T11" fmla="*/ 50715 h 125136"/>
                <a:gd name="T12" fmla="*/ 103886 w 103886"/>
                <a:gd name="T13" fmla="*/ 125136 h 125136"/>
                <a:gd name="T14" fmla="*/ 81881 w 103886"/>
                <a:gd name="T15" fmla="*/ 125136 h 125136"/>
                <a:gd name="T16" fmla="*/ 37399 w 103886"/>
                <a:gd name="T17" fmla="*/ 61860 h 125136"/>
                <a:gd name="T18" fmla="*/ 16621 w 103886"/>
                <a:gd name="T19" fmla="*/ 81787 h 125136"/>
                <a:gd name="T20" fmla="*/ 16621 w 103886"/>
                <a:gd name="T21" fmla="*/ 125136 h 125136"/>
                <a:gd name="T22" fmla="*/ 0 w 103886"/>
                <a:gd name="T23" fmla="*/ 125136 h 125136"/>
                <a:gd name="T24" fmla="*/ 0 w 103886"/>
                <a:gd name="T25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886" h="125136">
                  <a:moveTo>
                    <a:pt x="0" y="0"/>
                  </a:moveTo>
                  <a:lnTo>
                    <a:pt x="16621" y="0"/>
                  </a:lnTo>
                  <a:lnTo>
                    <a:pt x="16621" y="62048"/>
                  </a:lnTo>
                  <a:lnTo>
                    <a:pt x="79142" y="0"/>
                  </a:lnTo>
                  <a:lnTo>
                    <a:pt x="101525" y="0"/>
                  </a:lnTo>
                  <a:lnTo>
                    <a:pt x="48921" y="50715"/>
                  </a:lnTo>
                  <a:lnTo>
                    <a:pt x="103886" y="125136"/>
                  </a:lnTo>
                  <a:lnTo>
                    <a:pt x="81881" y="125136"/>
                  </a:lnTo>
                  <a:lnTo>
                    <a:pt x="37399" y="61860"/>
                  </a:lnTo>
                  <a:lnTo>
                    <a:pt x="16621" y="81787"/>
                  </a:lnTo>
                  <a:lnTo>
                    <a:pt x="16621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0" name="矩形 49"/>
          <p:cNvSpPr/>
          <p:nvPr/>
        </p:nvSpPr>
        <p:spPr>
          <a:xfrm>
            <a:off x="598524" y="1871181"/>
            <a:ext cx="8089600" cy="65023"/>
          </a:xfrm>
          <a:prstGeom prst="rect">
            <a:avLst/>
          </a:prstGeom>
          <a:solidFill>
            <a:srgbClr val="0F7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12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537828" y="3200356"/>
            <a:ext cx="6696240" cy="5156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5120" b="1" dirty="0">
                <a:latin typeface="Microsoft YaHei" charset="0"/>
                <a:ea typeface="Microsoft YaHei" charset="0"/>
                <a:cs typeface="Microsoft YaHei" charset="0"/>
              </a:rPr>
              <a:t>周崧弢 </a:t>
            </a:r>
            <a:r>
              <a:rPr lang="en-US" altLang="zh-CN" sz="5120" b="1" dirty="0">
                <a:latin typeface="Microsoft YaHei" charset="0"/>
                <a:ea typeface="Microsoft YaHei" charset="0"/>
                <a:cs typeface="Microsoft YaHei" charset="0"/>
              </a:rPr>
              <a:t>Tony</a:t>
            </a:r>
            <a:endParaRPr lang="zh-CN" altLang="en-US" sz="5120" b="1" dirty="0">
              <a:latin typeface="Microsoft YaHei" charset="0"/>
              <a:ea typeface="Microsoft YaHei" charset="0"/>
              <a:cs typeface="Microsoft YaHei" charset="0"/>
            </a:endParaRPr>
          </a:p>
          <a:p>
            <a:endParaRPr lang="zh-CN" altLang="en-US" sz="5120" b="1" dirty="0">
              <a:latin typeface="Microsoft YaHei" charset="0"/>
              <a:ea typeface="Microsoft YaHei" charset="0"/>
              <a:cs typeface="Microsoft YaHei" charset="0"/>
            </a:endParaRPr>
          </a:p>
          <a:p>
            <a:pPr>
              <a:lnSpc>
                <a:spcPts val="3413"/>
              </a:lnSpc>
            </a:pPr>
            <a:r>
              <a:rPr lang="zh-CN" altLang="en-US" sz="1991" dirty="0">
                <a:latin typeface="Heiti SC Light" charset="-122"/>
                <a:ea typeface="Heiti SC Light" charset="-122"/>
                <a:cs typeface="Heiti SC Light" charset="-122"/>
              </a:rPr>
              <a:t>利欧数字产品研发中心总经理</a:t>
            </a:r>
          </a:p>
          <a:p>
            <a:pPr>
              <a:lnSpc>
                <a:spcPts val="3413"/>
              </a:lnSpc>
            </a:pPr>
            <a:r>
              <a:rPr lang="zh-CN" altLang="en-US" sz="1991" dirty="0">
                <a:latin typeface="Heiti SC Light" charset="-122"/>
                <a:ea typeface="Heiti SC Light" charset="-122"/>
                <a:cs typeface="Heiti SC Light" charset="-122"/>
              </a:rPr>
              <a:t>1999年毕业于北京广播学院新闻学系广告专业，亲历从传统媒体到数字媒体，从传统广告到数字广告的大变革时代。曾在上海电视台，上海广告公司，达美高广告，实力媒体，好耶，聚胜万合等机构服务。目前担任利欧数字网络旗下聚胜万合战略规划总监，负责公司技术和数据开发工作。目前是中国广告协会互动网络分会专家成员，参与编写制定一系列中国互联网广告行业标准和国家标准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984" y="2793569"/>
            <a:ext cx="4571137" cy="580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83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" y="8672054"/>
            <a:ext cx="13004799" cy="1081546"/>
            <a:chOff x="0" y="6097538"/>
            <a:chExt cx="9143999" cy="76046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/>
            <a:srcRect b="2477"/>
            <a:stretch/>
          </p:blipFill>
          <p:spPr>
            <a:xfrm>
              <a:off x="0" y="6097538"/>
              <a:ext cx="5086454" cy="76046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/>
            <a:srcRect l="60079" r="5866" b="2477"/>
            <a:stretch/>
          </p:blipFill>
          <p:spPr>
            <a:xfrm flipH="1">
              <a:off x="4771622" y="6097538"/>
              <a:ext cx="4372377" cy="760462"/>
            </a:xfrm>
            <a:prstGeom prst="rect">
              <a:avLst/>
            </a:prstGeom>
          </p:spPr>
        </p:pic>
      </p:grpSp>
      <p:grpSp>
        <p:nvGrpSpPr>
          <p:cNvPr id="7" name="组合 6"/>
          <p:cNvGrpSpPr>
            <a:grpSpLocks noChangeAspect="1"/>
          </p:cNvGrpSpPr>
          <p:nvPr/>
        </p:nvGrpSpPr>
        <p:grpSpPr>
          <a:xfrm>
            <a:off x="-529866" y="-2382936"/>
            <a:ext cx="13534666" cy="5236015"/>
            <a:chOff x="-1732553" y="1164212"/>
            <a:chExt cx="3106960" cy="1265055"/>
          </a:xfrm>
        </p:grpSpPr>
        <p:sp>
          <p:nvSpPr>
            <p:cNvPr id="10" name="Freeform 124"/>
            <p:cNvSpPr>
              <a:spLocks/>
            </p:cNvSpPr>
            <p:nvPr/>
          </p:nvSpPr>
          <p:spPr bwMode="auto">
            <a:xfrm flipV="1">
              <a:off x="-656301" y="1164212"/>
              <a:ext cx="2030708" cy="1265055"/>
            </a:xfrm>
            <a:custGeom>
              <a:avLst/>
              <a:gdLst>
                <a:gd name="T0" fmla="*/ 7757 w 12170"/>
                <a:gd name="T1" fmla="*/ 7420 h 7580"/>
                <a:gd name="T2" fmla="*/ 12110 w 12170"/>
                <a:gd name="T3" fmla="*/ 6671 h 7580"/>
                <a:gd name="T4" fmla="*/ 12132 w 12170"/>
                <a:gd name="T5" fmla="*/ 9 h 7580"/>
                <a:gd name="T6" fmla="*/ 11890 w 12170"/>
                <a:gd name="T7" fmla="*/ 0 h 7580"/>
                <a:gd name="T8" fmla="*/ 6046 w 12170"/>
                <a:gd name="T9" fmla="*/ 1955 h 7580"/>
                <a:gd name="T10" fmla="*/ 0 w 12170"/>
                <a:gd name="T11" fmla="*/ 3249 h 7580"/>
                <a:gd name="T12" fmla="*/ 1812 w 12170"/>
                <a:gd name="T13" fmla="*/ 4546 h 7580"/>
                <a:gd name="T14" fmla="*/ 7757 w 12170"/>
                <a:gd name="T15" fmla="*/ 7420 h 7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70" h="7580">
                  <a:moveTo>
                    <a:pt x="7757" y="7420"/>
                  </a:moveTo>
                  <a:cubicBezTo>
                    <a:pt x="9250" y="7580"/>
                    <a:pt x="10711" y="7137"/>
                    <a:pt x="12110" y="6671"/>
                  </a:cubicBezTo>
                  <a:cubicBezTo>
                    <a:pt x="12170" y="4453"/>
                    <a:pt x="12127" y="2229"/>
                    <a:pt x="12132" y="9"/>
                  </a:cubicBezTo>
                  <a:cubicBezTo>
                    <a:pt x="12072" y="6"/>
                    <a:pt x="11950" y="2"/>
                    <a:pt x="11890" y="0"/>
                  </a:cubicBezTo>
                  <a:cubicBezTo>
                    <a:pt x="9823" y="179"/>
                    <a:pt x="7889" y="1050"/>
                    <a:pt x="6046" y="1955"/>
                  </a:cubicBezTo>
                  <a:cubicBezTo>
                    <a:pt x="4244" y="3006"/>
                    <a:pt x="2089" y="3697"/>
                    <a:pt x="0" y="3249"/>
                  </a:cubicBezTo>
                  <a:cubicBezTo>
                    <a:pt x="595" y="3694"/>
                    <a:pt x="1227" y="4090"/>
                    <a:pt x="1812" y="4546"/>
                  </a:cubicBezTo>
                  <a:cubicBezTo>
                    <a:pt x="3641" y="5748"/>
                    <a:pt x="5474" y="7273"/>
                    <a:pt x="7757" y="7420"/>
                  </a:cubicBezTo>
                </a:path>
              </a:pathLst>
            </a:custGeom>
            <a:gradFill>
              <a:gsLst>
                <a:gs pos="0">
                  <a:srgbClr val="058FD5">
                    <a:alpha val="0"/>
                  </a:srgbClr>
                </a:gs>
                <a:gs pos="50000">
                  <a:srgbClr val="027EC3">
                    <a:alpha val="24000"/>
                  </a:srgbClr>
                </a:gs>
                <a:gs pos="100000">
                  <a:srgbClr val="036EB3">
                    <a:alpha val="37000"/>
                  </a:srgbClr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-1732553" y="1574618"/>
              <a:ext cx="1378541" cy="633126"/>
            </a:xfrm>
            <a:custGeom>
              <a:avLst/>
              <a:gdLst>
                <a:gd name="connsiteX0" fmla="*/ 334978 w 1378541"/>
                <a:gd name="connsiteY0" fmla="*/ 22538 h 633126"/>
                <a:gd name="connsiteX1" fmla="*/ 334939 w 1378541"/>
                <a:gd name="connsiteY1" fmla="*/ 22540 h 633126"/>
                <a:gd name="connsiteX2" fmla="*/ 343726 w 1378541"/>
                <a:gd name="connsiteY2" fmla="*/ 35348 h 633126"/>
                <a:gd name="connsiteX3" fmla="*/ 343755 w 1378541"/>
                <a:gd name="connsiteY3" fmla="*/ 35362 h 633126"/>
                <a:gd name="connsiteX4" fmla="*/ 316306 w 1378541"/>
                <a:gd name="connsiteY4" fmla="*/ 0 h 633126"/>
                <a:gd name="connsiteX5" fmla="*/ 354608 w 1378541"/>
                <a:gd name="connsiteY5" fmla="*/ 21181 h 633126"/>
                <a:gd name="connsiteX6" fmla="*/ 388341 w 1378541"/>
                <a:gd name="connsiteY6" fmla="*/ 47994 h 633126"/>
                <a:gd name="connsiteX7" fmla="*/ 388581 w 1378541"/>
                <a:gd name="connsiteY7" fmla="*/ 48040 h 633126"/>
                <a:gd name="connsiteX8" fmla="*/ 746106 w 1378541"/>
                <a:gd name="connsiteY8" fmla="*/ 164340 h 633126"/>
                <a:gd name="connsiteX9" fmla="*/ 871153 w 1378541"/>
                <a:gd name="connsiteY9" fmla="*/ 172918 h 633126"/>
                <a:gd name="connsiteX10" fmla="*/ 872044 w 1378541"/>
                <a:gd name="connsiteY10" fmla="*/ 172759 h 633126"/>
                <a:gd name="connsiteX11" fmla="*/ 1378541 w 1378541"/>
                <a:gd name="connsiteY11" fmla="*/ 95615 h 633126"/>
                <a:gd name="connsiteX12" fmla="*/ 1076244 w 1378541"/>
                <a:gd name="connsiteY12" fmla="*/ 312185 h 633126"/>
                <a:gd name="connsiteX13" fmla="*/ 936107 w 1378541"/>
                <a:gd name="connsiteY13" fmla="*/ 397678 h 633126"/>
                <a:gd name="connsiteX14" fmla="*/ 923225 w 1378541"/>
                <a:gd name="connsiteY14" fmla="*/ 398117 h 633126"/>
                <a:gd name="connsiteX15" fmla="*/ 923094 w 1378541"/>
                <a:gd name="connsiteY15" fmla="*/ 398189 h 633126"/>
                <a:gd name="connsiteX16" fmla="*/ 936507 w 1378541"/>
                <a:gd name="connsiteY16" fmla="*/ 397733 h 633126"/>
                <a:gd name="connsiteX17" fmla="*/ 600671 w 1378541"/>
                <a:gd name="connsiteY17" fmla="*/ 573747 h 633126"/>
                <a:gd name="connsiteX18" fmla="*/ 570595 w 1378541"/>
                <a:gd name="connsiteY18" fmla="*/ 577201 h 633126"/>
                <a:gd name="connsiteX19" fmla="*/ 568173 w 1378541"/>
                <a:gd name="connsiteY19" fmla="*/ 578001 h 633126"/>
                <a:gd name="connsiteX20" fmla="*/ 600384 w 1378541"/>
                <a:gd name="connsiteY20" fmla="*/ 574293 h 633126"/>
                <a:gd name="connsiteX21" fmla="*/ 46898 w 1378541"/>
                <a:gd name="connsiteY21" fmla="*/ 512857 h 633126"/>
                <a:gd name="connsiteX22" fmla="*/ 6220 w 1378541"/>
                <a:gd name="connsiteY22" fmla="*/ 331554 h 633126"/>
                <a:gd name="connsiteX23" fmla="*/ 312138 w 1378541"/>
                <a:gd name="connsiteY23" fmla="*/ 1669 h 633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78541" h="633126">
                  <a:moveTo>
                    <a:pt x="334978" y="22538"/>
                  </a:moveTo>
                  <a:lnTo>
                    <a:pt x="334939" y="22540"/>
                  </a:lnTo>
                  <a:lnTo>
                    <a:pt x="343726" y="35348"/>
                  </a:lnTo>
                  <a:lnTo>
                    <a:pt x="343755" y="35362"/>
                  </a:lnTo>
                  <a:close/>
                  <a:moveTo>
                    <a:pt x="316306" y="0"/>
                  </a:moveTo>
                  <a:cubicBezTo>
                    <a:pt x="328809" y="7095"/>
                    <a:pt x="342063" y="13648"/>
                    <a:pt x="354608" y="21181"/>
                  </a:cubicBezTo>
                  <a:lnTo>
                    <a:pt x="388341" y="47994"/>
                  </a:lnTo>
                  <a:lnTo>
                    <a:pt x="388581" y="48040"/>
                  </a:lnTo>
                  <a:cubicBezTo>
                    <a:pt x="497799" y="112732"/>
                    <a:pt x="620450" y="148988"/>
                    <a:pt x="746106" y="164340"/>
                  </a:cubicBezTo>
                  <a:lnTo>
                    <a:pt x="871153" y="172918"/>
                  </a:lnTo>
                  <a:lnTo>
                    <a:pt x="872044" y="172759"/>
                  </a:lnTo>
                  <a:cubicBezTo>
                    <a:pt x="1042878" y="162072"/>
                    <a:pt x="1210209" y="122999"/>
                    <a:pt x="1378541" y="95615"/>
                  </a:cubicBezTo>
                  <a:cubicBezTo>
                    <a:pt x="1280945" y="171757"/>
                    <a:pt x="1175508" y="237880"/>
                    <a:pt x="1076244" y="312185"/>
                  </a:cubicBezTo>
                  <a:cubicBezTo>
                    <a:pt x="1027363" y="336564"/>
                    <a:pt x="984154" y="372631"/>
                    <a:pt x="936107" y="397678"/>
                  </a:cubicBezTo>
                  <a:lnTo>
                    <a:pt x="923225" y="398117"/>
                  </a:lnTo>
                  <a:lnTo>
                    <a:pt x="923094" y="398189"/>
                  </a:lnTo>
                  <a:lnTo>
                    <a:pt x="936507" y="397733"/>
                  </a:lnTo>
                  <a:cubicBezTo>
                    <a:pt x="831297" y="466804"/>
                    <a:pt x="722079" y="537710"/>
                    <a:pt x="600671" y="573747"/>
                  </a:cubicBezTo>
                  <a:lnTo>
                    <a:pt x="570595" y="577201"/>
                  </a:lnTo>
                  <a:lnTo>
                    <a:pt x="568173" y="578001"/>
                  </a:lnTo>
                  <a:lnTo>
                    <a:pt x="600384" y="574293"/>
                  </a:lnTo>
                  <a:cubicBezTo>
                    <a:pt x="425336" y="643576"/>
                    <a:pt x="178434" y="681806"/>
                    <a:pt x="46898" y="512857"/>
                  </a:cubicBezTo>
                  <a:cubicBezTo>
                    <a:pt x="13222" y="460937"/>
                    <a:pt x="-12285" y="393491"/>
                    <a:pt x="6220" y="331554"/>
                  </a:cubicBezTo>
                  <a:cubicBezTo>
                    <a:pt x="42063" y="177129"/>
                    <a:pt x="181935" y="75626"/>
                    <a:pt x="312138" y="166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58FD5">
                    <a:alpha val="0"/>
                  </a:srgbClr>
                </a:gs>
                <a:gs pos="50000">
                  <a:srgbClr val="027EC3">
                    <a:alpha val="38000"/>
                  </a:srgbClr>
                </a:gs>
                <a:gs pos="100000">
                  <a:srgbClr val="036EB3">
                    <a:alpha val="50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1" name="矩形 178"/>
          <p:cNvSpPr/>
          <p:nvPr/>
        </p:nvSpPr>
        <p:spPr>
          <a:xfrm>
            <a:off x="598524" y="579871"/>
            <a:ext cx="1346078" cy="617541"/>
          </a:xfrm>
          <a:custGeom>
            <a:avLst/>
            <a:gdLst>
              <a:gd name="connsiteX0" fmla="*/ 0 w 1210589"/>
              <a:gd name="connsiteY0" fmla="*/ 0 h 707886"/>
              <a:gd name="connsiteX1" fmla="*/ 1210589 w 1210589"/>
              <a:gd name="connsiteY1" fmla="*/ 0 h 707886"/>
              <a:gd name="connsiteX2" fmla="*/ 1210589 w 1210589"/>
              <a:gd name="connsiteY2" fmla="*/ 707886 h 707886"/>
              <a:gd name="connsiteX3" fmla="*/ 0 w 1210589"/>
              <a:gd name="connsiteY3" fmla="*/ 707886 h 707886"/>
              <a:gd name="connsiteX4" fmla="*/ 0 w 1210589"/>
              <a:gd name="connsiteY4" fmla="*/ 0 h 707886"/>
              <a:gd name="connsiteX0" fmla="*/ 0 w 1285540"/>
              <a:gd name="connsiteY0" fmla="*/ 78699 h 786585"/>
              <a:gd name="connsiteX1" fmla="*/ 1285540 w 1285540"/>
              <a:gd name="connsiteY1" fmla="*/ 0 h 786585"/>
              <a:gd name="connsiteX2" fmla="*/ 1210589 w 1285540"/>
              <a:gd name="connsiteY2" fmla="*/ 786585 h 786585"/>
              <a:gd name="connsiteX3" fmla="*/ 0 w 1285540"/>
              <a:gd name="connsiteY3" fmla="*/ 786585 h 786585"/>
              <a:gd name="connsiteX4" fmla="*/ 0 w 1285540"/>
              <a:gd name="connsiteY4" fmla="*/ 78699 h 786585"/>
              <a:gd name="connsiteX0" fmla="*/ 0 w 1285540"/>
              <a:gd name="connsiteY0" fmla="*/ 78699 h 786585"/>
              <a:gd name="connsiteX1" fmla="*/ 1285540 w 1285540"/>
              <a:gd name="connsiteY1" fmla="*/ 0 h 786585"/>
              <a:gd name="connsiteX2" fmla="*/ 1191851 w 1285540"/>
              <a:gd name="connsiteY2" fmla="*/ 692897 h 786585"/>
              <a:gd name="connsiteX3" fmla="*/ 0 w 1285540"/>
              <a:gd name="connsiteY3" fmla="*/ 786585 h 786585"/>
              <a:gd name="connsiteX4" fmla="*/ 0 w 1285540"/>
              <a:gd name="connsiteY4" fmla="*/ 78699 h 786585"/>
              <a:gd name="connsiteX0" fmla="*/ 0 w 1285540"/>
              <a:gd name="connsiteY0" fmla="*/ 138660 h 786585"/>
              <a:gd name="connsiteX1" fmla="*/ 1285540 w 1285540"/>
              <a:gd name="connsiteY1" fmla="*/ 0 h 786585"/>
              <a:gd name="connsiteX2" fmla="*/ 1191851 w 1285540"/>
              <a:gd name="connsiteY2" fmla="*/ 692897 h 786585"/>
              <a:gd name="connsiteX3" fmla="*/ 0 w 1285540"/>
              <a:gd name="connsiteY3" fmla="*/ 786585 h 786585"/>
              <a:gd name="connsiteX4" fmla="*/ 0 w 1285540"/>
              <a:gd name="connsiteY4" fmla="*/ 138660 h 786585"/>
              <a:gd name="connsiteX0" fmla="*/ 11242 w 1285540"/>
              <a:gd name="connsiteY0" fmla="*/ 74951 h 786585"/>
              <a:gd name="connsiteX1" fmla="*/ 1285540 w 1285540"/>
              <a:gd name="connsiteY1" fmla="*/ 0 h 786585"/>
              <a:gd name="connsiteX2" fmla="*/ 1191851 w 1285540"/>
              <a:gd name="connsiteY2" fmla="*/ 692897 h 786585"/>
              <a:gd name="connsiteX3" fmla="*/ 0 w 1285540"/>
              <a:gd name="connsiteY3" fmla="*/ 786585 h 786585"/>
              <a:gd name="connsiteX4" fmla="*/ 11242 w 1285540"/>
              <a:gd name="connsiteY4" fmla="*/ 74951 h 786585"/>
              <a:gd name="connsiteX0" fmla="*/ 0 w 1274298"/>
              <a:gd name="connsiteY0" fmla="*/ 74951 h 805322"/>
              <a:gd name="connsiteX1" fmla="*/ 1274298 w 1274298"/>
              <a:gd name="connsiteY1" fmla="*/ 0 h 805322"/>
              <a:gd name="connsiteX2" fmla="*/ 1180609 w 1274298"/>
              <a:gd name="connsiteY2" fmla="*/ 692897 h 805322"/>
              <a:gd name="connsiteX3" fmla="*/ 3748 w 1274298"/>
              <a:gd name="connsiteY3" fmla="*/ 805322 h 805322"/>
              <a:gd name="connsiteX4" fmla="*/ 0 w 1274298"/>
              <a:gd name="connsiteY4" fmla="*/ 74951 h 805322"/>
              <a:gd name="connsiteX0" fmla="*/ 0 w 1274298"/>
              <a:gd name="connsiteY0" fmla="*/ 74951 h 805322"/>
              <a:gd name="connsiteX1" fmla="*/ 1274298 w 1274298"/>
              <a:gd name="connsiteY1" fmla="*/ 0 h 805322"/>
              <a:gd name="connsiteX2" fmla="*/ 1274298 w 1274298"/>
              <a:gd name="connsiteY2" fmla="*/ 561733 h 805322"/>
              <a:gd name="connsiteX3" fmla="*/ 3748 w 1274298"/>
              <a:gd name="connsiteY3" fmla="*/ 805322 h 805322"/>
              <a:gd name="connsiteX4" fmla="*/ 0 w 1274298"/>
              <a:gd name="connsiteY4" fmla="*/ 74951 h 805322"/>
              <a:gd name="connsiteX0" fmla="*/ 0 w 1274298"/>
              <a:gd name="connsiteY0" fmla="*/ 74951 h 752857"/>
              <a:gd name="connsiteX1" fmla="*/ 1274298 w 1274298"/>
              <a:gd name="connsiteY1" fmla="*/ 0 h 752857"/>
              <a:gd name="connsiteX2" fmla="*/ 1274298 w 1274298"/>
              <a:gd name="connsiteY2" fmla="*/ 561733 h 752857"/>
              <a:gd name="connsiteX3" fmla="*/ 33728 w 1274298"/>
              <a:gd name="connsiteY3" fmla="*/ 752857 h 752857"/>
              <a:gd name="connsiteX4" fmla="*/ 0 w 1274298"/>
              <a:gd name="connsiteY4" fmla="*/ 74951 h 752857"/>
              <a:gd name="connsiteX0" fmla="*/ 0 w 1274298"/>
              <a:gd name="connsiteY0" fmla="*/ 74951 h 752857"/>
              <a:gd name="connsiteX1" fmla="*/ 1274298 w 1274298"/>
              <a:gd name="connsiteY1" fmla="*/ 0 h 752857"/>
              <a:gd name="connsiteX2" fmla="*/ 1274298 w 1274298"/>
              <a:gd name="connsiteY2" fmla="*/ 561733 h 752857"/>
              <a:gd name="connsiteX3" fmla="*/ 11243 w 1274298"/>
              <a:gd name="connsiteY3" fmla="*/ 752857 h 752857"/>
              <a:gd name="connsiteX4" fmla="*/ 0 w 1274298"/>
              <a:gd name="connsiteY4" fmla="*/ 74951 h 752857"/>
              <a:gd name="connsiteX0" fmla="*/ 0 w 1334773"/>
              <a:gd name="connsiteY0" fmla="*/ 74952 h 752857"/>
              <a:gd name="connsiteX1" fmla="*/ 1334773 w 1334773"/>
              <a:gd name="connsiteY1" fmla="*/ 0 h 752857"/>
              <a:gd name="connsiteX2" fmla="*/ 1334773 w 1334773"/>
              <a:gd name="connsiteY2" fmla="*/ 561733 h 752857"/>
              <a:gd name="connsiteX3" fmla="*/ 71718 w 1334773"/>
              <a:gd name="connsiteY3" fmla="*/ 752857 h 752857"/>
              <a:gd name="connsiteX4" fmla="*/ 0 w 1334773"/>
              <a:gd name="connsiteY4" fmla="*/ 74952 h 752857"/>
              <a:gd name="connsiteX0" fmla="*/ 0 w 1334773"/>
              <a:gd name="connsiteY0" fmla="*/ 74952 h 752857"/>
              <a:gd name="connsiteX1" fmla="*/ 1334773 w 1334773"/>
              <a:gd name="connsiteY1" fmla="*/ 0 h 752857"/>
              <a:gd name="connsiteX2" fmla="*/ 1334773 w 1334773"/>
              <a:gd name="connsiteY2" fmla="*/ 561733 h 752857"/>
              <a:gd name="connsiteX3" fmla="*/ 71718 w 1334773"/>
              <a:gd name="connsiteY3" fmla="*/ 752857 h 752857"/>
              <a:gd name="connsiteX4" fmla="*/ 0 w 1334773"/>
              <a:gd name="connsiteY4" fmla="*/ 74952 h 752857"/>
              <a:gd name="connsiteX0" fmla="*/ 0 w 1285294"/>
              <a:gd name="connsiteY0" fmla="*/ 74952 h 752857"/>
              <a:gd name="connsiteX1" fmla="*/ 1285294 w 1285294"/>
              <a:gd name="connsiteY1" fmla="*/ 0 h 752857"/>
              <a:gd name="connsiteX2" fmla="*/ 1285294 w 1285294"/>
              <a:gd name="connsiteY2" fmla="*/ 561733 h 752857"/>
              <a:gd name="connsiteX3" fmla="*/ 22239 w 1285294"/>
              <a:gd name="connsiteY3" fmla="*/ 752857 h 752857"/>
              <a:gd name="connsiteX4" fmla="*/ 0 w 1285294"/>
              <a:gd name="connsiteY4" fmla="*/ 74952 h 752857"/>
              <a:gd name="connsiteX0" fmla="*/ 8521 w 1263055"/>
              <a:gd name="connsiteY0" fmla="*/ 74952 h 752857"/>
              <a:gd name="connsiteX1" fmla="*/ 1263055 w 1263055"/>
              <a:gd name="connsiteY1" fmla="*/ 0 h 752857"/>
              <a:gd name="connsiteX2" fmla="*/ 1263055 w 1263055"/>
              <a:gd name="connsiteY2" fmla="*/ 561733 h 752857"/>
              <a:gd name="connsiteX3" fmla="*/ 0 w 1263055"/>
              <a:gd name="connsiteY3" fmla="*/ 752857 h 752857"/>
              <a:gd name="connsiteX4" fmla="*/ 8521 w 1263055"/>
              <a:gd name="connsiteY4" fmla="*/ 74952 h 752857"/>
              <a:gd name="connsiteX0" fmla="*/ 8521 w 1263055"/>
              <a:gd name="connsiteY0" fmla="*/ 139141 h 817046"/>
              <a:gd name="connsiteX1" fmla="*/ 1259210 w 1263055"/>
              <a:gd name="connsiteY1" fmla="*/ 0 h 817046"/>
              <a:gd name="connsiteX2" fmla="*/ 1263055 w 1263055"/>
              <a:gd name="connsiteY2" fmla="*/ 625922 h 817046"/>
              <a:gd name="connsiteX3" fmla="*/ 0 w 1263055"/>
              <a:gd name="connsiteY3" fmla="*/ 817046 h 817046"/>
              <a:gd name="connsiteX4" fmla="*/ 8521 w 1263055"/>
              <a:gd name="connsiteY4" fmla="*/ 139141 h 817046"/>
              <a:gd name="connsiteX0" fmla="*/ 8521 w 1259256"/>
              <a:gd name="connsiteY0" fmla="*/ 139141 h 817046"/>
              <a:gd name="connsiteX1" fmla="*/ 1259210 w 1259256"/>
              <a:gd name="connsiteY1" fmla="*/ 0 h 817046"/>
              <a:gd name="connsiteX2" fmla="*/ 1236142 w 1259256"/>
              <a:gd name="connsiteY2" fmla="*/ 601234 h 817046"/>
              <a:gd name="connsiteX3" fmla="*/ 0 w 1259256"/>
              <a:gd name="connsiteY3" fmla="*/ 817046 h 817046"/>
              <a:gd name="connsiteX4" fmla="*/ 8521 w 1259256"/>
              <a:gd name="connsiteY4" fmla="*/ 139141 h 817046"/>
              <a:gd name="connsiteX0" fmla="*/ 832 w 1259256"/>
              <a:gd name="connsiteY0" fmla="*/ 139141 h 817046"/>
              <a:gd name="connsiteX1" fmla="*/ 1259210 w 1259256"/>
              <a:gd name="connsiteY1" fmla="*/ 0 h 817046"/>
              <a:gd name="connsiteX2" fmla="*/ 1236142 w 1259256"/>
              <a:gd name="connsiteY2" fmla="*/ 601234 h 817046"/>
              <a:gd name="connsiteX3" fmla="*/ 0 w 1259256"/>
              <a:gd name="connsiteY3" fmla="*/ 817046 h 817046"/>
              <a:gd name="connsiteX4" fmla="*/ 832 w 1259256"/>
              <a:gd name="connsiteY4" fmla="*/ 139141 h 817046"/>
              <a:gd name="connsiteX0" fmla="*/ 832 w 1259580"/>
              <a:gd name="connsiteY0" fmla="*/ 139141 h 817046"/>
              <a:gd name="connsiteX1" fmla="*/ 1259210 w 1259580"/>
              <a:gd name="connsiteY1" fmla="*/ 0 h 817046"/>
              <a:gd name="connsiteX2" fmla="*/ 1259212 w 1259580"/>
              <a:gd name="connsiteY2" fmla="*/ 601234 h 817046"/>
              <a:gd name="connsiteX3" fmla="*/ 0 w 1259580"/>
              <a:gd name="connsiteY3" fmla="*/ 817046 h 817046"/>
              <a:gd name="connsiteX4" fmla="*/ 832 w 1259580"/>
              <a:gd name="connsiteY4" fmla="*/ 139141 h 817046"/>
              <a:gd name="connsiteX0" fmla="*/ 832 w 1259212"/>
              <a:gd name="connsiteY0" fmla="*/ 163829 h 841734"/>
              <a:gd name="connsiteX1" fmla="*/ 1255365 w 1259212"/>
              <a:gd name="connsiteY1" fmla="*/ 0 h 841734"/>
              <a:gd name="connsiteX2" fmla="*/ 1259212 w 1259212"/>
              <a:gd name="connsiteY2" fmla="*/ 625922 h 841734"/>
              <a:gd name="connsiteX3" fmla="*/ 0 w 1259212"/>
              <a:gd name="connsiteY3" fmla="*/ 841734 h 841734"/>
              <a:gd name="connsiteX4" fmla="*/ 832 w 1259212"/>
              <a:gd name="connsiteY4" fmla="*/ 163829 h 841734"/>
              <a:gd name="connsiteX0" fmla="*/ 832 w 1255447"/>
              <a:gd name="connsiteY0" fmla="*/ 163829 h 841734"/>
              <a:gd name="connsiteX1" fmla="*/ 1255365 w 1255447"/>
              <a:gd name="connsiteY1" fmla="*/ 0 h 841734"/>
              <a:gd name="connsiteX2" fmla="*/ 1243832 w 1255447"/>
              <a:gd name="connsiteY2" fmla="*/ 625921 h 841734"/>
              <a:gd name="connsiteX3" fmla="*/ 0 w 1255447"/>
              <a:gd name="connsiteY3" fmla="*/ 841734 h 841734"/>
              <a:gd name="connsiteX4" fmla="*/ 832 w 1255447"/>
              <a:gd name="connsiteY4" fmla="*/ 163829 h 841734"/>
              <a:gd name="connsiteX0" fmla="*/ 3 w 1269999"/>
              <a:gd name="connsiteY0" fmla="*/ 94702 h 841734"/>
              <a:gd name="connsiteX1" fmla="*/ 1269917 w 1269999"/>
              <a:gd name="connsiteY1" fmla="*/ 0 h 841734"/>
              <a:gd name="connsiteX2" fmla="*/ 1258384 w 1269999"/>
              <a:gd name="connsiteY2" fmla="*/ 625921 h 841734"/>
              <a:gd name="connsiteX3" fmla="*/ 14552 w 1269999"/>
              <a:gd name="connsiteY3" fmla="*/ 841734 h 841734"/>
              <a:gd name="connsiteX4" fmla="*/ 3 w 1269999"/>
              <a:gd name="connsiteY4" fmla="*/ 94702 h 841734"/>
              <a:gd name="connsiteX0" fmla="*/ 3 w 1258384"/>
              <a:gd name="connsiteY0" fmla="*/ 889 h 747921"/>
              <a:gd name="connsiteX1" fmla="*/ 1250692 w 1258384"/>
              <a:gd name="connsiteY1" fmla="*/ 0 h 747921"/>
              <a:gd name="connsiteX2" fmla="*/ 1258384 w 1258384"/>
              <a:gd name="connsiteY2" fmla="*/ 532108 h 747921"/>
              <a:gd name="connsiteX3" fmla="*/ 14552 w 1258384"/>
              <a:gd name="connsiteY3" fmla="*/ 747921 h 747921"/>
              <a:gd name="connsiteX4" fmla="*/ 3 w 1258384"/>
              <a:gd name="connsiteY4" fmla="*/ 889 h 747921"/>
              <a:gd name="connsiteX0" fmla="*/ 3 w 1258384"/>
              <a:gd name="connsiteY0" fmla="*/ 60140 h 807172"/>
              <a:gd name="connsiteX1" fmla="*/ 1250693 w 1258384"/>
              <a:gd name="connsiteY1" fmla="*/ 0 h 807172"/>
              <a:gd name="connsiteX2" fmla="*/ 1258384 w 1258384"/>
              <a:gd name="connsiteY2" fmla="*/ 591359 h 807172"/>
              <a:gd name="connsiteX3" fmla="*/ 14552 w 1258384"/>
              <a:gd name="connsiteY3" fmla="*/ 807172 h 807172"/>
              <a:gd name="connsiteX4" fmla="*/ 3 w 1258384"/>
              <a:gd name="connsiteY4" fmla="*/ 60140 h 807172"/>
              <a:gd name="connsiteX0" fmla="*/ 3 w 1250747"/>
              <a:gd name="connsiteY0" fmla="*/ 60140 h 807172"/>
              <a:gd name="connsiteX1" fmla="*/ 1250693 w 1250747"/>
              <a:gd name="connsiteY1" fmla="*/ 0 h 807172"/>
              <a:gd name="connsiteX2" fmla="*/ 1231470 w 1250747"/>
              <a:gd name="connsiteY2" fmla="*/ 581484 h 807172"/>
              <a:gd name="connsiteX3" fmla="*/ 14552 w 1250747"/>
              <a:gd name="connsiteY3" fmla="*/ 807172 h 807172"/>
              <a:gd name="connsiteX4" fmla="*/ 3 w 1250747"/>
              <a:gd name="connsiteY4" fmla="*/ 60140 h 807172"/>
              <a:gd name="connsiteX0" fmla="*/ 14 w 1250758"/>
              <a:gd name="connsiteY0" fmla="*/ 60140 h 807172"/>
              <a:gd name="connsiteX1" fmla="*/ 1250704 w 1250758"/>
              <a:gd name="connsiteY1" fmla="*/ 0 h 807172"/>
              <a:gd name="connsiteX2" fmla="*/ 1231481 w 1250758"/>
              <a:gd name="connsiteY2" fmla="*/ 581484 h 807172"/>
              <a:gd name="connsiteX3" fmla="*/ 3029 w 1250758"/>
              <a:gd name="connsiteY3" fmla="*/ 807172 h 807172"/>
              <a:gd name="connsiteX4" fmla="*/ 14 w 1250758"/>
              <a:gd name="connsiteY4" fmla="*/ 60140 h 807172"/>
              <a:gd name="connsiteX0" fmla="*/ 15 w 1231482"/>
              <a:gd name="connsiteY0" fmla="*/ 112645 h 859677"/>
              <a:gd name="connsiteX1" fmla="*/ 1226175 w 1231482"/>
              <a:gd name="connsiteY1" fmla="*/ 0 h 859677"/>
              <a:gd name="connsiteX2" fmla="*/ 1231482 w 1231482"/>
              <a:gd name="connsiteY2" fmla="*/ 633989 h 859677"/>
              <a:gd name="connsiteX3" fmla="*/ 3030 w 1231482"/>
              <a:gd name="connsiteY3" fmla="*/ 859677 h 859677"/>
              <a:gd name="connsiteX4" fmla="*/ 15 w 1231482"/>
              <a:gd name="connsiteY4" fmla="*/ 112645 h 859677"/>
              <a:gd name="connsiteX0" fmla="*/ 15 w 1226229"/>
              <a:gd name="connsiteY0" fmla="*/ 112645 h 859677"/>
              <a:gd name="connsiteX1" fmla="*/ 1226175 w 1226229"/>
              <a:gd name="connsiteY1" fmla="*/ 0 h 859677"/>
              <a:gd name="connsiteX2" fmla="*/ 1206951 w 1226229"/>
              <a:gd name="connsiteY2" fmla="*/ 602486 h 859677"/>
              <a:gd name="connsiteX3" fmla="*/ 3030 w 1226229"/>
              <a:gd name="connsiteY3" fmla="*/ 859677 h 859677"/>
              <a:gd name="connsiteX4" fmla="*/ 15 w 1226229"/>
              <a:gd name="connsiteY4" fmla="*/ 112645 h 859677"/>
              <a:gd name="connsiteX0" fmla="*/ 4 w 1226218"/>
              <a:gd name="connsiteY0" fmla="*/ 112645 h 859677"/>
              <a:gd name="connsiteX1" fmla="*/ 1226164 w 1226218"/>
              <a:gd name="connsiteY1" fmla="*/ 0 h 859677"/>
              <a:gd name="connsiteX2" fmla="*/ 1206940 w 1226218"/>
              <a:gd name="connsiteY2" fmla="*/ 602486 h 859677"/>
              <a:gd name="connsiteX3" fmla="*/ 19373 w 1226218"/>
              <a:gd name="connsiteY3" fmla="*/ 859677 h 859677"/>
              <a:gd name="connsiteX4" fmla="*/ 4 w 1226218"/>
              <a:gd name="connsiteY4" fmla="*/ 112645 h 859677"/>
              <a:gd name="connsiteX0" fmla="*/ 4 w 1226218"/>
              <a:gd name="connsiteY0" fmla="*/ 112645 h 817672"/>
              <a:gd name="connsiteX1" fmla="*/ 1226164 w 1226218"/>
              <a:gd name="connsiteY1" fmla="*/ 0 h 817672"/>
              <a:gd name="connsiteX2" fmla="*/ 1206940 w 1226218"/>
              <a:gd name="connsiteY2" fmla="*/ 602486 h 817672"/>
              <a:gd name="connsiteX3" fmla="*/ 11195 w 1226218"/>
              <a:gd name="connsiteY3" fmla="*/ 817672 h 817672"/>
              <a:gd name="connsiteX4" fmla="*/ 4 w 1226218"/>
              <a:gd name="connsiteY4" fmla="*/ 112645 h 817672"/>
              <a:gd name="connsiteX0" fmla="*/ 4 w 1226219"/>
              <a:gd name="connsiteY0" fmla="*/ 186152 h 891179"/>
              <a:gd name="connsiteX1" fmla="*/ 1226165 w 1226219"/>
              <a:gd name="connsiteY1" fmla="*/ 0 h 891179"/>
              <a:gd name="connsiteX2" fmla="*/ 1206940 w 1226219"/>
              <a:gd name="connsiteY2" fmla="*/ 675993 h 891179"/>
              <a:gd name="connsiteX3" fmla="*/ 11195 w 1226219"/>
              <a:gd name="connsiteY3" fmla="*/ 891179 h 891179"/>
              <a:gd name="connsiteX4" fmla="*/ 4 w 1226219"/>
              <a:gd name="connsiteY4" fmla="*/ 186152 h 891179"/>
              <a:gd name="connsiteX0" fmla="*/ 4 w 1206940"/>
              <a:gd name="connsiteY0" fmla="*/ 70640 h 775667"/>
              <a:gd name="connsiteX1" fmla="*/ 1201633 w 1206940"/>
              <a:gd name="connsiteY1" fmla="*/ 0 h 775667"/>
              <a:gd name="connsiteX2" fmla="*/ 1206940 w 1206940"/>
              <a:gd name="connsiteY2" fmla="*/ 560481 h 775667"/>
              <a:gd name="connsiteX3" fmla="*/ 11195 w 1206940"/>
              <a:gd name="connsiteY3" fmla="*/ 775667 h 775667"/>
              <a:gd name="connsiteX4" fmla="*/ 4 w 1206940"/>
              <a:gd name="connsiteY4" fmla="*/ 70640 h 775667"/>
              <a:gd name="connsiteX0" fmla="*/ 2 w 1223293"/>
              <a:gd name="connsiteY0" fmla="*/ 0 h 862541"/>
              <a:gd name="connsiteX1" fmla="*/ 1217986 w 1223293"/>
              <a:gd name="connsiteY1" fmla="*/ 86874 h 862541"/>
              <a:gd name="connsiteX2" fmla="*/ 1223293 w 1223293"/>
              <a:gd name="connsiteY2" fmla="*/ 647355 h 862541"/>
              <a:gd name="connsiteX3" fmla="*/ 27548 w 1223293"/>
              <a:gd name="connsiteY3" fmla="*/ 862541 h 862541"/>
              <a:gd name="connsiteX4" fmla="*/ 2 w 1223293"/>
              <a:gd name="connsiteY4" fmla="*/ 0 h 862541"/>
              <a:gd name="connsiteX0" fmla="*/ 5 w 1207168"/>
              <a:gd name="connsiteY0" fmla="*/ 0 h 878074"/>
              <a:gd name="connsiteX1" fmla="*/ 1201861 w 1207168"/>
              <a:gd name="connsiteY1" fmla="*/ 102407 h 878074"/>
              <a:gd name="connsiteX2" fmla="*/ 1207168 w 1207168"/>
              <a:gd name="connsiteY2" fmla="*/ 662888 h 878074"/>
              <a:gd name="connsiteX3" fmla="*/ 11423 w 1207168"/>
              <a:gd name="connsiteY3" fmla="*/ 878074 h 878074"/>
              <a:gd name="connsiteX4" fmla="*/ 5 w 1207168"/>
              <a:gd name="connsiteY4" fmla="*/ 0 h 878074"/>
              <a:gd name="connsiteX0" fmla="*/ 5 w 1201916"/>
              <a:gd name="connsiteY0" fmla="*/ 0 h 878074"/>
              <a:gd name="connsiteX1" fmla="*/ 1201861 w 1201916"/>
              <a:gd name="connsiteY1" fmla="*/ 102407 h 878074"/>
              <a:gd name="connsiteX2" fmla="*/ 1182977 w 1201916"/>
              <a:gd name="connsiteY2" fmla="*/ 662888 h 878074"/>
              <a:gd name="connsiteX3" fmla="*/ 11423 w 1201916"/>
              <a:gd name="connsiteY3" fmla="*/ 878074 h 878074"/>
              <a:gd name="connsiteX4" fmla="*/ 5 w 1201916"/>
              <a:gd name="connsiteY4" fmla="*/ 0 h 878074"/>
              <a:gd name="connsiteX0" fmla="*/ 5 w 1201982"/>
              <a:gd name="connsiteY0" fmla="*/ 0 h 878074"/>
              <a:gd name="connsiteX1" fmla="*/ 1201861 w 1201982"/>
              <a:gd name="connsiteY1" fmla="*/ 102407 h 878074"/>
              <a:gd name="connsiteX2" fmla="*/ 1195073 w 1201982"/>
              <a:gd name="connsiteY2" fmla="*/ 662888 h 878074"/>
              <a:gd name="connsiteX3" fmla="*/ 11423 w 1201982"/>
              <a:gd name="connsiteY3" fmla="*/ 878074 h 878074"/>
              <a:gd name="connsiteX4" fmla="*/ 5 w 1201982"/>
              <a:gd name="connsiteY4" fmla="*/ 0 h 878074"/>
              <a:gd name="connsiteX0" fmla="*/ 5 w 1201861"/>
              <a:gd name="connsiteY0" fmla="*/ 0 h 878074"/>
              <a:gd name="connsiteX1" fmla="*/ 1201861 w 1201861"/>
              <a:gd name="connsiteY1" fmla="*/ 102407 h 878074"/>
              <a:gd name="connsiteX2" fmla="*/ 1195073 w 1201861"/>
              <a:gd name="connsiteY2" fmla="*/ 662888 h 878074"/>
              <a:gd name="connsiteX3" fmla="*/ 11423 w 1201861"/>
              <a:gd name="connsiteY3" fmla="*/ 878074 h 878074"/>
              <a:gd name="connsiteX4" fmla="*/ 5 w 1201861"/>
              <a:gd name="connsiteY4" fmla="*/ 0 h 87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861" h="878074">
                <a:moveTo>
                  <a:pt x="5" y="0"/>
                </a:moveTo>
                <a:lnTo>
                  <a:pt x="1201861" y="102407"/>
                </a:lnTo>
                <a:cubicBezTo>
                  <a:pt x="1199598" y="289234"/>
                  <a:pt x="1197336" y="476061"/>
                  <a:pt x="1195073" y="662888"/>
                </a:cubicBezTo>
                <a:lnTo>
                  <a:pt x="11423" y="878074"/>
                </a:lnTo>
                <a:cubicBezTo>
                  <a:pt x="11700" y="652106"/>
                  <a:pt x="-272" y="225968"/>
                  <a:pt x="5" y="0"/>
                </a:cubicBezTo>
                <a:close/>
              </a:path>
            </a:pathLst>
          </a:custGeom>
          <a:solidFill>
            <a:srgbClr val="0D7EDA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4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 告</a:t>
            </a:r>
            <a:endParaRPr lang="en-US" altLang="zh-CN" sz="3413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87033" y="1081957"/>
            <a:ext cx="12497332" cy="8802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120" b="1" dirty="0">
                <a:solidFill>
                  <a:srgbClr val="0D7ED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第七讲 商务谈判与策划</a:t>
            </a:r>
            <a:r>
              <a:rPr lang="en-US" altLang="zh-CN" sz="5120" b="1" dirty="0">
                <a:solidFill>
                  <a:srgbClr val="0D7ED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5120" b="1" dirty="0">
                <a:solidFill>
                  <a:srgbClr val="0D7ED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如何让谈判更有效</a:t>
            </a:r>
            <a:endParaRPr lang="en-US" altLang="zh-CN" sz="5120" b="1" dirty="0">
              <a:solidFill>
                <a:srgbClr val="0D7ED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Group 2"/>
          <p:cNvGrpSpPr>
            <a:grpSpLocks noChangeAspect="1"/>
          </p:cNvGrpSpPr>
          <p:nvPr/>
        </p:nvGrpSpPr>
        <p:grpSpPr bwMode="auto">
          <a:xfrm>
            <a:off x="11821364" y="8816731"/>
            <a:ext cx="872287" cy="672358"/>
            <a:chOff x="109898307" y="109270604"/>
            <a:chExt cx="2506034" cy="1936071"/>
          </a:xfrm>
          <a:solidFill>
            <a:schemeClr val="bg1"/>
          </a:solidFill>
        </p:grpSpPr>
        <p:sp>
          <p:nvSpPr>
            <p:cNvPr id="34" name="Freeform 4"/>
            <p:cNvSpPr>
              <a:spLocks/>
            </p:cNvSpPr>
            <p:nvPr/>
          </p:nvSpPr>
          <p:spPr bwMode="auto">
            <a:xfrm>
              <a:off x="110069909" y="109270604"/>
              <a:ext cx="174719" cy="198329"/>
            </a:xfrm>
            <a:custGeom>
              <a:avLst/>
              <a:gdLst>
                <a:gd name="T0" fmla="*/ 11 w 1850"/>
                <a:gd name="T1" fmla="*/ 1048 h 2100"/>
                <a:gd name="T2" fmla="*/ 1839 w 1850"/>
                <a:gd name="T3" fmla="*/ 0 h 2100"/>
                <a:gd name="T4" fmla="*/ 1850 w 1850"/>
                <a:gd name="T5" fmla="*/ 1021 h 2100"/>
                <a:gd name="T6" fmla="*/ 0 w 1850"/>
                <a:gd name="T7" fmla="*/ 2100 h 2100"/>
                <a:gd name="T8" fmla="*/ 11 w 1850"/>
                <a:gd name="T9" fmla="*/ 1048 h 2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0" h="2100">
                  <a:moveTo>
                    <a:pt x="11" y="1048"/>
                  </a:moveTo>
                  <a:cubicBezTo>
                    <a:pt x="624" y="700"/>
                    <a:pt x="1226" y="342"/>
                    <a:pt x="1839" y="0"/>
                  </a:cubicBezTo>
                  <a:cubicBezTo>
                    <a:pt x="1845" y="342"/>
                    <a:pt x="1850" y="684"/>
                    <a:pt x="1850" y="1021"/>
                  </a:cubicBezTo>
                  <a:cubicBezTo>
                    <a:pt x="1237" y="1384"/>
                    <a:pt x="619" y="1748"/>
                    <a:pt x="0" y="2100"/>
                  </a:cubicBezTo>
                  <a:cubicBezTo>
                    <a:pt x="6" y="1748"/>
                    <a:pt x="6" y="1400"/>
                    <a:pt x="11" y="1048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Freeform 5"/>
            <p:cNvSpPr>
              <a:spLocks/>
            </p:cNvSpPr>
            <p:nvPr/>
          </p:nvSpPr>
          <p:spPr bwMode="auto">
            <a:xfrm>
              <a:off x="109898401" y="109492638"/>
              <a:ext cx="1462349" cy="1517313"/>
            </a:xfrm>
            <a:custGeom>
              <a:avLst/>
              <a:gdLst>
                <a:gd name="T0" fmla="*/ 0 w 7742"/>
                <a:gd name="T1" fmla="*/ 547 h 8033"/>
                <a:gd name="T2" fmla="*/ 917 w 7742"/>
                <a:gd name="T3" fmla="*/ 0 h 8033"/>
                <a:gd name="T4" fmla="*/ 917 w 7742"/>
                <a:gd name="T5" fmla="*/ 4697 h 8033"/>
                <a:gd name="T6" fmla="*/ 3631 w 7742"/>
                <a:gd name="T7" fmla="*/ 4697 h 8033"/>
                <a:gd name="T8" fmla="*/ 3631 w 7742"/>
                <a:gd name="T9" fmla="*/ 2229 h 8033"/>
                <a:gd name="T10" fmla="*/ 7725 w 7742"/>
                <a:gd name="T11" fmla="*/ 2229 h 8033"/>
                <a:gd name="T12" fmla="*/ 7725 w 7742"/>
                <a:gd name="T13" fmla="*/ 3068 h 8033"/>
                <a:gd name="T14" fmla="*/ 4551 w 7742"/>
                <a:gd name="T15" fmla="*/ 3071 h 8033"/>
                <a:gd name="T16" fmla="*/ 4551 w 7742"/>
                <a:gd name="T17" fmla="*/ 4697 h 8033"/>
                <a:gd name="T18" fmla="*/ 7027 w 7742"/>
                <a:gd name="T19" fmla="*/ 4697 h 8033"/>
                <a:gd name="T20" fmla="*/ 7027 w 7742"/>
                <a:gd name="T21" fmla="*/ 5568 h 8033"/>
                <a:gd name="T22" fmla="*/ 4551 w 7742"/>
                <a:gd name="T23" fmla="*/ 5568 h 8033"/>
                <a:gd name="T24" fmla="*/ 4551 w 7742"/>
                <a:gd name="T25" fmla="*/ 7186 h 8033"/>
                <a:gd name="T26" fmla="*/ 7742 w 7742"/>
                <a:gd name="T27" fmla="*/ 7186 h 8033"/>
                <a:gd name="T28" fmla="*/ 7742 w 7742"/>
                <a:gd name="T29" fmla="*/ 8033 h 8033"/>
                <a:gd name="T30" fmla="*/ 3631 w 7742"/>
                <a:gd name="T31" fmla="*/ 8033 h 8033"/>
                <a:gd name="T32" fmla="*/ 3631 w 7742"/>
                <a:gd name="T33" fmla="*/ 5568 h 8033"/>
                <a:gd name="T34" fmla="*/ 0 w 7742"/>
                <a:gd name="T35" fmla="*/ 5568 h 8033"/>
                <a:gd name="T36" fmla="*/ 0 w 7742"/>
                <a:gd name="T37" fmla="*/ 547 h 8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42" h="8033">
                  <a:moveTo>
                    <a:pt x="0" y="547"/>
                  </a:moveTo>
                  <a:cubicBezTo>
                    <a:pt x="295" y="352"/>
                    <a:pt x="612" y="181"/>
                    <a:pt x="917" y="0"/>
                  </a:cubicBezTo>
                  <a:cubicBezTo>
                    <a:pt x="917" y="1567"/>
                    <a:pt x="917" y="3133"/>
                    <a:pt x="917" y="4697"/>
                  </a:cubicBezTo>
                  <a:cubicBezTo>
                    <a:pt x="1821" y="4697"/>
                    <a:pt x="2728" y="4697"/>
                    <a:pt x="3631" y="4697"/>
                  </a:cubicBezTo>
                  <a:cubicBezTo>
                    <a:pt x="3631" y="3875"/>
                    <a:pt x="3631" y="3052"/>
                    <a:pt x="3631" y="2229"/>
                  </a:cubicBezTo>
                  <a:cubicBezTo>
                    <a:pt x="4995" y="2229"/>
                    <a:pt x="6362" y="2229"/>
                    <a:pt x="7725" y="2229"/>
                  </a:cubicBezTo>
                  <a:cubicBezTo>
                    <a:pt x="7725" y="2508"/>
                    <a:pt x="7725" y="2790"/>
                    <a:pt x="7725" y="3068"/>
                  </a:cubicBezTo>
                  <a:cubicBezTo>
                    <a:pt x="6667" y="3071"/>
                    <a:pt x="5609" y="3068"/>
                    <a:pt x="4551" y="3071"/>
                  </a:cubicBezTo>
                  <a:cubicBezTo>
                    <a:pt x="4551" y="3612"/>
                    <a:pt x="4551" y="4156"/>
                    <a:pt x="4551" y="4697"/>
                  </a:cubicBezTo>
                  <a:cubicBezTo>
                    <a:pt x="5377" y="4700"/>
                    <a:pt x="6202" y="4697"/>
                    <a:pt x="7027" y="4697"/>
                  </a:cubicBezTo>
                  <a:cubicBezTo>
                    <a:pt x="7027" y="4989"/>
                    <a:pt x="7027" y="5279"/>
                    <a:pt x="7027" y="5568"/>
                  </a:cubicBezTo>
                  <a:cubicBezTo>
                    <a:pt x="6202" y="5568"/>
                    <a:pt x="5377" y="5568"/>
                    <a:pt x="4551" y="5568"/>
                  </a:cubicBezTo>
                  <a:cubicBezTo>
                    <a:pt x="4551" y="6107"/>
                    <a:pt x="4551" y="6645"/>
                    <a:pt x="4551" y="7186"/>
                  </a:cubicBezTo>
                  <a:cubicBezTo>
                    <a:pt x="5615" y="7186"/>
                    <a:pt x="6678" y="7186"/>
                    <a:pt x="7742" y="7186"/>
                  </a:cubicBezTo>
                  <a:cubicBezTo>
                    <a:pt x="7742" y="7468"/>
                    <a:pt x="7742" y="7749"/>
                    <a:pt x="7742" y="8033"/>
                  </a:cubicBezTo>
                  <a:cubicBezTo>
                    <a:pt x="6372" y="8033"/>
                    <a:pt x="5003" y="8033"/>
                    <a:pt x="3631" y="8033"/>
                  </a:cubicBezTo>
                  <a:cubicBezTo>
                    <a:pt x="3631" y="7211"/>
                    <a:pt x="3631" y="6391"/>
                    <a:pt x="3631" y="5568"/>
                  </a:cubicBezTo>
                  <a:cubicBezTo>
                    <a:pt x="2422" y="5568"/>
                    <a:pt x="1210" y="5568"/>
                    <a:pt x="0" y="5568"/>
                  </a:cubicBezTo>
                  <a:lnTo>
                    <a:pt x="0" y="547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Freeform 6"/>
            <p:cNvSpPr>
              <a:spLocks noEditPoints="1"/>
            </p:cNvSpPr>
            <p:nvPr/>
          </p:nvSpPr>
          <p:spPr bwMode="auto">
            <a:xfrm>
              <a:off x="111255919" y="109847553"/>
              <a:ext cx="1148422" cy="1212831"/>
            </a:xfrm>
            <a:custGeom>
              <a:avLst/>
              <a:gdLst>
                <a:gd name="T0" fmla="*/ 834 w 6080"/>
                <a:gd name="T1" fmla="*/ 1435 h 6421"/>
                <a:gd name="T2" fmla="*/ 4548 w 6080"/>
                <a:gd name="T3" fmla="*/ 680 h 6421"/>
                <a:gd name="T4" fmla="*/ 6080 w 6080"/>
                <a:gd name="T5" fmla="*/ 2948 h 6421"/>
                <a:gd name="T6" fmla="*/ 6080 w 6080"/>
                <a:gd name="T7" fmla="*/ 3495 h 6421"/>
                <a:gd name="T8" fmla="*/ 4256 w 6080"/>
                <a:gd name="T9" fmla="*/ 5912 h 6421"/>
                <a:gd name="T10" fmla="*/ 766 w 6080"/>
                <a:gd name="T11" fmla="*/ 4929 h 6421"/>
                <a:gd name="T12" fmla="*/ 834 w 6080"/>
                <a:gd name="T13" fmla="*/ 1435 h 6421"/>
                <a:gd name="T14" fmla="*/ 2584 w 6080"/>
                <a:gd name="T15" fmla="*/ 1289 h 6421"/>
                <a:gd name="T16" fmla="*/ 1110 w 6080"/>
                <a:gd name="T17" fmla="*/ 3056 h 6421"/>
                <a:gd name="T18" fmla="*/ 2278 w 6080"/>
                <a:gd name="T19" fmla="*/ 5051 h 6421"/>
                <a:gd name="T20" fmla="*/ 4554 w 6080"/>
                <a:gd name="T21" fmla="*/ 4680 h 6421"/>
                <a:gd name="T22" fmla="*/ 5014 w 6080"/>
                <a:gd name="T23" fmla="*/ 2417 h 6421"/>
                <a:gd name="T24" fmla="*/ 2584 w 6080"/>
                <a:gd name="T25" fmla="*/ 1289 h 6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80" h="6421">
                  <a:moveTo>
                    <a:pt x="834" y="1435"/>
                  </a:moveTo>
                  <a:cubicBezTo>
                    <a:pt x="1678" y="333"/>
                    <a:pt x="3339" y="0"/>
                    <a:pt x="4548" y="680"/>
                  </a:cubicBezTo>
                  <a:cubicBezTo>
                    <a:pt x="5398" y="1121"/>
                    <a:pt x="5969" y="2003"/>
                    <a:pt x="6080" y="2948"/>
                  </a:cubicBezTo>
                  <a:lnTo>
                    <a:pt x="6080" y="3495"/>
                  </a:lnTo>
                  <a:cubicBezTo>
                    <a:pt x="5966" y="4553"/>
                    <a:pt x="5252" y="5525"/>
                    <a:pt x="4256" y="5912"/>
                  </a:cubicBezTo>
                  <a:cubicBezTo>
                    <a:pt x="3047" y="6421"/>
                    <a:pt x="1529" y="6001"/>
                    <a:pt x="766" y="4929"/>
                  </a:cubicBezTo>
                  <a:cubicBezTo>
                    <a:pt x="0" y="3922"/>
                    <a:pt x="30" y="2412"/>
                    <a:pt x="834" y="1435"/>
                  </a:cubicBezTo>
                  <a:moveTo>
                    <a:pt x="2584" y="1289"/>
                  </a:moveTo>
                  <a:cubicBezTo>
                    <a:pt x="1794" y="1502"/>
                    <a:pt x="1169" y="2233"/>
                    <a:pt x="1110" y="3056"/>
                  </a:cubicBezTo>
                  <a:cubicBezTo>
                    <a:pt x="1026" y="3882"/>
                    <a:pt x="1526" y="4713"/>
                    <a:pt x="2278" y="5051"/>
                  </a:cubicBezTo>
                  <a:cubicBezTo>
                    <a:pt x="3020" y="5409"/>
                    <a:pt x="3964" y="5254"/>
                    <a:pt x="4554" y="4680"/>
                  </a:cubicBezTo>
                  <a:cubicBezTo>
                    <a:pt x="5165" y="4123"/>
                    <a:pt x="5363" y="3167"/>
                    <a:pt x="5014" y="2417"/>
                  </a:cubicBezTo>
                  <a:cubicBezTo>
                    <a:pt x="4627" y="1508"/>
                    <a:pt x="3528" y="1002"/>
                    <a:pt x="2584" y="1289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Freeform 7"/>
            <p:cNvSpPr>
              <a:spLocks/>
            </p:cNvSpPr>
            <p:nvPr/>
          </p:nvSpPr>
          <p:spPr bwMode="auto">
            <a:xfrm>
              <a:off x="110054137" y="110865171"/>
              <a:ext cx="115692" cy="129008"/>
            </a:xfrm>
            <a:custGeom>
              <a:avLst/>
              <a:gdLst>
                <a:gd name="T0" fmla="*/ 665 w 1225"/>
                <a:gd name="T1" fmla="*/ 0 h 1366"/>
                <a:gd name="T2" fmla="*/ 1024 w 1225"/>
                <a:gd name="T3" fmla="*/ 98 h 1366"/>
                <a:gd name="T4" fmla="*/ 1206 w 1225"/>
                <a:gd name="T5" fmla="*/ 391 h 1366"/>
                <a:gd name="T6" fmla="*/ 1048 w 1225"/>
                <a:gd name="T7" fmla="*/ 435 h 1366"/>
                <a:gd name="T8" fmla="*/ 916 w 1225"/>
                <a:gd name="T9" fmla="*/ 221 h 1366"/>
                <a:gd name="T10" fmla="*/ 665 w 1225"/>
                <a:gd name="T11" fmla="*/ 149 h 1366"/>
                <a:gd name="T12" fmla="*/ 304 w 1225"/>
                <a:gd name="T13" fmla="*/ 295 h 1366"/>
                <a:gd name="T14" fmla="*/ 182 w 1225"/>
                <a:gd name="T15" fmla="*/ 678 h 1366"/>
                <a:gd name="T16" fmla="*/ 241 w 1225"/>
                <a:gd name="T17" fmla="*/ 972 h 1366"/>
                <a:gd name="T18" fmla="*/ 416 w 1225"/>
                <a:gd name="T19" fmla="*/ 1149 h 1366"/>
                <a:gd name="T20" fmla="*/ 669 w 1225"/>
                <a:gd name="T21" fmla="*/ 1209 h 1366"/>
                <a:gd name="T22" fmla="*/ 1056 w 1225"/>
                <a:gd name="T23" fmla="*/ 1073 h 1366"/>
                <a:gd name="T24" fmla="*/ 1056 w 1225"/>
                <a:gd name="T25" fmla="*/ 827 h 1366"/>
                <a:gd name="T26" fmla="*/ 665 w 1225"/>
                <a:gd name="T27" fmla="*/ 827 h 1366"/>
                <a:gd name="T28" fmla="*/ 665 w 1225"/>
                <a:gd name="T29" fmla="*/ 670 h 1366"/>
                <a:gd name="T30" fmla="*/ 1225 w 1225"/>
                <a:gd name="T31" fmla="*/ 670 h 1366"/>
                <a:gd name="T32" fmla="*/ 1225 w 1225"/>
                <a:gd name="T33" fmla="*/ 1159 h 1366"/>
                <a:gd name="T34" fmla="*/ 678 w 1225"/>
                <a:gd name="T35" fmla="*/ 1366 h 1366"/>
                <a:gd name="T36" fmla="*/ 187 w 1225"/>
                <a:gd name="T37" fmla="*/ 1181 h 1366"/>
                <a:gd name="T38" fmla="*/ 0 w 1225"/>
                <a:gd name="T39" fmla="*/ 689 h 1366"/>
                <a:gd name="T40" fmla="*/ 77 w 1225"/>
                <a:gd name="T41" fmla="*/ 339 h 1366"/>
                <a:gd name="T42" fmla="*/ 302 w 1225"/>
                <a:gd name="T43" fmla="*/ 89 h 1366"/>
                <a:gd name="T44" fmla="*/ 665 w 1225"/>
                <a:gd name="T45" fmla="*/ 0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25" h="1366">
                  <a:moveTo>
                    <a:pt x="665" y="0"/>
                  </a:moveTo>
                  <a:cubicBezTo>
                    <a:pt x="814" y="0"/>
                    <a:pt x="934" y="32"/>
                    <a:pt x="1024" y="98"/>
                  </a:cubicBezTo>
                  <a:cubicBezTo>
                    <a:pt x="1114" y="163"/>
                    <a:pt x="1174" y="261"/>
                    <a:pt x="1206" y="391"/>
                  </a:cubicBezTo>
                  <a:lnTo>
                    <a:pt x="1048" y="435"/>
                  </a:lnTo>
                  <a:cubicBezTo>
                    <a:pt x="1024" y="340"/>
                    <a:pt x="979" y="269"/>
                    <a:pt x="916" y="221"/>
                  </a:cubicBezTo>
                  <a:cubicBezTo>
                    <a:pt x="852" y="173"/>
                    <a:pt x="768" y="149"/>
                    <a:pt x="665" y="149"/>
                  </a:cubicBezTo>
                  <a:cubicBezTo>
                    <a:pt x="506" y="149"/>
                    <a:pt x="385" y="198"/>
                    <a:pt x="304" y="295"/>
                  </a:cubicBezTo>
                  <a:cubicBezTo>
                    <a:pt x="223" y="393"/>
                    <a:pt x="182" y="520"/>
                    <a:pt x="182" y="678"/>
                  </a:cubicBezTo>
                  <a:cubicBezTo>
                    <a:pt x="182" y="796"/>
                    <a:pt x="202" y="893"/>
                    <a:pt x="241" y="972"/>
                  </a:cubicBezTo>
                  <a:cubicBezTo>
                    <a:pt x="281" y="1050"/>
                    <a:pt x="339" y="1109"/>
                    <a:pt x="416" y="1149"/>
                  </a:cubicBezTo>
                  <a:cubicBezTo>
                    <a:pt x="494" y="1189"/>
                    <a:pt x="578" y="1209"/>
                    <a:pt x="669" y="1209"/>
                  </a:cubicBezTo>
                  <a:cubicBezTo>
                    <a:pt x="807" y="1209"/>
                    <a:pt x="936" y="1163"/>
                    <a:pt x="1056" y="1073"/>
                  </a:cubicBezTo>
                  <a:lnTo>
                    <a:pt x="1056" y="827"/>
                  </a:lnTo>
                  <a:lnTo>
                    <a:pt x="665" y="827"/>
                  </a:lnTo>
                  <a:lnTo>
                    <a:pt x="665" y="670"/>
                  </a:lnTo>
                  <a:lnTo>
                    <a:pt x="1225" y="670"/>
                  </a:lnTo>
                  <a:lnTo>
                    <a:pt x="1225" y="1159"/>
                  </a:lnTo>
                  <a:cubicBezTo>
                    <a:pt x="1059" y="1297"/>
                    <a:pt x="876" y="1366"/>
                    <a:pt x="678" y="1366"/>
                  </a:cubicBezTo>
                  <a:cubicBezTo>
                    <a:pt x="475" y="1366"/>
                    <a:pt x="311" y="1305"/>
                    <a:pt x="187" y="1181"/>
                  </a:cubicBezTo>
                  <a:cubicBezTo>
                    <a:pt x="63" y="1058"/>
                    <a:pt x="0" y="893"/>
                    <a:pt x="0" y="689"/>
                  </a:cubicBezTo>
                  <a:cubicBezTo>
                    <a:pt x="0" y="564"/>
                    <a:pt x="26" y="447"/>
                    <a:pt x="77" y="339"/>
                  </a:cubicBezTo>
                  <a:cubicBezTo>
                    <a:pt x="128" y="231"/>
                    <a:pt x="203" y="148"/>
                    <a:pt x="302" y="89"/>
                  </a:cubicBezTo>
                  <a:cubicBezTo>
                    <a:pt x="401" y="29"/>
                    <a:pt x="522" y="0"/>
                    <a:pt x="66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Freeform 8"/>
            <p:cNvSpPr>
              <a:spLocks noEditPoints="1"/>
            </p:cNvSpPr>
            <p:nvPr/>
          </p:nvSpPr>
          <p:spPr bwMode="auto">
            <a:xfrm>
              <a:off x="109898307" y="110867532"/>
              <a:ext cx="103131" cy="125136"/>
            </a:xfrm>
            <a:custGeom>
              <a:avLst/>
              <a:gdLst>
                <a:gd name="T0" fmla="*/ 0 w 1092"/>
                <a:gd name="T1" fmla="*/ 0 h 1325"/>
                <a:gd name="T2" fmla="*/ 456 w 1092"/>
                <a:gd name="T3" fmla="*/ 0 h 1325"/>
                <a:gd name="T4" fmla="*/ 662 w 1092"/>
                <a:gd name="T5" fmla="*/ 12 h 1325"/>
                <a:gd name="T6" fmla="*/ 828 w 1092"/>
                <a:gd name="T7" fmla="*/ 72 h 1325"/>
                <a:gd name="T8" fmla="*/ 966 w 1092"/>
                <a:gd name="T9" fmla="*/ 202 h 1325"/>
                <a:gd name="T10" fmla="*/ 1058 w 1092"/>
                <a:gd name="T11" fmla="*/ 393 h 1325"/>
                <a:gd name="T12" fmla="*/ 1092 w 1092"/>
                <a:gd name="T13" fmla="*/ 655 h 1325"/>
                <a:gd name="T14" fmla="*/ 953 w 1092"/>
                <a:gd name="T15" fmla="*/ 1136 h 1325"/>
                <a:gd name="T16" fmla="*/ 476 w 1092"/>
                <a:gd name="T17" fmla="*/ 1325 h 1325"/>
                <a:gd name="T18" fmla="*/ 0 w 1092"/>
                <a:gd name="T19" fmla="*/ 1325 h 1325"/>
                <a:gd name="T20" fmla="*/ 0 w 1092"/>
                <a:gd name="T21" fmla="*/ 0 h 1325"/>
                <a:gd name="T22" fmla="*/ 175 w 1092"/>
                <a:gd name="T23" fmla="*/ 157 h 1325"/>
                <a:gd name="T24" fmla="*/ 175 w 1092"/>
                <a:gd name="T25" fmla="*/ 1168 h 1325"/>
                <a:gd name="T26" fmla="*/ 458 w 1092"/>
                <a:gd name="T27" fmla="*/ 1168 h 1325"/>
                <a:gd name="T28" fmla="*/ 613 w 1092"/>
                <a:gd name="T29" fmla="*/ 1157 h 1325"/>
                <a:gd name="T30" fmla="*/ 750 w 1092"/>
                <a:gd name="T31" fmla="*/ 1098 h 1325"/>
                <a:gd name="T32" fmla="*/ 866 w 1092"/>
                <a:gd name="T33" fmla="*/ 941 h 1325"/>
                <a:gd name="T34" fmla="*/ 912 w 1092"/>
                <a:gd name="T35" fmla="*/ 651 h 1325"/>
                <a:gd name="T36" fmla="*/ 894 w 1092"/>
                <a:gd name="T37" fmla="*/ 466 h 1325"/>
                <a:gd name="T38" fmla="*/ 830 w 1092"/>
                <a:gd name="T39" fmla="*/ 308 h 1325"/>
                <a:gd name="T40" fmla="*/ 721 w 1092"/>
                <a:gd name="T41" fmla="*/ 205 h 1325"/>
                <a:gd name="T42" fmla="*/ 602 w 1092"/>
                <a:gd name="T43" fmla="*/ 164 h 1325"/>
                <a:gd name="T44" fmla="*/ 453 w 1092"/>
                <a:gd name="T45" fmla="*/ 157 h 1325"/>
                <a:gd name="T46" fmla="*/ 175 w 1092"/>
                <a:gd name="T47" fmla="*/ 157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92" h="1325">
                  <a:moveTo>
                    <a:pt x="0" y="0"/>
                  </a:moveTo>
                  <a:lnTo>
                    <a:pt x="456" y="0"/>
                  </a:lnTo>
                  <a:cubicBezTo>
                    <a:pt x="536" y="0"/>
                    <a:pt x="605" y="4"/>
                    <a:pt x="662" y="12"/>
                  </a:cubicBezTo>
                  <a:cubicBezTo>
                    <a:pt x="720" y="20"/>
                    <a:pt x="775" y="40"/>
                    <a:pt x="828" y="72"/>
                  </a:cubicBezTo>
                  <a:cubicBezTo>
                    <a:pt x="880" y="103"/>
                    <a:pt x="926" y="147"/>
                    <a:pt x="966" y="202"/>
                  </a:cubicBezTo>
                  <a:cubicBezTo>
                    <a:pt x="1005" y="258"/>
                    <a:pt x="1036" y="321"/>
                    <a:pt x="1058" y="393"/>
                  </a:cubicBezTo>
                  <a:cubicBezTo>
                    <a:pt x="1081" y="465"/>
                    <a:pt x="1092" y="553"/>
                    <a:pt x="1092" y="655"/>
                  </a:cubicBezTo>
                  <a:cubicBezTo>
                    <a:pt x="1092" y="850"/>
                    <a:pt x="1046" y="1011"/>
                    <a:pt x="953" y="1136"/>
                  </a:cubicBezTo>
                  <a:cubicBezTo>
                    <a:pt x="861" y="1262"/>
                    <a:pt x="702" y="1325"/>
                    <a:pt x="476" y="1325"/>
                  </a:cubicBezTo>
                  <a:lnTo>
                    <a:pt x="0" y="1325"/>
                  </a:lnTo>
                  <a:lnTo>
                    <a:pt x="0" y="0"/>
                  </a:lnTo>
                  <a:close/>
                  <a:moveTo>
                    <a:pt x="175" y="157"/>
                  </a:moveTo>
                  <a:lnTo>
                    <a:pt x="175" y="1168"/>
                  </a:lnTo>
                  <a:lnTo>
                    <a:pt x="458" y="1168"/>
                  </a:lnTo>
                  <a:cubicBezTo>
                    <a:pt x="516" y="1168"/>
                    <a:pt x="567" y="1164"/>
                    <a:pt x="613" y="1157"/>
                  </a:cubicBezTo>
                  <a:cubicBezTo>
                    <a:pt x="658" y="1149"/>
                    <a:pt x="704" y="1130"/>
                    <a:pt x="750" y="1098"/>
                  </a:cubicBezTo>
                  <a:cubicBezTo>
                    <a:pt x="797" y="1066"/>
                    <a:pt x="835" y="1014"/>
                    <a:pt x="866" y="941"/>
                  </a:cubicBezTo>
                  <a:cubicBezTo>
                    <a:pt x="897" y="868"/>
                    <a:pt x="912" y="771"/>
                    <a:pt x="912" y="651"/>
                  </a:cubicBezTo>
                  <a:cubicBezTo>
                    <a:pt x="912" y="585"/>
                    <a:pt x="906" y="523"/>
                    <a:pt x="894" y="466"/>
                  </a:cubicBezTo>
                  <a:cubicBezTo>
                    <a:pt x="883" y="408"/>
                    <a:pt x="861" y="356"/>
                    <a:pt x="830" y="308"/>
                  </a:cubicBezTo>
                  <a:cubicBezTo>
                    <a:pt x="798" y="261"/>
                    <a:pt x="762" y="227"/>
                    <a:pt x="721" y="205"/>
                  </a:cubicBezTo>
                  <a:cubicBezTo>
                    <a:pt x="680" y="183"/>
                    <a:pt x="640" y="169"/>
                    <a:pt x="602" y="164"/>
                  </a:cubicBezTo>
                  <a:cubicBezTo>
                    <a:pt x="563" y="159"/>
                    <a:pt x="513" y="157"/>
                    <a:pt x="453" y="157"/>
                  </a:cubicBezTo>
                  <a:lnTo>
                    <a:pt x="175" y="15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Rectangle 9"/>
            <p:cNvSpPr>
              <a:spLocks noChangeArrowheads="1"/>
            </p:cNvSpPr>
            <p:nvPr/>
          </p:nvSpPr>
          <p:spPr bwMode="auto">
            <a:xfrm>
              <a:off x="110017965" y="110867532"/>
              <a:ext cx="17283" cy="125136"/>
            </a:xfrm>
            <a:prstGeom prst="rect">
              <a:avLst/>
            </a:prstGeom>
            <a:grpFill/>
            <a:ln w="9525" algn="in">
              <a:noFill/>
              <a:miter lim="800000"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Rectangle 10"/>
            <p:cNvSpPr>
              <a:spLocks noChangeArrowheads="1"/>
            </p:cNvSpPr>
            <p:nvPr/>
          </p:nvSpPr>
          <p:spPr bwMode="auto">
            <a:xfrm>
              <a:off x="110187962" y="110867532"/>
              <a:ext cx="17283" cy="125136"/>
            </a:xfrm>
            <a:prstGeom prst="rect">
              <a:avLst/>
            </a:prstGeom>
            <a:grpFill/>
            <a:ln w="9525" algn="in">
              <a:noFill/>
              <a:miter lim="800000"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Freeform 11"/>
            <p:cNvSpPr>
              <a:spLocks/>
            </p:cNvSpPr>
            <p:nvPr/>
          </p:nvSpPr>
          <p:spPr bwMode="auto">
            <a:xfrm>
              <a:off x="110218656" y="110867532"/>
              <a:ext cx="99165" cy="125136"/>
            </a:xfrm>
            <a:custGeom>
              <a:avLst/>
              <a:gdLst>
                <a:gd name="T0" fmla="*/ 0 w 99165"/>
                <a:gd name="T1" fmla="*/ 0 h 125136"/>
                <a:gd name="T2" fmla="*/ 99165 w 99165"/>
                <a:gd name="T3" fmla="*/ 0 h 125136"/>
                <a:gd name="T4" fmla="*/ 99165 w 99165"/>
                <a:gd name="T5" fmla="*/ 14828 h 125136"/>
                <a:gd name="T6" fmla="*/ 57799 w 99165"/>
                <a:gd name="T7" fmla="*/ 14828 h 125136"/>
                <a:gd name="T8" fmla="*/ 57799 w 99165"/>
                <a:gd name="T9" fmla="*/ 125136 h 125136"/>
                <a:gd name="T10" fmla="*/ 41082 w 99165"/>
                <a:gd name="T11" fmla="*/ 125136 h 125136"/>
                <a:gd name="T12" fmla="*/ 41082 w 99165"/>
                <a:gd name="T13" fmla="*/ 14828 h 125136"/>
                <a:gd name="T14" fmla="*/ 0 w 99165"/>
                <a:gd name="T15" fmla="*/ 14828 h 125136"/>
                <a:gd name="T16" fmla="*/ 0 w 99165"/>
                <a:gd name="T17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165" h="125136">
                  <a:moveTo>
                    <a:pt x="0" y="0"/>
                  </a:moveTo>
                  <a:lnTo>
                    <a:pt x="99165" y="0"/>
                  </a:lnTo>
                  <a:lnTo>
                    <a:pt x="99165" y="14828"/>
                  </a:lnTo>
                  <a:lnTo>
                    <a:pt x="57799" y="14828"/>
                  </a:lnTo>
                  <a:lnTo>
                    <a:pt x="57799" y="125136"/>
                  </a:lnTo>
                  <a:lnTo>
                    <a:pt x="41082" y="125136"/>
                  </a:lnTo>
                  <a:lnTo>
                    <a:pt x="41082" y="14828"/>
                  </a:lnTo>
                  <a:lnTo>
                    <a:pt x="0" y="148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Freeform 12"/>
            <p:cNvSpPr>
              <a:spLocks noEditPoints="1"/>
            </p:cNvSpPr>
            <p:nvPr/>
          </p:nvSpPr>
          <p:spPr bwMode="auto">
            <a:xfrm>
              <a:off x="110313854" y="110867532"/>
              <a:ext cx="116542" cy="125136"/>
            </a:xfrm>
            <a:custGeom>
              <a:avLst/>
              <a:gdLst>
                <a:gd name="T0" fmla="*/ 507 w 1234"/>
                <a:gd name="T1" fmla="*/ 0 h 1325"/>
                <a:gd name="T2" fmla="*/ 695 w 1234"/>
                <a:gd name="T3" fmla="*/ 0 h 1325"/>
                <a:gd name="T4" fmla="*/ 1234 w 1234"/>
                <a:gd name="T5" fmla="*/ 1325 h 1325"/>
                <a:gd name="T6" fmla="*/ 1037 w 1234"/>
                <a:gd name="T7" fmla="*/ 1325 h 1325"/>
                <a:gd name="T8" fmla="*/ 882 w 1234"/>
                <a:gd name="T9" fmla="*/ 922 h 1325"/>
                <a:gd name="T10" fmla="*/ 331 w 1234"/>
                <a:gd name="T11" fmla="*/ 922 h 1325"/>
                <a:gd name="T12" fmla="*/ 185 w 1234"/>
                <a:gd name="T13" fmla="*/ 1325 h 1325"/>
                <a:gd name="T14" fmla="*/ 0 w 1234"/>
                <a:gd name="T15" fmla="*/ 1325 h 1325"/>
                <a:gd name="T16" fmla="*/ 507 w 1234"/>
                <a:gd name="T17" fmla="*/ 0 h 1325"/>
                <a:gd name="T18" fmla="*/ 596 w 1234"/>
                <a:gd name="T19" fmla="*/ 138 h 1325"/>
                <a:gd name="T20" fmla="*/ 528 w 1234"/>
                <a:gd name="T21" fmla="*/ 386 h 1325"/>
                <a:gd name="T22" fmla="*/ 380 w 1234"/>
                <a:gd name="T23" fmla="*/ 783 h 1325"/>
                <a:gd name="T24" fmla="*/ 829 w 1234"/>
                <a:gd name="T25" fmla="*/ 783 h 1325"/>
                <a:gd name="T26" fmla="*/ 646 w 1234"/>
                <a:gd name="T27" fmla="*/ 294 h 1325"/>
                <a:gd name="T28" fmla="*/ 600 w 1234"/>
                <a:gd name="T29" fmla="*/ 138 h 1325"/>
                <a:gd name="T30" fmla="*/ 596 w 1234"/>
                <a:gd name="T31" fmla="*/ 138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34" h="1325">
                  <a:moveTo>
                    <a:pt x="507" y="0"/>
                  </a:moveTo>
                  <a:lnTo>
                    <a:pt x="695" y="0"/>
                  </a:lnTo>
                  <a:lnTo>
                    <a:pt x="1234" y="1325"/>
                  </a:lnTo>
                  <a:lnTo>
                    <a:pt x="1037" y="1325"/>
                  </a:lnTo>
                  <a:lnTo>
                    <a:pt x="882" y="922"/>
                  </a:lnTo>
                  <a:lnTo>
                    <a:pt x="331" y="922"/>
                  </a:lnTo>
                  <a:lnTo>
                    <a:pt x="185" y="1325"/>
                  </a:lnTo>
                  <a:lnTo>
                    <a:pt x="0" y="1325"/>
                  </a:lnTo>
                  <a:lnTo>
                    <a:pt x="507" y="0"/>
                  </a:lnTo>
                  <a:close/>
                  <a:moveTo>
                    <a:pt x="596" y="138"/>
                  </a:moveTo>
                  <a:cubicBezTo>
                    <a:pt x="579" y="227"/>
                    <a:pt x="556" y="310"/>
                    <a:pt x="528" y="386"/>
                  </a:cubicBezTo>
                  <a:lnTo>
                    <a:pt x="380" y="783"/>
                  </a:lnTo>
                  <a:lnTo>
                    <a:pt x="829" y="783"/>
                  </a:lnTo>
                  <a:cubicBezTo>
                    <a:pt x="721" y="496"/>
                    <a:pt x="660" y="333"/>
                    <a:pt x="646" y="294"/>
                  </a:cubicBezTo>
                  <a:cubicBezTo>
                    <a:pt x="632" y="255"/>
                    <a:pt x="617" y="203"/>
                    <a:pt x="600" y="138"/>
                  </a:cubicBezTo>
                  <a:lnTo>
                    <a:pt x="596" y="13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Freeform 13"/>
            <p:cNvSpPr>
              <a:spLocks/>
            </p:cNvSpPr>
            <p:nvPr/>
          </p:nvSpPr>
          <p:spPr bwMode="auto">
            <a:xfrm>
              <a:off x="110435874" y="110867532"/>
              <a:ext cx="77915" cy="125136"/>
            </a:xfrm>
            <a:custGeom>
              <a:avLst/>
              <a:gdLst>
                <a:gd name="T0" fmla="*/ 0 w 77915"/>
                <a:gd name="T1" fmla="*/ 0 h 125136"/>
                <a:gd name="T2" fmla="*/ 16527 w 77915"/>
                <a:gd name="T3" fmla="*/ 0 h 125136"/>
                <a:gd name="T4" fmla="*/ 16527 w 77915"/>
                <a:gd name="T5" fmla="*/ 110309 h 125136"/>
                <a:gd name="T6" fmla="*/ 77915 w 77915"/>
                <a:gd name="T7" fmla="*/ 110309 h 125136"/>
                <a:gd name="T8" fmla="*/ 77915 w 77915"/>
                <a:gd name="T9" fmla="*/ 125136 h 125136"/>
                <a:gd name="T10" fmla="*/ 0 w 77915"/>
                <a:gd name="T11" fmla="*/ 125136 h 125136"/>
                <a:gd name="T12" fmla="*/ 0 w 77915"/>
                <a:gd name="T13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915" h="125136">
                  <a:moveTo>
                    <a:pt x="0" y="0"/>
                  </a:moveTo>
                  <a:lnTo>
                    <a:pt x="16527" y="0"/>
                  </a:lnTo>
                  <a:lnTo>
                    <a:pt x="16527" y="110309"/>
                  </a:lnTo>
                  <a:lnTo>
                    <a:pt x="77915" y="110309"/>
                  </a:lnTo>
                  <a:lnTo>
                    <a:pt x="77915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Freeform 14"/>
            <p:cNvSpPr>
              <a:spLocks noEditPoints="1"/>
            </p:cNvSpPr>
            <p:nvPr/>
          </p:nvSpPr>
          <p:spPr bwMode="auto">
            <a:xfrm>
              <a:off x="110374486" y="111077667"/>
              <a:ext cx="119659" cy="129008"/>
            </a:xfrm>
            <a:custGeom>
              <a:avLst/>
              <a:gdLst>
                <a:gd name="T0" fmla="*/ 635 w 1267"/>
                <a:gd name="T1" fmla="*/ 0 h 1366"/>
                <a:gd name="T2" fmla="*/ 1090 w 1267"/>
                <a:gd name="T3" fmla="*/ 188 h 1366"/>
                <a:gd name="T4" fmla="*/ 1267 w 1267"/>
                <a:gd name="T5" fmla="*/ 685 h 1366"/>
                <a:gd name="T6" fmla="*/ 1089 w 1267"/>
                <a:gd name="T7" fmla="*/ 1179 h 1366"/>
                <a:gd name="T8" fmla="*/ 635 w 1267"/>
                <a:gd name="T9" fmla="*/ 1366 h 1366"/>
                <a:gd name="T10" fmla="*/ 174 w 1267"/>
                <a:gd name="T11" fmla="*/ 1173 h 1366"/>
                <a:gd name="T12" fmla="*/ 0 w 1267"/>
                <a:gd name="T13" fmla="*/ 699 h 1366"/>
                <a:gd name="T14" fmla="*/ 177 w 1267"/>
                <a:gd name="T15" fmla="*/ 187 h 1366"/>
                <a:gd name="T16" fmla="*/ 635 w 1267"/>
                <a:gd name="T17" fmla="*/ 0 h 1366"/>
                <a:gd name="T18" fmla="*/ 637 w 1267"/>
                <a:gd name="T19" fmla="*/ 149 h 1366"/>
                <a:gd name="T20" fmla="*/ 310 w 1267"/>
                <a:gd name="T21" fmla="*/ 286 h 1366"/>
                <a:gd name="T22" fmla="*/ 182 w 1267"/>
                <a:gd name="T23" fmla="*/ 703 h 1366"/>
                <a:gd name="T24" fmla="*/ 307 w 1267"/>
                <a:gd name="T25" fmla="*/ 1075 h 1366"/>
                <a:gd name="T26" fmla="*/ 633 w 1267"/>
                <a:gd name="T27" fmla="*/ 1217 h 1366"/>
                <a:gd name="T28" fmla="*/ 959 w 1267"/>
                <a:gd name="T29" fmla="*/ 1076 h 1366"/>
                <a:gd name="T30" fmla="*/ 1085 w 1267"/>
                <a:gd name="T31" fmla="*/ 685 h 1366"/>
                <a:gd name="T32" fmla="*/ 958 w 1267"/>
                <a:gd name="T33" fmla="*/ 288 h 1366"/>
                <a:gd name="T34" fmla="*/ 637 w 1267"/>
                <a:gd name="T35" fmla="*/ 149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67" h="1366">
                  <a:moveTo>
                    <a:pt x="635" y="0"/>
                  </a:moveTo>
                  <a:cubicBezTo>
                    <a:pt x="820" y="0"/>
                    <a:pt x="972" y="63"/>
                    <a:pt x="1090" y="188"/>
                  </a:cubicBezTo>
                  <a:cubicBezTo>
                    <a:pt x="1208" y="314"/>
                    <a:pt x="1267" y="479"/>
                    <a:pt x="1267" y="685"/>
                  </a:cubicBezTo>
                  <a:cubicBezTo>
                    <a:pt x="1267" y="890"/>
                    <a:pt x="1208" y="1055"/>
                    <a:pt x="1089" y="1179"/>
                  </a:cubicBezTo>
                  <a:cubicBezTo>
                    <a:pt x="970" y="1304"/>
                    <a:pt x="819" y="1366"/>
                    <a:pt x="635" y="1366"/>
                  </a:cubicBezTo>
                  <a:cubicBezTo>
                    <a:pt x="444" y="1366"/>
                    <a:pt x="291" y="1302"/>
                    <a:pt x="174" y="1173"/>
                  </a:cubicBezTo>
                  <a:cubicBezTo>
                    <a:pt x="58" y="1043"/>
                    <a:pt x="0" y="886"/>
                    <a:pt x="0" y="699"/>
                  </a:cubicBezTo>
                  <a:cubicBezTo>
                    <a:pt x="0" y="482"/>
                    <a:pt x="59" y="312"/>
                    <a:pt x="177" y="187"/>
                  </a:cubicBezTo>
                  <a:cubicBezTo>
                    <a:pt x="294" y="62"/>
                    <a:pt x="447" y="0"/>
                    <a:pt x="635" y="0"/>
                  </a:cubicBezTo>
                  <a:close/>
                  <a:moveTo>
                    <a:pt x="637" y="149"/>
                  </a:moveTo>
                  <a:cubicBezTo>
                    <a:pt x="504" y="149"/>
                    <a:pt x="395" y="195"/>
                    <a:pt x="310" y="286"/>
                  </a:cubicBezTo>
                  <a:cubicBezTo>
                    <a:pt x="224" y="376"/>
                    <a:pt x="182" y="515"/>
                    <a:pt x="182" y="703"/>
                  </a:cubicBezTo>
                  <a:cubicBezTo>
                    <a:pt x="182" y="856"/>
                    <a:pt x="223" y="980"/>
                    <a:pt x="307" y="1075"/>
                  </a:cubicBezTo>
                  <a:cubicBezTo>
                    <a:pt x="391" y="1169"/>
                    <a:pt x="499" y="1217"/>
                    <a:pt x="633" y="1217"/>
                  </a:cubicBezTo>
                  <a:cubicBezTo>
                    <a:pt x="767" y="1217"/>
                    <a:pt x="876" y="1170"/>
                    <a:pt x="959" y="1076"/>
                  </a:cubicBezTo>
                  <a:cubicBezTo>
                    <a:pt x="1043" y="982"/>
                    <a:pt x="1085" y="852"/>
                    <a:pt x="1085" y="685"/>
                  </a:cubicBezTo>
                  <a:cubicBezTo>
                    <a:pt x="1085" y="513"/>
                    <a:pt x="1043" y="381"/>
                    <a:pt x="958" y="288"/>
                  </a:cubicBezTo>
                  <a:cubicBezTo>
                    <a:pt x="872" y="196"/>
                    <a:pt x="765" y="149"/>
                    <a:pt x="637" y="14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Freeform 15"/>
            <p:cNvSpPr>
              <a:spLocks/>
            </p:cNvSpPr>
            <p:nvPr/>
          </p:nvSpPr>
          <p:spPr bwMode="auto">
            <a:xfrm>
              <a:off x="109898307" y="111080028"/>
              <a:ext cx="98409" cy="125136"/>
            </a:xfrm>
            <a:custGeom>
              <a:avLst/>
              <a:gdLst>
                <a:gd name="T0" fmla="*/ 0 w 98409"/>
                <a:gd name="T1" fmla="*/ 0 h 125136"/>
                <a:gd name="T2" fmla="*/ 16905 w 98409"/>
                <a:gd name="T3" fmla="*/ 0 h 125136"/>
                <a:gd name="T4" fmla="*/ 82259 w 98409"/>
                <a:gd name="T5" fmla="*/ 98220 h 125136"/>
                <a:gd name="T6" fmla="*/ 82637 w 98409"/>
                <a:gd name="T7" fmla="*/ 98220 h 125136"/>
                <a:gd name="T8" fmla="*/ 82637 w 98409"/>
                <a:gd name="T9" fmla="*/ 0 h 125136"/>
                <a:gd name="T10" fmla="*/ 98409 w 98409"/>
                <a:gd name="T11" fmla="*/ 0 h 125136"/>
                <a:gd name="T12" fmla="*/ 98409 w 98409"/>
                <a:gd name="T13" fmla="*/ 125136 h 125136"/>
                <a:gd name="T14" fmla="*/ 81409 w 98409"/>
                <a:gd name="T15" fmla="*/ 125136 h 125136"/>
                <a:gd name="T16" fmla="*/ 16055 w 98409"/>
                <a:gd name="T17" fmla="*/ 26916 h 125136"/>
                <a:gd name="T18" fmla="*/ 15772 w 98409"/>
                <a:gd name="T19" fmla="*/ 26916 h 125136"/>
                <a:gd name="T20" fmla="*/ 15772 w 98409"/>
                <a:gd name="T21" fmla="*/ 125136 h 125136"/>
                <a:gd name="T22" fmla="*/ 0 w 98409"/>
                <a:gd name="T23" fmla="*/ 125136 h 125136"/>
                <a:gd name="T24" fmla="*/ 0 w 98409"/>
                <a:gd name="T25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409" h="125136">
                  <a:moveTo>
                    <a:pt x="0" y="0"/>
                  </a:moveTo>
                  <a:lnTo>
                    <a:pt x="16905" y="0"/>
                  </a:lnTo>
                  <a:lnTo>
                    <a:pt x="82259" y="98220"/>
                  </a:lnTo>
                  <a:lnTo>
                    <a:pt x="82637" y="98220"/>
                  </a:lnTo>
                  <a:lnTo>
                    <a:pt x="82637" y="0"/>
                  </a:lnTo>
                  <a:lnTo>
                    <a:pt x="98409" y="0"/>
                  </a:lnTo>
                  <a:lnTo>
                    <a:pt x="98409" y="125136"/>
                  </a:lnTo>
                  <a:lnTo>
                    <a:pt x="81409" y="125136"/>
                  </a:lnTo>
                  <a:lnTo>
                    <a:pt x="16055" y="26916"/>
                  </a:lnTo>
                  <a:lnTo>
                    <a:pt x="15772" y="26916"/>
                  </a:lnTo>
                  <a:lnTo>
                    <a:pt x="15772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Freeform 16"/>
            <p:cNvSpPr>
              <a:spLocks/>
            </p:cNvSpPr>
            <p:nvPr/>
          </p:nvSpPr>
          <p:spPr bwMode="auto">
            <a:xfrm>
              <a:off x="110016360" y="111080028"/>
              <a:ext cx="92931" cy="125136"/>
            </a:xfrm>
            <a:custGeom>
              <a:avLst/>
              <a:gdLst>
                <a:gd name="T0" fmla="*/ 0 w 92931"/>
                <a:gd name="T1" fmla="*/ 0 h 125136"/>
                <a:gd name="T2" fmla="*/ 90004 w 92931"/>
                <a:gd name="T3" fmla="*/ 0 h 125136"/>
                <a:gd name="T4" fmla="*/ 90004 w 92931"/>
                <a:gd name="T5" fmla="*/ 14827 h 125136"/>
                <a:gd name="T6" fmla="*/ 16527 w 92931"/>
                <a:gd name="T7" fmla="*/ 14827 h 125136"/>
                <a:gd name="T8" fmla="*/ 16527 w 92931"/>
                <a:gd name="T9" fmla="*/ 53076 h 125136"/>
                <a:gd name="T10" fmla="*/ 85282 w 92931"/>
                <a:gd name="T11" fmla="*/ 53076 h 125136"/>
                <a:gd name="T12" fmla="*/ 85282 w 92931"/>
                <a:gd name="T13" fmla="*/ 67904 h 125136"/>
                <a:gd name="T14" fmla="*/ 16527 w 92931"/>
                <a:gd name="T15" fmla="*/ 67904 h 125136"/>
                <a:gd name="T16" fmla="*/ 16527 w 92931"/>
                <a:gd name="T17" fmla="*/ 110309 h 125136"/>
                <a:gd name="T18" fmla="*/ 92931 w 92931"/>
                <a:gd name="T19" fmla="*/ 110309 h 125136"/>
                <a:gd name="T20" fmla="*/ 92931 w 92931"/>
                <a:gd name="T21" fmla="*/ 125136 h 125136"/>
                <a:gd name="T22" fmla="*/ 0 w 92931"/>
                <a:gd name="T23" fmla="*/ 125136 h 125136"/>
                <a:gd name="T24" fmla="*/ 0 w 92931"/>
                <a:gd name="T25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931" h="125136">
                  <a:moveTo>
                    <a:pt x="0" y="0"/>
                  </a:moveTo>
                  <a:lnTo>
                    <a:pt x="90004" y="0"/>
                  </a:lnTo>
                  <a:lnTo>
                    <a:pt x="90004" y="14827"/>
                  </a:lnTo>
                  <a:lnTo>
                    <a:pt x="16527" y="14827"/>
                  </a:lnTo>
                  <a:lnTo>
                    <a:pt x="16527" y="53076"/>
                  </a:lnTo>
                  <a:lnTo>
                    <a:pt x="85282" y="53076"/>
                  </a:lnTo>
                  <a:lnTo>
                    <a:pt x="85282" y="67904"/>
                  </a:lnTo>
                  <a:lnTo>
                    <a:pt x="16527" y="67904"/>
                  </a:lnTo>
                  <a:lnTo>
                    <a:pt x="16527" y="110309"/>
                  </a:lnTo>
                  <a:lnTo>
                    <a:pt x="92931" y="110309"/>
                  </a:lnTo>
                  <a:lnTo>
                    <a:pt x="92931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Freeform 17"/>
            <p:cNvSpPr>
              <a:spLocks/>
            </p:cNvSpPr>
            <p:nvPr/>
          </p:nvSpPr>
          <p:spPr bwMode="auto">
            <a:xfrm>
              <a:off x="110114769" y="111080028"/>
              <a:ext cx="258112" cy="125136"/>
            </a:xfrm>
            <a:custGeom>
              <a:avLst/>
              <a:gdLst>
                <a:gd name="T0" fmla="*/ 0 w 2733"/>
                <a:gd name="T1" fmla="*/ 0 h 1325"/>
                <a:gd name="T2" fmla="*/ 1031 w 2733"/>
                <a:gd name="T3" fmla="*/ 0 h 1325"/>
                <a:gd name="T4" fmla="*/ 1048 w 2733"/>
                <a:gd name="T5" fmla="*/ 0 h 1325"/>
                <a:gd name="T6" fmla="*/ 1210 w 2733"/>
                <a:gd name="T7" fmla="*/ 0 h 1325"/>
                <a:gd name="T8" fmla="*/ 1414 w 2733"/>
                <a:gd name="T9" fmla="*/ 869 h 1325"/>
                <a:gd name="T10" fmla="*/ 1465 w 2733"/>
                <a:gd name="T11" fmla="*/ 1121 h 1325"/>
                <a:gd name="T12" fmla="*/ 1467 w 2733"/>
                <a:gd name="T13" fmla="*/ 1140 h 1325"/>
                <a:gd name="T14" fmla="*/ 1471 w 2733"/>
                <a:gd name="T15" fmla="*/ 1140 h 1325"/>
                <a:gd name="T16" fmla="*/ 1528 w 2733"/>
                <a:gd name="T17" fmla="*/ 894 h 1325"/>
                <a:gd name="T18" fmla="*/ 1779 w 2733"/>
                <a:gd name="T19" fmla="*/ 0 h 1325"/>
                <a:gd name="T20" fmla="*/ 1992 w 2733"/>
                <a:gd name="T21" fmla="*/ 0 h 1325"/>
                <a:gd name="T22" fmla="*/ 2180 w 2733"/>
                <a:gd name="T23" fmla="*/ 670 h 1325"/>
                <a:gd name="T24" fmla="*/ 2282 w 2733"/>
                <a:gd name="T25" fmla="*/ 1140 h 1325"/>
                <a:gd name="T26" fmla="*/ 2286 w 2733"/>
                <a:gd name="T27" fmla="*/ 1140 h 1325"/>
                <a:gd name="T28" fmla="*/ 2349 w 2733"/>
                <a:gd name="T29" fmla="*/ 851 h 1325"/>
                <a:gd name="T30" fmla="*/ 2557 w 2733"/>
                <a:gd name="T31" fmla="*/ 0 h 1325"/>
                <a:gd name="T32" fmla="*/ 2733 w 2733"/>
                <a:gd name="T33" fmla="*/ 0 h 1325"/>
                <a:gd name="T34" fmla="*/ 2369 w 2733"/>
                <a:gd name="T35" fmla="*/ 1325 h 1325"/>
                <a:gd name="T36" fmla="*/ 2201 w 2733"/>
                <a:gd name="T37" fmla="*/ 1325 h 1325"/>
                <a:gd name="T38" fmla="*/ 1912 w 2733"/>
                <a:gd name="T39" fmla="*/ 281 h 1325"/>
                <a:gd name="T40" fmla="*/ 1883 w 2733"/>
                <a:gd name="T41" fmla="*/ 159 h 1325"/>
                <a:gd name="T42" fmla="*/ 1880 w 2733"/>
                <a:gd name="T43" fmla="*/ 159 h 1325"/>
                <a:gd name="T44" fmla="*/ 1843 w 2733"/>
                <a:gd name="T45" fmla="*/ 316 h 1325"/>
                <a:gd name="T46" fmla="*/ 1561 w 2733"/>
                <a:gd name="T47" fmla="*/ 1325 h 1325"/>
                <a:gd name="T48" fmla="*/ 1384 w 2733"/>
                <a:gd name="T49" fmla="*/ 1325 h 1325"/>
                <a:gd name="T50" fmla="*/ 1048 w 2733"/>
                <a:gd name="T51" fmla="*/ 63 h 1325"/>
                <a:gd name="T52" fmla="*/ 1048 w 2733"/>
                <a:gd name="T53" fmla="*/ 157 h 1325"/>
                <a:gd name="T54" fmla="*/ 610 w 2733"/>
                <a:gd name="T55" fmla="*/ 157 h 1325"/>
                <a:gd name="T56" fmla="*/ 610 w 2733"/>
                <a:gd name="T57" fmla="*/ 1325 h 1325"/>
                <a:gd name="T58" fmla="*/ 434 w 2733"/>
                <a:gd name="T59" fmla="*/ 1325 h 1325"/>
                <a:gd name="T60" fmla="*/ 434 w 2733"/>
                <a:gd name="T61" fmla="*/ 157 h 1325"/>
                <a:gd name="T62" fmla="*/ 0 w 2733"/>
                <a:gd name="T63" fmla="*/ 157 h 1325"/>
                <a:gd name="T64" fmla="*/ 0 w 2733"/>
                <a:gd name="T65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3" h="1325">
                  <a:moveTo>
                    <a:pt x="0" y="0"/>
                  </a:moveTo>
                  <a:lnTo>
                    <a:pt x="1031" y="0"/>
                  </a:lnTo>
                  <a:lnTo>
                    <a:pt x="1048" y="0"/>
                  </a:lnTo>
                  <a:lnTo>
                    <a:pt x="1210" y="0"/>
                  </a:lnTo>
                  <a:lnTo>
                    <a:pt x="1414" y="869"/>
                  </a:lnTo>
                  <a:cubicBezTo>
                    <a:pt x="1441" y="983"/>
                    <a:pt x="1458" y="1067"/>
                    <a:pt x="1465" y="1121"/>
                  </a:cubicBezTo>
                  <a:cubicBezTo>
                    <a:pt x="1467" y="1131"/>
                    <a:pt x="1467" y="1138"/>
                    <a:pt x="1467" y="1140"/>
                  </a:cubicBezTo>
                  <a:lnTo>
                    <a:pt x="1471" y="1140"/>
                  </a:lnTo>
                  <a:cubicBezTo>
                    <a:pt x="1495" y="1025"/>
                    <a:pt x="1514" y="943"/>
                    <a:pt x="1528" y="894"/>
                  </a:cubicBezTo>
                  <a:lnTo>
                    <a:pt x="1779" y="0"/>
                  </a:lnTo>
                  <a:lnTo>
                    <a:pt x="1992" y="0"/>
                  </a:lnTo>
                  <a:lnTo>
                    <a:pt x="2180" y="670"/>
                  </a:lnTo>
                  <a:cubicBezTo>
                    <a:pt x="2227" y="836"/>
                    <a:pt x="2261" y="993"/>
                    <a:pt x="2282" y="1140"/>
                  </a:cubicBezTo>
                  <a:lnTo>
                    <a:pt x="2286" y="1140"/>
                  </a:lnTo>
                  <a:cubicBezTo>
                    <a:pt x="2298" y="1068"/>
                    <a:pt x="2319" y="972"/>
                    <a:pt x="2349" y="851"/>
                  </a:cubicBezTo>
                  <a:lnTo>
                    <a:pt x="2557" y="0"/>
                  </a:lnTo>
                  <a:lnTo>
                    <a:pt x="2733" y="0"/>
                  </a:lnTo>
                  <a:lnTo>
                    <a:pt x="2369" y="1325"/>
                  </a:lnTo>
                  <a:lnTo>
                    <a:pt x="2201" y="1325"/>
                  </a:lnTo>
                  <a:lnTo>
                    <a:pt x="1912" y="281"/>
                  </a:lnTo>
                  <a:cubicBezTo>
                    <a:pt x="1897" y="227"/>
                    <a:pt x="1887" y="187"/>
                    <a:pt x="1883" y="159"/>
                  </a:cubicBezTo>
                  <a:lnTo>
                    <a:pt x="1880" y="159"/>
                  </a:lnTo>
                  <a:lnTo>
                    <a:pt x="1843" y="316"/>
                  </a:lnTo>
                  <a:lnTo>
                    <a:pt x="1561" y="1325"/>
                  </a:lnTo>
                  <a:lnTo>
                    <a:pt x="1384" y="1325"/>
                  </a:lnTo>
                  <a:lnTo>
                    <a:pt x="1048" y="63"/>
                  </a:lnTo>
                  <a:lnTo>
                    <a:pt x="1048" y="157"/>
                  </a:lnTo>
                  <a:lnTo>
                    <a:pt x="610" y="157"/>
                  </a:lnTo>
                  <a:lnTo>
                    <a:pt x="610" y="1325"/>
                  </a:lnTo>
                  <a:lnTo>
                    <a:pt x="434" y="1325"/>
                  </a:lnTo>
                  <a:lnTo>
                    <a:pt x="434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Freeform 18"/>
            <p:cNvSpPr>
              <a:spLocks noEditPoints="1"/>
            </p:cNvSpPr>
            <p:nvPr/>
          </p:nvSpPr>
          <p:spPr bwMode="auto">
            <a:xfrm>
              <a:off x="110507461" y="111080028"/>
              <a:ext cx="110215" cy="125136"/>
            </a:xfrm>
            <a:custGeom>
              <a:avLst/>
              <a:gdLst>
                <a:gd name="T0" fmla="*/ 0 w 1167"/>
                <a:gd name="T1" fmla="*/ 0 h 1325"/>
                <a:gd name="T2" fmla="*/ 587 w 1167"/>
                <a:gd name="T3" fmla="*/ 0 h 1325"/>
                <a:gd name="T4" fmla="*/ 788 w 1167"/>
                <a:gd name="T5" fmla="*/ 15 h 1325"/>
                <a:gd name="T6" fmla="*/ 931 w 1167"/>
                <a:gd name="T7" fmla="*/ 80 h 1325"/>
                <a:gd name="T8" fmla="*/ 1025 w 1167"/>
                <a:gd name="T9" fmla="*/ 204 h 1325"/>
                <a:gd name="T10" fmla="*/ 1058 w 1167"/>
                <a:gd name="T11" fmla="*/ 362 h 1325"/>
                <a:gd name="T12" fmla="*/ 963 w 1167"/>
                <a:gd name="T13" fmla="*/ 604 h 1325"/>
                <a:gd name="T14" fmla="*/ 687 w 1167"/>
                <a:gd name="T15" fmla="*/ 719 h 1325"/>
                <a:gd name="T16" fmla="*/ 687 w 1167"/>
                <a:gd name="T17" fmla="*/ 723 h 1325"/>
                <a:gd name="T18" fmla="*/ 936 w 1167"/>
                <a:gd name="T19" fmla="*/ 964 h 1325"/>
                <a:gd name="T20" fmla="*/ 1167 w 1167"/>
                <a:gd name="T21" fmla="*/ 1325 h 1325"/>
                <a:gd name="T22" fmla="*/ 947 w 1167"/>
                <a:gd name="T23" fmla="*/ 1325 h 1325"/>
                <a:gd name="T24" fmla="*/ 701 w 1167"/>
                <a:gd name="T25" fmla="*/ 941 h 1325"/>
                <a:gd name="T26" fmla="*/ 601 w 1167"/>
                <a:gd name="T27" fmla="*/ 818 h 1325"/>
                <a:gd name="T28" fmla="*/ 501 w 1167"/>
                <a:gd name="T29" fmla="*/ 754 h 1325"/>
                <a:gd name="T30" fmla="*/ 378 w 1167"/>
                <a:gd name="T31" fmla="*/ 740 h 1325"/>
                <a:gd name="T32" fmla="*/ 176 w 1167"/>
                <a:gd name="T33" fmla="*/ 740 h 1325"/>
                <a:gd name="T34" fmla="*/ 176 w 1167"/>
                <a:gd name="T35" fmla="*/ 1325 h 1325"/>
                <a:gd name="T36" fmla="*/ 0 w 1167"/>
                <a:gd name="T37" fmla="*/ 1325 h 1325"/>
                <a:gd name="T38" fmla="*/ 0 w 1167"/>
                <a:gd name="T39" fmla="*/ 0 h 1325"/>
                <a:gd name="T40" fmla="*/ 176 w 1167"/>
                <a:gd name="T41" fmla="*/ 145 h 1325"/>
                <a:gd name="T42" fmla="*/ 176 w 1167"/>
                <a:gd name="T43" fmla="*/ 583 h 1325"/>
                <a:gd name="T44" fmla="*/ 551 w 1167"/>
                <a:gd name="T45" fmla="*/ 583 h 1325"/>
                <a:gd name="T46" fmla="*/ 731 w 1167"/>
                <a:gd name="T47" fmla="*/ 563 h 1325"/>
                <a:gd name="T48" fmla="*/ 838 w 1167"/>
                <a:gd name="T49" fmla="*/ 488 h 1325"/>
                <a:gd name="T50" fmla="*/ 877 w 1167"/>
                <a:gd name="T51" fmla="*/ 362 h 1325"/>
                <a:gd name="T52" fmla="*/ 811 w 1167"/>
                <a:gd name="T53" fmla="*/ 209 h 1325"/>
                <a:gd name="T54" fmla="*/ 594 w 1167"/>
                <a:gd name="T55" fmla="*/ 145 h 1325"/>
                <a:gd name="T56" fmla="*/ 176 w 1167"/>
                <a:gd name="T57" fmla="*/ 145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67" h="1325">
                  <a:moveTo>
                    <a:pt x="0" y="0"/>
                  </a:moveTo>
                  <a:lnTo>
                    <a:pt x="587" y="0"/>
                  </a:lnTo>
                  <a:cubicBezTo>
                    <a:pt x="667" y="0"/>
                    <a:pt x="734" y="5"/>
                    <a:pt x="788" y="15"/>
                  </a:cubicBezTo>
                  <a:cubicBezTo>
                    <a:pt x="842" y="25"/>
                    <a:pt x="890" y="47"/>
                    <a:pt x="931" y="80"/>
                  </a:cubicBezTo>
                  <a:cubicBezTo>
                    <a:pt x="971" y="113"/>
                    <a:pt x="1003" y="154"/>
                    <a:pt x="1025" y="204"/>
                  </a:cubicBezTo>
                  <a:cubicBezTo>
                    <a:pt x="1047" y="254"/>
                    <a:pt x="1058" y="307"/>
                    <a:pt x="1058" y="362"/>
                  </a:cubicBezTo>
                  <a:cubicBezTo>
                    <a:pt x="1058" y="462"/>
                    <a:pt x="1026" y="543"/>
                    <a:pt x="963" y="604"/>
                  </a:cubicBezTo>
                  <a:cubicBezTo>
                    <a:pt x="900" y="664"/>
                    <a:pt x="808" y="703"/>
                    <a:pt x="687" y="719"/>
                  </a:cubicBezTo>
                  <a:lnTo>
                    <a:pt x="687" y="723"/>
                  </a:lnTo>
                  <a:cubicBezTo>
                    <a:pt x="775" y="762"/>
                    <a:pt x="858" y="842"/>
                    <a:pt x="936" y="964"/>
                  </a:cubicBezTo>
                  <a:lnTo>
                    <a:pt x="1167" y="1325"/>
                  </a:lnTo>
                  <a:lnTo>
                    <a:pt x="947" y="1325"/>
                  </a:lnTo>
                  <a:cubicBezTo>
                    <a:pt x="815" y="1116"/>
                    <a:pt x="733" y="988"/>
                    <a:pt x="701" y="941"/>
                  </a:cubicBezTo>
                  <a:cubicBezTo>
                    <a:pt x="669" y="893"/>
                    <a:pt x="636" y="852"/>
                    <a:pt x="601" y="818"/>
                  </a:cubicBezTo>
                  <a:cubicBezTo>
                    <a:pt x="565" y="784"/>
                    <a:pt x="532" y="763"/>
                    <a:pt x="501" y="754"/>
                  </a:cubicBezTo>
                  <a:cubicBezTo>
                    <a:pt x="470" y="745"/>
                    <a:pt x="429" y="740"/>
                    <a:pt x="378" y="740"/>
                  </a:cubicBezTo>
                  <a:lnTo>
                    <a:pt x="176" y="740"/>
                  </a:lnTo>
                  <a:lnTo>
                    <a:pt x="176" y="1325"/>
                  </a:lnTo>
                  <a:lnTo>
                    <a:pt x="0" y="1325"/>
                  </a:lnTo>
                  <a:lnTo>
                    <a:pt x="0" y="0"/>
                  </a:lnTo>
                  <a:close/>
                  <a:moveTo>
                    <a:pt x="176" y="145"/>
                  </a:moveTo>
                  <a:lnTo>
                    <a:pt x="176" y="583"/>
                  </a:lnTo>
                  <a:lnTo>
                    <a:pt x="551" y="583"/>
                  </a:lnTo>
                  <a:cubicBezTo>
                    <a:pt x="627" y="583"/>
                    <a:pt x="687" y="576"/>
                    <a:pt x="731" y="563"/>
                  </a:cubicBezTo>
                  <a:cubicBezTo>
                    <a:pt x="776" y="550"/>
                    <a:pt x="811" y="525"/>
                    <a:pt x="838" y="488"/>
                  </a:cubicBezTo>
                  <a:cubicBezTo>
                    <a:pt x="864" y="451"/>
                    <a:pt x="877" y="409"/>
                    <a:pt x="877" y="362"/>
                  </a:cubicBezTo>
                  <a:cubicBezTo>
                    <a:pt x="877" y="302"/>
                    <a:pt x="855" y="251"/>
                    <a:pt x="811" y="209"/>
                  </a:cubicBezTo>
                  <a:cubicBezTo>
                    <a:pt x="767" y="166"/>
                    <a:pt x="695" y="145"/>
                    <a:pt x="594" y="145"/>
                  </a:cubicBezTo>
                  <a:lnTo>
                    <a:pt x="176" y="14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Freeform 19"/>
            <p:cNvSpPr>
              <a:spLocks/>
            </p:cNvSpPr>
            <p:nvPr/>
          </p:nvSpPr>
          <p:spPr bwMode="auto">
            <a:xfrm>
              <a:off x="110624004" y="111080028"/>
              <a:ext cx="103886" cy="125136"/>
            </a:xfrm>
            <a:custGeom>
              <a:avLst/>
              <a:gdLst>
                <a:gd name="T0" fmla="*/ 0 w 103886"/>
                <a:gd name="T1" fmla="*/ 0 h 125136"/>
                <a:gd name="T2" fmla="*/ 16621 w 103886"/>
                <a:gd name="T3" fmla="*/ 0 h 125136"/>
                <a:gd name="T4" fmla="*/ 16621 w 103886"/>
                <a:gd name="T5" fmla="*/ 62048 h 125136"/>
                <a:gd name="T6" fmla="*/ 79142 w 103886"/>
                <a:gd name="T7" fmla="*/ 0 h 125136"/>
                <a:gd name="T8" fmla="*/ 101525 w 103886"/>
                <a:gd name="T9" fmla="*/ 0 h 125136"/>
                <a:gd name="T10" fmla="*/ 48921 w 103886"/>
                <a:gd name="T11" fmla="*/ 50715 h 125136"/>
                <a:gd name="T12" fmla="*/ 103886 w 103886"/>
                <a:gd name="T13" fmla="*/ 125136 h 125136"/>
                <a:gd name="T14" fmla="*/ 81881 w 103886"/>
                <a:gd name="T15" fmla="*/ 125136 h 125136"/>
                <a:gd name="T16" fmla="*/ 37399 w 103886"/>
                <a:gd name="T17" fmla="*/ 61860 h 125136"/>
                <a:gd name="T18" fmla="*/ 16621 w 103886"/>
                <a:gd name="T19" fmla="*/ 81787 h 125136"/>
                <a:gd name="T20" fmla="*/ 16621 w 103886"/>
                <a:gd name="T21" fmla="*/ 125136 h 125136"/>
                <a:gd name="T22" fmla="*/ 0 w 103886"/>
                <a:gd name="T23" fmla="*/ 125136 h 125136"/>
                <a:gd name="T24" fmla="*/ 0 w 103886"/>
                <a:gd name="T25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886" h="125136">
                  <a:moveTo>
                    <a:pt x="0" y="0"/>
                  </a:moveTo>
                  <a:lnTo>
                    <a:pt x="16621" y="0"/>
                  </a:lnTo>
                  <a:lnTo>
                    <a:pt x="16621" y="62048"/>
                  </a:lnTo>
                  <a:lnTo>
                    <a:pt x="79142" y="0"/>
                  </a:lnTo>
                  <a:lnTo>
                    <a:pt x="101525" y="0"/>
                  </a:lnTo>
                  <a:lnTo>
                    <a:pt x="48921" y="50715"/>
                  </a:lnTo>
                  <a:lnTo>
                    <a:pt x="103886" y="125136"/>
                  </a:lnTo>
                  <a:lnTo>
                    <a:pt x="81881" y="125136"/>
                  </a:lnTo>
                  <a:lnTo>
                    <a:pt x="37399" y="61860"/>
                  </a:lnTo>
                  <a:lnTo>
                    <a:pt x="16621" y="81787"/>
                  </a:lnTo>
                  <a:lnTo>
                    <a:pt x="16621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0" name="矩形 49"/>
          <p:cNvSpPr/>
          <p:nvPr/>
        </p:nvSpPr>
        <p:spPr>
          <a:xfrm>
            <a:off x="598524" y="1871181"/>
            <a:ext cx="8089600" cy="65023"/>
          </a:xfrm>
          <a:prstGeom prst="rect">
            <a:avLst/>
          </a:prstGeom>
          <a:solidFill>
            <a:srgbClr val="0F7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12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318964" y="2982203"/>
            <a:ext cx="6502400" cy="56729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5120" b="1" kern="100" dirty="0">
                <a:latin typeface="Microsoft YaHei" charset="0"/>
                <a:ea typeface="Microsoft YaHei" charset="0"/>
                <a:cs typeface="Microsoft YaHei" charset="0"/>
              </a:rPr>
              <a:t>汪之川</a:t>
            </a:r>
            <a:r>
              <a:rPr lang="en-US" altLang="zh-CN" sz="5120" b="1" kern="100" dirty="0">
                <a:latin typeface="Microsoft YaHei" charset="0"/>
                <a:ea typeface="Microsoft YaHei" charset="0"/>
                <a:cs typeface="Microsoft YaHei" charset="0"/>
              </a:rPr>
              <a:t> Sean</a:t>
            </a:r>
            <a:endParaRPr lang="zh-CN" altLang="en-US" sz="5120" b="1" kern="100" dirty="0">
              <a:latin typeface="Microsoft YaHei" charset="0"/>
              <a:ea typeface="Microsoft YaHei" charset="0"/>
              <a:cs typeface="Microsoft YaHei" charset="0"/>
            </a:endParaRPr>
          </a:p>
          <a:p>
            <a:pPr algn="just">
              <a:lnSpc>
                <a:spcPct val="150000"/>
              </a:lnSpc>
            </a:pPr>
            <a:endParaRPr lang="zh-CN" altLang="zh-CN" sz="5120" b="1" kern="100" dirty="0">
              <a:latin typeface="Heiti SC Light" charset="-122"/>
              <a:ea typeface="Heiti SC Light" charset="-122"/>
              <a:cs typeface="Heiti SC Light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991" dirty="0">
                <a:latin typeface="Heiti SC Light" charset="-122"/>
                <a:ea typeface="Heiti SC Light" charset="-122"/>
                <a:cs typeface="Heiti SC Light" charset="-122"/>
              </a:rPr>
              <a:t>利欧数字旗下氩氪集团 业务合伙人兼任上海氩氪总经理</a:t>
            </a:r>
          </a:p>
          <a:p>
            <a:pPr>
              <a:lnSpc>
                <a:spcPct val="150000"/>
              </a:lnSpc>
            </a:pPr>
            <a:r>
              <a:rPr lang="zh-CN" altLang="en-US" sz="1991" dirty="0">
                <a:latin typeface="Heiti SC Light" charset="-122"/>
                <a:ea typeface="Heiti SC Light" charset="-122"/>
                <a:cs typeface="Heiti SC Light" charset="-122"/>
              </a:rPr>
              <a:t>从业</a:t>
            </a:r>
            <a:r>
              <a:rPr lang="en-US" altLang="zh-CN" sz="1991" dirty="0">
                <a:latin typeface="Heiti SC Light" charset="-122"/>
                <a:ea typeface="Heiti SC Light" charset="-122"/>
                <a:cs typeface="Heiti SC Light" charset="-122"/>
              </a:rPr>
              <a:t>10</a:t>
            </a:r>
            <a:r>
              <a:rPr lang="zh-CN" altLang="en-US" sz="1991" dirty="0">
                <a:latin typeface="Heiti SC Light" charset="-122"/>
                <a:ea typeface="Heiti SC Light" charset="-122"/>
                <a:cs typeface="Heiti SC Light" charset="-122"/>
              </a:rPr>
              <a:t>年</a:t>
            </a:r>
            <a:r>
              <a:rPr lang="en-US" altLang="zh-CN" sz="1991" dirty="0">
                <a:latin typeface="Heiti SC Light" charset="-122"/>
                <a:ea typeface="Heiti SC Light" charset="-122"/>
                <a:cs typeface="Heiti SC Light" charset="-122"/>
              </a:rPr>
              <a:t>, </a:t>
            </a:r>
            <a:r>
              <a:rPr lang="zh-CN" altLang="en-US" sz="1991" dirty="0">
                <a:latin typeface="Heiti SC Light" charset="-122"/>
                <a:ea typeface="Heiti SC Light" charset="-122"/>
                <a:cs typeface="Heiti SC Light" charset="-122"/>
              </a:rPr>
              <a:t>服务于百事可乐，高夫，巴拉童装，华为荣耀，米其林集团，小红书等行业领先、集团战略性客户，对于商业策略，消费者洞察，整合营销，娱乐营销有资深操作经验，相关项目于日前刚获得</a:t>
            </a:r>
            <a:r>
              <a:rPr lang="en-US" altLang="zh-CN" sz="1991" dirty="0">
                <a:latin typeface="Heiti SC Light" charset="-122"/>
                <a:ea typeface="Heiti SC Light" charset="-122"/>
                <a:cs typeface="Heiti SC Light" charset="-122"/>
              </a:rPr>
              <a:t>2016</a:t>
            </a:r>
            <a:r>
              <a:rPr lang="zh-CN" altLang="en-US" sz="1991" dirty="0">
                <a:latin typeface="Heiti SC Light" charset="-122"/>
                <a:ea typeface="Heiti SC Light" charset="-122"/>
                <a:cs typeface="Heiti SC Light" charset="-122"/>
              </a:rPr>
              <a:t>金投赏数字整合营销全场大奖及金银铜奖数座。</a:t>
            </a:r>
          </a:p>
          <a:p>
            <a:pPr>
              <a:lnSpc>
                <a:spcPct val="150000"/>
              </a:lnSpc>
            </a:pPr>
            <a:r>
              <a:rPr lang="zh-CN" altLang="en-US" sz="1991" dirty="0">
                <a:latin typeface="Heiti SC Light" charset="-122"/>
                <a:ea typeface="Heiti SC Light" charset="-122"/>
                <a:cs typeface="Heiti SC Light" charset="-122"/>
              </a:rPr>
              <a:t>双鱼座，聊天技能</a:t>
            </a:r>
            <a:r>
              <a:rPr lang="en-US" altLang="zh-CN" sz="1991" dirty="0">
                <a:latin typeface="Heiti SC Light" charset="-122"/>
                <a:ea typeface="Heiti SC Light" charset="-122"/>
                <a:cs typeface="Heiti SC Light" charset="-122"/>
              </a:rPr>
              <a:t>MAX</a:t>
            </a:r>
            <a:r>
              <a:rPr lang="zh-CN" altLang="en-US" sz="1991" dirty="0">
                <a:latin typeface="Heiti SC Light" charset="-122"/>
                <a:ea typeface="Heiti SC Light" charset="-122"/>
                <a:cs typeface="Heiti SC Light" charset="-122"/>
              </a:rPr>
              <a:t>。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/>
          <a:srcRect r="3705" b="8071"/>
          <a:stretch/>
        </p:blipFill>
        <p:spPr>
          <a:xfrm>
            <a:off x="596117" y="1988192"/>
            <a:ext cx="4292725" cy="668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62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" y="8672054"/>
            <a:ext cx="13004799" cy="1081546"/>
            <a:chOff x="0" y="6097538"/>
            <a:chExt cx="9143999" cy="76046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/>
            <a:srcRect b="2477"/>
            <a:stretch/>
          </p:blipFill>
          <p:spPr>
            <a:xfrm>
              <a:off x="0" y="6097538"/>
              <a:ext cx="5086454" cy="76046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/>
            <a:srcRect l="60079" r="5866" b="2477"/>
            <a:stretch/>
          </p:blipFill>
          <p:spPr>
            <a:xfrm flipH="1">
              <a:off x="4771622" y="6097538"/>
              <a:ext cx="4372377" cy="760462"/>
            </a:xfrm>
            <a:prstGeom prst="rect">
              <a:avLst/>
            </a:prstGeom>
          </p:spPr>
        </p:pic>
      </p:grpSp>
      <p:grpSp>
        <p:nvGrpSpPr>
          <p:cNvPr id="7" name="组合 6"/>
          <p:cNvGrpSpPr>
            <a:grpSpLocks noChangeAspect="1"/>
          </p:cNvGrpSpPr>
          <p:nvPr/>
        </p:nvGrpSpPr>
        <p:grpSpPr>
          <a:xfrm>
            <a:off x="-529866" y="-2382936"/>
            <a:ext cx="13534666" cy="5236015"/>
            <a:chOff x="-1732553" y="1164212"/>
            <a:chExt cx="3106960" cy="1265055"/>
          </a:xfrm>
        </p:grpSpPr>
        <p:sp>
          <p:nvSpPr>
            <p:cNvPr id="10" name="Freeform 124"/>
            <p:cNvSpPr>
              <a:spLocks/>
            </p:cNvSpPr>
            <p:nvPr/>
          </p:nvSpPr>
          <p:spPr bwMode="auto">
            <a:xfrm flipV="1">
              <a:off x="-656301" y="1164212"/>
              <a:ext cx="2030708" cy="1265055"/>
            </a:xfrm>
            <a:custGeom>
              <a:avLst/>
              <a:gdLst>
                <a:gd name="T0" fmla="*/ 7757 w 12170"/>
                <a:gd name="T1" fmla="*/ 7420 h 7580"/>
                <a:gd name="T2" fmla="*/ 12110 w 12170"/>
                <a:gd name="T3" fmla="*/ 6671 h 7580"/>
                <a:gd name="T4" fmla="*/ 12132 w 12170"/>
                <a:gd name="T5" fmla="*/ 9 h 7580"/>
                <a:gd name="T6" fmla="*/ 11890 w 12170"/>
                <a:gd name="T7" fmla="*/ 0 h 7580"/>
                <a:gd name="T8" fmla="*/ 6046 w 12170"/>
                <a:gd name="T9" fmla="*/ 1955 h 7580"/>
                <a:gd name="T10" fmla="*/ 0 w 12170"/>
                <a:gd name="T11" fmla="*/ 3249 h 7580"/>
                <a:gd name="T12" fmla="*/ 1812 w 12170"/>
                <a:gd name="T13" fmla="*/ 4546 h 7580"/>
                <a:gd name="T14" fmla="*/ 7757 w 12170"/>
                <a:gd name="T15" fmla="*/ 7420 h 7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70" h="7580">
                  <a:moveTo>
                    <a:pt x="7757" y="7420"/>
                  </a:moveTo>
                  <a:cubicBezTo>
                    <a:pt x="9250" y="7580"/>
                    <a:pt x="10711" y="7137"/>
                    <a:pt x="12110" y="6671"/>
                  </a:cubicBezTo>
                  <a:cubicBezTo>
                    <a:pt x="12170" y="4453"/>
                    <a:pt x="12127" y="2229"/>
                    <a:pt x="12132" y="9"/>
                  </a:cubicBezTo>
                  <a:cubicBezTo>
                    <a:pt x="12072" y="6"/>
                    <a:pt x="11950" y="2"/>
                    <a:pt x="11890" y="0"/>
                  </a:cubicBezTo>
                  <a:cubicBezTo>
                    <a:pt x="9823" y="179"/>
                    <a:pt x="7889" y="1050"/>
                    <a:pt x="6046" y="1955"/>
                  </a:cubicBezTo>
                  <a:cubicBezTo>
                    <a:pt x="4244" y="3006"/>
                    <a:pt x="2089" y="3697"/>
                    <a:pt x="0" y="3249"/>
                  </a:cubicBezTo>
                  <a:cubicBezTo>
                    <a:pt x="595" y="3694"/>
                    <a:pt x="1227" y="4090"/>
                    <a:pt x="1812" y="4546"/>
                  </a:cubicBezTo>
                  <a:cubicBezTo>
                    <a:pt x="3641" y="5748"/>
                    <a:pt x="5474" y="7273"/>
                    <a:pt x="7757" y="7420"/>
                  </a:cubicBezTo>
                </a:path>
              </a:pathLst>
            </a:custGeom>
            <a:gradFill>
              <a:gsLst>
                <a:gs pos="0">
                  <a:srgbClr val="058FD5">
                    <a:alpha val="0"/>
                  </a:srgbClr>
                </a:gs>
                <a:gs pos="50000">
                  <a:srgbClr val="027EC3">
                    <a:alpha val="24000"/>
                  </a:srgbClr>
                </a:gs>
                <a:gs pos="100000">
                  <a:srgbClr val="036EB3">
                    <a:alpha val="37000"/>
                  </a:srgbClr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-1732553" y="1574618"/>
              <a:ext cx="1378541" cy="633126"/>
            </a:xfrm>
            <a:custGeom>
              <a:avLst/>
              <a:gdLst>
                <a:gd name="connsiteX0" fmla="*/ 334978 w 1378541"/>
                <a:gd name="connsiteY0" fmla="*/ 22538 h 633126"/>
                <a:gd name="connsiteX1" fmla="*/ 334939 w 1378541"/>
                <a:gd name="connsiteY1" fmla="*/ 22540 h 633126"/>
                <a:gd name="connsiteX2" fmla="*/ 343726 w 1378541"/>
                <a:gd name="connsiteY2" fmla="*/ 35348 h 633126"/>
                <a:gd name="connsiteX3" fmla="*/ 343755 w 1378541"/>
                <a:gd name="connsiteY3" fmla="*/ 35362 h 633126"/>
                <a:gd name="connsiteX4" fmla="*/ 316306 w 1378541"/>
                <a:gd name="connsiteY4" fmla="*/ 0 h 633126"/>
                <a:gd name="connsiteX5" fmla="*/ 354608 w 1378541"/>
                <a:gd name="connsiteY5" fmla="*/ 21181 h 633126"/>
                <a:gd name="connsiteX6" fmla="*/ 388341 w 1378541"/>
                <a:gd name="connsiteY6" fmla="*/ 47994 h 633126"/>
                <a:gd name="connsiteX7" fmla="*/ 388581 w 1378541"/>
                <a:gd name="connsiteY7" fmla="*/ 48040 h 633126"/>
                <a:gd name="connsiteX8" fmla="*/ 746106 w 1378541"/>
                <a:gd name="connsiteY8" fmla="*/ 164340 h 633126"/>
                <a:gd name="connsiteX9" fmla="*/ 871153 w 1378541"/>
                <a:gd name="connsiteY9" fmla="*/ 172918 h 633126"/>
                <a:gd name="connsiteX10" fmla="*/ 872044 w 1378541"/>
                <a:gd name="connsiteY10" fmla="*/ 172759 h 633126"/>
                <a:gd name="connsiteX11" fmla="*/ 1378541 w 1378541"/>
                <a:gd name="connsiteY11" fmla="*/ 95615 h 633126"/>
                <a:gd name="connsiteX12" fmla="*/ 1076244 w 1378541"/>
                <a:gd name="connsiteY12" fmla="*/ 312185 h 633126"/>
                <a:gd name="connsiteX13" fmla="*/ 936107 w 1378541"/>
                <a:gd name="connsiteY13" fmla="*/ 397678 h 633126"/>
                <a:gd name="connsiteX14" fmla="*/ 923225 w 1378541"/>
                <a:gd name="connsiteY14" fmla="*/ 398117 h 633126"/>
                <a:gd name="connsiteX15" fmla="*/ 923094 w 1378541"/>
                <a:gd name="connsiteY15" fmla="*/ 398189 h 633126"/>
                <a:gd name="connsiteX16" fmla="*/ 936507 w 1378541"/>
                <a:gd name="connsiteY16" fmla="*/ 397733 h 633126"/>
                <a:gd name="connsiteX17" fmla="*/ 600671 w 1378541"/>
                <a:gd name="connsiteY17" fmla="*/ 573747 h 633126"/>
                <a:gd name="connsiteX18" fmla="*/ 570595 w 1378541"/>
                <a:gd name="connsiteY18" fmla="*/ 577201 h 633126"/>
                <a:gd name="connsiteX19" fmla="*/ 568173 w 1378541"/>
                <a:gd name="connsiteY19" fmla="*/ 578001 h 633126"/>
                <a:gd name="connsiteX20" fmla="*/ 600384 w 1378541"/>
                <a:gd name="connsiteY20" fmla="*/ 574293 h 633126"/>
                <a:gd name="connsiteX21" fmla="*/ 46898 w 1378541"/>
                <a:gd name="connsiteY21" fmla="*/ 512857 h 633126"/>
                <a:gd name="connsiteX22" fmla="*/ 6220 w 1378541"/>
                <a:gd name="connsiteY22" fmla="*/ 331554 h 633126"/>
                <a:gd name="connsiteX23" fmla="*/ 312138 w 1378541"/>
                <a:gd name="connsiteY23" fmla="*/ 1669 h 633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78541" h="633126">
                  <a:moveTo>
                    <a:pt x="334978" y="22538"/>
                  </a:moveTo>
                  <a:lnTo>
                    <a:pt x="334939" y="22540"/>
                  </a:lnTo>
                  <a:lnTo>
                    <a:pt x="343726" y="35348"/>
                  </a:lnTo>
                  <a:lnTo>
                    <a:pt x="343755" y="35362"/>
                  </a:lnTo>
                  <a:close/>
                  <a:moveTo>
                    <a:pt x="316306" y="0"/>
                  </a:moveTo>
                  <a:cubicBezTo>
                    <a:pt x="328809" y="7095"/>
                    <a:pt x="342063" y="13648"/>
                    <a:pt x="354608" y="21181"/>
                  </a:cubicBezTo>
                  <a:lnTo>
                    <a:pt x="388341" y="47994"/>
                  </a:lnTo>
                  <a:lnTo>
                    <a:pt x="388581" y="48040"/>
                  </a:lnTo>
                  <a:cubicBezTo>
                    <a:pt x="497799" y="112732"/>
                    <a:pt x="620450" y="148988"/>
                    <a:pt x="746106" y="164340"/>
                  </a:cubicBezTo>
                  <a:lnTo>
                    <a:pt x="871153" y="172918"/>
                  </a:lnTo>
                  <a:lnTo>
                    <a:pt x="872044" y="172759"/>
                  </a:lnTo>
                  <a:cubicBezTo>
                    <a:pt x="1042878" y="162072"/>
                    <a:pt x="1210209" y="122999"/>
                    <a:pt x="1378541" y="95615"/>
                  </a:cubicBezTo>
                  <a:cubicBezTo>
                    <a:pt x="1280945" y="171757"/>
                    <a:pt x="1175508" y="237880"/>
                    <a:pt x="1076244" y="312185"/>
                  </a:cubicBezTo>
                  <a:cubicBezTo>
                    <a:pt x="1027363" y="336564"/>
                    <a:pt x="984154" y="372631"/>
                    <a:pt x="936107" y="397678"/>
                  </a:cubicBezTo>
                  <a:lnTo>
                    <a:pt x="923225" y="398117"/>
                  </a:lnTo>
                  <a:lnTo>
                    <a:pt x="923094" y="398189"/>
                  </a:lnTo>
                  <a:lnTo>
                    <a:pt x="936507" y="397733"/>
                  </a:lnTo>
                  <a:cubicBezTo>
                    <a:pt x="831297" y="466804"/>
                    <a:pt x="722079" y="537710"/>
                    <a:pt x="600671" y="573747"/>
                  </a:cubicBezTo>
                  <a:lnTo>
                    <a:pt x="570595" y="577201"/>
                  </a:lnTo>
                  <a:lnTo>
                    <a:pt x="568173" y="578001"/>
                  </a:lnTo>
                  <a:lnTo>
                    <a:pt x="600384" y="574293"/>
                  </a:lnTo>
                  <a:cubicBezTo>
                    <a:pt x="425336" y="643576"/>
                    <a:pt x="178434" y="681806"/>
                    <a:pt x="46898" y="512857"/>
                  </a:cubicBezTo>
                  <a:cubicBezTo>
                    <a:pt x="13222" y="460937"/>
                    <a:pt x="-12285" y="393491"/>
                    <a:pt x="6220" y="331554"/>
                  </a:cubicBezTo>
                  <a:cubicBezTo>
                    <a:pt x="42063" y="177129"/>
                    <a:pt x="181935" y="75626"/>
                    <a:pt x="312138" y="166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58FD5">
                    <a:alpha val="0"/>
                  </a:srgbClr>
                </a:gs>
                <a:gs pos="50000">
                  <a:srgbClr val="027EC3">
                    <a:alpha val="38000"/>
                  </a:srgbClr>
                </a:gs>
                <a:gs pos="100000">
                  <a:srgbClr val="036EB3">
                    <a:alpha val="50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Group 2"/>
          <p:cNvGrpSpPr>
            <a:grpSpLocks noChangeAspect="1"/>
          </p:cNvGrpSpPr>
          <p:nvPr/>
        </p:nvGrpSpPr>
        <p:grpSpPr bwMode="auto">
          <a:xfrm>
            <a:off x="11821364" y="8816731"/>
            <a:ext cx="872287" cy="672358"/>
            <a:chOff x="109898307" y="109270604"/>
            <a:chExt cx="2506034" cy="1936071"/>
          </a:xfrm>
          <a:solidFill>
            <a:schemeClr val="bg1"/>
          </a:solidFill>
        </p:grpSpPr>
        <p:sp>
          <p:nvSpPr>
            <p:cNvPr id="34" name="Freeform 4"/>
            <p:cNvSpPr>
              <a:spLocks/>
            </p:cNvSpPr>
            <p:nvPr/>
          </p:nvSpPr>
          <p:spPr bwMode="auto">
            <a:xfrm>
              <a:off x="110069909" y="109270604"/>
              <a:ext cx="174719" cy="198329"/>
            </a:xfrm>
            <a:custGeom>
              <a:avLst/>
              <a:gdLst>
                <a:gd name="T0" fmla="*/ 11 w 1850"/>
                <a:gd name="T1" fmla="*/ 1048 h 2100"/>
                <a:gd name="T2" fmla="*/ 1839 w 1850"/>
                <a:gd name="T3" fmla="*/ 0 h 2100"/>
                <a:gd name="T4" fmla="*/ 1850 w 1850"/>
                <a:gd name="T5" fmla="*/ 1021 h 2100"/>
                <a:gd name="T6" fmla="*/ 0 w 1850"/>
                <a:gd name="T7" fmla="*/ 2100 h 2100"/>
                <a:gd name="T8" fmla="*/ 11 w 1850"/>
                <a:gd name="T9" fmla="*/ 1048 h 2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0" h="2100">
                  <a:moveTo>
                    <a:pt x="11" y="1048"/>
                  </a:moveTo>
                  <a:cubicBezTo>
                    <a:pt x="624" y="700"/>
                    <a:pt x="1226" y="342"/>
                    <a:pt x="1839" y="0"/>
                  </a:cubicBezTo>
                  <a:cubicBezTo>
                    <a:pt x="1845" y="342"/>
                    <a:pt x="1850" y="684"/>
                    <a:pt x="1850" y="1021"/>
                  </a:cubicBezTo>
                  <a:cubicBezTo>
                    <a:pt x="1237" y="1384"/>
                    <a:pt x="619" y="1748"/>
                    <a:pt x="0" y="2100"/>
                  </a:cubicBezTo>
                  <a:cubicBezTo>
                    <a:pt x="6" y="1748"/>
                    <a:pt x="6" y="1400"/>
                    <a:pt x="11" y="1048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Freeform 5"/>
            <p:cNvSpPr>
              <a:spLocks/>
            </p:cNvSpPr>
            <p:nvPr/>
          </p:nvSpPr>
          <p:spPr bwMode="auto">
            <a:xfrm>
              <a:off x="109898401" y="109492638"/>
              <a:ext cx="1462349" cy="1517313"/>
            </a:xfrm>
            <a:custGeom>
              <a:avLst/>
              <a:gdLst>
                <a:gd name="T0" fmla="*/ 0 w 7742"/>
                <a:gd name="T1" fmla="*/ 547 h 8033"/>
                <a:gd name="T2" fmla="*/ 917 w 7742"/>
                <a:gd name="T3" fmla="*/ 0 h 8033"/>
                <a:gd name="T4" fmla="*/ 917 w 7742"/>
                <a:gd name="T5" fmla="*/ 4697 h 8033"/>
                <a:gd name="T6" fmla="*/ 3631 w 7742"/>
                <a:gd name="T7" fmla="*/ 4697 h 8033"/>
                <a:gd name="T8" fmla="*/ 3631 w 7742"/>
                <a:gd name="T9" fmla="*/ 2229 h 8033"/>
                <a:gd name="T10" fmla="*/ 7725 w 7742"/>
                <a:gd name="T11" fmla="*/ 2229 h 8033"/>
                <a:gd name="T12" fmla="*/ 7725 w 7742"/>
                <a:gd name="T13" fmla="*/ 3068 h 8033"/>
                <a:gd name="T14" fmla="*/ 4551 w 7742"/>
                <a:gd name="T15" fmla="*/ 3071 h 8033"/>
                <a:gd name="T16" fmla="*/ 4551 w 7742"/>
                <a:gd name="T17" fmla="*/ 4697 h 8033"/>
                <a:gd name="T18" fmla="*/ 7027 w 7742"/>
                <a:gd name="T19" fmla="*/ 4697 h 8033"/>
                <a:gd name="T20" fmla="*/ 7027 w 7742"/>
                <a:gd name="T21" fmla="*/ 5568 h 8033"/>
                <a:gd name="T22" fmla="*/ 4551 w 7742"/>
                <a:gd name="T23" fmla="*/ 5568 h 8033"/>
                <a:gd name="T24" fmla="*/ 4551 w 7742"/>
                <a:gd name="T25" fmla="*/ 7186 h 8033"/>
                <a:gd name="T26" fmla="*/ 7742 w 7742"/>
                <a:gd name="T27" fmla="*/ 7186 h 8033"/>
                <a:gd name="T28" fmla="*/ 7742 w 7742"/>
                <a:gd name="T29" fmla="*/ 8033 h 8033"/>
                <a:gd name="T30" fmla="*/ 3631 w 7742"/>
                <a:gd name="T31" fmla="*/ 8033 h 8033"/>
                <a:gd name="T32" fmla="*/ 3631 w 7742"/>
                <a:gd name="T33" fmla="*/ 5568 h 8033"/>
                <a:gd name="T34" fmla="*/ 0 w 7742"/>
                <a:gd name="T35" fmla="*/ 5568 h 8033"/>
                <a:gd name="T36" fmla="*/ 0 w 7742"/>
                <a:gd name="T37" fmla="*/ 547 h 8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42" h="8033">
                  <a:moveTo>
                    <a:pt x="0" y="547"/>
                  </a:moveTo>
                  <a:cubicBezTo>
                    <a:pt x="295" y="352"/>
                    <a:pt x="612" y="181"/>
                    <a:pt x="917" y="0"/>
                  </a:cubicBezTo>
                  <a:cubicBezTo>
                    <a:pt x="917" y="1567"/>
                    <a:pt x="917" y="3133"/>
                    <a:pt x="917" y="4697"/>
                  </a:cubicBezTo>
                  <a:cubicBezTo>
                    <a:pt x="1821" y="4697"/>
                    <a:pt x="2728" y="4697"/>
                    <a:pt x="3631" y="4697"/>
                  </a:cubicBezTo>
                  <a:cubicBezTo>
                    <a:pt x="3631" y="3875"/>
                    <a:pt x="3631" y="3052"/>
                    <a:pt x="3631" y="2229"/>
                  </a:cubicBezTo>
                  <a:cubicBezTo>
                    <a:pt x="4995" y="2229"/>
                    <a:pt x="6362" y="2229"/>
                    <a:pt x="7725" y="2229"/>
                  </a:cubicBezTo>
                  <a:cubicBezTo>
                    <a:pt x="7725" y="2508"/>
                    <a:pt x="7725" y="2790"/>
                    <a:pt x="7725" y="3068"/>
                  </a:cubicBezTo>
                  <a:cubicBezTo>
                    <a:pt x="6667" y="3071"/>
                    <a:pt x="5609" y="3068"/>
                    <a:pt x="4551" y="3071"/>
                  </a:cubicBezTo>
                  <a:cubicBezTo>
                    <a:pt x="4551" y="3612"/>
                    <a:pt x="4551" y="4156"/>
                    <a:pt x="4551" y="4697"/>
                  </a:cubicBezTo>
                  <a:cubicBezTo>
                    <a:pt x="5377" y="4700"/>
                    <a:pt x="6202" y="4697"/>
                    <a:pt x="7027" y="4697"/>
                  </a:cubicBezTo>
                  <a:cubicBezTo>
                    <a:pt x="7027" y="4989"/>
                    <a:pt x="7027" y="5279"/>
                    <a:pt x="7027" y="5568"/>
                  </a:cubicBezTo>
                  <a:cubicBezTo>
                    <a:pt x="6202" y="5568"/>
                    <a:pt x="5377" y="5568"/>
                    <a:pt x="4551" y="5568"/>
                  </a:cubicBezTo>
                  <a:cubicBezTo>
                    <a:pt x="4551" y="6107"/>
                    <a:pt x="4551" y="6645"/>
                    <a:pt x="4551" y="7186"/>
                  </a:cubicBezTo>
                  <a:cubicBezTo>
                    <a:pt x="5615" y="7186"/>
                    <a:pt x="6678" y="7186"/>
                    <a:pt x="7742" y="7186"/>
                  </a:cubicBezTo>
                  <a:cubicBezTo>
                    <a:pt x="7742" y="7468"/>
                    <a:pt x="7742" y="7749"/>
                    <a:pt x="7742" y="8033"/>
                  </a:cubicBezTo>
                  <a:cubicBezTo>
                    <a:pt x="6372" y="8033"/>
                    <a:pt x="5003" y="8033"/>
                    <a:pt x="3631" y="8033"/>
                  </a:cubicBezTo>
                  <a:cubicBezTo>
                    <a:pt x="3631" y="7211"/>
                    <a:pt x="3631" y="6391"/>
                    <a:pt x="3631" y="5568"/>
                  </a:cubicBezTo>
                  <a:cubicBezTo>
                    <a:pt x="2422" y="5568"/>
                    <a:pt x="1210" y="5568"/>
                    <a:pt x="0" y="5568"/>
                  </a:cubicBezTo>
                  <a:lnTo>
                    <a:pt x="0" y="547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Freeform 6"/>
            <p:cNvSpPr>
              <a:spLocks noEditPoints="1"/>
            </p:cNvSpPr>
            <p:nvPr/>
          </p:nvSpPr>
          <p:spPr bwMode="auto">
            <a:xfrm>
              <a:off x="111255919" y="109847553"/>
              <a:ext cx="1148422" cy="1212831"/>
            </a:xfrm>
            <a:custGeom>
              <a:avLst/>
              <a:gdLst>
                <a:gd name="T0" fmla="*/ 834 w 6080"/>
                <a:gd name="T1" fmla="*/ 1435 h 6421"/>
                <a:gd name="T2" fmla="*/ 4548 w 6080"/>
                <a:gd name="T3" fmla="*/ 680 h 6421"/>
                <a:gd name="T4" fmla="*/ 6080 w 6080"/>
                <a:gd name="T5" fmla="*/ 2948 h 6421"/>
                <a:gd name="T6" fmla="*/ 6080 w 6080"/>
                <a:gd name="T7" fmla="*/ 3495 h 6421"/>
                <a:gd name="T8" fmla="*/ 4256 w 6080"/>
                <a:gd name="T9" fmla="*/ 5912 h 6421"/>
                <a:gd name="T10" fmla="*/ 766 w 6080"/>
                <a:gd name="T11" fmla="*/ 4929 h 6421"/>
                <a:gd name="T12" fmla="*/ 834 w 6080"/>
                <a:gd name="T13" fmla="*/ 1435 h 6421"/>
                <a:gd name="T14" fmla="*/ 2584 w 6080"/>
                <a:gd name="T15" fmla="*/ 1289 h 6421"/>
                <a:gd name="T16" fmla="*/ 1110 w 6080"/>
                <a:gd name="T17" fmla="*/ 3056 h 6421"/>
                <a:gd name="T18" fmla="*/ 2278 w 6080"/>
                <a:gd name="T19" fmla="*/ 5051 h 6421"/>
                <a:gd name="T20" fmla="*/ 4554 w 6080"/>
                <a:gd name="T21" fmla="*/ 4680 h 6421"/>
                <a:gd name="T22" fmla="*/ 5014 w 6080"/>
                <a:gd name="T23" fmla="*/ 2417 h 6421"/>
                <a:gd name="T24" fmla="*/ 2584 w 6080"/>
                <a:gd name="T25" fmla="*/ 1289 h 6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80" h="6421">
                  <a:moveTo>
                    <a:pt x="834" y="1435"/>
                  </a:moveTo>
                  <a:cubicBezTo>
                    <a:pt x="1678" y="333"/>
                    <a:pt x="3339" y="0"/>
                    <a:pt x="4548" y="680"/>
                  </a:cubicBezTo>
                  <a:cubicBezTo>
                    <a:pt x="5398" y="1121"/>
                    <a:pt x="5969" y="2003"/>
                    <a:pt x="6080" y="2948"/>
                  </a:cubicBezTo>
                  <a:lnTo>
                    <a:pt x="6080" y="3495"/>
                  </a:lnTo>
                  <a:cubicBezTo>
                    <a:pt x="5966" y="4553"/>
                    <a:pt x="5252" y="5525"/>
                    <a:pt x="4256" y="5912"/>
                  </a:cubicBezTo>
                  <a:cubicBezTo>
                    <a:pt x="3047" y="6421"/>
                    <a:pt x="1529" y="6001"/>
                    <a:pt x="766" y="4929"/>
                  </a:cubicBezTo>
                  <a:cubicBezTo>
                    <a:pt x="0" y="3922"/>
                    <a:pt x="30" y="2412"/>
                    <a:pt x="834" y="1435"/>
                  </a:cubicBezTo>
                  <a:moveTo>
                    <a:pt x="2584" y="1289"/>
                  </a:moveTo>
                  <a:cubicBezTo>
                    <a:pt x="1794" y="1502"/>
                    <a:pt x="1169" y="2233"/>
                    <a:pt x="1110" y="3056"/>
                  </a:cubicBezTo>
                  <a:cubicBezTo>
                    <a:pt x="1026" y="3882"/>
                    <a:pt x="1526" y="4713"/>
                    <a:pt x="2278" y="5051"/>
                  </a:cubicBezTo>
                  <a:cubicBezTo>
                    <a:pt x="3020" y="5409"/>
                    <a:pt x="3964" y="5254"/>
                    <a:pt x="4554" y="4680"/>
                  </a:cubicBezTo>
                  <a:cubicBezTo>
                    <a:pt x="5165" y="4123"/>
                    <a:pt x="5363" y="3167"/>
                    <a:pt x="5014" y="2417"/>
                  </a:cubicBezTo>
                  <a:cubicBezTo>
                    <a:pt x="4627" y="1508"/>
                    <a:pt x="3528" y="1002"/>
                    <a:pt x="2584" y="1289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Freeform 7"/>
            <p:cNvSpPr>
              <a:spLocks/>
            </p:cNvSpPr>
            <p:nvPr/>
          </p:nvSpPr>
          <p:spPr bwMode="auto">
            <a:xfrm>
              <a:off x="110054137" y="110865171"/>
              <a:ext cx="115692" cy="129008"/>
            </a:xfrm>
            <a:custGeom>
              <a:avLst/>
              <a:gdLst>
                <a:gd name="T0" fmla="*/ 665 w 1225"/>
                <a:gd name="T1" fmla="*/ 0 h 1366"/>
                <a:gd name="T2" fmla="*/ 1024 w 1225"/>
                <a:gd name="T3" fmla="*/ 98 h 1366"/>
                <a:gd name="T4" fmla="*/ 1206 w 1225"/>
                <a:gd name="T5" fmla="*/ 391 h 1366"/>
                <a:gd name="T6" fmla="*/ 1048 w 1225"/>
                <a:gd name="T7" fmla="*/ 435 h 1366"/>
                <a:gd name="T8" fmla="*/ 916 w 1225"/>
                <a:gd name="T9" fmla="*/ 221 h 1366"/>
                <a:gd name="T10" fmla="*/ 665 w 1225"/>
                <a:gd name="T11" fmla="*/ 149 h 1366"/>
                <a:gd name="T12" fmla="*/ 304 w 1225"/>
                <a:gd name="T13" fmla="*/ 295 h 1366"/>
                <a:gd name="T14" fmla="*/ 182 w 1225"/>
                <a:gd name="T15" fmla="*/ 678 h 1366"/>
                <a:gd name="T16" fmla="*/ 241 w 1225"/>
                <a:gd name="T17" fmla="*/ 972 h 1366"/>
                <a:gd name="T18" fmla="*/ 416 w 1225"/>
                <a:gd name="T19" fmla="*/ 1149 h 1366"/>
                <a:gd name="T20" fmla="*/ 669 w 1225"/>
                <a:gd name="T21" fmla="*/ 1209 h 1366"/>
                <a:gd name="T22" fmla="*/ 1056 w 1225"/>
                <a:gd name="T23" fmla="*/ 1073 h 1366"/>
                <a:gd name="T24" fmla="*/ 1056 w 1225"/>
                <a:gd name="T25" fmla="*/ 827 h 1366"/>
                <a:gd name="T26" fmla="*/ 665 w 1225"/>
                <a:gd name="T27" fmla="*/ 827 h 1366"/>
                <a:gd name="T28" fmla="*/ 665 w 1225"/>
                <a:gd name="T29" fmla="*/ 670 h 1366"/>
                <a:gd name="T30" fmla="*/ 1225 w 1225"/>
                <a:gd name="T31" fmla="*/ 670 h 1366"/>
                <a:gd name="T32" fmla="*/ 1225 w 1225"/>
                <a:gd name="T33" fmla="*/ 1159 h 1366"/>
                <a:gd name="T34" fmla="*/ 678 w 1225"/>
                <a:gd name="T35" fmla="*/ 1366 h 1366"/>
                <a:gd name="T36" fmla="*/ 187 w 1225"/>
                <a:gd name="T37" fmla="*/ 1181 h 1366"/>
                <a:gd name="T38" fmla="*/ 0 w 1225"/>
                <a:gd name="T39" fmla="*/ 689 h 1366"/>
                <a:gd name="T40" fmla="*/ 77 w 1225"/>
                <a:gd name="T41" fmla="*/ 339 h 1366"/>
                <a:gd name="T42" fmla="*/ 302 w 1225"/>
                <a:gd name="T43" fmla="*/ 89 h 1366"/>
                <a:gd name="T44" fmla="*/ 665 w 1225"/>
                <a:gd name="T45" fmla="*/ 0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25" h="1366">
                  <a:moveTo>
                    <a:pt x="665" y="0"/>
                  </a:moveTo>
                  <a:cubicBezTo>
                    <a:pt x="814" y="0"/>
                    <a:pt x="934" y="32"/>
                    <a:pt x="1024" y="98"/>
                  </a:cubicBezTo>
                  <a:cubicBezTo>
                    <a:pt x="1114" y="163"/>
                    <a:pt x="1174" y="261"/>
                    <a:pt x="1206" y="391"/>
                  </a:cubicBezTo>
                  <a:lnTo>
                    <a:pt x="1048" y="435"/>
                  </a:lnTo>
                  <a:cubicBezTo>
                    <a:pt x="1024" y="340"/>
                    <a:pt x="979" y="269"/>
                    <a:pt x="916" y="221"/>
                  </a:cubicBezTo>
                  <a:cubicBezTo>
                    <a:pt x="852" y="173"/>
                    <a:pt x="768" y="149"/>
                    <a:pt x="665" y="149"/>
                  </a:cubicBezTo>
                  <a:cubicBezTo>
                    <a:pt x="506" y="149"/>
                    <a:pt x="385" y="198"/>
                    <a:pt x="304" y="295"/>
                  </a:cubicBezTo>
                  <a:cubicBezTo>
                    <a:pt x="223" y="393"/>
                    <a:pt x="182" y="520"/>
                    <a:pt x="182" y="678"/>
                  </a:cubicBezTo>
                  <a:cubicBezTo>
                    <a:pt x="182" y="796"/>
                    <a:pt x="202" y="893"/>
                    <a:pt x="241" y="972"/>
                  </a:cubicBezTo>
                  <a:cubicBezTo>
                    <a:pt x="281" y="1050"/>
                    <a:pt x="339" y="1109"/>
                    <a:pt x="416" y="1149"/>
                  </a:cubicBezTo>
                  <a:cubicBezTo>
                    <a:pt x="494" y="1189"/>
                    <a:pt x="578" y="1209"/>
                    <a:pt x="669" y="1209"/>
                  </a:cubicBezTo>
                  <a:cubicBezTo>
                    <a:pt x="807" y="1209"/>
                    <a:pt x="936" y="1163"/>
                    <a:pt x="1056" y="1073"/>
                  </a:cubicBezTo>
                  <a:lnTo>
                    <a:pt x="1056" y="827"/>
                  </a:lnTo>
                  <a:lnTo>
                    <a:pt x="665" y="827"/>
                  </a:lnTo>
                  <a:lnTo>
                    <a:pt x="665" y="670"/>
                  </a:lnTo>
                  <a:lnTo>
                    <a:pt x="1225" y="670"/>
                  </a:lnTo>
                  <a:lnTo>
                    <a:pt x="1225" y="1159"/>
                  </a:lnTo>
                  <a:cubicBezTo>
                    <a:pt x="1059" y="1297"/>
                    <a:pt x="876" y="1366"/>
                    <a:pt x="678" y="1366"/>
                  </a:cubicBezTo>
                  <a:cubicBezTo>
                    <a:pt x="475" y="1366"/>
                    <a:pt x="311" y="1305"/>
                    <a:pt x="187" y="1181"/>
                  </a:cubicBezTo>
                  <a:cubicBezTo>
                    <a:pt x="63" y="1058"/>
                    <a:pt x="0" y="893"/>
                    <a:pt x="0" y="689"/>
                  </a:cubicBezTo>
                  <a:cubicBezTo>
                    <a:pt x="0" y="564"/>
                    <a:pt x="26" y="447"/>
                    <a:pt x="77" y="339"/>
                  </a:cubicBezTo>
                  <a:cubicBezTo>
                    <a:pt x="128" y="231"/>
                    <a:pt x="203" y="148"/>
                    <a:pt x="302" y="89"/>
                  </a:cubicBezTo>
                  <a:cubicBezTo>
                    <a:pt x="401" y="29"/>
                    <a:pt x="522" y="0"/>
                    <a:pt x="66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Freeform 8"/>
            <p:cNvSpPr>
              <a:spLocks noEditPoints="1"/>
            </p:cNvSpPr>
            <p:nvPr/>
          </p:nvSpPr>
          <p:spPr bwMode="auto">
            <a:xfrm>
              <a:off x="109898307" y="110867532"/>
              <a:ext cx="103131" cy="125136"/>
            </a:xfrm>
            <a:custGeom>
              <a:avLst/>
              <a:gdLst>
                <a:gd name="T0" fmla="*/ 0 w 1092"/>
                <a:gd name="T1" fmla="*/ 0 h 1325"/>
                <a:gd name="T2" fmla="*/ 456 w 1092"/>
                <a:gd name="T3" fmla="*/ 0 h 1325"/>
                <a:gd name="T4" fmla="*/ 662 w 1092"/>
                <a:gd name="T5" fmla="*/ 12 h 1325"/>
                <a:gd name="T6" fmla="*/ 828 w 1092"/>
                <a:gd name="T7" fmla="*/ 72 h 1325"/>
                <a:gd name="T8" fmla="*/ 966 w 1092"/>
                <a:gd name="T9" fmla="*/ 202 h 1325"/>
                <a:gd name="T10" fmla="*/ 1058 w 1092"/>
                <a:gd name="T11" fmla="*/ 393 h 1325"/>
                <a:gd name="T12" fmla="*/ 1092 w 1092"/>
                <a:gd name="T13" fmla="*/ 655 h 1325"/>
                <a:gd name="T14" fmla="*/ 953 w 1092"/>
                <a:gd name="T15" fmla="*/ 1136 h 1325"/>
                <a:gd name="T16" fmla="*/ 476 w 1092"/>
                <a:gd name="T17" fmla="*/ 1325 h 1325"/>
                <a:gd name="T18" fmla="*/ 0 w 1092"/>
                <a:gd name="T19" fmla="*/ 1325 h 1325"/>
                <a:gd name="T20" fmla="*/ 0 w 1092"/>
                <a:gd name="T21" fmla="*/ 0 h 1325"/>
                <a:gd name="T22" fmla="*/ 175 w 1092"/>
                <a:gd name="T23" fmla="*/ 157 h 1325"/>
                <a:gd name="T24" fmla="*/ 175 w 1092"/>
                <a:gd name="T25" fmla="*/ 1168 h 1325"/>
                <a:gd name="T26" fmla="*/ 458 w 1092"/>
                <a:gd name="T27" fmla="*/ 1168 h 1325"/>
                <a:gd name="T28" fmla="*/ 613 w 1092"/>
                <a:gd name="T29" fmla="*/ 1157 h 1325"/>
                <a:gd name="T30" fmla="*/ 750 w 1092"/>
                <a:gd name="T31" fmla="*/ 1098 h 1325"/>
                <a:gd name="T32" fmla="*/ 866 w 1092"/>
                <a:gd name="T33" fmla="*/ 941 h 1325"/>
                <a:gd name="T34" fmla="*/ 912 w 1092"/>
                <a:gd name="T35" fmla="*/ 651 h 1325"/>
                <a:gd name="T36" fmla="*/ 894 w 1092"/>
                <a:gd name="T37" fmla="*/ 466 h 1325"/>
                <a:gd name="T38" fmla="*/ 830 w 1092"/>
                <a:gd name="T39" fmla="*/ 308 h 1325"/>
                <a:gd name="T40" fmla="*/ 721 w 1092"/>
                <a:gd name="T41" fmla="*/ 205 h 1325"/>
                <a:gd name="T42" fmla="*/ 602 w 1092"/>
                <a:gd name="T43" fmla="*/ 164 h 1325"/>
                <a:gd name="T44" fmla="*/ 453 w 1092"/>
                <a:gd name="T45" fmla="*/ 157 h 1325"/>
                <a:gd name="T46" fmla="*/ 175 w 1092"/>
                <a:gd name="T47" fmla="*/ 157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92" h="1325">
                  <a:moveTo>
                    <a:pt x="0" y="0"/>
                  </a:moveTo>
                  <a:lnTo>
                    <a:pt x="456" y="0"/>
                  </a:lnTo>
                  <a:cubicBezTo>
                    <a:pt x="536" y="0"/>
                    <a:pt x="605" y="4"/>
                    <a:pt x="662" y="12"/>
                  </a:cubicBezTo>
                  <a:cubicBezTo>
                    <a:pt x="720" y="20"/>
                    <a:pt x="775" y="40"/>
                    <a:pt x="828" y="72"/>
                  </a:cubicBezTo>
                  <a:cubicBezTo>
                    <a:pt x="880" y="103"/>
                    <a:pt x="926" y="147"/>
                    <a:pt x="966" y="202"/>
                  </a:cubicBezTo>
                  <a:cubicBezTo>
                    <a:pt x="1005" y="258"/>
                    <a:pt x="1036" y="321"/>
                    <a:pt x="1058" y="393"/>
                  </a:cubicBezTo>
                  <a:cubicBezTo>
                    <a:pt x="1081" y="465"/>
                    <a:pt x="1092" y="553"/>
                    <a:pt x="1092" y="655"/>
                  </a:cubicBezTo>
                  <a:cubicBezTo>
                    <a:pt x="1092" y="850"/>
                    <a:pt x="1046" y="1011"/>
                    <a:pt x="953" y="1136"/>
                  </a:cubicBezTo>
                  <a:cubicBezTo>
                    <a:pt x="861" y="1262"/>
                    <a:pt x="702" y="1325"/>
                    <a:pt x="476" y="1325"/>
                  </a:cubicBezTo>
                  <a:lnTo>
                    <a:pt x="0" y="1325"/>
                  </a:lnTo>
                  <a:lnTo>
                    <a:pt x="0" y="0"/>
                  </a:lnTo>
                  <a:close/>
                  <a:moveTo>
                    <a:pt x="175" y="157"/>
                  </a:moveTo>
                  <a:lnTo>
                    <a:pt x="175" y="1168"/>
                  </a:lnTo>
                  <a:lnTo>
                    <a:pt x="458" y="1168"/>
                  </a:lnTo>
                  <a:cubicBezTo>
                    <a:pt x="516" y="1168"/>
                    <a:pt x="567" y="1164"/>
                    <a:pt x="613" y="1157"/>
                  </a:cubicBezTo>
                  <a:cubicBezTo>
                    <a:pt x="658" y="1149"/>
                    <a:pt x="704" y="1130"/>
                    <a:pt x="750" y="1098"/>
                  </a:cubicBezTo>
                  <a:cubicBezTo>
                    <a:pt x="797" y="1066"/>
                    <a:pt x="835" y="1014"/>
                    <a:pt x="866" y="941"/>
                  </a:cubicBezTo>
                  <a:cubicBezTo>
                    <a:pt x="897" y="868"/>
                    <a:pt x="912" y="771"/>
                    <a:pt x="912" y="651"/>
                  </a:cubicBezTo>
                  <a:cubicBezTo>
                    <a:pt x="912" y="585"/>
                    <a:pt x="906" y="523"/>
                    <a:pt x="894" y="466"/>
                  </a:cubicBezTo>
                  <a:cubicBezTo>
                    <a:pt x="883" y="408"/>
                    <a:pt x="861" y="356"/>
                    <a:pt x="830" y="308"/>
                  </a:cubicBezTo>
                  <a:cubicBezTo>
                    <a:pt x="798" y="261"/>
                    <a:pt x="762" y="227"/>
                    <a:pt x="721" y="205"/>
                  </a:cubicBezTo>
                  <a:cubicBezTo>
                    <a:pt x="680" y="183"/>
                    <a:pt x="640" y="169"/>
                    <a:pt x="602" y="164"/>
                  </a:cubicBezTo>
                  <a:cubicBezTo>
                    <a:pt x="563" y="159"/>
                    <a:pt x="513" y="157"/>
                    <a:pt x="453" y="157"/>
                  </a:cubicBezTo>
                  <a:lnTo>
                    <a:pt x="175" y="15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Rectangle 9"/>
            <p:cNvSpPr>
              <a:spLocks noChangeArrowheads="1"/>
            </p:cNvSpPr>
            <p:nvPr/>
          </p:nvSpPr>
          <p:spPr bwMode="auto">
            <a:xfrm>
              <a:off x="110017965" y="110867532"/>
              <a:ext cx="17283" cy="125136"/>
            </a:xfrm>
            <a:prstGeom prst="rect">
              <a:avLst/>
            </a:prstGeom>
            <a:grpFill/>
            <a:ln w="9525" algn="in">
              <a:noFill/>
              <a:miter lim="800000"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Rectangle 10"/>
            <p:cNvSpPr>
              <a:spLocks noChangeArrowheads="1"/>
            </p:cNvSpPr>
            <p:nvPr/>
          </p:nvSpPr>
          <p:spPr bwMode="auto">
            <a:xfrm>
              <a:off x="110187962" y="110867532"/>
              <a:ext cx="17283" cy="125136"/>
            </a:xfrm>
            <a:prstGeom prst="rect">
              <a:avLst/>
            </a:prstGeom>
            <a:grpFill/>
            <a:ln w="9525" algn="in">
              <a:noFill/>
              <a:miter lim="800000"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Freeform 11"/>
            <p:cNvSpPr>
              <a:spLocks/>
            </p:cNvSpPr>
            <p:nvPr/>
          </p:nvSpPr>
          <p:spPr bwMode="auto">
            <a:xfrm>
              <a:off x="110218656" y="110867532"/>
              <a:ext cx="99165" cy="125136"/>
            </a:xfrm>
            <a:custGeom>
              <a:avLst/>
              <a:gdLst>
                <a:gd name="T0" fmla="*/ 0 w 99165"/>
                <a:gd name="T1" fmla="*/ 0 h 125136"/>
                <a:gd name="T2" fmla="*/ 99165 w 99165"/>
                <a:gd name="T3" fmla="*/ 0 h 125136"/>
                <a:gd name="T4" fmla="*/ 99165 w 99165"/>
                <a:gd name="T5" fmla="*/ 14828 h 125136"/>
                <a:gd name="T6" fmla="*/ 57799 w 99165"/>
                <a:gd name="T7" fmla="*/ 14828 h 125136"/>
                <a:gd name="T8" fmla="*/ 57799 w 99165"/>
                <a:gd name="T9" fmla="*/ 125136 h 125136"/>
                <a:gd name="T10" fmla="*/ 41082 w 99165"/>
                <a:gd name="T11" fmla="*/ 125136 h 125136"/>
                <a:gd name="T12" fmla="*/ 41082 w 99165"/>
                <a:gd name="T13" fmla="*/ 14828 h 125136"/>
                <a:gd name="T14" fmla="*/ 0 w 99165"/>
                <a:gd name="T15" fmla="*/ 14828 h 125136"/>
                <a:gd name="T16" fmla="*/ 0 w 99165"/>
                <a:gd name="T17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165" h="125136">
                  <a:moveTo>
                    <a:pt x="0" y="0"/>
                  </a:moveTo>
                  <a:lnTo>
                    <a:pt x="99165" y="0"/>
                  </a:lnTo>
                  <a:lnTo>
                    <a:pt x="99165" y="14828"/>
                  </a:lnTo>
                  <a:lnTo>
                    <a:pt x="57799" y="14828"/>
                  </a:lnTo>
                  <a:lnTo>
                    <a:pt x="57799" y="125136"/>
                  </a:lnTo>
                  <a:lnTo>
                    <a:pt x="41082" y="125136"/>
                  </a:lnTo>
                  <a:lnTo>
                    <a:pt x="41082" y="14828"/>
                  </a:lnTo>
                  <a:lnTo>
                    <a:pt x="0" y="148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Freeform 12"/>
            <p:cNvSpPr>
              <a:spLocks noEditPoints="1"/>
            </p:cNvSpPr>
            <p:nvPr/>
          </p:nvSpPr>
          <p:spPr bwMode="auto">
            <a:xfrm>
              <a:off x="110313854" y="110867532"/>
              <a:ext cx="116542" cy="125136"/>
            </a:xfrm>
            <a:custGeom>
              <a:avLst/>
              <a:gdLst>
                <a:gd name="T0" fmla="*/ 507 w 1234"/>
                <a:gd name="T1" fmla="*/ 0 h 1325"/>
                <a:gd name="T2" fmla="*/ 695 w 1234"/>
                <a:gd name="T3" fmla="*/ 0 h 1325"/>
                <a:gd name="T4" fmla="*/ 1234 w 1234"/>
                <a:gd name="T5" fmla="*/ 1325 h 1325"/>
                <a:gd name="T6" fmla="*/ 1037 w 1234"/>
                <a:gd name="T7" fmla="*/ 1325 h 1325"/>
                <a:gd name="T8" fmla="*/ 882 w 1234"/>
                <a:gd name="T9" fmla="*/ 922 h 1325"/>
                <a:gd name="T10" fmla="*/ 331 w 1234"/>
                <a:gd name="T11" fmla="*/ 922 h 1325"/>
                <a:gd name="T12" fmla="*/ 185 w 1234"/>
                <a:gd name="T13" fmla="*/ 1325 h 1325"/>
                <a:gd name="T14" fmla="*/ 0 w 1234"/>
                <a:gd name="T15" fmla="*/ 1325 h 1325"/>
                <a:gd name="T16" fmla="*/ 507 w 1234"/>
                <a:gd name="T17" fmla="*/ 0 h 1325"/>
                <a:gd name="T18" fmla="*/ 596 w 1234"/>
                <a:gd name="T19" fmla="*/ 138 h 1325"/>
                <a:gd name="T20" fmla="*/ 528 w 1234"/>
                <a:gd name="T21" fmla="*/ 386 h 1325"/>
                <a:gd name="T22" fmla="*/ 380 w 1234"/>
                <a:gd name="T23" fmla="*/ 783 h 1325"/>
                <a:gd name="T24" fmla="*/ 829 w 1234"/>
                <a:gd name="T25" fmla="*/ 783 h 1325"/>
                <a:gd name="T26" fmla="*/ 646 w 1234"/>
                <a:gd name="T27" fmla="*/ 294 h 1325"/>
                <a:gd name="T28" fmla="*/ 600 w 1234"/>
                <a:gd name="T29" fmla="*/ 138 h 1325"/>
                <a:gd name="T30" fmla="*/ 596 w 1234"/>
                <a:gd name="T31" fmla="*/ 138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34" h="1325">
                  <a:moveTo>
                    <a:pt x="507" y="0"/>
                  </a:moveTo>
                  <a:lnTo>
                    <a:pt x="695" y="0"/>
                  </a:lnTo>
                  <a:lnTo>
                    <a:pt x="1234" y="1325"/>
                  </a:lnTo>
                  <a:lnTo>
                    <a:pt x="1037" y="1325"/>
                  </a:lnTo>
                  <a:lnTo>
                    <a:pt x="882" y="922"/>
                  </a:lnTo>
                  <a:lnTo>
                    <a:pt x="331" y="922"/>
                  </a:lnTo>
                  <a:lnTo>
                    <a:pt x="185" y="1325"/>
                  </a:lnTo>
                  <a:lnTo>
                    <a:pt x="0" y="1325"/>
                  </a:lnTo>
                  <a:lnTo>
                    <a:pt x="507" y="0"/>
                  </a:lnTo>
                  <a:close/>
                  <a:moveTo>
                    <a:pt x="596" y="138"/>
                  </a:moveTo>
                  <a:cubicBezTo>
                    <a:pt x="579" y="227"/>
                    <a:pt x="556" y="310"/>
                    <a:pt x="528" y="386"/>
                  </a:cubicBezTo>
                  <a:lnTo>
                    <a:pt x="380" y="783"/>
                  </a:lnTo>
                  <a:lnTo>
                    <a:pt x="829" y="783"/>
                  </a:lnTo>
                  <a:cubicBezTo>
                    <a:pt x="721" y="496"/>
                    <a:pt x="660" y="333"/>
                    <a:pt x="646" y="294"/>
                  </a:cubicBezTo>
                  <a:cubicBezTo>
                    <a:pt x="632" y="255"/>
                    <a:pt x="617" y="203"/>
                    <a:pt x="600" y="138"/>
                  </a:cubicBezTo>
                  <a:lnTo>
                    <a:pt x="596" y="13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Freeform 13"/>
            <p:cNvSpPr>
              <a:spLocks/>
            </p:cNvSpPr>
            <p:nvPr/>
          </p:nvSpPr>
          <p:spPr bwMode="auto">
            <a:xfrm>
              <a:off x="110435874" y="110867532"/>
              <a:ext cx="77915" cy="125136"/>
            </a:xfrm>
            <a:custGeom>
              <a:avLst/>
              <a:gdLst>
                <a:gd name="T0" fmla="*/ 0 w 77915"/>
                <a:gd name="T1" fmla="*/ 0 h 125136"/>
                <a:gd name="T2" fmla="*/ 16527 w 77915"/>
                <a:gd name="T3" fmla="*/ 0 h 125136"/>
                <a:gd name="T4" fmla="*/ 16527 w 77915"/>
                <a:gd name="T5" fmla="*/ 110309 h 125136"/>
                <a:gd name="T6" fmla="*/ 77915 w 77915"/>
                <a:gd name="T7" fmla="*/ 110309 h 125136"/>
                <a:gd name="T8" fmla="*/ 77915 w 77915"/>
                <a:gd name="T9" fmla="*/ 125136 h 125136"/>
                <a:gd name="T10" fmla="*/ 0 w 77915"/>
                <a:gd name="T11" fmla="*/ 125136 h 125136"/>
                <a:gd name="T12" fmla="*/ 0 w 77915"/>
                <a:gd name="T13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915" h="125136">
                  <a:moveTo>
                    <a:pt x="0" y="0"/>
                  </a:moveTo>
                  <a:lnTo>
                    <a:pt x="16527" y="0"/>
                  </a:lnTo>
                  <a:lnTo>
                    <a:pt x="16527" y="110309"/>
                  </a:lnTo>
                  <a:lnTo>
                    <a:pt x="77915" y="110309"/>
                  </a:lnTo>
                  <a:lnTo>
                    <a:pt x="77915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Freeform 14"/>
            <p:cNvSpPr>
              <a:spLocks noEditPoints="1"/>
            </p:cNvSpPr>
            <p:nvPr/>
          </p:nvSpPr>
          <p:spPr bwMode="auto">
            <a:xfrm>
              <a:off x="110374486" y="111077667"/>
              <a:ext cx="119659" cy="129008"/>
            </a:xfrm>
            <a:custGeom>
              <a:avLst/>
              <a:gdLst>
                <a:gd name="T0" fmla="*/ 635 w 1267"/>
                <a:gd name="T1" fmla="*/ 0 h 1366"/>
                <a:gd name="T2" fmla="*/ 1090 w 1267"/>
                <a:gd name="T3" fmla="*/ 188 h 1366"/>
                <a:gd name="T4" fmla="*/ 1267 w 1267"/>
                <a:gd name="T5" fmla="*/ 685 h 1366"/>
                <a:gd name="T6" fmla="*/ 1089 w 1267"/>
                <a:gd name="T7" fmla="*/ 1179 h 1366"/>
                <a:gd name="T8" fmla="*/ 635 w 1267"/>
                <a:gd name="T9" fmla="*/ 1366 h 1366"/>
                <a:gd name="T10" fmla="*/ 174 w 1267"/>
                <a:gd name="T11" fmla="*/ 1173 h 1366"/>
                <a:gd name="T12" fmla="*/ 0 w 1267"/>
                <a:gd name="T13" fmla="*/ 699 h 1366"/>
                <a:gd name="T14" fmla="*/ 177 w 1267"/>
                <a:gd name="T15" fmla="*/ 187 h 1366"/>
                <a:gd name="T16" fmla="*/ 635 w 1267"/>
                <a:gd name="T17" fmla="*/ 0 h 1366"/>
                <a:gd name="T18" fmla="*/ 637 w 1267"/>
                <a:gd name="T19" fmla="*/ 149 h 1366"/>
                <a:gd name="T20" fmla="*/ 310 w 1267"/>
                <a:gd name="T21" fmla="*/ 286 h 1366"/>
                <a:gd name="T22" fmla="*/ 182 w 1267"/>
                <a:gd name="T23" fmla="*/ 703 h 1366"/>
                <a:gd name="T24" fmla="*/ 307 w 1267"/>
                <a:gd name="T25" fmla="*/ 1075 h 1366"/>
                <a:gd name="T26" fmla="*/ 633 w 1267"/>
                <a:gd name="T27" fmla="*/ 1217 h 1366"/>
                <a:gd name="T28" fmla="*/ 959 w 1267"/>
                <a:gd name="T29" fmla="*/ 1076 h 1366"/>
                <a:gd name="T30" fmla="*/ 1085 w 1267"/>
                <a:gd name="T31" fmla="*/ 685 h 1366"/>
                <a:gd name="T32" fmla="*/ 958 w 1267"/>
                <a:gd name="T33" fmla="*/ 288 h 1366"/>
                <a:gd name="T34" fmla="*/ 637 w 1267"/>
                <a:gd name="T35" fmla="*/ 149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67" h="1366">
                  <a:moveTo>
                    <a:pt x="635" y="0"/>
                  </a:moveTo>
                  <a:cubicBezTo>
                    <a:pt x="820" y="0"/>
                    <a:pt x="972" y="63"/>
                    <a:pt x="1090" y="188"/>
                  </a:cubicBezTo>
                  <a:cubicBezTo>
                    <a:pt x="1208" y="314"/>
                    <a:pt x="1267" y="479"/>
                    <a:pt x="1267" y="685"/>
                  </a:cubicBezTo>
                  <a:cubicBezTo>
                    <a:pt x="1267" y="890"/>
                    <a:pt x="1208" y="1055"/>
                    <a:pt x="1089" y="1179"/>
                  </a:cubicBezTo>
                  <a:cubicBezTo>
                    <a:pt x="970" y="1304"/>
                    <a:pt x="819" y="1366"/>
                    <a:pt x="635" y="1366"/>
                  </a:cubicBezTo>
                  <a:cubicBezTo>
                    <a:pt x="444" y="1366"/>
                    <a:pt x="291" y="1302"/>
                    <a:pt x="174" y="1173"/>
                  </a:cubicBezTo>
                  <a:cubicBezTo>
                    <a:pt x="58" y="1043"/>
                    <a:pt x="0" y="886"/>
                    <a:pt x="0" y="699"/>
                  </a:cubicBezTo>
                  <a:cubicBezTo>
                    <a:pt x="0" y="482"/>
                    <a:pt x="59" y="312"/>
                    <a:pt x="177" y="187"/>
                  </a:cubicBezTo>
                  <a:cubicBezTo>
                    <a:pt x="294" y="62"/>
                    <a:pt x="447" y="0"/>
                    <a:pt x="635" y="0"/>
                  </a:cubicBezTo>
                  <a:close/>
                  <a:moveTo>
                    <a:pt x="637" y="149"/>
                  </a:moveTo>
                  <a:cubicBezTo>
                    <a:pt x="504" y="149"/>
                    <a:pt x="395" y="195"/>
                    <a:pt x="310" y="286"/>
                  </a:cubicBezTo>
                  <a:cubicBezTo>
                    <a:pt x="224" y="376"/>
                    <a:pt x="182" y="515"/>
                    <a:pt x="182" y="703"/>
                  </a:cubicBezTo>
                  <a:cubicBezTo>
                    <a:pt x="182" y="856"/>
                    <a:pt x="223" y="980"/>
                    <a:pt x="307" y="1075"/>
                  </a:cubicBezTo>
                  <a:cubicBezTo>
                    <a:pt x="391" y="1169"/>
                    <a:pt x="499" y="1217"/>
                    <a:pt x="633" y="1217"/>
                  </a:cubicBezTo>
                  <a:cubicBezTo>
                    <a:pt x="767" y="1217"/>
                    <a:pt x="876" y="1170"/>
                    <a:pt x="959" y="1076"/>
                  </a:cubicBezTo>
                  <a:cubicBezTo>
                    <a:pt x="1043" y="982"/>
                    <a:pt x="1085" y="852"/>
                    <a:pt x="1085" y="685"/>
                  </a:cubicBezTo>
                  <a:cubicBezTo>
                    <a:pt x="1085" y="513"/>
                    <a:pt x="1043" y="381"/>
                    <a:pt x="958" y="288"/>
                  </a:cubicBezTo>
                  <a:cubicBezTo>
                    <a:pt x="872" y="196"/>
                    <a:pt x="765" y="149"/>
                    <a:pt x="637" y="14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Freeform 15"/>
            <p:cNvSpPr>
              <a:spLocks/>
            </p:cNvSpPr>
            <p:nvPr/>
          </p:nvSpPr>
          <p:spPr bwMode="auto">
            <a:xfrm>
              <a:off x="109898307" y="111080028"/>
              <a:ext cx="98409" cy="125136"/>
            </a:xfrm>
            <a:custGeom>
              <a:avLst/>
              <a:gdLst>
                <a:gd name="T0" fmla="*/ 0 w 98409"/>
                <a:gd name="T1" fmla="*/ 0 h 125136"/>
                <a:gd name="T2" fmla="*/ 16905 w 98409"/>
                <a:gd name="T3" fmla="*/ 0 h 125136"/>
                <a:gd name="T4" fmla="*/ 82259 w 98409"/>
                <a:gd name="T5" fmla="*/ 98220 h 125136"/>
                <a:gd name="T6" fmla="*/ 82637 w 98409"/>
                <a:gd name="T7" fmla="*/ 98220 h 125136"/>
                <a:gd name="T8" fmla="*/ 82637 w 98409"/>
                <a:gd name="T9" fmla="*/ 0 h 125136"/>
                <a:gd name="T10" fmla="*/ 98409 w 98409"/>
                <a:gd name="T11" fmla="*/ 0 h 125136"/>
                <a:gd name="T12" fmla="*/ 98409 w 98409"/>
                <a:gd name="T13" fmla="*/ 125136 h 125136"/>
                <a:gd name="T14" fmla="*/ 81409 w 98409"/>
                <a:gd name="T15" fmla="*/ 125136 h 125136"/>
                <a:gd name="T16" fmla="*/ 16055 w 98409"/>
                <a:gd name="T17" fmla="*/ 26916 h 125136"/>
                <a:gd name="T18" fmla="*/ 15772 w 98409"/>
                <a:gd name="T19" fmla="*/ 26916 h 125136"/>
                <a:gd name="T20" fmla="*/ 15772 w 98409"/>
                <a:gd name="T21" fmla="*/ 125136 h 125136"/>
                <a:gd name="T22" fmla="*/ 0 w 98409"/>
                <a:gd name="T23" fmla="*/ 125136 h 125136"/>
                <a:gd name="T24" fmla="*/ 0 w 98409"/>
                <a:gd name="T25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409" h="125136">
                  <a:moveTo>
                    <a:pt x="0" y="0"/>
                  </a:moveTo>
                  <a:lnTo>
                    <a:pt x="16905" y="0"/>
                  </a:lnTo>
                  <a:lnTo>
                    <a:pt x="82259" y="98220"/>
                  </a:lnTo>
                  <a:lnTo>
                    <a:pt x="82637" y="98220"/>
                  </a:lnTo>
                  <a:lnTo>
                    <a:pt x="82637" y="0"/>
                  </a:lnTo>
                  <a:lnTo>
                    <a:pt x="98409" y="0"/>
                  </a:lnTo>
                  <a:lnTo>
                    <a:pt x="98409" y="125136"/>
                  </a:lnTo>
                  <a:lnTo>
                    <a:pt x="81409" y="125136"/>
                  </a:lnTo>
                  <a:lnTo>
                    <a:pt x="16055" y="26916"/>
                  </a:lnTo>
                  <a:lnTo>
                    <a:pt x="15772" y="26916"/>
                  </a:lnTo>
                  <a:lnTo>
                    <a:pt x="15772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Freeform 16"/>
            <p:cNvSpPr>
              <a:spLocks/>
            </p:cNvSpPr>
            <p:nvPr/>
          </p:nvSpPr>
          <p:spPr bwMode="auto">
            <a:xfrm>
              <a:off x="110016360" y="111080028"/>
              <a:ext cx="92931" cy="125136"/>
            </a:xfrm>
            <a:custGeom>
              <a:avLst/>
              <a:gdLst>
                <a:gd name="T0" fmla="*/ 0 w 92931"/>
                <a:gd name="T1" fmla="*/ 0 h 125136"/>
                <a:gd name="T2" fmla="*/ 90004 w 92931"/>
                <a:gd name="T3" fmla="*/ 0 h 125136"/>
                <a:gd name="T4" fmla="*/ 90004 w 92931"/>
                <a:gd name="T5" fmla="*/ 14827 h 125136"/>
                <a:gd name="T6" fmla="*/ 16527 w 92931"/>
                <a:gd name="T7" fmla="*/ 14827 h 125136"/>
                <a:gd name="T8" fmla="*/ 16527 w 92931"/>
                <a:gd name="T9" fmla="*/ 53076 h 125136"/>
                <a:gd name="T10" fmla="*/ 85282 w 92931"/>
                <a:gd name="T11" fmla="*/ 53076 h 125136"/>
                <a:gd name="T12" fmla="*/ 85282 w 92931"/>
                <a:gd name="T13" fmla="*/ 67904 h 125136"/>
                <a:gd name="T14" fmla="*/ 16527 w 92931"/>
                <a:gd name="T15" fmla="*/ 67904 h 125136"/>
                <a:gd name="T16" fmla="*/ 16527 w 92931"/>
                <a:gd name="T17" fmla="*/ 110309 h 125136"/>
                <a:gd name="T18" fmla="*/ 92931 w 92931"/>
                <a:gd name="T19" fmla="*/ 110309 h 125136"/>
                <a:gd name="T20" fmla="*/ 92931 w 92931"/>
                <a:gd name="T21" fmla="*/ 125136 h 125136"/>
                <a:gd name="T22" fmla="*/ 0 w 92931"/>
                <a:gd name="T23" fmla="*/ 125136 h 125136"/>
                <a:gd name="T24" fmla="*/ 0 w 92931"/>
                <a:gd name="T25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931" h="125136">
                  <a:moveTo>
                    <a:pt x="0" y="0"/>
                  </a:moveTo>
                  <a:lnTo>
                    <a:pt x="90004" y="0"/>
                  </a:lnTo>
                  <a:lnTo>
                    <a:pt x="90004" y="14827"/>
                  </a:lnTo>
                  <a:lnTo>
                    <a:pt x="16527" y="14827"/>
                  </a:lnTo>
                  <a:lnTo>
                    <a:pt x="16527" y="53076"/>
                  </a:lnTo>
                  <a:lnTo>
                    <a:pt x="85282" y="53076"/>
                  </a:lnTo>
                  <a:lnTo>
                    <a:pt x="85282" y="67904"/>
                  </a:lnTo>
                  <a:lnTo>
                    <a:pt x="16527" y="67904"/>
                  </a:lnTo>
                  <a:lnTo>
                    <a:pt x="16527" y="110309"/>
                  </a:lnTo>
                  <a:lnTo>
                    <a:pt x="92931" y="110309"/>
                  </a:lnTo>
                  <a:lnTo>
                    <a:pt x="92931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Freeform 17"/>
            <p:cNvSpPr>
              <a:spLocks/>
            </p:cNvSpPr>
            <p:nvPr/>
          </p:nvSpPr>
          <p:spPr bwMode="auto">
            <a:xfrm>
              <a:off x="110114769" y="111080028"/>
              <a:ext cx="258112" cy="125136"/>
            </a:xfrm>
            <a:custGeom>
              <a:avLst/>
              <a:gdLst>
                <a:gd name="T0" fmla="*/ 0 w 2733"/>
                <a:gd name="T1" fmla="*/ 0 h 1325"/>
                <a:gd name="T2" fmla="*/ 1031 w 2733"/>
                <a:gd name="T3" fmla="*/ 0 h 1325"/>
                <a:gd name="T4" fmla="*/ 1048 w 2733"/>
                <a:gd name="T5" fmla="*/ 0 h 1325"/>
                <a:gd name="T6" fmla="*/ 1210 w 2733"/>
                <a:gd name="T7" fmla="*/ 0 h 1325"/>
                <a:gd name="T8" fmla="*/ 1414 w 2733"/>
                <a:gd name="T9" fmla="*/ 869 h 1325"/>
                <a:gd name="T10" fmla="*/ 1465 w 2733"/>
                <a:gd name="T11" fmla="*/ 1121 h 1325"/>
                <a:gd name="T12" fmla="*/ 1467 w 2733"/>
                <a:gd name="T13" fmla="*/ 1140 h 1325"/>
                <a:gd name="T14" fmla="*/ 1471 w 2733"/>
                <a:gd name="T15" fmla="*/ 1140 h 1325"/>
                <a:gd name="T16" fmla="*/ 1528 w 2733"/>
                <a:gd name="T17" fmla="*/ 894 h 1325"/>
                <a:gd name="T18" fmla="*/ 1779 w 2733"/>
                <a:gd name="T19" fmla="*/ 0 h 1325"/>
                <a:gd name="T20" fmla="*/ 1992 w 2733"/>
                <a:gd name="T21" fmla="*/ 0 h 1325"/>
                <a:gd name="T22" fmla="*/ 2180 w 2733"/>
                <a:gd name="T23" fmla="*/ 670 h 1325"/>
                <a:gd name="T24" fmla="*/ 2282 w 2733"/>
                <a:gd name="T25" fmla="*/ 1140 h 1325"/>
                <a:gd name="T26" fmla="*/ 2286 w 2733"/>
                <a:gd name="T27" fmla="*/ 1140 h 1325"/>
                <a:gd name="T28" fmla="*/ 2349 w 2733"/>
                <a:gd name="T29" fmla="*/ 851 h 1325"/>
                <a:gd name="T30" fmla="*/ 2557 w 2733"/>
                <a:gd name="T31" fmla="*/ 0 h 1325"/>
                <a:gd name="T32" fmla="*/ 2733 w 2733"/>
                <a:gd name="T33" fmla="*/ 0 h 1325"/>
                <a:gd name="T34" fmla="*/ 2369 w 2733"/>
                <a:gd name="T35" fmla="*/ 1325 h 1325"/>
                <a:gd name="T36" fmla="*/ 2201 w 2733"/>
                <a:gd name="T37" fmla="*/ 1325 h 1325"/>
                <a:gd name="T38" fmla="*/ 1912 w 2733"/>
                <a:gd name="T39" fmla="*/ 281 h 1325"/>
                <a:gd name="T40" fmla="*/ 1883 w 2733"/>
                <a:gd name="T41" fmla="*/ 159 h 1325"/>
                <a:gd name="T42" fmla="*/ 1880 w 2733"/>
                <a:gd name="T43" fmla="*/ 159 h 1325"/>
                <a:gd name="T44" fmla="*/ 1843 w 2733"/>
                <a:gd name="T45" fmla="*/ 316 h 1325"/>
                <a:gd name="T46" fmla="*/ 1561 w 2733"/>
                <a:gd name="T47" fmla="*/ 1325 h 1325"/>
                <a:gd name="T48" fmla="*/ 1384 w 2733"/>
                <a:gd name="T49" fmla="*/ 1325 h 1325"/>
                <a:gd name="T50" fmla="*/ 1048 w 2733"/>
                <a:gd name="T51" fmla="*/ 63 h 1325"/>
                <a:gd name="T52" fmla="*/ 1048 w 2733"/>
                <a:gd name="T53" fmla="*/ 157 h 1325"/>
                <a:gd name="T54" fmla="*/ 610 w 2733"/>
                <a:gd name="T55" fmla="*/ 157 h 1325"/>
                <a:gd name="T56" fmla="*/ 610 w 2733"/>
                <a:gd name="T57" fmla="*/ 1325 h 1325"/>
                <a:gd name="T58" fmla="*/ 434 w 2733"/>
                <a:gd name="T59" fmla="*/ 1325 h 1325"/>
                <a:gd name="T60" fmla="*/ 434 w 2733"/>
                <a:gd name="T61" fmla="*/ 157 h 1325"/>
                <a:gd name="T62" fmla="*/ 0 w 2733"/>
                <a:gd name="T63" fmla="*/ 157 h 1325"/>
                <a:gd name="T64" fmla="*/ 0 w 2733"/>
                <a:gd name="T65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3" h="1325">
                  <a:moveTo>
                    <a:pt x="0" y="0"/>
                  </a:moveTo>
                  <a:lnTo>
                    <a:pt x="1031" y="0"/>
                  </a:lnTo>
                  <a:lnTo>
                    <a:pt x="1048" y="0"/>
                  </a:lnTo>
                  <a:lnTo>
                    <a:pt x="1210" y="0"/>
                  </a:lnTo>
                  <a:lnTo>
                    <a:pt x="1414" y="869"/>
                  </a:lnTo>
                  <a:cubicBezTo>
                    <a:pt x="1441" y="983"/>
                    <a:pt x="1458" y="1067"/>
                    <a:pt x="1465" y="1121"/>
                  </a:cubicBezTo>
                  <a:cubicBezTo>
                    <a:pt x="1467" y="1131"/>
                    <a:pt x="1467" y="1138"/>
                    <a:pt x="1467" y="1140"/>
                  </a:cubicBezTo>
                  <a:lnTo>
                    <a:pt x="1471" y="1140"/>
                  </a:lnTo>
                  <a:cubicBezTo>
                    <a:pt x="1495" y="1025"/>
                    <a:pt x="1514" y="943"/>
                    <a:pt x="1528" y="894"/>
                  </a:cubicBezTo>
                  <a:lnTo>
                    <a:pt x="1779" y="0"/>
                  </a:lnTo>
                  <a:lnTo>
                    <a:pt x="1992" y="0"/>
                  </a:lnTo>
                  <a:lnTo>
                    <a:pt x="2180" y="670"/>
                  </a:lnTo>
                  <a:cubicBezTo>
                    <a:pt x="2227" y="836"/>
                    <a:pt x="2261" y="993"/>
                    <a:pt x="2282" y="1140"/>
                  </a:cubicBezTo>
                  <a:lnTo>
                    <a:pt x="2286" y="1140"/>
                  </a:lnTo>
                  <a:cubicBezTo>
                    <a:pt x="2298" y="1068"/>
                    <a:pt x="2319" y="972"/>
                    <a:pt x="2349" y="851"/>
                  </a:cubicBezTo>
                  <a:lnTo>
                    <a:pt x="2557" y="0"/>
                  </a:lnTo>
                  <a:lnTo>
                    <a:pt x="2733" y="0"/>
                  </a:lnTo>
                  <a:lnTo>
                    <a:pt x="2369" y="1325"/>
                  </a:lnTo>
                  <a:lnTo>
                    <a:pt x="2201" y="1325"/>
                  </a:lnTo>
                  <a:lnTo>
                    <a:pt x="1912" y="281"/>
                  </a:lnTo>
                  <a:cubicBezTo>
                    <a:pt x="1897" y="227"/>
                    <a:pt x="1887" y="187"/>
                    <a:pt x="1883" y="159"/>
                  </a:cubicBezTo>
                  <a:lnTo>
                    <a:pt x="1880" y="159"/>
                  </a:lnTo>
                  <a:lnTo>
                    <a:pt x="1843" y="316"/>
                  </a:lnTo>
                  <a:lnTo>
                    <a:pt x="1561" y="1325"/>
                  </a:lnTo>
                  <a:lnTo>
                    <a:pt x="1384" y="1325"/>
                  </a:lnTo>
                  <a:lnTo>
                    <a:pt x="1048" y="63"/>
                  </a:lnTo>
                  <a:lnTo>
                    <a:pt x="1048" y="157"/>
                  </a:lnTo>
                  <a:lnTo>
                    <a:pt x="610" y="157"/>
                  </a:lnTo>
                  <a:lnTo>
                    <a:pt x="610" y="1325"/>
                  </a:lnTo>
                  <a:lnTo>
                    <a:pt x="434" y="1325"/>
                  </a:lnTo>
                  <a:lnTo>
                    <a:pt x="434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Freeform 18"/>
            <p:cNvSpPr>
              <a:spLocks noEditPoints="1"/>
            </p:cNvSpPr>
            <p:nvPr/>
          </p:nvSpPr>
          <p:spPr bwMode="auto">
            <a:xfrm>
              <a:off x="110507461" y="111080028"/>
              <a:ext cx="110215" cy="125136"/>
            </a:xfrm>
            <a:custGeom>
              <a:avLst/>
              <a:gdLst>
                <a:gd name="T0" fmla="*/ 0 w 1167"/>
                <a:gd name="T1" fmla="*/ 0 h 1325"/>
                <a:gd name="T2" fmla="*/ 587 w 1167"/>
                <a:gd name="T3" fmla="*/ 0 h 1325"/>
                <a:gd name="T4" fmla="*/ 788 w 1167"/>
                <a:gd name="T5" fmla="*/ 15 h 1325"/>
                <a:gd name="T6" fmla="*/ 931 w 1167"/>
                <a:gd name="T7" fmla="*/ 80 h 1325"/>
                <a:gd name="T8" fmla="*/ 1025 w 1167"/>
                <a:gd name="T9" fmla="*/ 204 h 1325"/>
                <a:gd name="T10" fmla="*/ 1058 w 1167"/>
                <a:gd name="T11" fmla="*/ 362 h 1325"/>
                <a:gd name="T12" fmla="*/ 963 w 1167"/>
                <a:gd name="T13" fmla="*/ 604 h 1325"/>
                <a:gd name="T14" fmla="*/ 687 w 1167"/>
                <a:gd name="T15" fmla="*/ 719 h 1325"/>
                <a:gd name="T16" fmla="*/ 687 w 1167"/>
                <a:gd name="T17" fmla="*/ 723 h 1325"/>
                <a:gd name="T18" fmla="*/ 936 w 1167"/>
                <a:gd name="T19" fmla="*/ 964 h 1325"/>
                <a:gd name="T20" fmla="*/ 1167 w 1167"/>
                <a:gd name="T21" fmla="*/ 1325 h 1325"/>
                <a:gd name="T22" fmla="*/ 947 w 1167"/>
                <a:gd name="T23" fmla="*/ 1325 h 1325"/>
                <a:gd name="T24" fmla="*/ 701 w 1167"/>
                <a:gd name="T25" fmla="*/ 941 h 1325"/>
                <a:gd name="T26" fmla="*/ 601 w 1167"/>
                <a:gd name="T27" fmla="*/ 818 h 1325"/>
                <a:gd name="T28" fmla="*/ 501 w 1167"/>
                <a:gd name="T29" fmla="*/ 754 h 1325"/>
                <a:gd name="T30" fmla="*/ 378 w 1167"/>
                <a:gd name="T31" fmla="*/ 740 h 1325"/>
                <a:gd name="T32" fmla="*/ 176 w 1167"/>
                <a:gd name="T33" fmla="*/ 740 h 1325"/>
                <a:gd name="T34" fmla="*/ 176 w 1167"/>
                <a:gd name="T35" fmla="*/ 1325 h 1325"/>
                <a:gd name="T36" fmla="*/ 0 w 1167"/>
                <a:gd name="T37" fmla="*/ 1325 h 1325"/>
                <a:gd name="T38" fmla="*/ 0 w 1167"/>
                <a:gd name="T39" fmla="*/ 0 h 1325"/>
                <a:gd name="T40" fmla="*/ 176 w 1167"/>
                <a:gd name="T41" fmla="*/ 145 h 1325"/>
                <a:gd name="T42" fmla="*/ 176 w 1167"/>
                <a:gd name="T43" fmla="*/ 583 h 1325"/>
                <a:gd name="T44" fmla="*/ 551 w 1167"/>
                <a:gd name="T45" fmla="*/ 583 h 1325"/>
                <a:gd name="T46" fmla="*/ 731 w 1167"/>
                <a:gd name="T47" fmla="*/ 563 h 1325"/>
                <a:gd name="T48" fmla="*/ 838 w 1167"/>
                <a:gd name="T49" fmla="*/ 488 h 1325"/>
                <a:gd name="T50" fmla="*/ 877 w 1167"/>
                <a:gd name="T51" fmla="*/ 362 h 1325"/>
                <a:gd name="T52" fmla="*/ 811 w 1167"/>
                <a:gd name="T53" fmla="*/ 209 h 1325"/>
                <a:gd name="T54" fmla="*/ 594 w 1167"/>
                <a:gd name="T55" fmla="*/ 145 h 1325"/>
                <a:gd name="T56" fmla="*/ 176 w 1167"/>
                <a:gd name="T57" fmla="*/ 145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67" h="1325">
                  <a:moveTo>
                    <a:pt x="0" y="0"/>
                  </a:moveTo>
                  <a:lnTo>
                    <a:pt x="587" y="0"/>
                  </a:lnTo>
                  <a:cubicBezTo>
                    <a:pt x="667" y="0"/>
                    <a:pt x="734" y="5"/>
                    <a:pt x="788" y="15"/>
                  </a:cubicBezTo>
                  <a:cubicBezTo>
                    <a:pt x="842" y="25"/>
                    <a:pt x="890" y="47"/>
                    <a:pt x="931" y="80"/>
                  </a:cubicBezTo>
                  <a:cubicBezTo>
                    <a:pt x="971" y="113"/>
                    <a:pt x="1003" y="154"/>
                    <a:pt x="1025" y="204"/>
                  </a:cubicBezTo>
                  <a:cubicBezTo>
                    <a:pt x="1047" y="254"/>
                    <a:pt x="1058" y="307"/>
                    <a:pt x="1058" y="362"/>
                  </a:cubicBezTo>
                  <a:cubicBezTo>
                    <a:pt x="1058" y="462"/>
                    <a:pt x="1026" y="543"/>
                    <a:pt x="963" y="604"/>
                  </a:cubicBezTo>
                  <a:cubicBezTo>
                    <a:pt x="900" y="664"/>
                    <a:pt x="808" y="703"/>
                    <a:pt x="687" y="719"/>
                  </a:cubicBezTo>
                  <a:lnTo>
                    <a:pt x="687" y="723"/>
                  </a:lnTo>
                  <a:cubicBezTo>
                    <a:pt x="775" y="762"/>
                    <a:pt x="858" y="842"/>
                    <a:pt x="936" y="964"/>
                  </a:cubicBezTo>
                  <a:lnTo>
                    <a:pt x="1167" y="1325"/>
                  </a:lnTo>
                  <a:lnTo>
                    <a:pt x="947" y="1325"/>
                  </a:lnTo>
                  <a:cubicBezTo>
                    <a:pt x="815" y="1116"/>
                    <a:pt x="733" y="988"/>
                    <a:pt x="701" y="941"/>
                  </a:cubicBezTo>
                  <a:cubicBezTo>
                    <a:pt x="669" y="893"/>
                    <a:pt x="636" y="852"/>
                    <a:pt x="601" y="818"/>
                  </a:cubicBezTo>
                  <a:cubicBezTo>
                    <a:pt x="565" y="784"/>
                    <a:pt x="532" y="763"/>
                    <a:pt x="501" y="754"/>
                  </a:cubicBezTo>
                  <a:cubicBezTo>
                    <a:pt x="470" y="745"/>
                    <a:pt x="429" y="740"/>
                    <a:pt x="378" y="740"/>
                  </a:cubicBezTo>
                  <a:lnTo>
                    <a:pt x="176" y="740"/>
                  </a:lnTo>
                  <a:lnTo>
                    <a:pt x="176" y="1325"/>
                  </a:lnTo>
                  <a:lnTo>
                    <a:pt x="0" y="1325"/>
                  </a:lnTo>
                  <a:lnTo>
                    <a:pt x="0" y="0"/>
                  </a:lnTo>
                  <a:close/>
                  <a:moveTo>
                    <a:pt x="176" y="145"/>
                  </a:moveTo>
                  <a:lnTo>
                    <a:pt x="176" y="583"/>
                  </a:lnTo>
                  <a:lnTo>
                    <a:pt x="551" y="583"/>
                  </a:lnTo>
                  <a:cubicBezTo>
                    <a:pt x="627" y="583"/>
                    <a:pt x="687" y="576"/>
                    <a:pt x="731" y="563"/>
                  </a:cubicBezTo>
                  <a:cubicBezTo>
                    <a:pt x="776" y="550"/>
                    <a:pt x="811" y="525"/>
                    <a:pt x="838" y="488"/>
                  </a:cubicBezTo>
                  <a:cubicBezTo>
                    <a:pt x="864" y="451"/>
                    <a:pt x="877" y="409"/>
                    <a:pt x="877" y="362"/>
                  </a:cubicBezTo>
                  <a:cubicBezTo>
                    <a:pt x="877" y="302"/>
                    <a:pt x="855" y="251"/>
                    <a:pt x="811" y="209"/>
                  </a:cubicBezTo>
                  <a:cubicBezTo>
                    <a:pt x="767" y="166"/>
                    <a:pt x="695" y="145"/>
                    <a:pt x="594" y="145"/>
                  </a:cubicBezTo>
                  <a:lnTo>
                    <a:pt x="176" y="14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Freeform 19"/>
            <p:cNvSpPr>
              <a:spLocks/>
            </p:cNvSpPr>
            <p:nvPr/>
          </p:nvSpPr>
          <p:spPr bwMode="auto">
            <a:xfrm>
              <a:off x="110624004" y="111080028"/>
              <a:ext cx="103886" cy="125136"/>
            </a:xfrm>
            <a:custGeom>
              <a:avLst/>
              <a:gdLst>
                <a:gd name="T0" fmla="*/ 0 w 103886"/>
                <a:gd name="T1" fmla="*/ 0 h 125136"/>
                <a:gd name="T2" fmla="*/ 16621 w 103886"/>
                <a:gd name="T3" fmla="*/ 0 h 125136"/>
                <a:gd name="T4" fmla="*/ 16621 w 103886"/>
                <a:gd name="T5" fmla="*/ 62048 h 125136"/>
                <a:gd name="T6" fmla="*/ 79142 w 103886"/>
                <a:gd name="T7" fmla="*/ 0 h 125136"/>
                <a:gd name="T8" fmla="*/ 101525 w 103886"/>
                <a:gd name="T9" fmla="*/ 0 h 125136"/>
                <a:gd name="T10" fmla="*/ 48921 w 103886"/>
                <a:gd name="T11" fmla="*/ 50715 h 125136"/>
                <a:gd name="T12" fmla="*/ 103886 w 103886"/>
                <a:gd name="T13" fmla="*/ 125136 h 125136"/>
                <a:gd name="T14" fmla="*/ 81881 w 103886"/>
                <a:gd name="T15" fmla="*/ 125136 h 125136"/>
                <a:gd name="T16" fmla="*/ 37399 w 103886"/>
                <a:gd name="T17" fmla="*/ 61860 h 125136"/>
                <a:gd name="T18" fmla="*/ 16621 w 103886"/>
                <a:gd name="T19" fmla="*/ 81787 h 125136"/>
                <a:gd name="T20" fmla="*/ 16621 w 103886"/>
                <a:gd name="T21" fmla="*/ 125136 h 125136"/>
                <a:gd name="T22" fmla="*/ 0 w 103886"/>
                <a:gd name="T23" fmla="*/ 125136 h 125136"/>
                <a:gd name="T24" fmla="*/ 0 w 103886"/>
                <a:gd name="T25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886" h="125136">
                  <a:moveTo>
                    <a:pt x="0" y="0"/>
                  </a:moveTo>
                  <a:lnTo>
                    <a:pt x="16621" y="0"/>
                  </a:lnTo>
                  <a:lnTo>
                    <a:pt x="16621" y="62048"/>
                  </a:lnTo>
                  <a:lnTo>
                    <a:pt x="79142" y="0"/>
                  </a:lnTo>
                  <a:lnTo>
                    <a:pt x="101525" y="0"/>
                  </a:lnTo>
                  <a:lnTo>
                    <a:pt x="48921" y="50715"/>
                  </a:lnTo>
                  <a:lnTo>
                    <a:pt x="103886" y="125136"/>
                  </a:lnTo>
                  <a:lnTo>
                    <a:pt x="81881" y="125136"/>
                  </a:lnTo>
                  <a:lnTo>
                    <a:pt x="37399" y="61860"/>
                  </a:lnTo>
                  <a:lnTo>
                    <a:pt x="16621" y="81787"/>
                  </a:lnTo>
                  <a:lnTo>
                    <a:pt x="16621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>
            <a:off x="5294918" y="2539606"/>
            <a:ext cx="6502400" cy="61324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5120" b="1" kern="100" dirty="0">
                <a:latin typeface="Microsoft YaHei" charset="0"/>
                <a:ea typeface="Microsoft YaHei" charset="0"/>
                <a:cs typeface="Microsoft YaHei" charset="0"/>
              </a:rPr>
              <a:t>崔闯</a:t>
            </a:r>
            <a:r>
              <a:rPr lang="en-US" altLang="zh-CN" sz="5120" b="1" kern="100" dirty="0">
                <a:latin typeface="Microsoft YaHei" charset="0"/>
                <a:ea typeface="Microsoft YaHei" charset="0"/>
                <a:cs typeface="Microsoft YaHei" charset="0"/>
              </a:rPr>
              <a:t> Terry </a:t>
            </a:r>
            <a:r>
              <a:rPr lang="en-US" altLang="zh-CN" sz="5120" b="1" kern="100" dirty="0" err="1">
                <a:latin typeface="Microsoft YaHei" charset="0"/>
                <a:ea typeface="Microsoft YaHei" charset="0"/>
                <a:cs typeface="Microsoft YaHei" charset="0"/>
              </a:rPr>
              <a:t>Tsui</a:t>
            </a:r>
            <a:endParaRPr lang="zh-CN" altLang="en-US" sz="5120" b="1" kern="100" dirty="0">
              <a:latin typeface="Microsoft YaHei" charset="0"/>
              <a:ea typeface="Microsoft YaHei" charset="0"/>
              <a:cs typeface="Microsoft YaHei" charset="0"/>
            </a:endParaRPr>
          </a:p>
          <a:p>
            <a:pPr algn="just">
              <a:lnSpc>
                <a:spcPct val="150000"/>
              </a:lnSpc>
            </a:pPr>
            <a:endParaRPr lang="zh-CN" altLang="zh-CN" sz="5120" b="1" kern="100" dirty="0">
              <a:latin typeface="Heiti SC Light" charset="-122"/>
              <a:ea typeface="Heiti SC Light" charset="-122"/>
              <a:cs typeface="Heiti SC Light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利欧</a:t>
            </a:r>
            <a:r>
              <a:rPr lang="zh-CN" altLang="en-US" sz="1991" kern="100" dirty="0">
                <a:latin typeface="Heiti SC Light" charset="-122"/>
                <a:ea typeface="Heiti SC Light" charset="-122"/>
                <a:cs typeface="Heiti SC Light" charset="-122"/>
              </a:rPr>
              <a:t>数字旗下</a:t>
            </a:r>
            <a:r>
              <a:rPr lang="zh-CN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琥珀传播策略合伙人，清华大学美术学院信息艺术硕士（</a:t>
            </a:r>
            <a:r>
              <a:rPr lang="en-US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MFA</a:t>
            </a:r>
            <a:r>
              <a:rPr lang="zh-CN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）。先后服务管理可口可乐中国、多乐士、阿里巴巴、上汽集团、蘑菇街、西门子等</a:t>
            </a:r>
            <a:r>
              <a:rPr lang="en-US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20</a:t>
            </a:r>
            <a:r>
              <a:rPr lang="zh-CN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多个品牌客户，为</a:t>
            </a:r>
            <a:r>
              <a:rPr lang="en-US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2016</a:t>
            </a:r>
            <a:r>
              <a:rPr lang="zh-CN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年中央电视台春节联欢晚会创作</a:t>
            </a:r>
            <a:r>
              <a:rPr lang="zh-CN" altLang="en-US" sz="1991" kern="100" dirty="0">
                <a:latin typeface="Heiti SC Light" charset="-122"/>
                <a:ea typeface="Heiti SC Light" charset="-122"/>
                <a:cs typeface="Heiti SC Light" charset="-122"/>
              </a:rPr>
              <a:t>宣导片</a:t>
            </a:r>
            <a:r>
              <a:rPr lang="zh-CN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《红》及公益广告《门外世界 门里是家》，曾荣获包括中国</a:t>
            </a:r>
            <a:r>
              <a:rPr lang="en-US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4A</a:t>
            </a:r>
            <a:r>
              <a:rPr lang="zh-CN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金印奖、中国广告长城奖、虎啸奖、大中华区艾菲奖、金投赏等</a:t>
            </a:r>
            <a:r>
              <a:rPr lang="en-US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60</a:t>
            </a:r>
            <a:r>
              <a:rPr lang="zh-CN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多个案例大奖和虎啸奖新锐人物大奖，</a:t>
            </a:r>
            <a:r>
              <a:rPr lang="en-US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2016</a:t>
            </a:r>
            <a:r>
              <a:rPr lang="zh-CN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年入选</a:t>
            </a:r>
            <a:r>
              <a:rPr lang="en-US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Campaign China</a:t>
            </a:r>
            <a:r>
              <a:rPr lang="zh-CN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数字名人堂。</a:t>
            </a: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07"/>
          <a:stretch/>
        </p:blipFill>
        <p:spPr>
          <a:xfrm>
            <a:off x="598525" y="2754679"/>
            <a:ext cx="4051730" cy="5818975"/>
          </a:xfrm>
          <a:prstGeom prst="rect">
            <a:avLst/>
          </a:prstGeom>
        </p:spPr>
      </p:pic>
      <p:sp>
        <p:nvSpPr>
          <p:cNvPr id="29" name="矩形 178"/>
          <p:cNvSpPr/>
          <p:nvPr/>
        </p:nvSpPr>
        <p:spPr>
          <a:xfrm>
            <a:off x="598524" y="579871"/>
            <a:ext cx="1346078" cy="617541"/>
          </a:xfrm>
          <a:custGeom>
            <a:avLst/>
            <a:gdLst>
              <a:gd name="connsiteX0" fmla="*/ 0 w 1210589"/>
              <a:gd name="connsiteY0" fmla="*/ 0 h 707886"/>
              <a:gd name="connsiteX1" fmla="*/ 1210589 w 1210589"/>
              <a:gd name="connsiteY1" fmla="*/ 0 h 707886"/>
              <a:gd name="connsiteX2" fmla="*/ 1210589 w 1210589"/>
              <a:gd name="connsiteY2" fmla="*/ 707886 h 707886"/>
              <a:gd name="connsiteX3" fmla="*/ 0 w 1210589"/>
              <a:gd name="connsiteY3" fmla="*/ 707886 h 707886"/>
              <a:gd name="connsiteX4" fmla="*/ 0 w 1210589"/>
              <a:gd name="connsiteY4" fmla="*/ 0 h 707886"/>
              <a:gd name="connsiteX0" fmla="*/ 0 w 1285540"/>
              <a:gd name="connsiteY0" fmla="*/ 78699 h 786585"/>
              <a:gd name="connsiteX1" fmla="*/ 1285540 w 1285540"/>
              <a:gd name="connsiteY1" fmla="*/ 0 h 786585"/>
              <a:gd name="connsiteX2" fmla="*/ 1210589 w 1285540"/>
              <a:gd name="connsiteY2" fmla="*/ 786585 h 786585"/>
              <a:gd name="connsiteX3" fmla="*/ 0 w 1285540"/>
              <a:gd name="connsiteY3" fmla="*/ 786585 h 786585"/>
              <a:gd name="connsiteX4" fmla="*/ 0 w 1285540"/>
              <a:gd name="connsiteY4" fmla="*/ 78699 h 786585"/>
              <a:gd name="connsiteX0" fmla="*/ 0 w 1285540"/>
              <a:gd name="connsiteY0" fmla="*/ 78699 h 786585"/>
              <a:gd name="connsiteX1" fmla="*/ 1285540 w 1285540"/>
              <a:gd name="connsiteY1" fmla="*/ 0 h 786585"/>
              <a:gd name="connsiteX2" fmla="*/ 1191851 w 1285540"/>
              <a:gd name="connsiteY2" fmla="*/ 692897 h 786585"/>
              <a:gd name="connsiteX3" fmla="*/ 0 w 1285540"/>
              <a:gd name="connsiteY3" fmla="*/ 786585 h 786585"/>
              <a:gd name="connsiteX4" fmla="*/ 0 w 1285540"/>
              <a:gd name="connsiteY4" fmla="*/ 78699 h 786585"/>
              <a:gd name="connsiteX0" fmla="*/ 0 w 1285540"/>
              <a:gd name="connsiteY0" fmla="*/ 138660 h 786585"/>
              <a:gd name="connsiteX1" fmla="*/ 1285540 w 1285540"/>
              <a:gd name="connsiteY1" fmla="*/ 0 h 786585"/>
              <a:gd name="connsiteX2" fmla="*/ 1191851 w 1285540"/>
              <a:gd name="connsiteY2" fmla="*/ 692897 h 786585"/>
              <a:gd name="connsiteX3" fmla="*/ 0 w 1285540"/>
              <a:gd name="connsiteY3" fmla="*/ 786585 h 786585"/>
              <a:gd name="connsiteX4" fmla="*/ 0 w 1285540"/>
              <a:gd name="connsiteY4" fmla="*/ 138660 h 786585"/>
              <a:gd name="connsiteX0" fmla="*/ 11242 w 1285540"/>
              <a:gd name="connsiteY0" fmla="*/ 74951 h 786585"/>
              <a:gd name="connsiteX1" fmla="*/ 1285540 w 1285540"/>
              <a:gd name="connsiteY1" fmla="*/ 0 h 786585"/>
              <a:gd name="connsiteX2" fmla="*/ 1191851 w 1285540"/>
              <a:gd name="connsiteY2" fmla="*/ 692897 h 786585"/>
              <a:gd name="connsiteX3" fmla="*/ 0 w 1285540"/>
              <a:gd name="connsiteY3" fmla="*/ 786585 h 786585"/>
              <a:gd name="connsiteX4" fmla="*/ 11242 w 1285540"/>
              <a:gd name="connsiteY4" fmla="*/ 74951 h 786585"/>
              <a:gd name="connsiteX0" fmla="*/ 0 w 1274298"/>
              <a:gd name="connsiteY0" fmla="*/ 74951 h 805322"/>
              <a:gd name="connsiteX1" fmla="*/ 1274298 w 1274298"/>
              <a:gd name="connsiteY1" fmla="*/ 0 h 805322"/>
              <a:gd name="connsiteX2" fmla="*/ 1180609 w 1274298"/>
              <a:gd name="connsiteY2" fmla="*/ 692897 h 805322"/>
              <a:gd name="connsiteX3" fmla="*/ 3748 w 1274298"/>
              <a:gd name="connsiteY3" fmla="*/ 805322 h 805322"/>
              <a:gd name="connsiteX4" fmla="*/ 0 w 1274298"/>
              <a:gd name="connsiteY4" fmla="*/ 74951 h 805322"/>
              <a:gd name="connsiteX0" fmla="*/ 0 w 1274298"/>
              <a:gd name="connsiteY0" fmla="*/ 74951 h 805322"/>
              <a:gd name="connsiteX1" fmla="*/ 1274298 w 1274298"/>
              <a:gd name="connsiteY1" fmla="*/ 0 h 805322"/>
              <a:gd name="connsiteX2" fmla="*/ 1274298 w 1274298"/>
              <a:gd name="connsiteY2" fmla="*/ 561733 h 805322"/>
              <a:gd name="connsiteX3" fmla="*/ 3748 w 1274298"/>
              <a:gd name="connsiteY3" fmla="*/ 805322 h 805322"/>
              <a:gd name="connsiteX4" fmla="*/ 0 w 1274298"/>
              <a:gd name="connsiteY4" fmla="*/ 74951 h 805322"/>
              <a:gd name="connsiteX0" fmla="*/ 0 w 1274298"/>
              <a:gd name="connsiteY0" fmla="*/ 74951 h 752857"/>
              <a:gd name="connsiteX1" fmla="*/ 1274298 w 1274298"/>
              <a:gd name="connsiteY1" fmla="*/ 0 h 752857"/>
              <a:gd name="connsiteX2" fmla="*/ 1274298 w 1274298"/>
              <a:gd name="connsiteY2" fmla="*/ 561733 h 752857"/>
              <a:gd name="connsiteX3" fmla="*/ 33728 w 1274298"/>
              <a:gd name="connsiteY3" fmla="*/ 752857 h 752857"/>
              <a:gd name="connsiteX4" fmla="*/ 0 w 1274298"/>
              <a:gd name="connsiteY4" fmla="*/ 74951 h 752857"/>
              <a:gd name="connsiteX0" fmla="*/ 0 w 1274298"/>
              <a:gd name="connsiteY0" fmla="*/ 74951 h 752857"/>
              <a:gd name="connsiteX1" fmla="*/ 1274298 w 1274298"/>
              <a:gd name="connsiteY1" fmla="*/ 0 h 752857"/>
              <a:gd name="connsiteX2" fmla="*/ 1274298 w 1274298"/>
              <a:gd name="connsiteY2" fmla="*/ 561733 h 752857"/>
              <a:gd name="connsiteX3" fmla="*/ 11243 w 1274298"/>
              <a:gd name="connsiteY3" fmla="*/ 752857 h 752857"/>
              <a:gd name="connsiteX4" fmla="*/ 0 w 1274298"/>
              <a:gd name="connsiteY4" fmla="*/ 74951 h 752857"/>
              <a:gd name="connsiteX0" fmla="*/ 0 w 1334773"/>
              <a:gd name="connsiteY0" fmla="*/ 74952 h 752857"/>
              <a:gd name="connsiteX1" fmla="*/ 1334773 w 1334773"/>
              <a:gd name="connsiteY1" fmla="*/ 0 h 752857"/>
              <a:gd name="connsiteX2" fmla="*/ 1334773 w 1334773"/>
              <a:gd name="connsiteY2" fmla="*/ 561733 h 752857"/>
              <a:gd name="connsiteX3" fmla="*/ 71718 w 1334773"/>
              <a:gd name="connsiteY3" fmla="*/ 752857 h 752857"/>
              <a:gd name="connsiteX4" fmla="*/ 0 w 1334773"/>
              <a:gd name="connsiteY4" fmla="*/ 74952 h 752857"/>
              <a:gd name="connsiteX0" fmla="*/ 0 w 1334773"/>
              <a:gd name="connsiteY0" fmla="*/ 74952 h 752857"/>
              <a:gd name="connsiteX1" fmla="*/ 1334773 w 1334773"/>
              <a:gd name="connsiteY1" fmla="*/ 0 h 752857"/>
              <a:gd name="connsiteX2" fmla="*/ 1334773 w 1334773"/>
              <a:gd name="connsiteY2" fmla="*/ 561733 h 752857"/>
              <a:gd name="connsiteX3" fmla="*/ 71718 w 1334773"/>
              <a:gd name="connsiteY3" fmla="*/ 752857 h 752857"/>
              <a:gd name="connsiteX4" fmla="*/ 0 w 1334773"/>
              <a:gd name="connsiteY4" fmla="*/ 74952 h 752857"/>
              <a:gd name="connsiteX0" fmla="*/ 0 w 1285294"/>
              <a:gd name="connsiteY0" fmla="*/ 74952 h 752857"/>
              <a:gd name="connsiteX1" fmla="*/ 1285294 w 1285294"/>
              <a:gd name="connsiteY1" fmla="*/ 0 h 752857"/>
              <a:gd name="connsiteX2" fmla="*/ 1285294 w 1285294"/>
              <a:gd name="connsiteY2" fmla="*/ 561733 h 752857"/>
              <a:gd name="connsiteX3" fmla="*/ 22239 w 1285294"/>
              <a:gd name="connsiteY3" fmla="*/ 752857 h 752857"/>
              <a:gd name="connsiteX4" fmla="*/ 0 w 1285294"/>
              <a:gd name="connsiteY4" fmla="*/ 74952 h 752857"/>
              <a:gd name="connsiteX0" fmla="*/ 8521 w 1263055"/>
              <a:gd name="connsiteY0" fmla="*/ 74952 h 752857"/>
              <a:gd name="connsiteX1" fmla="*/ 1263055 w 1263055"/>
              <a:gd name="connsiteY1" fmla="*/ 0 h 752857"/>
              <a:gd name="connsiteX2" fmla="*/ 1263055 w 1263055"/>
              <a:gd name="connsiteY2" fmla="*/ 561733 h 752857"/>
              <a:gd name="connsiteX3" fmla="*/ 0 w 1263055"/>
              <a:gd name="connsiteY3" fmla="*/ 752857 h 752857"/>
              <a:gd name="connsiteX4" fmla="*/ 8521 w 1263055"/>
              <a:gd name="connsiteY4" fmla="*/ 74952 h 752857"/>
              <a:gd name="connsiteX0" fmla="*/ 8521 w 1263055"/>
              <a:gd name="connsiteY0" fmla="*/ 139141 h 817046"/>
              <a:gd name="connsiteX1" fmla="*/ 1259210 w 1263055"/>
              <a:gd name="connsiteY1" fmla="*/ 0 h 817046"/>
              <a:gd name="connsiteX2" fmla="*/ 1263055 w 1263055"/>
              <a:gd name="connsiteY2" fmla="*/ 625922 h 817046"/>
              <a:gd name="connsiteX3" fmla="*/ 0 w 1263055"/>
              <a:gd name="connsiteY3" fmla="*/ 817046 h 817046"/>
              <a:gd name="connsiteX4" fmla="*/ 8521 w 1263055"/>
              <a:gd name="connsiteY4" fmla="*/ 139141 h 817046"/>
              <a:gd name="connsiteX0" fmla="*/ 8521 w 1259256"/>
              <a:gd name="connsiteY0" fmla="*/ 139141 h 817046"/>
              <a:gd name="connsiteX1" fmla="*/ 1259210 w 1259256"/>
              <a:gd name="connsiteY1" fmla="*/ 0 h 817046"/>
              <a:gd name="connsiteX2" fmla="*/ 1236142 w 1259256"/>
              <a:gd name="connsiteY2" fmla="*/ 601234 h 817046"/>
              <a:gd name="connsiteX3" fmla="*/ 0 w 1259256"/>
              <a:gd name="connsiteY3" fmla="*/ 817046 h 817046"/>
              <a:gd name="connsiteX4" fmla="*/ 8521 w 1259256"/>
              <a:gd name="connsiteY4" fmla="*/ 139141 h 817046"/>
              <a:gd name="connsiteX0" fmla="*/ 832 w 1259256"/>
              <a:gd name="connsiteY0" fmla="*/ 139141 h 817046"/>
              <a:gd name="connsiteX1" fmla="*/ 1259210 w 1259256"/>
              <a:gd name="connsiteY1" fmla="*/ 0 h 817046"/>
              <a:gd name="connsiteX2" fmla="*/ 1236142 w 1259256"/>
              <a:gd name="connsiteY2" fmla="*/ 601234 h 817046"/>
              <a:gd name="connsiteX3" fmla="*/ 0 w 1259256"/>
              <a:gd name="connsiteY3" fmla="*/ 817046 h 817046"/>
              <a:gd name="connsiteX4" fmla="*/ 832 w 1259256"/>
              <a:gd name="connsiteY4" fmla="*/ 139141 h 817046"/>
              <a:gd name="connsiteX0" fmla="*/ 832 w 1259580"/>
              <a:gd name="connsiteY0" fmla="*/ 139141 h 817046"/>
              <a:gd name="connsiteX1" fmla="*/ 1259210 w 1259580"/>
              <a:gd name="connsiteY1" fmla="*/ 0 h 817046"/>
              <a:gd name="connsiteX2" fmla="*/ 1259212 w 1259580"/>
              <a:gd name="connsiteY2" fmla="*/ 601234 h 817046"/>
              <a:gd name="connsiteX3" fmla="*/ 0 w 1259580"/>
              <a:gd name="connsiteY3" fmla="*/ 817046 h 817046"/>
              <a:gd name="connsiteX4" fmla="*/ 832 w 1259580"/>
              <a:gd name="connsiteY4" fmla="*/ 139141 h 817046"/>
              <a:gd name="connsiteX0" fmla="*/ 832 w 1259212"/>
              <a:gd name="connsiteY0" fmla="*/ 163829 h 841734"/>
              <a:gd name="connsiteX1" fmla="*/ 1255365 w 1259212"/>
              <a:gd name="connsiteY1" fmla="*/ 0 h 841734"/>
              <a:gd name="connsiteX2" fmla="*/ 1259212 w 1259212"/>
              <a:gd name="connsiteY2" fmla="*/ 625922 h 841734"/>
              <a:gd name="connsiteX3" fmla="*/ 0 w 1259212"/>
              <a:gd name="connsiteY3" fmla="*/ 841734 h 841734"/>
              <a:gd name="connsiteX4" fmla="*/ 832 w 1259212"/>
              <a:gd name="connsiteY4" fmla="*/ 163829 h 841734"/>
              <a:gd name="connsiteX0" fmla="*/ 832 w 1255447"/>
              <a:gd name="connsiteY0" fmla="*/ 163829 h 841734"/>
              <a:gd name="connsiteX1" fmla="*/ 1255365 w 1255447"/>
              <a:gd name="connsiteY1" fmla="*/ 0 h 841734"/>
              <a:gd name="connsiteX2" fmla="*/ 1243832 w 1255447"/>
              <a:gd name="connsiteY2" fmla="*/ 625921 h 841734"/>
              <a:gd name="connsiteX3" fmla="*/ 0 w 1255447"/>
              <a:gd name="connsiteY3" fmla="*/ 841734 h 841734"/>
              <a:gd name="connsiteX4" fmla="*/ 832 w 1255447"/>
              <a:gd name="connsiteY4" fmla="*/ 163829 h 841734"/>
              <a:gd name="connsiteX0" fmla="*/ 3 w 1269999"/>
              <a:gd name="connsiteY0" fmla="*/ 94702 h 841734"/>
              <a:gd name="connsiteX1" fmla="*/ 1269917 w 1269999"/>
              <a:gd name="connsiteY1" fmla="*/ 0 h 841734"/>
              <a:gd name="connsiteX2" fmla="*/ 1258384 w 1269999"/>
              <a:gd name="connsiteY2" fmla="*/ 625921 h 841734"/>
              <a:gd name="connsiteX3" fmla="*/ 14552 w 1269999"/>
              <a:gd name="connsiteY3" fmla="*/ 841734 h 841734"/>
              <a:gd name="connsiteX4" fmla="*/ 3 w 1269999"/>
              <a:gd name="connsiteY4" fmla="*/ 94702 h 841734"/>
              <a:gd name="connsiteX0" fmla="*/ 3 w 1258384"/>
              <a:gd name="connsiteY0" fmla="*/ 889 h 747921"/>
              <a:gd name="connsiteX1" fmla="*/ 1250692 w 1258384"/>
              <a:gd name="connsiteY1" fmla="*/ 0 h 747921"/>
              <a:gd name="connsiteX2" fmla="*/ 1258384 w 1258384"/>
              <a:gd name="connsiteY2" fmla="*/ 532108 h 747921"/>
              <a:gd name="connsiteX3" fmla="*/ 14552 w 1258384"/>
              <a:gd name="connsiteY3" fmla="*/ 747921 h 747921"/>
              <a:gd name="connsiteX4" fmla="*/ 3 w 1258384"/>
              <a:gd name="connsiteY4" fmla="*/ 889 h 747921"/>
              <a:gd name="connsiteX0" fmla="*/ 3 w 1258384"/>
              <a:gd name="connsiteY0" fmla="*/ 60140 h 807172"/>
              <a:gd name="connsiteX1" fmla="*/ 1250693 w 1258384"/>
              <a:gd name="connsiteY1" fmla="*/ 0 h 807172"/>
              <a:gd name="connsiteX2" fmla="*/ 1258384 w 1258384"/>
              <a:gd name="connsiteY2" fmla="*/ 591359 h 807172"/>
              <a:gd name="connsiteX3" fmla="*/ 14552 w 1258384"/>
              <a:gd name="connsiteY3" fmla="*/ 807172 h 807172"/>
              <a:gd name="connsiteX4" fmla="*/ 3 w 1258384"/>
              <a:gd name="connsiteY4" fmla="*/ 60140 h 807172"/>
              <a:gd name="connsiteX0" fmla="*/ 3 w 1250747"/>
              <a:gd name="connsiteY0" fmla="*/ 60140 h 807172"/>
              <a:gd name="connsiteX1" fmla="*/ 1250693 w 1250747"/>
              <a:gd name="connsiteY1" fmla="*/ 0 h 807172"/>
              <a:gd name="connsiteX2" fmla="*/ 1231470 w 1250747"/>
              <a:gd name="connsiteY2" fmla="*/ 581484 h 807172"/>
              <a:gd name="connsiteX3" fmla="*/ 14552 w 1250747"/>
              <a:gd name="connsiteY3" fmla="*/ 807172 h 807172"/>
              <a:gd name="connsiteX4" fmla="*/ 3 w 1250747"/>
              <a:gd name="connsiteY4" fmla="*/ 60140 h 807172"/>
              <a:gd name="connsiteX0" fmla="*/ 14 w 1250758"/>
              <a:gd name="connsiteY0" fmla="*/ 60140 h 807172"/>
              <a:gd name="connsiteX1" fmla="*/ 1250704 w 1250758"/>
              <a:gd name="connsiteY1" fmla="*/ 0 h 807172"/>
              <a:gd name="connsiteX2" fmla="*/ 1231481 w 1250758"/>
              <a:gd name="connsiteY2" fmla="*/ 581484 h 807172"/>
              <a:gd name="connsiteX3" fmla="*/ 3029 w 1250758"/>
              <a:gd name="connsiteY3" fmla="*/ 807172 h 807172"/>
              <a:gd name="connsiteX4" fmla="*/ 14 w 1250758"/>
              <a:gd name="connsiteY4" fmla="*/ 60140 h 807172"/>
              <a:gd name="connsiteX0" fmla="*/ 15 w 1231482"/>
              <a:gd name="connsiteY0" fmla="*/ 112645 h 859677"/>
              <a:gd name="connsiteX1" fmla="*/ 1226175 w 1231482"/>
              <a:gd name="connsiteY1" fmla="*/ 0 h 859677"/>
              <a:gd name="connsiteX2" fmla="*/ 1231482 w 1231482"/>
              <a:gd name="connsiteY2" fmla="*/ 633989 h 859677"/>
              <a:gd name="connsiteX3" fmla="*/ 3030 w 1231482"/>
              <a:gd name="connsiteY3" fmla="*/ 859677 h 859677"/>
              <a:gd name="connsiteX4" fmla="*/ 15 w 1231482"/>
              <a:gd name="connsiteY4" fmla="*/ 112645 h 859677"/>
              <a:gd name="connsiteX0" fmla="*/ 15 w 1226229"/>
              <a:gd name="connsiteY0" fmla="*/ 112645 h 859677"/>
              <a:gd name="connsiteX1" fmla="*/ 1226175 w 1226229"/>
              <a:gd name="connsiteY1" fmla="*/ 0 h 859677"/>
              <a:gd name="connsiteX2" fmla="*/ 1206951 w 1226229"/>
              <a:gd name="connsiteY2" fmla="*/ 602486 h 859677"/>
              <a:gd name="connsiteX3" fmla="*/ 3030 w 1226229"/>
              <a:gd name="connsiteY3" fmla="*/ 859677 h 859677"/>
              <a:gd name="connsiteX4" fmla="*/ 15 w 1226229"/>
              <a:gd name="connsiteY4" fmla="*/ 112645 h 859677"/>
              <a:gd name="connsiteX0" fmla="*/ 4 w 1226218"/>
              <a:gd name="connsiteY0" fmla="*/ 112645 h 859677"/>
              <a:gd name="connsiteX1" fmla="*/ 1226164 w 1226218"/>
              <a:gd name="connsiteY1" fmla="*/ 0 h 859677"/>
              <a:gd name="connsiteX2" fmla="*/ 1206940 w 1226218"/>
              <a:gd name="connsiteY2" fmla="*/ 602486 h 859677"/>
              <a:gd name="connsiteX3" fmla="*/ 19373 w 1226218"/>
              <a:gd name="connsiteY3" fmla="*/ 859677 h 859677"/>
              <a:gd name="connsiteX4" fmla="*/ 4 w 1226218"/>
              <a:gd name="connsiteY4" fmla="*/ 112645 h 859677"/>
              <a:gd name="connsiteX0" fmla="*/ 4 w 1226218"/>
              <a:gd name="connsiteY0" fmla="*/ 112645 h 817672"/>
              <a:gd name="connsiteX1" fmla="*/ 1226164 w 1226218"/>
              <a:gd name="connsiteY1" fmla="*/ 0 h 817672"/>
              <a:gd name="connsiteX2" fmla="*/ 1206940 w 1226218"/>
              <a:gd name="connsiteY2" fmla="*/ 602486 h 817672"/>
              <a:gd name="connsiteX3" fmla="*/ 11195 w 1226218"/>
              <a:gd name="connsiteY3" fmla="*/ 817672 h 817672"/>
              <a:gd name="connsiteX4" fmla="*/ 4 w 1226218"/>
              <a:gd name="connsiteY4" fmla="*/ 112645 h 817672"/>
              <a:gd name="connsiteX0" fmla="*/ 4 w 1226219"/>
              <a:gd name="connsiteY0" fmla="*/ 186152 h 891179"/>
              <a:gd name="connsiteX1" fmla="*/ 1226165 w 1226219"/>
              <a:gd name="connsiteY1" fmla="*/ 0 h 891179"/>
              <a:gd name="connsiteX2" fmla="*/ 1206940 w 1226219"/>
              <a:gd name="connsiteY2" fmla="*/ 675993 h 891179"/>
              <a:gd name="connsiteX3" fmla="*/ 11195 w 1226219"/>
              <a:gd name="connsiteY3" fmla="*/ 891179 h 891179"/>
              <a:gd name="connsiteX4" fmla="*/ 4 w 1226219"/>
              <a:gd name="connsiteY4" fmla="*/ 186152 h 891179"/>
              <a:gd name="connsiteX0" fmla="*/ 4 w 1206940"/>
              <a:gd name="connsiteY0" fmla="*/ 70640 h 775667"/>
              <a:gd name="connsiteX1" fmla="*/ 1201633 w 1206940"/>
              <a:gd name="connsiteY1" fmla="*/ 0 h 775667"/>
              <a:gd name="connsiteX2" fmla="*/ 1206940 w 1206940"/>
              <a:gd name="connsiteY2" fmla="*/ 560481 h 775667"/>
              <a:gd name="connsiteX3" fmla="*/ 11195 w 1206940"/>
              <a:gd name="connsiteY3" fmla="*/ 775667 h 775667"/>
              <a:gd name="connsiteX4" fmla="*/ 4 w 1206940"/>
              <a:gd name="connsiteY4" fmla="*/ 70640 h 775667"/>
              <a:gd name="connsiteX0" fmla="*/ 2 w 1223293"/>
              <a:gd name="connsiteY0" fmla="*/ 0 h 862541"/>
              <a:gd name="connsiteX1" fmla="*/ 1217986 w 1223293"/>
              <a:gd name="connsiteY1" fmla="*/ 86874 h 862541"/>
              <a:gd name="connsiteX2" fmla="*/ 1223293 w 1223293"/>
              <a:gd name="connsiteY2" fmla="*/ 647355 h 862541"/>
              <a:gd name="connsiteX3" fmla="*/ 27548 w 1223293"/>
              <a:gd name="connsiteY3" fmla="*/ 862541 h 862541"/>
              <a:gd name="connsiteX4" fmla="*/ 2 w 1223293"/>
              <a:gd name="connsiteY4" fmla="*/ 0 h 862541"/>
              <a:gd name="connsiteX0" fmla="*/ 5 w 1207168"/>
              <a:gd name="connsiteY0" fmla="*/ 0 h 878074"/>
              <a:gd name="connsiteX1" fmla="*/ 1201861 w 1207168"/>
              <a:gd name="connsiteY1" fmla="*/ 102407 h 878074"/>
              <a:gd name="connsiteX2" fmla="*/ 1207168 w 1207168"/>
              <a:gd name="connsiteY2" fmla="*/ 662888 h 878074"/>
              <a:gd name="connsiteX3" fmla="*/ 11423 w 1207168"/>
              <a:gd name="connsiteY3" fmla="*/ 878074 h 878074"/>
              <a:gd name="connsiteX4" fmla="*/ 5 w 1207168"/>
              <a:gd name="connsiteY4" fmla="*/ 0 h 878074"/>
              <a:gd name="connsiteX0" fmla="*/ 5 w 1201916"/>
              <a:gd name="connsiteY0" fmla="*/ 0 h 878074"/>
              <a:gd name="connsiteX1" fmla="*/ 1201861 w 1201916"/>
              <a:gd name="connsiteY1" fmla="*/ 102407 h 878074"/>
              <a:gd name="connsiteX2" fmla="*/ 1182977 w 1201916"/>
              <a:gd name="connsiteY2" fmla="*/ 662888 h 878074"/>
              <a:gd name="connsiteX3" fmla="*/ 11423 w 1201916"/>
              <a:gd name="connsiteY3" fmla="*/ 878074 h 878074"/>
              <a:gd name="connsiteX4" fmla="*/ 5 w 1201916"/>
              <a:gd name="connsiteY4" fmla="*/ 0 h 878074"/>
              <a:gd name="connsiteX0" fmla="*/ 5 w 1201982"/>
              <a:gd name="connsiteY0" fmla="*/ 0 h 878074"/>
              <a:gd name="connsiteX1" fmla="*/ 1201861 w 1201982"/>
              <a:gd name="connsiteY1" fmla="*/ 102407 h 878074"/>
              <a:gd name="connsiteX2" fmla="*/ 1195073 w 1201982"/>
              <a:gd name="connsiteY2" fmla="*/ 662888 h 878074"/>
              <a:gd name="connsiteX3" fmla="*/ 11423 w 1201982"/>
              <a:gd name="connsiteY3" fmla="*/ 878074 h 878074"/>
              <a:gd name="connsiteX4" fmla="*/ 5 w 1201982"/>
              <a:gd name="connsiteY4" fmla="*/ 0 h 878074"/>
              <a:gd name="connsiteX0" fmla="*/ 5 w 1201861"/>
              <a:gd name="connsiteY0" fmla="*/ 0 h 878074"/>
              <a:gd name="connsiteX1" fmla="*/ 1201861 w 1201861"/>
              <a:gd name="connsiteY1" fmla="*/ 102407 h 878074"/>
              <a:gd name="connsiteX2" fmla="*/ 1195073 w 1201861"/>
              <a:gd name="connsiteY2" fmla="*/ 662888 h 878074"/>
              <a:gd name="connsiteX3" fmla="*/ 11423 w 1201861"/>
              <a:gd name="connsiteY3" fmla="*/ 878074 h 878074"/>
              <a:gd name="connsiteX4" fmla="*/ 5 w 1201861"/>
              <a:gd name="connsiteY4" fmla="*/ 0 h 87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861" h="878074">
                <a:moveTo>
                  <a:pt x="5" y="0"/>
                </a:moveTo>
                <a:lnTo>
                  <a:pt x="1201861" y="102407"/>
                </a:lnTo>
                <a:cubicBezTo>
                  <a:pt x="1199598" y="289234"/>
                  <a:pt x="1197336" y="476061"/>
                  <a:pt x="1195073" y="662888"/>
                </a:cubicBezTo>
                <a:lnTo>
                  <a:pt x="11423" y="878074"/>
                </a:lnTo>
                <a:cubicBezTo>
                  <a:pt x="11700" y="652106"/>
                  <a:pt x="-272" y="225968"/>
                  <a:pt x="5" y="0"/>
                </a:cubicBezTo>
                <a:close/>
              </a:path>
            </a:pathLst>
          </a:custGeom>
          <a:solidFill>
            <a:srgbClr val="0D7EDA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4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 告</a:t>
            </a:r>
            <a:endParaRPr lang="en-US" altLang="zh-CN" sz="3413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0" y="1113166"/>
            <a:ext cx="13308451" cy="8802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120" b="1" dirty="0">
                <a:solidFill>
                  <a:srgbClr val="0D7ED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第八讲 商务谈判与策划</a:t>
            </a:r>
            <a:r>
              <a:rPr lang="en-US" altLang="zh-CN" sz="5120" b="1" dirty="0">
                <a:solidFill>
                  <a:srgbClr val="0D7ED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5120" b="1" dirty="0">
                <a:solidFill>
                  <a:srgbClr val="0D7ED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专业策划的</a:t>
            </a:r>
            <a:r>
              <a:rPr lang="en-US" altLang="zh-CN" sz="5120" b="1" dirty="0">
                <a:solidFill>
                  <a:srgbClr val="0D7ED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5120" b="1" dirty="0">
                <a:solidFill>
                  <a:srgbClr val="0D7ED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个习惯</a:t>
            </a:r>
            <a:endParaRPr lang="en-US" altLang="zh-CN" sz="5120" b="1" dirty="0">
              <a:solidFill>
                <a:srgbClr val="0D7ED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98524" y="1871181"/>
            <a:ext cx="8089600" cy="65023"/>
          </a:xfrm>
          <a:prstGeom prst="rect">
            <a:avLst/>
          </a:prstGeom>
          <a:solidFill>
            <a:srgbClr val="0F7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12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5132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" y="8672054"/>
            <a:ext cx="13004799" cy="1081546"/>
            <a:chOff x="0" y="6097538"/>
            <a:chExt cx="9143999" cy="76046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/>
            <a:srcRect b="2477"/>
            <a:stretch/>
          </p:blipFill>
          <p:spPr>
            <a:xfrm>
              <a:off x="0" y="6097538"/>
              <a:ext cx="5086454" cy="76046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/>
            <a:srcRect l="60079" r="5866" b="2477"/>
            <a:stretch/>
          </p:blipFill>
          <p:spPr>
            <a:xfrm flipH="1">
              <a:off x="4771622" y="6097538"/>
              <a:ext cx="4372377" cy="760462"/>
            </a:xfrm>
            <a:prstGeom prst="rect">
              <a:avLst/>
            </a:prstGeom>
          </p:spPr>
        </p:pic>
      </p:grpSp>
      <p:grpSp>
        <p:nvGrpSpPr>
          <p:cNvPr id="7" name="组合 6"/>
          <p:cNvGrpSpPr>
            <a:grpSpLocks noChangeAspect="1"/>
          </p:cNvGrpSpPr>
          <p:nvPr/>
        </p:nvGrpSpPr>
        <p:grpSpPr>
          <a:xfrm>
            <a:off x="-529866" y="-2382936"/>
            <a:ext cx="13534666" cy="5236015"/>
            <a:chOff x="-1732553" y="1164212"/>
            <a:chExt cx="3106960" cy="1265055"/>
          </a:xfrm>
        </p:grpSpPr>
        <p:sp>
          <p:nvSpPr>
            <p:cNvPr id="10" name="Freeform 124"/>
            <p:cNvSpPr>
              <a:spLocks/>
            </p:cNvSpPr>
            <p:nvPr/>
          </p:nvSpPr>
          <p:spPr bwMode="auto">
            <a:xfrm flipV="1">
              <a:off x="-656301" y="1164212"/>
              <a:ext cx="2030708" cy="1265055"/>
            </a:xfrm>
            <a:custGeom>
              <a:avLst/>
              <a:gdLst>
                <a:gd name="T0" fmla="*/ 7757 w 12170"/>
                <a:gd name="T1" fmla="*/ 7420 h 7580"/>
                <a:gd name="T2" fmla="*/ 12110 w 12170"/>
                <a:gd name="T3" fmla="*/ 6671 h 7580"/>
                <a:gd name="T4" fmla="*/ 12132 w 12170"/>
                <a:gd name="T5" fmla="*/ 9 h 7580"/>
                <a:gd name="T6" fmla="*/ 11890 w 12170"/>
                <a:gd name="T7" fmla="*/ 0 h 7580"/>
                <a:gd name="T8" fmla="*/ 6046 w 12170"/>
                <a:gd name="T9" fmla="*/ 1955 h 7580"/>
                <a:gd name="T10" fmla="*/ 0 w 12170"/>
                <a:gd name="T11" fmla="*/ 3249 h 7580"/>
                <a:gd name="T12" fmla="*/ 1812 w 12170"/>
                <a:gd name="T13" fmla="*/ 4546 h 7580"/>
                <a:gd name="T14" fmla="*/ 7757 w 12170"/>
                <a:gd name="T15" fmla="*/ 7420 h 7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70" h="7580">
                  <a:moveTo>
                    <a:pt x="7757" y="7420"/>
                  </a:moveTo>
                  <a:cubicBezTo>
                    <a:pt x="9250" y="7580"/>
                    <a:pt x="10711" y="7137"/>
                    <a:pt x="12110" y="6671"/>
                  </a:cubicBezTo>
                  <a:cubicBezTo>
                    <a:pt x="12170" y="4453"/>
                    <a:pt x="12127" y="2229"/>
                    <a:pt x="12132" y="9"/>
                  </a:cubicBezTo>
                  <a:cubicBezTo>
                    <a:pt x="12072" y="6"/>
                    <a:pt x="11950" y="2"/>
                    <a:pt x="11890" y="0"/>
                  </a:cubicBezTo>
                  <a:cubicBezTo>
                    <a:pt x="9823" y="179"/>
                    <a:pt x="7889" y="1050"/>
                    <a:pt x="6046" y="1955"/>
                  </a:cubicBezTo>
                  <a:cubicBezTo>
                    <a:pt x="4244" y="3006"/>
                    <a:pt x="2089" y="3697"/>
                    <a:pt x="0" y="3249"/>
                  </a:cubicBezTo>
                  <a:cubicBezTo>
                    <a:pt x="595" y="3694"/>
                    <a:pt x="1227" y="4090"/>
                    <a:pt x="1812" y="4546"/>
                  </a:cubicBezTo>
                  <a:cubicBezTo>
                    <a:pt x="3641" y="5748"/>
                    <a:pt x="5474" y="7273"/>
                    <a:pt x="7757" y="7420"/>
                  </a:cubicBezTo>
                </a:path>
              </a:pathLst>
            </a:custGeom>
            <a:gradFill>
              <a:gsLst>
                <a:gs pos="0">
                  <a:srgbClr val="058FD5">
                    <a:alpha val="0"/>
                  </a:srgbClr>
                </a:gs>
                <a:gs pos="50000">
                  <a:srgbClr val="027EC3">
                    <a:alpha val="24000"/>
                  </a:srgbClr>
                </a:gs>
                <a:gs pos="100000">
                  <a:srgbClr val="036EB3">
                    <a:alpha val="37000"/>
                  </a:srgbClr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-1732553" y="1574618"/>
              <a:ext cx="1378541" cy="633126"/>
            </a:xfrm>
            <a:custGeom>
              <a:avLst/>
              <a:gdLst>
                <a:gd name="connsiteX0" fmla="*/ 334978 w 1378541"/>
                <a:gd name="connsiteY0" fmla="*/ 22538 h 633126"/>
                <a:gd name="connsiteX1" fmla="*/ 334939 w 1378541"/>
                <a:gd name="connsiteY1" fmla="*/ 22540 h 633126"/>
                <a:gd name="connsiteX2" fmla="*/ 343726 w 1378541"/>
                <a:gd name="connsiteY2" fmla="*/ 35348 h 633126"/>
                <a:gd name="connsiteX3" fmla="*/ 343755 w 1378541"/>
                <a:gd name="connsiteY3" fmla="*/ 35362 h 633126"/>
                <a:gd name="connsiteX4" fmla="*/ 316306 w 1378541"/>
                <a:gd name="connsiteY4" fmla="*/ 0 h 633126"/>
                <a:gd name="connsiteX5" fmla="*/ 354608 w 1378541"/>
                <a:gd name="connsiteY5" fmla="*/ 21181 h 633126"/>
                <a:gd name="connsiteX6" fmla="*/ 388341 w 1378541"/>
                <a:gd name="connsiteY6" fmla="*/ 47994 h 633126"/>
                <a:gd name="connsiteX7" fmla="*/ 388581 w 1378541"/>
                <a:gd name="connsiteY7" fmla="*/ 48040 h 633126"/>
                <a:gd name="connsiteX8" fmla="*/ 746106 w 1378541"/>
                <a:gd name="connsiteY8" fmla="*/ 164340 h 633126"/>
                <a:gd name="connsiteX9" fmla="*/ 871153 w 1378541"/>
                <a:gd name="connsiteY9" fmla="*/ 172918 h 633126"/>
                <a:gd name="connsiteX10" fmla="*/ 872044 w 1378541"/>
                <a:gd name="connsiteY10" fmla="*/ 172759 h 633126"/>
                <a:gd name="connsiteX11" fmla="*/ 1378541 w 1378541"/>
                <a:gd name="connsiteY11" fmla="*/ 95615 h 633126"/>
                <a:gd name="connsiteX12" fmla="*/ 1076244 w 1378541"/>
                <a:gd name="connsiteY12" fmla="*/ 312185 h 633126"/>
                <a:gd name="connsiteX13" fmla="*/ 936107 w 1378541"/>
                <a:gd name="connsiteY13" fmla="*/ 397678 h 633126"/>
                <a:gd name="connsiteX14" fmla="*/ 923225 w 1378541"/>
                <a:gd name="connsiteY14" fmla="*/ 398117 h 633126"/>
                <a:gd name="connsiteX15" fmla="*/ 923094 w 1378541"/>
                <a:gd name="connsiteY15" fmla="*/ 398189 h 633126"/>
                <a:gd name="connsiteX16" fmla="*/ 936507 w 1378541"/>
                <a:gd name="connsiteY16" fmla="*/ 397733 h 633126"/>
                <a:gd name="connsiteX17" fmla="*/ 600671 w 1378541"/>
                <a:gd name="connsiteY17" fmla="*/ 573747 h 633126"/>
                <a:gd name="connsiteX18" fmla="*/ 570595 w 1378541"/>
                <a:gd name="connsiteY18" fmla="*/ 577201 h 633126"/>
                <a:gd name="connsiteX19" fmla="*/ 568173 w 1378541"/>
                <a:gd name="connsiteY19" fmla="*/ 578001 h 633126"/>
                <a:gd name="connsiteX20" fmla="*/ 600384 w 1378541"/>
                <a:gd name="connsiteY20" fmla="*/ 574293 h 633126"/>
                <a:gd name="connsiteX21" fmla="*/ 46898 w 1378541"/>
                <a:gd name="connsiteY21" fmla="*/ 512857 h 633126"/>
                <a:gd name="connsiteX22" fmla="*/ 6220 w 1378541"/>
                <a:gd name="connsiteY22" fmla="*/ 331554 h 633126"/>
                <a:gd name="connsiteX23" fmla="*/ 312138 w 1378541"/>
                <a:gd name="connsiteY23" fmla="*/ 1669 h 633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78541" h="633126">
                  <a:moveTo>
                    <a:pt x="334978" y="22538"/>
                  </a:moveTo>
                  <a:lnTo>
                    <a:pt x="334939" y="22540"/>
                  </a:lnTo>
                  <a:lnTo>
                    <a:pt x="343726" y="35348"/>
                  </a:lnTo>
                  <a:lnTo>
                    <a:pt x="343755" y="35362"/>
                  </a:lnTo>
                  <a:close/>
                  <a:moveTo>
                    <a:pt x="316306" y="0"/>
                  </a:moveTo>
                  <a:cubicBezTo>
                    <a:pt x="328809" y="7095"/>
                    <a:pt x="342063" y="13648"/>
                    <a:pt x="354608" y="21181"/>
                  </a:cubicBezTo>
                  <a:lnTo>
                    <a:pt x="388341" y="47994"/>
                  </a:lnTo>
                  <a:lnTo>
                    <a:pt x="388581" y="48040"/>
                  </a:lnTo>
                  <a:cubicBezTo>
                    <a:pt x="497799" y="112732"/>
                    <a:pt x="620450" y="148988"/>
                    <a:pt x="746106" y="164340"/>
                  </a:cubicBezTo>
                  <a:lnTo>
                    <a:pt x="871153" y="172918"/>
                  </a:lnTo>
                  <a:lnTo>
                    <a:pt x="872044" y="172759"/>
                  </a:lnTo>
                  <a:cubicBezTo>
                    <a:pt x="1042878" y="162072"/>
                    <a:pt x="1210209" y="122999"/>
                    <a:pt x="1378541" y="95615"/>
                  </a:cubicBezTo>
                  <a:cubicBezTo>
                    <a:pt x="1280945" y="171757"/>
                    <a:pt x="1175508" y="237880"/>
                    <a:pt x="1076244" y="312185"/>
                  </a:cubicBezTo>
                  <a:cubicBezTo>
                    <a:pt x="1027363" y="336564"/>
                    <a:pt x="984154" y="372631"/>
                    <a:pt x="936107" y="397678"/>
                  </a:cubicBezTo>
                  <a:lnTo>
                    <a:pt x="923225" y="398117"/>
                  </a:lnTo>
                  <a:lnTo>
                    <a:pt x="923094" y="398189"/>
                  </a:lnTo>
                  <a:lnTo>
                    <a:pt x="936507" y="397733"/>
                  </a:lnTo>
                  <a:cubicBezTo>
                    <a:pt x="831297" y="466804"/>
                    <a:pt x="722079" y="537710"/>
                    <a:pt x="600671" y="573747"/>
                  </a:cubicBezTo>
                  <a:lnTo>
                    <a:pt x="570595" y="577201"/>
                  </a:lnTo>
                  <a:lnTo>
                    <a:pt x="568173" y="578001"/>
                  </a:lnTo>
                  <a:lnTo>
                    <a:pt x="600384" y="574293"/>
                  </a:lnTo>
                  <a:cubicBezTo>
                    <a:pt x="425336" y="643576"/>
                    <a:pt x="178434" y="681806"/>
                    <a:pt x="46898" y="512857"/>
                  </a:cubicBezTo>
                  <a:cubicBezTo>
                    <a:pt x="13222" y="460937"/>
                    <a:pt x="-12285" y="393491"/>
                    <a:pt x="6220" y="331554"/>
                  </a:cubicBezTo>
                  <a:cubicBezTo>
                    <a:pt x="42063" y="177129"/>
                    <a:pt x="181935" y="75626"/>
                    <a:pt x="312138" y="166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58FD5">
                    <a:alpha val="0"/>
                  </a:srgbClr>
                </a:gs>
                <a:gs pos="50000">
                  <a:srgbClr val="027EC3">
                    <a:alpha val="38000"/>
                  </a:srgbClr>
                </a:gs>
                <a:gs pos="100000">
                  <a:srgbClr val="036EB3">
                    <a:alpha val="50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Group 2"/>
          <p:cNvGrpSpPr>
            <a:grpSpLocks noChangeAspect="1"/>
          </p:cNvGrpSpPr>
          <p:nvPr/>
        </p:nvGrpSpPr>
        <p:grpSpPr bwMode="auto">
          <a:xfrm>
            <a:off x="11821364" y="8816731"/>
            <a:ext cx="872287" cy="672358"/>
            <a:chOff x="109898307" y="109270604"/>
            <a:chExt cx="2506034" cy="1936071"/>
          </a:xfrm>
          <a:solidFill>
            <a:schemeClr val="bg1"/>
          </a:solidFill>
        </p:grpSpPr>
        <p:sp>
          <p:nvSpPr>
            <p:cNvPr id="34" name="Freeform 4"/>
            <p:cNvSpPr>
              <a:spLocks/>
            </p:cNvSpPr>
            <p:nvPr/>
          </p:nvSpPr>
          <p:spPr bwMode="auto">
            <a:xfrm>
              <a:off x="110069909" y="109270604"/>
              <a:ext cx="174719" cy="198329"/>
            </a:xfrm>
            <a:custGeom>
              <a:avLst/>
              <a:gdLst>
                <a:gd name="T0" fmla="*/ 11 w 1850"/>
                <a:gd name="T1" fmla="*/ 1048 h 2100"/>
                <a:gd name="T2" fmla="*/ 1839 w 1850"/>
                <a:gd name="T3" fmla="*/ 0 h 2100"/>
                <a:gd name="T4" fmla="*/ 1850 w 1850"/>
                <a:gd name="T5" fmla="*/ 1021 h 2100"/>
                <a:gd name="T6" fmla="*/ 0 w 1850"/>
                <a:gd name="T7" fmla="*/ 2100 h 2100"/>
                <a:gd name="T8" fmla="*/ 11 w 1850"/>
                <a:gd name="T9" fmla="*/ 1048 h 2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0" h="2100">
                  <a:moveTo>
                    <a:pt x="11" y="1048"/>
                  </a:moveTo>
                  <a:cubicBezTo>
                    <a:pt x="624" y="700"/>
                    <a:pt x="1226" y="342"/>
                    <a:pt x="1839" y="0"/>
                  </a:cubicBezTo>
                  <a:cubicBezTo>
                    <a:pt x="1845" y="342"/>
                    <a:pt x="1850" y="684"/>
                    <a:pt x="1850" y="1021"/>
                  </a:cubicBezTo>
                  <a:cubicBezTo>
                    <a:pt x="1237" y="1384"/>
                    <a:pt x="619" y="1748"/>
                    <a:pt x="0" y="2100"/>
                  </a:cubicBezTo>
                  <a:cubicBezTo>
                    <a:pt x="6" y="1748"/>
                    <a:pt x="6" y="1400"/>
                    <a:pt x="11" y="1048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Freeform 5"/>
            <p:cNvSpPr>
              <a:spLocks/>
            </p:cNvSpPr>
            <p:nvPr/>
          </p:nvSpPr>
          <p:spPr bwMode="auto">
            <a:xfrm>
              <a:off x="109898401" y="109492638"/>
              <a:ext cx="1462349" cy="1517313"/>
            </a:xfrm>
            <a:custGeom>
              <a:avLst/>
              <a:gdLst>
                <a:gd name="T0" fmla="*/ 0 w 7742"/>
                <a:gd name="T1" fmla="*/ 547 h 8033"/>
                <a:gd name="T2" fmla="*/ 917 w 7742"/>
                <a:gd name="T3" fmla="*/ 0 h 8033"/>
                <a:gd name="T4" fmla="*/ 917 w 7742"/>
                <a:gd name="T5" fmla="*/ 4697 h 8033"/>
                <a:gd name="T6" fmla="*/ 3631 w 7742"/>
                <a:gd name="T7" fmla="*/ 4697 h 8033"/>
                <a:gd name="T8" fmla="*/ 3631 w 7742"/>
                <a:gd name="T9" fmla="*/ 2229 h 8033"/>
                <a:gd name="T10" fmla="*/ 7725 w 7742"/>
                <a:gd name="T11" fmla="*/ 2229 h 8033"/>
                <a:gd name="T12" fmla="*/ 7725 w 7742"/>
                <a:gd name="T13" fmla="*/ 3068 h 8033"/>
                <a:gd name="T14" fmla="*/ 4551 w 7742"/>
                <a:gd name="T15" fmla="*/ 3071 h 8033"/>
                <a:gd name="T16" fmla="*/ 4551 w 7742"/>
                <a:gd name="T17" fmla="*/ 4697 h 8033"/>
                <a:gd name="T18" fmla="*/ 7027 w 7742"/>
                <a:gd name="T19" fmla="*/ 4697 h 8033"/>
                <a:gd name="T20" fmla="*/ 7027 w 7742"/>
                <a:gd name="T21" fmla="*/ 5568 h 8033"/>
                <a:gd name="T22" fmla="*/ 4551 w 7742"/>
                <a:gd name="T23" fmla="*/ 5568 h 8033"/>
                <a:gd name="T24" fmla="*/ 4551 w 7742"/>
                <a:gd name="T25" fmla="*/ 7186 h 8033"/>
                <a:gd name="T26" fmla="*/ 7742 w 7742"/>
                <a:gd name="T27" fmla="*/ 7186 h 8033"/>
                <a:gd name="T28" fmla="*/ 7742 w 7742"/>
                <a:gd name="T29" fmla="*/ 8033 h 8033"/>
                <a:gd name="T30" fmla="*/ 3631 w 7742"/>
                <a:gd name="T31" fmla="*/ 8033 h 8033"/>
                <a:gd name="T32" fmla="*/ 3631 w 7742"/>
                <a:gd name="T33" fmla="*/ 5568 h 8033"/>
                <a:gd name="T34" fmla="*/ 0 w 7742"/>
                <a:gd name="T35" fmla="*/ 5568 h 8033"/>
                <a:gd name="T36" fmla="*/ 0 w 7742"/>
                <a:gd name="T37" fmla="*/ 547 h 8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42" h="8033">
                  <a:moveTo>
                    <a:pt x="0" y="547"/>
                  </a:moveTo>
                  <a:cubicBezTo>
                    <a:pt x="295" y="352"/>
                    <a:pt x="612" y="181"/>
                    <a:pt x="917" y="0"/>
                  </a:cubicBezTo>
                  <a:cubicBezTo>
                    <a:pt x="917" y="1567"/>
                    <a:pt x="917" y="3133"/>
                    <a:pt x="917" y="4697"/>
                  </a:cubicBezTo>
                  <a:cubicBezTo>
                    <a:pt x="1821" y="4697"/>
                    <a:pt x="2728" y="4697"/>
                    <a:pt x="3631" y="4697"/>
                  </a:cubicBezTo>
                  <a:cubicBezTo>
                    <a:pt x="3631" y="3875"/>
                    <a:pt x="3631" y="3052"/>
                    <a:pt x="3631" y="2229"/>
                  </a:cubicBezTo>
                  <a:cubicBezTo>
                    <a:pt x="4995" y="2229"/>
                    <a:pt x="6362" y="2229"/>
                    <a:pt x="7725" y="2229"/>
                  </a:cubicBezTo>
                  <a:cubicBezTo>
                    <a:pt x="7725" y="2508"/>
                    <a:pt x="7725" y="2790"/>
                    <a:pt x="7725" y="3068"/>
                  </a:cubicBezTo>
                  <a:cubicBezTo>
                    <a:pt x="6667" y="3071"/>
                    <a:pt x="5609" y="3068"/>
                    <a:pt x="4551" y="3071"/>
                  </a:cubicBezTo>
                  <a:cubicBezTo>
                    <a:pt x="4551" y="3612"/>
                    <a:pt x="4551" y="4156"/>
                    <a:pt x="4551" y="4697"/>
                  </a:cubicBezTo>
                  <a:cubicBezTo>
                    <a:pt x="5377" y="4700"/>
                    <a:pt x="6202" y="4697"/>
                    <a:pt x="7027" y="4697"/>
                  </a:cubicBezTo>
                  <a:cubicBezTo>
                    <a:pt x="7027" y="4989"/>
                    <a:pt x="7027" y="5279"/>
                    <a:pt x="7027" y="5568"/>
                  </a:cubicBezTo>
                  <a:cubicBezTo>
                    <a:pt x="6202" y="5568"/>
                    <a:pt x="5377" y="5568"/>
                    <a:pt x="4551" y="5568"/>
                  </a:cubicBezTo>
                  <a:cubicBezTo>
                    <a:pt x="4551" y="6107"/>
                    <a:pt x="4551" y="6645"/>
                    <a:pt x="4551" y="7186"/>
                  </a:cubicBezTo>
                  <a:cubicBezTo>
                    <a:pt x="5615" y="7186"/>
                    <a:pt x="6678" y="7186"/>
                    <a:pt x="7742" y="7186"/>
                  </a:cubicBezTo>
                  <a:cubicBezTo>
                    <a:pt x="7742" y="7468"/>
                    <a:pt x="7742" y="7749"/>
                    <a:pt x="7742" y="8033"/>
                  </a:cubicBezTo>
                  <a:cubicBezTo>
                    <a:pt x="6372" y="8033"/>
                    <a:pt x="5003" y="8033"/>
                    <a:pt x="3631" y="8033"/>
                  </a:cubicBezTo>
                  <a:cubicBezTo>
                    <a:pt x="3631" y="7211"/>
                    <a:pt x="3631" y="6391"/>
                    <a:pt x="3631" y="5568"/>
                  </a:cubicBezTo>
                  <a:cubicBezTo>
                    <a:pt x="2422" y="5568"/>
                    <a:pt x="1210" y="5568"/>
                    <a:pt x="0" y="5568"/>
                  </a:cubicBezTo>
                  <a:lnTo>
                    <a:pt x="0" y="547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Freeform 6"/>
            <p:cNvSpPr>
              <a:spLocks noEditPoints="1"/>
            </p:cNvSpPr>
            <p:nvPr/>
          </p:nvSpPr>
          <p:spPr bwMode="auto">
            <a:xfrm>
              <a:off x="111255919" y="109847553"/>
              <a:ext cx="1148422" cy="1212831"/>
            </a:xfrm>
            <a:custGeom>
              <a:avLst/>
              <a:gdLst>
                <a:gd name="T0" fmla="*/ 834 w 6080"/>
                <a:gd name="T1" fmla="*/ 1435 h 6421"/>
                <a:gd name="T2" fmla="*/ 4548 w 6080"/>
                <a:gd name="T3" fmla="*/ 680 h 6421"/>
                <a:gd name="T4" fmla="*/ 6080 w 6080"/>
                <a:gd name="T5" fmla="*/ 2948 h 6421"/>
                <a:gd name="T6" fmla="*/ 6080 w 6080"/>
                <a:gd name="T7" fmla="*/ 3495 h 6421"/>
                <a:gd name="T8" fmla="*/ 4256 w 6080"/>
                <a:gd name="T9" fmla="*/ 5912 h 6421"/>
                <a:gd name="T10" fmla="*/ 766 w 6080"/>
                <a:gd name="T11" fmla="*/ 4929 h 6421"/>
                <a:gd name="T12" fmla="*/ 834 w 6080"/>
                <a:gd name="T13" fmla="*/ 1435 h 6421"/>
                <a:gd name="T14" fmla="*/ 2584 w 6080"/>
                <a:gd name="T15" fmla="*/ 1289 h 6421"/>
                <a:gd name="T16" fmla="*/ 1110 w 6080"/>
                <a:gd name="T17" fmla="*/ 3056 h 6421"/>
                <a:gd name="T18" fmla="*/ 2278 w 6080"/>
                <a:gd name="T19" fmla="*/ 5051 h 6421"/>
                <a:gd name="T20" fmla="*/ 4554 w 6080"/>
                <a:gd name="T21" fmla="*/ 4680 h 6421"/>
                <a:gd name="T22" fmla="*/ 5014 w 6080"/>
                <a:gd name="T23" fmla="*/ 2417 h 6421"/>
                <a:gd name="T24" fmla="*/ 2584 w 6080"/>
                <a:gd name="T25" fmla="*/ 1289 h 6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80" h="6421">
                  <a:moveTo>
                    <a:pt x="834" y="1435"/>
                  </a:moveTo>
                  <a:cubicBezTo>
                    <a:pt x="1678" y="333"/>
                    <a:pt x="3339" y="0"/>
                    <a:pt x="4548" y="680"/>
                  </a:cubicBezTo>
                  <a:cubicBezTo>
                    <a:pt x="5398" y="1121"/>
                    <a:pt x="5969" y="2003"/>
                    <a:pt x="6080" y="2948"/>
                  </a:cubicBezTo>
                  <a:lnTo>
                    <a:pt x="6080" y="3495"/>
                  </a:lnTo>
                  <a:cubicBezTo>
                    <a:pt x="5966" y="4553"/>
                    <a:pt x="5252" y="5525"/>
                    <a:pt x="4256" y="5912"/>
                  </a:cubicBezTo>
                  <a:cubicBezTo>
                    <a:pt x="3047" y="6421"/>
                    <a:pt x="1529" y="6001"/>
                    <a:pt x="766" y="4929"/>
                  </a:cubicBezTo>
                  <a:cubicBezTo>
                    <a:pt x="0" y="3922"/>
                    <a:pt x="30" y="2412"/>
                    <a:pt x="834" y="1435"/>
                  </a:cubicBezTo>
                  <a:moveTo>
                    <a:pt x="2584" y="1289"/>
                  </a:moveTo>
                  <a:cubicBezTo>
                    <a:pt x="1794" y="1502"/>
                    <a:pt x="1169" y="2233"/>
                    <a:pt x="1110" y="3056"/>
                  </a:cubicBezTo>
                  <a:cubicBezTo>
                    <a:pt x="1026" y="3882"/>
                    <a:pt x="1526" y="4713"/>
                    <a:pt x="2278" y="5051"/>
                  </a:cubicBezTo>
                  <a:cubicBezTo>
                    <a:pt x="3020" y="5409"/>
                    <a:pt x="3964" y="5254"/>
                    <a:pt x="4554" y="4680"/>
                  </a:cubicBezTo>
                  <a:cubicBezTo>
                    <a:pt x="5165" y="4123"/>
                    <a:pt x="5363" y="3167"/>
                    <a:pt x="5014" y="2417"/>
                  </a:cubicBezTo>
                  <a:cubicBezTo>
                    <a:pt x="4627" y="1508"/>
                    <a:pt x="3528" y="1002"/>
                    <a:pt x="2584" y="1289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Freeform 7"/>
            <p:cNvSpPr>
              <a:spLocks/>
            </p:cNvSpPr>
            <p:nvPr/>
          </p:nvSpPr>
          <p:spPr bwMode="auto">
            <a:xfrm>
              <a:off x="110054137" y="110865171"/>
              <a:ext cx="115692" cy="129008"/>
            </a:xfrm>
            <a:custGeom>
              <a:avLst/>
              <a:gdLst>
                <a:gd name="T0" fmla="*/ 665 w 1225"/>
                <a:gd name="T1" fmla="*/ 0 h 1366"/>
                <a:gd name="T2" fmla="*/ 1024 w 1225"/>
                <a:gd name="T3" fmla="*/ 98 h 1366"/>
                <a:gd name="T4" fmla="*/ 1206 w 1225"/>
                <a:gd name="T5" fmla="*/ 391 h 1366"/>
                <a:gd name="T6" fmla="*/ 1048 w 1225"/>
                <a:gd name="T7" fmla="*/ 435 h 1366"/>
                <a:gd name="T8" fmla="*/ 916 w 1225"/>
                <a:gd name="T9" fmla="*/ 221 h 1366"/>
                <a:gd name="T10" fmla="*/ 665 w 1225"/>
                <a:gd name="T11" fmla="*/ 149 h 1366"/>
                <a:gd name="T12" fmla="*/ 304 w 1225"/>
                <a:gd name="T13" fmla="*/ 295 h 1366"/>
                <a:gd name="T14" fmla="*/ 182 w 1225"/>
                <a:gd name="T15" fmla="*/ 678 h 1366"/>
                <a:gd name="T16" fmla="*/ 241 w 1225"/>
                <a:gd name="T17" fmla="*/ 972 h 1366"/>
                <a:gd name="T18" fmla="*/ 416 w 1225"/>
                <a:gd name="T19" fmla="*/ 1149 h 1366"/>
                <a:gd name="T20" fmla="*/ 669 w 1225"/>
                <a:gd name="T21" fmla="*/ 1209 h 1366"/>
                <a:gd name="T22" fmla="*/ 1056 w 1225"/>
                <a:gd name="T23" fmla="*/ 1073 h 1366"/>
                <a:gd name="T24" fmla="*/ 1056 w 1225"/>
                <a:gd name="T25" fmla="*/ 827 h 1366"/>
                <a:gd name="T26" fmla="*/ 665 w 1225"/>
                <a:gd name="T27" fmla="*/ 827 h 1366"/>
                <a:gd name="T28" fmla="*/ 665 w 1225"/>
                <a:gd name="T29" fmla="*/ 670 h 1366"/>
                <a:gd name="T30" fmla="*/ 1225 w 1225"/>
                <a:gd name="T31" fmla="*/ 670 h 1366"/>
                <a:gd name="T32" fmla="*/ 1225 w 1225"/>
                <a:gd name="T33" fmla="*/ 1159 h 1366"/>
                <a:gd name="T34" fmla="*/ 678 w 1225"/>
                <a:gd name="T35" fmla="*/ 1366 h 1366"/>
                <a:gd name="T36" fmla="*/ 187 w 1225"/>
                <a:gd name="T37" fmla="*/ 1181 h 1366"/>
                <a:gd name="T38" fmla="*/ 0 w 1225"/>
                <a:gd name="T39" fmla="*/ 689 h 1366"/>
                <a:gd name="T40" fmla="*/ 77 w 1225"/>
                <a:gd name="T41" fmla="*/ 339 h 1366"/>
                <a:gd name="T42" fmla="*/ 302 w 1225"/>
                <a:gd name="T43" fmla="*/ 89 h 1366"/>
                <a:gd name="T44" fmla="*/ 665 w 1225"/>
                <a:gd name="T45" fmla="*/ 0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25" h="1366">
                  <a:moveTo>
                    <a:pt x="665" y="0"/>
                  </a:moveTo>
                  <a:cubicBezTo>
                    <a:pt x="814" y="0"/>
                    <a:pt x="934" y="32"/>
                    <a:pt x="1024" y="98"/>
                  </a:cubicBezTo>
                  <a:cubicBezTo>
                    <a:pt x="1114" y="163"/>
                    <a:pt x="1174" y="261"/>
                    <a:pt x="1206" y="391"/>
                  </a:cubicBezTo>
                  <a:lnTo>
                    <a:pt x="1048" y="435"/>
                  </a:lnTo>
                  <a:cubicBezTo>
                    <a:pt x="1024" y="340"/>
                    <a:pt x="979" y="269"/>
                    <a:pt x="916" y="221"/>
                  </a:cubicBezTo>
                  <a:cubicBezTo>
                    <a:pt x="852" y="173"/>
                    <a:pt x="768" y="149"/>
                    <a:pt x="665" y="149"/>
                  </a:cubicBezTo>
                  <a:cubicBezTo>
                    <a:pt x="506" y="149"/>
                    <a:pt x="385" y="198"/>
                    <a:pt x="304" y="295"/>
                  </a:cubicBezTo>
                  <a:cubicBezTo>
                    <a:pt x="223" y="393"/>
                    <a:pt x="182" y="520"/>
                    <a:pt x="182" y="678"/>
                  </a:cubicBezTo>
                  <a:cubicBezTo>
                    <a:pt x="182" y="796"/>
                    <a:pt x="202" y="893"/>
                    <a:pt x="241" y="972"/>
                  </a:cubicBezTo>
                  <a:cubicBezTo>
                    <a:pt x="281" y="1050"/>
                    <a:pt x="339" y="1109"/>
                    <a:pt x="416" y="1149"/>
                  </a:cubicBezTo>
                  <a:cubicBezTo>
                    <a:pt x="494" y="1189"/>
                    <a:pt x="578" y="1209"/>
                    <a:pt x="669" y="1209"/>
                  </a:cubicBezTo>
                  <a:cubicBezTo>
                    <a:pt x="807" y="1209"/>
                    <a:pt x="936" y="1163"/>
                    <a:pt x="1056" y="1073"/>
                  </a:cubicBezTo>
                  <a:lnTo>
                    <a:pt x="1056" y="827"/>
                  </a:lnTo>
                  <a:lnTo>
                    <a:pt x="665" y="827"/>
                  </a:lnTo>
                  <a:lnTo>
                    <a:pt x="665" y="670"/>
                  </a:lnTo>
                  <a:lnTo>
                    <a:pt x="1225" y="670"/>
                  </a:lnTo>
                  <a:lnTo>
                    <a:pt x="1225" y="1159"/>
                  </a:lnTo>
                  <a:cubicBezTo>
                    <a:pt x="1059" y="1297"/>
                    <a:pt x="876" y="1366"/>
                    <a:pt x="678" y="1366"/>
                  </a:cubicBezTo>
                  <a:cubicBezTo>
                    <a:pt x="475" y="1366"/>
                    <a:pt x="311" y="1305"/>
                    <a:pt x="187" y="1181"/>
                  </a:cubicBezTo>
                  <a:cubicBezTo>
                    <a:pt x="63" y="1058"/>
                    <a:pt x="0" y="893"/>
                    <a:pt x="0" y="689"/>
                  </a:cubicBezTo>
                  <a:cubicBezTo>
                    <a:pt x="0" y="564"/>
                    <a:pt x="26" y="447"/>
                    <a:pt x="77" y="339"/>
                  </a:cubicBezTo>
                  <a:cubicBezTo>
                    <a:pt x="128" y="231"/>
                    <a:pt x="203" y="148"/>
                    <a:pt x="302" y="89"/>
                  </a:cubicBezTo>
                  <a:cubicBezTo>
                    <a:pt x="401" y="29"/>
                    <a:pt x="522" y="0"/>
                    <a:pt x="66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Freeform 8"/>
            <p:cNvSpPr>
              <a:spLocks noEditPoints="1"/>
            </p:cNvSpPr>
            <p:nvPr/>
          </p:nvSpPr>
          <p:spPr bwMode="auto">
            <a:xfrm>
              <a:off x="109898307" y="110867532"/>
              <a:ext cx="103131" cy="125136"/>
            </a:xfrm>
            <a:custGeom>
              <a:avLst/>
              <a:gdLst>
                <a:gd name="T0" fmla="*/ 0 w 1092"/>
                <a:gd name="T1" fmla="*/ 0 h 1325"/>
                <a:gd name="T2" fmla="*/ 456 w 1092"/>
                <a:gd name="T3" fmla="*/ 0 h 1325"/>
                <a:gd name="T4" fmla="*/ 662 w 1092"/>
                <a:gd name="T5" fmla="*/ 12 h 1325"/>
                <a:gd name="T6" fmla="*/ 828 w 1092"/>
                <a:gd name="T7" fmla="*/ 72 h 1325"/>
                <a:gd name="T8" fmla="*/ 966 w 1092"/>
                <a:gd name="T9" fmla="*/ 202 h 1325"/>
                <a:gd name="T10" fmla="*/ 1058 w 1092"/>
                <a:gd name="T11" fmla="*/ 393 h 1325"/>
                <a:gd name="T12" fmla="*/ 1092 w 1092"/>
                <a:gd name="T13" fmla="*/ 655 h 1325"/>
                <a:gd name="T14" fmla="*/ 953 w 1092"/>
                <a:gd name="T15" fmla="*/ 1136 h 1325"/>
                <a:gd name="T16" fmla="*/ 476 w 1092"/>
                <a:gd name="T17" fmla="*/ 1325 h 1325"/>
                <a:gd name="T18" fmla="*/ 0 w 1092"/>
                <a:gd name="T19" fmla="*/ 1325 h 1325"/>
                <a:gd name="T20" fmla="*/ 0 w 1092"/>
                <a:gd name="T21" fmla="*/ 0 h 1325"/>
                <a:gd name="T22" fmla="*/ 175 w 1092"/>
                <a:gd name="T23" fmla="*/ 157 h 1325"/>
                <a:gd name="T24" fmla="*/ 175 w 1092"/>
                <a:gd name="T25" fmla="*/ 1168 h 1325"/>
                <a:gd name="T26" fmla="*/ 458 w 1092"/>
                <a:gd name="T27" fmla="*/ 1168 h 1325"/>
                <a:gd name="T28" fmla="*/ 613 w 1092"/>
                <a:gd name="T29" fmla="*/ 1157 h 1325"/>
                <a:gd name="T30" fmla="*/ 750 w 1092"/>
                <a:gd name="T31" fmla="*/ 1098 h 1325"/>
                <a:gd name="T32" fmla="*/ 866 w 1092"/>
                <a:gd name="T33" fmla="*/ 941 h 1325"/>
                <a:gd name="T34" fmla="*/ 912 w 1092"/>
                <a:gd name="T35" fmla="*/ 651 h 1325"/>
                <a:gd name="T36" fmla="*/ 894 w 1092"/>
                <a:gd name="T37" fmla="*/ 466 h 1325"/>
                <a:gd name="T38" fmla="*/ 830 w 1092"/>
                <a:gd name="T39" fmla="*/ 308 h 1325"/>
                <a:gd name="T40" fmla="*/ 721 w 1092"/>
                <a:gd name="T41" fmla="*/ 205 h 1325"/>
                <a:gd name="T42" fmla="*/ 602 w 1092"/>
                <a:gd name="T43" fmla="*/ 164 h 1325"/>
                <a:gd name="T44" fmla="*/ 453 w 1092"/>
                <a:gd name="T45" fmla="*/ 157 h 1325"/>
                <a:gd name="T46" fmla="*/ 175 w 1092"/>
                <a:gd name="T47" fmla="*/ 157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92" h="1325">
                  <a:moveTo>
                    <a:pt x="0" y="0"/>
                  </a:moveTo>
                  <a:lnTo>
                    <a:pt x="456" y="0"/>
                  </a:lnTo>
                  <a:cubicBezTo>
                    <a:pt x="536" y="0"/>
                    <a:pt x="605" y="4"/>
                    <a:pt x="662" y="12"/>
                  </a:cubicBezTo>
                  <a:cubicBezTo>
                    <a:pt x="720" y="20"/>
                    <a:pt x="775" y="40"/>
                    <a:pt x="828" y="72"/>
                  </a:cubicBezTo>
                  <a:cubicBezTo>
                    <a:pt x="880" y="103"/>
                    <a:pt x="926" y="147"/>
                    <a:pt x="966" y="202"/>
                  </a:cubicBezTo>
                  <a:cubicBezTo>
                    <a:pt x="1005" y="258"/>
                    <a:pt x="1036" y="321"/>
                    <a:pt x="1058" y="393"/>
                  </a:cubicBezTo>
                  <a:cubicBezTo>
                    <a:pt x="1081" y="465"/>
                    <a:pt x="1092" y="553"/>
                    <a:pt x="1092" y="655"/>
                  </a:cubicBezTo>
                  <a:cubicBezTo>
                    <a:pt x="1092" y="850"/>
                    <a:pt x="1046" y="1011"/>
                    <a:pt x="953" y="1136"/>
                  </a:cubicBezTo>
                  <a:cubicBezTo>
                    <a:pt x="861" y="1262"/>
                    <a:pt x="702" y="1325"/>
                    <a:pt x="476" y="1325"/>
                  </a:cubicBezTo>
                  <a:lnTo>
                    <a:pt x="0" y="1325"/>
                  </a:lnTo>
                  <a:lnTo>
                    <a:pt x="0" y="0"/>
                  </a:lnTo>
                  <a:close/>
                  <a:moveTo>
                    <a:pt x="175" y="157"/>
                  </a:moveTo>
                  <a:lnTo>
                    <a:pt x="175" y="1168"/>
                  </a:lnTo>
                  <a:lnTo>
                    <a:pt x="458" y="1168"/>
                  </a:lnTo>
                  <a:cubicBezTo>
                    <a:pt x="516" y="1168"/>
                    <a:pt x="567" y="1164"/>
                    <a:pt x="613" y="1157"/>
                  </a:cubicBezTo>
                  <a:cubicBezTo>
                    <a:pt x="658" y="1149"/>
                    <a:pt x="704" y="1130"/>
                    <a:pt x="750" y="1098"/>
                  </a:cubicBezTo>
                  <a:cubicBezTo>
                    <a:pt x="797" y="1066"/>
                    <a:pt x="835" y="1014"/>
                    <a:pt x="866" y="941"/>
                  </a:cubicBezTo>
                  <a:cubicBezTo>
                    <a:pt x="897" y="868"/>
                    <a:pt x="912" y="771"/>
                    <a:pt x="912" y="651"/>
                  </a:cubicBezTo>
                  <a:cubicBezTo>
                    <a:pt x="912" y="585"/>
                    <a:pt x="906" y="523"/>
                    <a:pt x="894" y="466"/>
                  </a:cubicBezTo>
                  <a:cubicBezTo>
                    <a:pt x="883" y="408"/>
                    <a:pt x="861" y="356"/>
                    <a:pt x="830" y="308"/>
                  </a:cubicBezTo>
                  <a:cubicBezTo>
                    <a:pt x="798" y="261"/>
                    <a:pt x="762" y="227"/>
                    <a:pt x="721" y="205"/>
                  </a:cubicBezTo>
                  <a:cubicBezTo>
                    <a:pt x="680" y="183"/>
                    <a:pt x="640" y="169"/>
                    <a:pt x="602" y="164"/>
                  </a:cubicBezTo>
                  <a:cubicBezTo>
                    <a:pt x="563" y="159"/>
                    <a:pt x="513" y="157"/>
                    <a:pt x="453" y="157"/>
                  </a:cubicBezTo>
                  <a:lnTo>
                    <a:pt x="175" y="15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Rectangle 9"/>
            <p:cNvSpPr>
              <a:spLocks noChangeArrowheads="1"/>
            </p:cNvSpPr>
            <p:nvPr/>
          </p:nvSpPr>
          <p:spPr bwMode="auto">
            <a:xfrm>
              <a:off x="110017965" y="110867532"/>
              <a:ext cx="17283" cy="125136"/>
            </a:xfrm>
            <a:prstGeom prst="rect">
              <a:avLst/>
            </a:prstGeom>
            <a:grpFill/>
            <a:ln w="9525" algn="in">
              <a:noFill/>
              <a:miter lim="800000"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Rectangle 10"/>
            <p:cNvSpPr>
              <a:spLocks noChangeArrowheads="1"/>
            </p:cNvSpPr>
            <p:nvPr/>
          </p:nvSpPr>
          <p:spPr bwMode="auto">
            <a:xfrm>
              <a:off x="110187962" y="110867532"/>
              <a:ext cx="17283" cy="125136"/>
            </a:xfrm>
            <a:prstGeom prst="rect">
              <a:avLst/>
            </a:prstGeom>
            <a:grpFill/>
            <a:ln w="9525" algn="in">
              <a:noFill/>
              <a:miter lim="800000"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Freeform 11"/>
            <p:cNvSpPr>
              <a:spLocks/>
            </p:cNvSpPr>
            <p:nvPr/>
          </p:nvSpPr>
          <p:spPr bwMode="auto">
            <a:xfrm>
              <a:off x="110218656" y="110867532"/>
              <a:ext cx="99165" cy="125136"/>
            </a:xfrm>
            <a:custGeom>
              <a:avLst/>
              <a:gdLst>
                <a:gd name="T0" fmla="*/ 0 w 99165"/>
                <a:gd name="T1" fmla="*/ 0 h 125136"/>
                <a:gd name="T2" fmla="*/ 99165 w 99165"/>
                <a:gd name="T3" fmla="*/ 0 h 125136"/>
                <a:gd name="T4" fmla="*/ 99165 w 99165"/>
                <a:gd name="T5" fmla="*/ 14828 h 125136"/>
                <a:gd name="T6" fmla="*/ 57799 w 99165"/>
                <a:gd name="T7" fmla="*/ 14828 h 125136"/>
                <a:gd name="T8" fmla="*/ 57799 w 99165"/>
                <a:gd name="T9" fmla="*/ 125136 h 125136"/>
                <a:gd name="T10" fmla="*/ 41082 w 99165"/>
                <a:gd name="T11" fmla="*/ 125136 h 125136"/>
                <a:gd name="T12" fmla="*/ 41082 w 99165"/>
                <a:gd name="T13" fmla="*/ 14828 h 125136"/>
                <a:gd name="T14" fmla="*/ 0 w 99165"/>
                <a:gd name="T15" fmla="*/ 14828 h 125136"/>
                <a:gd name="T16" fmla="*/ 0 w 99165"/>
                <a:gd name="T17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165" h="125136">
                  <a:moveTo>
                    <a:pt x="0" y="0"/>
                  </a:moveTo>
                  <a:lnTo>
                    <a:pt x="99165" y="0"/>
                  </a:lnTo>
                  <a:lnTo>
                    <a:pt x="99165" y="14828"/>
                  </a:lnTo>
                  <a:lnTo>
                    <a:pt x="57799" y="14828"/>
                  </a:lnTo>
                  <a:lnTo>
                    <a:pt x="57799" y="125136"/>
                  </a:lnTo>
                  <a:lnTo>
                    <a:pt x="41082" y="125136"/>
                  </a:lnTo>
                  <a:lnTo>
                    <a:pt x="41082" y="14828"/>
                  </a:lnTo>
                  <a:lnTo>
                    <a:pt x="0" y="148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Freeform 12"/>
            <p:cNvSpPr>
              <a:spLocks noEditPoints="1"/>
            </p:cNvSpPr>
            <p:nvPr/>
          </p:nvSpPr>
          <p:spPr bwMode="auto">
            <a:xfrm>
              <a:off x="110313854" y="110867532"/>
              <a:ext cx="116542" cy="125136"/>
            </a:xfrm>
            <a:custGeom>
              <a:avLst/>
              <a:gdLst>
                <a:gd name="T0" fmla="*/ 507 w 1234"/>
                <a:gd name="T1" fmla="*/ 0 h 1325"/>
                <a:gd name="T2" fmla="*/ 695 w 1234"/>
                <a:gd name="T3" fmla="*/ 0 h 1325"/>
                <a:gd name="T4" fmla="*/ 1234 w 1234"/>
                <a:gd name="T5" fmla="*/ 1325 h 1325"/>
                <a:gd name="T6" fmla="*/ 1037 w 1234"/>
                <a:gd name="T7" fmla="*/ 1325 h 1325"/>
                <a:gd name="T8" fmla="*/ 882 w 1234"/>
                <a:gd name="T9" fmla="*/ 922 h 1325"/>
                <a:gd name="T10" fmla="*/ 331 w 1234"/>
                <a:gd name="T11" fmla="*/ 922 h 1325"/>
                <a:gd name="T12" fmla="*/ 185 w 1234"/>
                <a:gd name="T13" fmla="*/ 1325 h 1325"/>
                <a:gd name="T14" fmla="*/ 0 w 1234"/>
                <a:gd name="T15" fmla="*/ 1325 h 1325"/>
                <a:gd name="T16" fmla="*/ 507 w 1234"/>
                <a:gd name="T17" fmla="*/ 0 h 1325"/>
                <a:gd name="T18" fmla="*/ 596 w 1234"/>
                <a:gd name="T19" fmla="*/ 138 h 1325"/>
                <a:gd name="T20" fmla="*/ 528 w 1234"/>
                <a:gd name="T21" fmla="*/ 386 h 1325"/>
                <a:gd name="T22" fmla="*/ 380 w 1234"/>
                <a:gd name="T23" fmla="*/ 783 h 1325"/>
                <a:gd name="T24" fmla="*/ 829 w 1234"/>
                <a:gd name="T25" fmla="*/ 783 h 1325"/>
                <a:gd name="T26" fmla="*/ 646 w 1234"/>
                <a:gd name="T27" fmla="*/ 294 h 1325"/>
                <a:gd name="T28" fmla="*/ 600 w 1234"/>
                <a:gd name="T29" fmla="*/ 138 h 1325"/>
                <a:gd name="T30" fmla="*/ 596 w 1234"/>
                <a:gd name="T31" fmla="*/ 138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34" h="1325">
                  <a:moveTo>
                    <a:pt x="507" y="0"/>
                  </a:moveTo>
                  <a:lnTo>
                    <a:pt x="695" y="0"/>
                  </a:lnTo>
                  <a:lnTo>
                    <a:pt x="1234" y="1325"/>
                  </a:lnTo>
                  <a:lnTo>
                    <a:pt x="1037" y="1325"/>
                  </a:lnTo>
                  <a:lnTo>
                    <a:pt x="882" y="922"/>
                  </a:lnTo>
                  <a:lnTo>
                    <a:pt x="331" y="922"/>
                  </a:lnTo>
                  <a:lnTo>
                    <a:pt x="185" y="1325"/>
                  </a:lnTo>
                  <a:lnTo>
                    <a:pt x="0" y="1325"/>
                  </a:lnTo>
                  <a:lnTo>
                    <a:pt x="507" y="0"/>
                  </a:lnTo>
                  <a:close/>
                  <a:moveTo>
                    <a:pt x="596" y="138"/>
                  </a:moveTo>
                  <a:cubicBezTo>
                    <a:pt x="579" y="227"/>
                    <a:pt x="556" y="310"/>
                    <a:pt x="528" y="386"/>
                  </a:cubicBezTo>
                  <a:lnTo>
                    <a:pt x="380" y="783"/>
                  </a:lnTo>
                  <a:lnTo>
                    <a:pt x="829" y="783"/>
                  </a:lnTo>
                  <a:cubicBezTo>
                    <a:pt x="721" y="496"/>
                    <a:pt x="660" y="333"/>
                    <a:pt x="646" y="294"/>
                  </a:cubicBezTo>
                  <a:cubicBezTo>
                    <a:pt x="632" y="255"/>
                    <a:pt x="617" y="203"/>
                    <a:pt x="600" y="138"/>
                  </a:cubicBezTo>
                  <a:lnTo>
                    <a:pt x="596" y="13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Freeform 13"/>
            <p:cNvSpPr>
              <a:spLocks/>
            </p:cNvSpPr>
            <p:nvPr/>
          </p:nvSpPr>
          <p:spPr bwMode="auto">
            <a:xfrm>
              <a:off x="110435874" y="110867532"/>
              <a:ext cx="77915" cy="125136"/>
            </a:xfrm>
            <a:custGeom>
              <a:avLst/>
              <a:gdLst>
                <a:gd name="T0" fmla="*/ 0 w 77915"/>
                <a:gd name="T1" fmla="*/ 0 h 125136"/>
                <a:gd name="T2" fmla="*/ 16527 w 77915"/>
                <a:gd name="T3" fmla="*/ 0 h 125136"/>
                <a:gd name="T4" fmla="*/ 16527 w 77915"/>
                <a:gd name="T5" fmla="*/ 110309 h 125136"/>
                <a:gd name="T6" fmla="*/ 77915 w 77915"/>
                <a:gd name="T7" fmla="*/ 110309 h 125136"/>
                <a:gd name="T8" fmla="*/ 77915 w 77915"/>
                <a:gd name="T9" fmla="*/ 125136 h 125136"/>
                <a:gd name="T10" fmla="*/ 0 w 77915"/>
                <a:gd name="T11" fmla="*/ 125136 h 125136"/>
                <a:gd name="T12" fmla="*/ 0 w 77915"/>
                <a:gd name="T13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915" h="125136">
                  <a:moveTo>
                    <a:pt x="0" y="0"/>
                  </a:moveTo>
                  <a:lnTo>
                    <a:pt x="16527" y="0"/>
                  </a:lnTo>
                  <a:lnTo>
                    <a:pt x="16527" y="110309"/>
                  </a:lnTo>
                  <a:lnTo>
                    <a:pt x="77915" y="110309"/>
                  </a:lnTo>
                  <a:lnTo>
                    <a:pt x="77915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Freeform 14"/>
            <p:cNvSpPr>
              <a:spLocks noEditPoints="1"/>
            </p:cNvSpPr>
            <p:nvPr/>
          </p:nvSpPr>
          <p:spPr bwMode="auto">
            <a:xfrm>
              <a:off x="110374486" y="111077667"/>
              <a:ext cx="119659" cy="129008"/>
            </a:xfrm>
            <a:custGeom>
              <a:avLst/>
              <a:gdLst>
                <a:gd name="T0" fmla="*/ 635 w 1267"/>
                <a:gd name="T1" fmla="*/ 0 h 1366"/>
                <a:gd name="T2" fmla="*/ 1090 w 1267"/>
                <a:gd name="T3" fmla="*/ 188 h 1366"/>
                <a:gd name="T4" fmla="*/ 1267 w 1267"/>
                <a:gd name="T5" fmla="*/ 685 h 1366"/>
                <a:gd name="T6" fmla="*/ 1089 w 1267"/>
                <a:gd name="T7" fmla="*/ 1179 h 1366"/>
                <a:gd name="T8" fmla="*/ 635 w 1267"/>
                <a:gd name="T9" fmla="*/ 1366 h 1366"/>
                <a:gd name="T10" fmla="*/ 174 w 1267"/>
                <a:gd name="T11" fmla="*/ 1173 h 1366"/>
                <a:gd name="T12" fmla="*/ 0 w 1267"/>
                <a:gd name="T13" fmla="*/ 699 h 1366"/>
                <a:gd name="T14" fmla="*/ 177 w 1267"/>
                <a:gd name="T15" fmla="*/ 187 h 1366"/>
                <a:gd name="T16" fmla="*/ 635 w 1267"/>
                <a:gd name="T17" fmla="*/ 0 h 1366"/>
                <a:gd name="T18" fmla="*/ 637 w 1267"/>
                <a:gd name="T19" fmla="*/ 149 h 1366"/>
                <a:gd name="T20" fmla="*/ 310 w 1267"/>
                <a:gd name="T21" fmla="*/ 286 h 1366"/>
                <a:gd name="T22" fmla="*/ 182 w 1267"/>
                <a:gd name="T23" fmla="*/ 703 h 1366"/>
                <a:gd name="T24" fmla="*/ 307 w 1267"/>
                <a:gd name="T25" fmla="*/ 1075 h 1366"/>
                <a:gd name="T26" fmla="*/ 633 w 1267"/>
                <a:gd name="T27" fmla="*/ 1217 h 1366"/>
                <a:gd name="T28" fmla="*/ 959 w 1267"/>
                <a:gd name="T29" fmla="*/ 1076 h 1366"/>
                <a:gd name="T30" fmla="*/ 1085 w 1267"/>
                <a:gd name="T31" fmla="*/ 685 h 1366"/>
                <a:gd name="T32" fmla="*/ 958 w 1267"/>
                <a:gd name="T33" fmla="*/ 288 h 1366"/>
                <a:gd name="T34" fmla="*/ 637 w 1267"/>
                <a:gd name="T35" fmla="*/ 149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67" h="1366">
                  <a:moveTo>
                    <a:pt x="635" y="0"/>
                  </a:moveTo>
                  <a:cubicBezTo>
                    <a:pt x="820" y="0"/>
                    <a:pt x="972" y="63"/>
                    <a:pt x="1090" y="188"/>
                  </a:cubicBezTo>
                  <a:cubicBezTo>
                    <a:pt x="1208" y="314"/>
                    <a:pt x="1267" y="479"/>
                    <a:pt x="1267" y="685"/>
                  </a:cubicBezTo>
                  <a:cubicBezTo>
                    <a:pt x="1267" y="890"/>
                    <a:pt x="1208" y="1055"/>
                    <a:pt x="1089" y="1179"/>
                  </a:cubicBezTo>
                  <a:cubicBezTo>
                    <a:pt x="970" y="1304"/>
                    <a:pt x="819" y="1366"/>
                    <a:pt x="635" y="1366"/>
                  </a:cubicBezTo>
                  <a:cubicBezTo>
                    <a:pt x="444" y="1366"/>
                    <a:pt x="291" y="1302"/>
                    <a:pt x="174" y="1173"/>
                  </a:cubicBezTo>
                  <a:cubicBezTo>
                    <a:pt x="58" y="1043"/>
                    <a:pt x="0" y="886"/>
                    <a:pt x="0" y="699"/>
                  </a:cubicBezTo>
                  <a:cubicBezTo>
                    <a:pt x="0" y="482"/>
                    <a:pt x="59" y="312"/>
                    <a:pt x="177" y="187"/>
                  </a:cubicBezTo>
                  <a:cubicBezTo>
                    <a:pt x="294" y="62"/>
                    <a:pt x="447" y="0"/>
                    <a:pt x="635" y="0"/>
                  </a:cubicBezTo>
                  <a:close/>
                  <a:moveTo>
                    <a:pt x="637" y="149"/>
                  </a:moveTo>
                  <a:cubicBezTo>
                    <a:pt x="504" y="149"/>
                    <a:pt x="395" y="195"/>
                    <a:pt x="310" y="286"/>
                  </a:cubicBezTo>
                  <a:cubicBezTo>
                    <a:pt x="224" y="376"/>
                    <a:pt x="182" y="515"/>
                    <a:pt x="182" y="703"/>
                  </a:cubicBezTo>
                  <a:cubicBezTo>
                    <a:pt x="182" y="856"/>
                    <a:pt x="223" y="980"/>
                    <a:pt x="307" y="1075"/>
                  </a:cubicBezTo>
                  <a:cubicBezTo>
                    <a:pt x="391" y="1169"/>
                    <a:pt x="499" y="1217"/>
                    <a:pt x="633" y="1217"/>
                  </a:cubicBezTo>
                  <a:cubicBezTo>
                    <a:pt x="767" y="1217"/>
                    <a:pt x="876" y="1170"/>
                    <a:pt x="959" y="1076"/>
                  </a:cubicBezTo>
                  <a:cubicBezTo>
                    <a:pt x="1043" y="982"/>
                    <a:pt x="1085" y="852"/>
                    <a:pt x="1085" y="685"/>
                  </a:cubicBezTo>
                  <a:cubicBezTo>
                    <a:pt x="1085" y="513"/>
                    <a:pt x="1043" y="381"/>
                    <a:pt x="958" y="288"/>
                  </a:cubicBezTo>
                  <a:cubicBezTo>
                    <a:pt x="872" y="196"/>
                    <a:pt x="765" y="149"/>
                    <a:pt x="637" y="14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Freeform 15"/>
            <p:cNvSpPr>
              <a:spLocks/>
            </p:cNvSpPr>
            <p:nvPr/>
          </p:nvSpPr>
          <p:spPr bwMode="auto">
            <a:xfrm>
              <a:off x="109898307" y="111080028"/>
              <a:ext cx="98409" cy="125136"/>
            </a:xfrm>
            <a:custGeom>
              <a:avLst/>
              <a:gdLst>
                <a:gd name="T0" fmla="*/ 0 w 98409"/>
                <a:gd name="T1" fmla="*/ 0 h 125136"/>
                <a:gd name="T2" fmla="*/ 16905 w 98409"/>
                <a:gd name="T3" fmla="*/ 0 h 125136"/>
                <a:gd name="T4" fmla="*/ 82259 w 98409"/>
                <a:gd name="T5" fmla="*/ 98220 h 125136"/>
                <a:gd name="T6" fmla="*/ 82637 w 98409"/>
                <a:gd name="T7" fmla="*/ 98220 h 125136"/>
                <a:gd name="T8" fmla="*/ 82637 w 98409"/>
                <a:gd name="T9" fmla="*/ 0 h 125136"/>
                <a:gd name="T10" fmla="*/ 98409 w 98409"/>
                <a:gd name="T11" fmla="*/ 0 h 125136"/>
                <a:gd name="T12" fmla="*/ 98409 w 98409"/>
                <a:gd name="T13" fmla="*/ 125136 h 125136"/>
                <a:gd name="T14" fmla="*/ 81409 w 98409"/>
                <a:gd name="T15" fmla="*/ 125136 h 125136"/>
                <a:gd name="T16" fmla="*/ 16055 w 98409"/>
                <a:gd name="T17" fmla="*/ 26916 h 125136"/>
                <a:gd name="T18" fmla="*/ 15772 w 98409"/>
                <a:gd name="T19" fmla="*/ 26916 h 125136"/>
                <a:gd name="T20" fmla="*/ 15772 w 98409"/>
                <a:gd name="T21" fmla="*/ 125136 h 125136"/>
                <a:gd name="T22" fmla="*/ 0 w 98409"/>
                <a:gd name="T23" fmla="*/ 125136 h 125136"/>
                <a:gd name="T24" fmla="*/ 0 w 98409"/>
                <a:gd name="T25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409" h="125136">
                  <a:moveTo>
                    <a:pt x="0" y="0"/>
                  </a:moveTo>
                  <a:lnTo>
                    <a:pt x="16905" y="0"/>
                  </a:lnTo>
                  <a:lnTo>
                    <a:pt x="82259" y="98220"/>
                  </a:lnTo>
                  <a:lnTo>
                    <a:pt x="82637" y="98220"/>
                  </a:lnTo>
                  <a:lnTo>
                    <a:pt x="82637" y="0"/>
                  </a:lnTo>
                  <a:lnTo>
                    <a:pt x="98409" y="0"/>
                  </a:lnTo>
                  <a:lnTo>
                    <a:pt x="98409" y="125136"/>
                  </a:lnTo>
                  <a:lnTo>
                    <a:pt x="81409" y="125136"/>
                  </a:lnTo>
                  <a:lnTo>
                    <a:pt x="16055" y="26916"/>
                  </a:lnTo>
                  <a:lnTo>
                    <a:pt x="15772" y="26916"/>
                  </a:lnTo>
                  <a:lnTo>
                    <a:pt x="15772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Freeform 16"/>
            <p:cNvSpPr>
              <a:spLocks/>
            </p:cNvSpPr>
            <p:nvPr/>
          </p:nvSpPr>
          <p:spPr bwMode="auto">
            <a:xfrm>
              <a:off x="110016360" y="111080028"/>
              <a:ext cx="92931" cy="125136"/>
            </a:xfrm>
            <a:custGeom>
              <a:avLst/>
              <a:gdLst>
                <a:gd name="T0" fmla="*/ 0 w 92931"/>
                <a:gd name="T1" fmla="*/ 0 h 125136"/>
                <a:gd name="T2" fmla="*/ 90004 w 92931"/>
                <a:gd name="T3" fmla="*/ 0 h 125136"/>
                <a:gd name="T4" fmla="*/ 90004 w 92931"/>
                <a:gd name="T5" fmla="*/ 14827 h 125136"/>
                <a:gd name="T6" fmla="*/ 16527 w 92931"/>
                <a:gd name="T7" fmla="*/ 14827 h 125136"/>
                <a:gd name="T8" fmla="*/ 16527 w 92931"/>
                <a:gd name="T9" fmla="*/ 53076 h 125136"/>
                <a:gd name="T10" fmla="*/ 85282 w 92931"/>
                <a:gd name="T11" fmla="*/ 53076 h 125136"/>
                <a:gd name="T12" fmla="*/ 85282 w 92931"/>
                <a:gd name="T13" fmla="*/ 67904 h 125136"/>
                <a:gd name="T14" fmla="*/ 16527 w 92931"/>
                <a:gd name="T15" fmla="*/ 67904 h 125136"/>
                <a:gd name="T16" fmla="*/ 16527 w 92931"/>
                <a:gd name="T17" fmla="*/ 110309 h 125136"/>
                <a:gd name="T18" fmla="*/ 92931 w 92931"/>
                <a:gd name="T19" fmla="*/ 110309 h 125136"/>
                <a:gd name="T20" fmla="*/ 92931 w 92931"/>
                <a:gd name="T21" fmla="*/ 125136 h 125136"/>
                <a:gd name="T22" fmla="*/ 0 w 92931"/>
                <a:gd name="T23" fmla="*/ 125136 h 125136"/>
                <a:gd name="T24" fmla="*/ 0 w 92931"/>
                <a:gd name="T25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931" h="125136">
                  <a:moveTo>
                    <a:pt x="0" y="0"/>
                  </a:moveTo>
                  <a:lnTo>
                    <a:pt x="90004" y="0"/>
                  </a:lnTo>
                  <a:lnTo>
                    <a:pt x="90004" y="14827"/>
                  </a:lnTo>
                  <a:lnTo>
                    <a:pt x="16527" y="14827"/>
                  </a:lnTo>
                  <a:lnTo>
                    <a:pt x="16527" y="53076"/>
                  </a:lnTo>
                  <a:lnTo>
                    <a:pt x="85282" y="53076"/>
                  </a:lnTo>
                  <a:lnTo>
                    <a:pt x="85282" y="67904"/>
                  </a:lnTo>
                  <a:lnTo>
                    <a:pt x="16527" y="67904"/>
                  </a:lnTo>
                  <a:lnTo>
                    <a:pt x="16527" y="110309"/>
                  </a:lnTo>
                  <a:lnTo>
                    <a:pt x="92931" y="110309"/>
                  </a:lnTo>
                  <a:lnTo>
                    <a:pt x="92931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Freeform 17"/>
            <p:cNvSpPr>
              <a:spLocks/>
            </p:cNvSpPr>
            <p:nvPr/>
          </p:nvSpPr>
          <p:spPr bwMode="auto">
            <a:xfrm>
              <a:off x="110114769" y="111080028"/>
              <a:ext cx="258112" cy="125136"/>
            </a:xfrm>
            <a:custGeom>
              <a:avLst/>
              <a:gdLst>
                <a:gd name="T0" fmla="*/ 0 w 2733"/>
                <a:gd name="T1" fmla="*/ 0 h 1325"/>
                <a:gd name="T2" fmla="*/ 1031 w 2733"/>
                <a:gd name="T3" fmla="*/ 0 h 1325"/>
                <a:gd name="T4" fmla="*/ 1048 w 2733"/>
                <a:gd name="T5" fmla="*/ 0 h 1325"/>
                <a:gd name="T6" fmla="*/ 1210 w 2733"/>
                <a:gd name="T7" fmla="*/ 0 h 1325"/>
                <a:gd name="T8" fmla="*/ 1414 w 2733"/>
                <a:gd name="T9" fmla="*/ 869 h 1325"/>
                <a:gd name="T10" fmla="*/ 1465 w 2733"/>
                <a:gd name="T11" fmla="*/ 1121 h 1325"/>
                <a:gd name="T12" fmla="*/ 1467 w 2733"/>
                <a:gd name="T13" fmla="*/ 1140 h 1325"/>
                <a:gd name="T14" fmla="*/ 1471 w 2733"/>
                <a:gd name="T15" fmla="*/ 1140 h 1325"/>
                <a:gd name="T16" fmla="*/ 1528 w 2733"/>
                <a:gd name="T17" fmla="*/ 894 h 1325"/>
                <a:gd name="T18" fmla="*/ 1779 w 2733"/>
                <a:gd name="T19" fmla="*/ 0 h 1325"/>
                <a:gd name="T20" fmla="*/ 1992 w 2733"/>
                <a:gd name="T21" fmla="*/ 0 h 1325"/>
                <a:gd name="T22" fmla="*/ 2180 w 2733"/>
                <a:gd name="T23" fmla="*/ 670 h 1325"/>
                <a:gd name="T24" fmla="*/ 2282 w 2733"/>
                <a:gd name="T25" fmla="*/ 1140 h 1325"/>
                <a:gd name="T26" fmla="*/ 2286 w 2733"/>
                <a:gd name="T27" fmla="*/ 1140 h 1325"/>
                <a:gd name="T28" fmla="*/ 2349 w 2733"/>
                <a:gd name="T29" fmla="*/ 851 h 1325"/>
                <a:gd name="T30" fmla="*/ 2557 w 2733"/>
                <a:gd name="T31" fmla="*/ 0 h 1325"/>
                <a:gd name="T32" fmla="*/ 2733 w 2733"/>
                <a:gd name="T33" fmla="*/ 0 h 1325"/>
                <a:gd name="T34" fmla="*/ 2369 w 2733"/>
                <a:gd name="T35" fmla="*/ 1325 h 1325"/>
                <a:gd name="T36" fmla="*/ 2201 w 2733"/>
                <a:gd name="T37" fmla="*/ 1325 h 1325"/>
                <a:gd name="T38" fmla="*/ 1912 w 2733"/>
                <a:gd name="T39" fmla="*/ 281 h 1325"/>
                <a:gd name="T40" fmla="*/ 1883 w 2733"/>
                <a:gd name="T41" fmla="*/ 159 h 1325"/>
                <a:gd name="T42" fmla="*/ 1880 w 2733"/>
                <a:gd name="T43" fmla="*/ 159 h 1325"/>
                <a:gd name="T44" fmla="*/ 1843 w 2733"/>
                <a:gd name="T45" fmla="*/ 316 h 1325"/>
                <a:gd name="T46" fmla="*/ 1561 w 2733"/>
                <a:gd name="T47" fmla="*/ 1325 h 1325"/>
                <a:gd name="T48" fmla="*/ 1384 w 2733"/>
                <a:gd name="T49" fmla="*/ 1325 h 1325"/>
                <a:gd name="T50" fmla="*/ 1048 w 2733"/>
                <a:gd name="T51" fmla="*/ 63 h 1325"/>
                <a:gd name="T52" fmla="*/ 1048 w 2733"/>
                <a:gd name="T53" fmla="*/ 157 h 1325"/>
                <a:gd name="T54" fmla="*/ 610 w 2733"/>
                <a:gd name="T55" fmla="*/ 157 h 1325"/>
                <a:gd name="T56" fmla="*/ 610 w 2733"/>
                <a:gd name="T57" fmla="*/ 1325 h 1325"/>
                <a:gd name="T58" fmla="*/ 434 w 2733"/>
                <a:gd name="T59" fmla="*/ 1325 h 1325"/>
                <a:gd name="T60" fmla="*/ 434 w 2733"/>
                <a:gd name="T61" fmla="*/ 157 h 1325"/>
                <a:gd name="T62" fmla="*/ 0 w 2733"/>
                <a:gd name="T63" fmla="*/ 157 h 1325"/>
                <a:gd name="T64" fmla="*/ 0 w 2733"/>
                <a:gd name="T65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3" h="1325">
                  <a:moveTo>
                    <a:pt x="0" y="0"/>
                  </a:moveTo>
                  <a:lnTo>
                    <a:pt x="1031" y="0"/>
                  </a:lnTo>
                  <a:lnTo>
                    <a:pt x="1048" y="0"/>
                  </a:lnTo>
                  <a:lnTo>
                    <a:pt x="1210" y="0"/>
                  </a:lnTo>
                  <a:lnTo>
                    <a:pt x="1414" y="869"/>
                  </a:lnTo>
                  <a:cubicBezTo>
                    <a:pt x="1441" y="983"/>
                    <a:pt x="1458" y="1067"/>
                    <a:pt x="1465" y="1121"/>
                  </a:cubicBezTo>
                  <a:cubicBezTo>
                    <a:pt x="1467" y="1131"/>
                    <a:pt x="1467" y="1138"/>
                    <a:pt x="1467" y="1140"/>
                  </a:cubicBezTo>
                  <a:lnTo>
                    <a:pt x="1471" y="1140"/>
                  </a:lnTo>
                  <a:cubicBezTo>
                    <a:pt x="1495" y="1025"/>
                    <a:pt x="1514" y="943"/>
                    <a:pt x="1528" y="894"/>
                  </a:cubicBezTo>
                  <a:lnTo>
                    <a:pt x="1779" y="0"/>
                  </a:lnTo>
                  <a:lnTo>
                    <a:pt x="1992" y="0"/>
                  </a:lnTo>
                  <a:lnTo>
                    <a:pt x="2180" y="670"/>
                  </a:lnTo>
                  <a:cubicBezTo>
                    <a:pt x="2227" y="836"/>
                    <a:pt x="2261" y="993"/>
                    <a:pt x="2282" y="1140"/>
                  </a:cubicBezTo>
                  <a:lnTo>
                    <a:pt x="2286" y="1140"/>
                  </a:lnTo>
                  <a:cubicBezTo>
                    <a:pt x="2298" y="1068"/>
                    <a:pt x="2319" y="972"/>
                    <a:pt x="2349" y="851"/>
                  </a:cubicBezTo>
                  <a:lnTo>
                    <a:pt x="2557" y="0"/>
                  </a:lnTo>
                  <a:lnTo>
                    <a:pt x="2733" y="0"/>
                  </a:lnTo>
                  <a:lnTo>
                    <a:pt x="2369" y="1325"/>
                  </a:lnTo>
                  <a:lnTo>
                    <a:pt x="2201" y="1325"/>
                  </a:lnTo>
                  <a:lnTo>
                    <a:pt x="1912" y="281"/>
                  </a:lnTo>
                  <a:cubicBezTo>
                    <a:pt x="1897" y="227"/>
                    <a:pt x="1887" y="187"/>
                    <a:pt x="1883" y="159"/>
                  </a:cubicBezTo>
                  <a:lnTo>
                    <a:pt x="1880" y="159"/>
                  </a:lnTo>
                  <a:lnTo>
                    <a:pt x="1843" y="316"/>
                  </a:lnTo>
                  <a:lnTo>
                    <a:pt x="1561" y="1325"/>
                  </a:lnTo>
                  <a:lnTo>
                    <a:pt x="1384" y="1325"/>
                  </a:lnTo>
                  <a:lnTo>
                    <a:pt x="1048" y="63"/>
                  </a:lnTo>
                  <a:lnTo>
                    <a:pt x="1048" y="157"/>
                  </a:lnTo>
                  <a:lnTo>
                    <a:pt x="610" y="157"/>
                  </a:lnTo>
                  <a:lnTo>
                    <a:pt x="610" y="1325"/>
                  </a:lnTo>
                  <a:lnTo>
                    <a:pt x="434" y="1325"/>
                  </a:lnTo>
                  <a:lnTo>
                    <a:pt x="434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Freeform 18"/>
            <p:cNvSpPr>
              <a:spLocks noEditPoints="1"/>
            </p:cNvSpPr>
            <p:nvPr/>
          </p:nvSpPr>
          <p:spPr bwMode="auto">
            <a:xfrm>
              <a:off x="110507461" y="111080028"/>
              <a:ext cx="110215" cy="125136"/>
            </a:xfrm>
            <a:custGeom>
              <a:avLst/>
              <a:gdLst>
                <a:gd name="T0" fmla="*/ 0 w 1167"/>
                <a:gd name="T1" fmla="*/ 0 h 1325"/>
                <a:gd name="T2" fmla="*/ 587 w 1167"/>
                <a:gd name="T3" fmla="*/ 0 h 1325"/>
                <a:gd name="T4" fmla="*/ 788 w 1167"/>
                <a:gd name="T5" fmla="*/ 15 h 1325"/>
                <a:gd name="T6" fmla="*/ 931 w 1167"/>
                <a:gd name="T7" fmla="*/ 80 h 1325"/>
                <a:gd name="T8" fmla="*/ 1025 w 1167"/>
                <a:gd name="T9" fmla="*/ 204 h 1325"/>
                <a:gd name="T10" fmla="*/ 1058 w 1167"/>
                <a:gd name="T11" fmla="*/ 362 h 1325"/>
                <a:gd name="T12" fmla="*/ 963 w 1167"/>
                <a:gd name="T13" fmla="*/ 604 h 1325"/>
                <a:gd name="T14" fmla="*/ 687 w 1167"/>
                <a:gd name="T15" fmla="*/ 719 h 1325"/>
                <a:gd name="T16" fmla="*/ 687 w 1167"/>
                <a:gd name="T17" fmla="*/ 723 h 1325"/>
                <a:gd name="T18" fmla="*/ 936 w 1167"/>
                <a:gd name="T19" fmla="*/ 964 h 1325"/>
                <a:gd name="T20" fmla="*/ 1167 w 1167"/>
                <a:gd name="T21" fmla="*/ 1325 h 1325"/>
                <a:gd name="T22" fmla="*/ 947 w 1167"/>
                <a:gd name="T23" fmla="*/ 1325 h 1325"/>
                <a:gd name="T24" fmla="*/ 701 w 1167"/>
                <a:gd name="T25" fmla="*/ 941 h 1325"/>
                <a:gd name="T26" fmla="*/ 601 w 1167"/>
                <a:gd name="T27" fmla="*/ 818 h 1325"/>
                <a:gd name="T28" fmla="*/ 501 w 1167"/>
                <a:gd name="T29" fmla="*/ 754 h 1325"/>
                <a:gd name="T30" fmla="*/ 378 w 1167"/>
                <a:gd name="T31" fmla="*/ 740 h 1325"/>
                <a:gd name="T32" fmla="*/ 176 w 1167"/>
                <a:gd name="T33" fmla="*/ 740 h 1325"/>
                <a:gd name="T34" fmla="*/ 176 w 1167"/>
                <a:gd name="T35" fmla="*/ 1325 h 1325"/>
                <a:gd name="T36" fmla="*/ 0 w 1167"/>
                <a:gd name="T37" fmla="*/ 1325 h 1325"/>
                <a:gd name="T38" fmla="*/ 0 w 1167"/>
                <a:gd name="T39" fmla="*/ 0 h 1325"/>
                <a:gd name="T40" fmla="*/ 176 w 1167"/>
                <a:gd name="T41" fmla="*/ 145 h 1325"/>
                <a:gd name="T42" fmla="*/ 176 w 1167"/>
                <a:gd name="T43" fmla="*/ 583 h 1325"/>
                <a:gd name="T44" fmla="*/ 551 w 1167"/>
                <a:gd name="T45" fmla="*/ 583 h 1325"/>
                <a:gd name="T46" fmla="*/ 731 w 1167"/>
                <a:gd name="T47" fmla="*/ 563 h 1325"/>
                <a:gd name="T48" fmla="*/ 838 w 1167"/>
                <a:gd name="T49" fmla="*/ 488 h 1325"/>
                <a:gd name="T50" fmla="*/ 877 w 1167"/>
                <a:gd name="T51" fmla="*/ 362 h 1325"/>
                <a:gd name="T52" fmla="*/ 811 w 1167"/>
                <a:gd name="T53" fmla="*/ 209 h 1325"/>
                <a:gd name="T54" fmla="*/ 594 w 1167"/>
                <a:gd name="T55" fmla="*/ 145 h 1325"/>
                <a:gd name="T56" fmla="*/ 176 w 1167"/>
                <a:gd name="T57" fmla="*/ 145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67" h="1325">
                  <a:moveTo>
                    <a:pt x="0" y="0"/>
                  </a:moveTo>
                  <a:lnTo>
                    <a:pt x="587" y="0"/>
                  </a:lnTo>
                  <a:cubicBezTo>
                    <a:pt x="667" y="0"/>
                    <a:pt x="734" y="5"/>
                    <a:pt x="788" y="15"/>
                  </a:cubicBezTo>
                  <a:cubicBezTo>
                    <a:pt x="842" y="25"/>
                    <a:pt x="890" y="47"/>
                    <a:pt x="931" y="80"/>
                  </a:cubicBezTo>
                  <a:cubicBezTo>
                    <a:pt x="971" y="113"/>
                    <a:pt x="1003" y="154"/>
                    <a:pt x="1025" y="204"/>
                  </a:cubicBezTo>
                  <a:cubicBezTo>
                    <a:pt x="1047" y="254"/>
                    <a:pt x="1058" y="307"/>
                    <a:pt x="1058" y="362"/>
                  </a:cubicBezTo>
                  <a:cubicBezTo>
                    <a:pt x="1058" y="462"/>
                    <a:pt x="1026" y="543"/>
                    <a:pt x="963" y="604"/>
                  </a:cubicBezTo>
                  <a:cubicBezTo>
                    <a:pt x="900" y="664"/>
                    <a:pt x="808" y="703"/>
                    <a:pt x="687" y="719"/>
                  </a:cubicBezTo>
                  <a:lnTo>
                    <a:pt x="687" y="723"/>
                  </a:lnTo>
                  <a:cubicBezTo>
                    <a:pt x="775" y="762"/>
                    <a:pt x="858" y="842"/>
                    <a:pt x="936" y="964"/>
                  </a:cubicBezTo>
                  <a:lnTo>
                    <a:pt x="1167" y="1325"/>
                  </a:lnTo>
                  <a:lnTo>
                    <a:pt x="947" y="1325"/>
                  </a:lnTo>
                  <a:cubicBezTo>
                    <a:pt x="815" y="1116"/>
                    <a:pt x="733" y="988"/>
                    <a:pt x="701" y="941"/>
                  </a:cubicBezTo>
                  <a:cubicBezTo>
                    <a:pt x="669" y="893"/>
                    <a:pt x="636" y="852"/>
                    <a:pt x="601" y="818"/>
                  </a:cubicBezTo>
                  <a:cubicBezTo>
                    <a:pt x="565" y="784"/>
                    <a:pt x="532" y="763"/>
                    <a:pt x="501" y="754"/>
                  </a:cubicBezTo>
                  <a:cubicBezTo>
                    <a:pt x="470" y="745"/>
                    <a:pt x="429" y="740"/>
                    <a:pt x="378" y="740"/>
                  </a:cubicBezTo>
                  <a:lnTo>
                    <a:pt x="176" y="740"/>
                  </a:lnTo>
                  <a:lnTo>
                    <a:pt x="176" y="1325"/>
                  </a:lnTo>
                  <a:lnTo>
                    <a:pt x="0" y="1325"/>
                  </a:lnTo>
                  <a:lnTo>
                    <a:pt x="0" y="0"/>
                  </a:lnTo>
                  <a:close/>
                  <a:moveTo>
                    <a:pt x="176" y="145"/>
                  </a:moveTo>
                  <a:lnTo>
                    <a:pt x="176" y="583"/>
                  </a:lnTo>
                  <a:lnTo>
                    <a:pt x="551" y="583"/>
                  </a:lnTo>
                  <a:cubicBezTo>
                    <a:pt x="627" y="583"/>
                    <a:pt x="687" y="576"/>
                    <a:pt x="731" y="563"/>
                  </a:cubicBezTo>
                  <a:cubicBezTo>
                    <a:pt x="776" y="550"/>
                    <a:pt x="811" y="525"/>
                    <a:pt x="838" y="488"/>
                  </a:cubicBezTo>
                  <a:cubicBezTo>
                    <a:pt x="864" y="451"/>
                    <a:pt x="877" y="409"/>
                    <a:pt x="877" y="362"/>
                  </a:cubicBezTo>
                  <a:cubicBezTo>
                    <a:pt x="877" y="302"/>
                    <a:pt x="855" y="251"/>
                    <a:pt x="811" y="209"/>
                  </a:cubicBezTo>
                  <a:cubicBezTo>
                    <a:pt x="767" y="166"/>
                    <a:pt x="695" y="145"/>
                    <a:pt x="594" y="145"/>
                  </a:cubicBezTo>
                  <a:lnTo>
                    <a:pt x="176" y="14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Freeform 19"/>
            <p:cNvSpPr>
              <a:spLocks/>
            </p:cNvSpPr>
            <p:nvPr/>
          </p:nvSpPr>
          <p:spPr bwMode="auto">
            <a:xfrm>
              <a:off x="110624004" y="111080028"/>
              <a:ext cx="103886" cy="125136"/>
            </a:xfrm>
            <a:custGeom>
              <a:avLst/>
              <a:gdLst>
                <a:gd name="T0" fmla="*/ 0 w 103886"/>
                <a:gd name="T1" fmla="*/ 0 h 125136"/>
                <a:gd name="T2" fmla="*/ 16621 w 103886"/>
                <a:gd name="T3" fmla="*/ 0 h 125136"/>
                <a:gd name="T4" fmla="*/ 16621 w 103886"/>
                <a:gd name="T5" fmla="*/ 62048 h 125136"/>
                <a:gd name="T6" fmla="*/ 79142 w 103886"/>
                <a:gd name="T7" fmla="*/ 0 h 125136"/>
                <a:gd name="T8" fmla="*/ 101525 w 103886"/>
                <a:gd name="T9" fmla="*/ 0 h 125136"/>
                <a:gd name="T10" fmla="*/ 48921 w 103886"/>
                <a:gd name="T11" fmla="*/ 50715 h 125136"/>
                <a:gd name="T12" fmla="*/ 103886 w 103886"/>
                <a:gd name="T13" fmla="*/ 125136 h 125136"/>
                <a:gd name="T14" fmla="*/ 81881 w 103886"/>
                <a:gd name="T15" fmla="*/ 125136 h 125136"/>
                <a:gd name="T16" fmla="*/ 37399 w 103886"/>
                <a:gd name="T17" fmla="*/ 61860 h 125136"/>
                <a:gd name="T18" fmla="*/ 16621 w 103886"/>
                <a:gd name="T19" fmla="*/ 81787 h 125136"/>
                <a:gd name="T20" fmla="*/ 16621 w 103886"/>
                <a:gd name="T21" fmla="*/ 125136 h 125136"/>
                <a:gd name="T22" fmla="*/ 0 w 103886"/>
                <a:gd name="T23" fmla="*/ 125136 h 125136"/>
                <a:gd name="T24" fmla="*/ 0 w 103886"/>
                <a:gd name="T25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886" h="125136">
                  <a:moveTo>
                    <a:pt x="0" y="0"/>
                  </a:moveTo>
                  <a:lnTo>
                    <a:pt x="16621" y="0"/>
                  </a:lnTo>
                  <a:lnTo>
                    <a:pt x="16621" y="62048"/>
                  </a:lnTo>
                  <a:lnTo>
                    <a:pt x="79142" y="0"/>
                  </a:lnTo>
                  <a:lnTo>
                    <a:pt x="101525" y="0"/>
                  </a:lnTo>
                  <a:lnTo>
                    <a:pt x="48921" y="50715"/>
                  </a:lnTo>
                  <a:lnTo>
                    <a:pt x="103886" y="125136"/>
                  </a:lnTo>
                  <a:lnTo>
                    <a:pt x="81881" y="125136"/>
                  </a:lnTo>
                  <a:lnTo>
                    <a:pt x="37399" y="61860"/>
                  </a:lnTo>
                  <a:lnTo>
                    <a:pt x="16621" y="81787"/>
                  </a:lnTo>
                  <a:lnTo>
                    <a:pt x="16621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>
            <a:off x="508268" y="1818153"/>
            <a:ext cx="7398733" cy="7051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5120" b="1" kern="100" dirty="0">
                <a:latin typeface="Microsoft YaHei" charset="0"/>
                <a:ea typeface="Microsoft YaHei" charset="0"/>
                <a:cs typeface="Microsoft YaHei" charset="0"/>
              </a:rPr>
              <a:t>蔡伶</a:t>
            </a:r>
            <a:r>
              <a:rPr lang="en-US" altLang="zh-CN" sz="5120" b="1" kern="100" dirty="0">
                <a:latin typeface="Microsoft YaHei" charset="0"/>
                <a:ea typeface="Microsoft YaHei" charset="0"/>
                <a:cs typeface="Microsoft YaHei" charset="0"/>
              </a:rPr>
              <a:t> Kevin</a:t>
            </a:r>
            <a:endParaRPr lang="zh-CN" altLang="en-US" sz="5120" b="1" kern="100" dirty="0">
              <a:latin typeface="Microsoft YaHei" charset="0"/>
              <a:ea typeface="Microsoft YaHei" charset="0"/>
              <a:cs typeface="Microsoft YaHei" charset="0"/>
            </a:endParaRPr>
          </a:p>
          <a:p>
            <a:pPr algn="just">
              <a:lnSpc>
                <a:spcPct val="150000"/>
              </a:lnSpc>
            </a:pPr>
            <a:endParaRPr lang="zh-CN" altLang="en-US" sz="5120" b="1" kern="100" dirty="0">
              <a:latin typeface="Heiti SC Light" charset="-122"/>
              <a:ea typeface="Heiti SC Light" charset="-122"/>
              <a:cs typeface="Heiti SC Light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991" kern="100" dirty="0">
                <a:latin typeface="Heiti SC Light" charset="-122"/>
                <a:ea typeface="Heiti SC Light" charset="-122"/>
                <a:cs typeface="Heiti SC Light" charset="-122"/>
              </a:rPr>
              <a:t>利欧投资的创新型内容营销机构</a:t>
            </a:r>
            <a:r>
              <a:rPr lang="en-US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BRO</a:t>
            </a:r>
            <a:r>
              <a:rPr lang="zh-CN" altLang="en-US" sz="1991" kern="100" dirty="0">
                <a:latin typeface="Heiti SC Light" charset="-122"/>
                <a:ea typeface="Heiti SC Light" charset="-122"/>
                <a:cs typeface="Heiti SC Light" charset="-122"/>
              </a:rPr>
              <a:t>创始人</a:t>
            </a:r>
            <a:endParaRPr lang="zh-CN" altLang="zh-CN" sz="1991" kern="100" dirty="0">
              <a:latin typeface="Heiti SC Light" charset="-122"/>
              <a:ea typeface="Heiti SC Light" charset="-122"/>
              <a:cs typeface="Heiti SC Light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拥有十年品牌互联网营销经验</a:t>
            </a:r>
            <a:r>
              <a:rPr lang="zh-CN" altLang="en-US" sz="1991" kern="100" dirty="0">
                <a:latin typeface="Heiti SC Light" charset="-122"/>
                <a:ea typeface="Heiti SC Light" charset="-122"/>
                <a:cs typeface="Heiti SC Light" charset="-122"/>
              </a:rPr>
              <a:t>，</a:t>
            </a:r>
            <a:r>
              <a:rPr lang="zh-CN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做过</a:t>
            </a:r>
            <a:r>
              <a:rPr lang="en-US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agency</a:t>
            </a:r>
            <a:r>
              <a:rPr lang="zh-CN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，也做过品牌方，目前创业建立了新形态内容营销机构</a:t>
            </a:r>
            <a:r>
              <a:rPr lang="en-US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BRO</a:t>
            </a:r>
            <a:r>
              <a:rPr lang="zh-CN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。</a:t>
            </a:r>
          </a:p>
          <a:p>
            <a:pPr algn="just">
              <a:lnSpc>
                <a:spcPct val="150000"/>
              </a:lnSpc>
            </a:pPr>
            <a:r>
              <a:rPr lang="zh-CN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从品牌互动代理商开始职业生涯，</a:t>
            </a:r>
            <a:r>
              <a:rPr lang="en-US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4</a:t>
            </a:r>
            <a:r>
              <a:rPr lang="zh-CN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年后转战品牌方，曾先后任职于强生中国，负责旗下所有品牌的社交媒体策略；百事，负责百事可乐的互动营销战役；德国汉高，负责亚太区所有品牌的互动营销策略以及战役。</a:t>
            </a:r>
          </a:p>
          <a:p>
            <a:pPr algn="just">
              <a:lnSpc>
                <a:spcPct val="150000"/>
              </a:lnSpc>
            </a:pPr>
            <a:r>
              <a:rPr lang="en-US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 </a:t>
            </a:r>
            <a:endParaRPr lang="zh-CN" altLang="zh-CN" sz="1991" kern="100" dirty="0">
              <a:latin typeface="Heiti SC Light" charset="-122"/>
              <a:ea typeface="Heiti SC Light" charset="-122"/>
              <a:cs typeface="Heiti SC Light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品牌经验：</a:t>
            </a:r>
            <a:r>
              <a:rPr lang="en-US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Nike, Jordon, Pepsi, </a:t>
            </a:r>
            <a:r>
              <a:rPr lang="en-US" altLang="zh-CN" sz="1991" kern="100" dirty="0" err="1">
                <a:latin typeface="Heiti SC Light" charset="-122"/>
                <a:ea typeface="Heiti SC Light" charset="-122"/>
                <a:cs typeface="Heiti SC Light" charset="-122"/>
              </a:rPr>
              <a:t>johnson’s</a:t>
            </a:r>
            <a:r>
              <a:rPr lang="en-US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 baby, Oreo, L’Oreal, INFINITI,</a:t>
            </a:r>
            <a:endParaRPr lang="zh-CN" altLang="zh-CN" sz="1991" kern="100" dirty="0">
              <a:latin typeface="Heiti SC Light" charset="-122"/>
              <a:ea typeface="Heiti SC Light" charset="-122"/>
              <a:cs typeface="Heiti SC Light" charset="-122"/>
            </a:endParaRPr>
          </a:p>
        </p:txBody>
      </p:sp>
      <p:sp>
        <p:nvSpPr>
          <p:cNvPr id="29" name="矩形 178"/>
          <p:cNvSpPr/>
          <p:nvPr/>
        </p:nvSpPr>
        <p:spPr>
          <a:xfrm>
            <a:off x="598524" y="579871"/>
            <a:ext cx="1346078" cy="617541"/>
          </a:xfrm>
          <a:custGeom>
            <a:avLst/>
            <a:gdLst>
              <a:gd name="connsiteX0" fmla="*/ 0 w 1210589"/>
              <a:gd name="connsiteY0" fmla="*/ 0 h 707886"/>
              <a:gd name="connsiteX1" fmla="*/ 1210589 w 1210589"/>
              <a:gd name="connsiteY1" fmla="*/ 0 h 707886"/>
              <a:gd name="connsiteX2" fmla="*/ 1210589 w 1210589"/>
              <a:gd name="connsiteY2" fmla="*/ 707886 h 707886"/>
              <a:gd name="connsiteX3" fmla="*/ 0 w 1210589"/>
              <a:gd name="connsiteY3" fmla="*/ 707886 h 707886"/>
              <a:gd name="connsiteX4" fmla="*/ 0 w 1210589"/>
              <a:gd name="connsiteY4" fmla="*/ 0 h 707886"/>
              <a:gd name="connsiteX0" fmla="*/ 0 w 1285540"/>
              <a:gd name="connsiteY0" fmla="*/ 78699 h 786585"/>
              <a:gd name="connsiteX1" fmla="*/ 1285540 w 1285540"/>
              <a:gd name="connsiteY1" fmla="*/ 0 h 786585"/>
              <a:gd name="connsiteX2" fmla="*/ 1210589 w 1285540"/>
              <a:gd name="connsiteY2" fmla="*/ 786585 h 786585"/>
              <a:gd name="connsiteX3" fmla="*/ 0 w 1285540"/>
              <a:gd name="connsiteY3" fmla="*/ 786585 h 786585"/>
              <a:gd name="connsiteX4" fmla="*/ 0 w 1285540"/>
              <a:gd name="connsiteY4" fmla="*/ 78699 h 786585"/>
              <a:gd name="connsiteX0" fmla="*/ 0 w 1285540"/>
              <a:gd name="connsiteY0" fmla="*/ 78699 h 786585"/>
              <a:gd name="connsiteX1" fmla="*/ 1285540 w 1285540"/>
              <a:gd name="connsiteY1" fmla="*/ 0 h 786585"/>
              <a:gd name="connsiteX2" fmla="*/ 1191851 w 1285540"/>
              <a:gd name="connsiteY2" fmla="*/ 692897 h 786585"/>
              <a:gd name="connsiteX3" fmla="*/ 0 w 1285540"/>
              <a:gd name="connsiteY3" fmla="*/ 786585 h 786585"/>
              <a:gd name="connsiteX4" fmla="*/ 0 w 1285540"/>
              <a:gd name="connsiteY4" fmla="*/ 78699 h 786585"/>
              <a:gd name="connsiteX0" fmla="*/ 0 w 1285540"/>
              <a:gd name="connsiteY0" fmla="*/ 138660 h 786585"/>
              <a:gd name="connsiteX1" fmla="*/ 1285540 w 1285540"/>
              <a:gd name="connsiteY1" fmla="*/ 0 h 786585"/>
              <a:gd name="connsiteX2" fmla="*/ 1191851 w 1285540"/>
              <a:gd name="connsiteY2" fmla="*/ 692897 h 786585"/>
              <a:gd name="connsiteX3" fmla="*/ 0 w 1285540"/>
              <a:gd name="connsiteY3" fmla="*/ 786585 h 786585"/>
              <a:gd name="connsiteX4" fmla="*/ 0 w 1285540"/>
              <a:gd name="connsiteY4" fmla="*/ 138660 h 786585"/>
              <a:gd name="connsiteX0" fmla="*/ 11242 w 1285540"/>
              <a:gd name="connsiteY0" fmla="*/ 74951 h 786585"/>
              <a:gd name="connsiteX1" fmla="*/ 1285540 w 1285540"/>
              <a:gd name="connsiteY1" fmla="*/ 0 h 786585"/>
              <a:gd name="connsiteX2" fmla="*/ 1191851 w 1285540"/>
              <a:gd name="connsiteY2" fmla="*/ 692897 h 786585"/>
              <a:gd name="connsiteX3" fmla="*/ 0 w 1285540"/>
              <a:gd name="connsiteY3" fmla="*/ 786585 h 786585"/>
              <a:gd name="connsiteX4" fmla="*/ 11242 w 1285540"/>
              <a:gd name="connsiteY4" fmla="*/ 74951 h 786585"/>
              <a:gd name="connsiteX0" fmla="*/ 0 w 1274298"/>
              <a:gd name="connsiteY0" fmla="*/ 74951 h 805322"/>
              <a:gd name="connsiteX1" fmla="*/ 1274298 w 1274298"/>
              <a:gd name="connsiteY1" fmla="*/ 0 h 805322"/>
              <a:gd name="connsiteX2" fmla="*/ 1180609 w 1274298"/>
              <a:gd name="connsiteY2" fmla="*/ 692897 h 805322"/>
              <a:gd name="connsiteX3" fmla="*/ 3748 w 1274298"/>
              <a:gd name="connsiteY3" fmla="*/ 805322 h 805322"/>
              <a:gd name="connsiteX4" fmla="*/ 0 w 1274298"/>
              <a:gd name="connsiteY4" fmla="*/ 74951 h 805322"/>
              <a:gd name="connsiteX0" fmla="*/ 0 w 1274298"/>
              <a:gd name="connsiteY0" fmla="*/ 74951 h 805322"/>
              <a:gd name="connsiteX1" fmla="*/ 1274298 w 1274298"/>
              <a:gd name="connsiteY1" fmla="*/ 0 h 805322"/>
              <a:gd name="connsiteX2" fmla="*/ 1274298 w 1274298"/>
              <a:gd name="connsiteY2" fmla="*/ 561733 h 805322"/>
              <a:gd name="connsiteX3" fmla="*/ 3748 w 1274298"/>
              <a:gd name="connsiteY3" fmla="*/ 805322 h 805322"/>
              <a:gd name="connsiteX4" fmla="*/ 0 w 1274298"/>
              <a:gd name="connsiteY4" fmla="*/ 74951 h 805322"/>
              <a:gd name="connsiteX0" fmla="*/ 0 w 1274298"/>
              <a:gd name="connsiteY0" fmla="*/ 74951 h 752857"/>
              <a:gd name="connsiteX1" fmla="*/ 1274298 w 1274298"/>
              <a:gd name="connsiteY1" fmla="*/ 0 h 752857"/>
              <a:gd name="connsiteX2" fmla="*/ 1274298 w 1274298"/>
              <a:gd name="connsiteY2" fmla="*/ 561733 h 752857"/>
              <a:gd name="connsiteX3" fmla="*/ 33728 w 1274298"/>
              <a:gd name="connsiteY3" fmla="*/ 752857 h 752857"/>
              <a:gd name="connsiteX4" fmla="*/ 0 w 1274298"/>
              <a:gd name="connsiteY4" fmla="*/ 74951 h 752857"/>
              <a:gd name="connsiteX0" fmla="*/ 0 w 1274298"/>
              <a:gd name="connsiteY0" fmla="*/ 74951 h 752857"/>
              <a:gd name="connsiteX1" fmla="*/ 1274298 w 1274298"/>
              <a:gd name="connsiteY1" fmla="*/ 0 h 752857"/>
              <a:gd name="connsiteX2" fmla="*/ 1274298 w 1274298"/>
              <a:gd name="connsiteY2" fmla="*/ 561733 h 752857"/>
              <a:gd name="connsiteX3" fmla="*/ 11243 w 1274298"/>
              <a:gd name="connsiteY3" fmla="*/ 752857 h 752857"/>
              <a:gd name="connsiteX4" fmla="*/ 0 w 1274298"/>
              <a:gd name="connsiteY4" fmla="*/ 74951 h 752857"/>
              <a:gd name="connsiteX0" fmla="*/ 0 w 1334773"/>
              <a:gd name="connsiteY0" fmla="*/ 74952 h 752857"/>
              <a:gd name="connsiteX1" fmla="*/ 1334773 w 1334773"/>
              <a:gd name="connsiteY1" fmla="*/ 0 h 752857"/>
              <a:gd name="connsiteX2" fmla="*/ 1334773 w 1334773"/>
              <a:gd name="connsiteY2" fmla="*/ 561733 h 752857"/>
              <a:gd name="connsiteX3" fmla="*/ 71718 w 1334773"/>
              <a:gd name="connsiteY3" fmla="*/ 752857 h 752857"/>
              <a:gd name="connsiteX4" fmla="*/ 0 w 1334773"/>
              <a:gd name="connsiteY4" fmla="*/ 74952 h 752857"/>
              <a:gd name="connsiteX0" fmla="*/ 0 w 1334773"/>
              <a:gd name="connsiteY0" fmla="*/ 74952 h 752857"/>
              <a:gd name="connsiteX1" fmla="*/ 1334773 w 1334773"/>
              <a:gd name="connsiteY1" fmla="*/ 0 h 752857"/>
              <a:gd name="connsiteX2" fmla="*/ 1334773 w 1334773"/>
              <a:gd name="connsiteY2" fmla="*/ 561733 h 752857"/>
              <a:gd name="connsiteX3" fmla="*/ 71718 w 1334773"/>
              <a:gd name="connsiteY3" fmla="*/ 752857 h 752857"/>
              <a:gd name="connsiteX4" fmla="*/ 0 w 1334773"/>
              <a:gd name="connsiteY4" fmla="*/ 74952 h 752857"/>
              <a:gd name="connsiteX0" fmla="*/ 0 w 1285294"/>
              <a:gd name="connsiteY0" fmla="*/ 74952 h 752857"/>
              <a:gd name="connsiteX1" fmla="*/ 1285294 w 1285294"/>
              <a:gd name="connsiteY1" fmla="*/ 0 h 752857"/>
              <a:gd name="connsiteX2" fmla="*/ 1285294 w 1285294"/>
              <a:gd name="connsiteY2" fmla="*/ 561733 h 752857"/>
              <a:gd name="connsiteX3" fmla="*/ 22239 w 1285294"/>
              <a:gd name="connsiteY3" fmla="*/ 752857 h 752857"/>
              <a:gd name="connsiteX4" fmla="*/ 0 w 1285294"/>
              <a:gd name="connsiteY4" fmla="*/ 74952 h 752857"/>
              <a:gd name="connsiteX0" fmla="*/ 8521 w 1263055"/>
              <a:gd name="connsiteY0" fmla="*/ 74952 h 752857"/>
              <a:gd name="connsiteX1" fmla="*/ 1263055 w 1263055"/>
              <a:gd name="connsiteY1" fmla="*/ 0 h 752857"/>
              <a:gd name="connsiteX2" fmla="*/ 1263055 w 1263055"/>
              <a:gd name="connsiteY2" fmla="*/ 561733 h 752857"/>
              <a:gd name="connsiteX3" fmla="*/ 0 w 1263055"/>
              <a:gd name="connsiteY3" fmla="*/ 752857 h 752857"/>
              <a:gd name="connsiteX4" fmla="*/ 8521 w 1263055"/>
              <a:gd name="connsiteY4" fmla="*/ 74952 h 752857"/>
              <a:gd name="connsiteX0" fmla="*/ 8521 w 1263055"/>
              <a:gd name="connsiteY0" fmla="*/ 139141 h 817046"/>
              <a:gd name="connsiteX1" fmla="*/ 1259210 w 1263055"/>
              <a:gd name="connsiteY1" fmla="*/ 0 h 817046"/>
              <a:gd name="connsiteX2" fmla="*/ 1263055 w 1263055"/>
              <a:gd name="connsiteY2" fmla="*/ 625922 h 817046"/>
              <a:gd name="connsiteX3" fmla="*/ 0 w 1263055"/>
              <a:gd name="connsiteY3" fmla="*/ 817046 h 817046"/>
              <a:gd name="connsiteX4" fmla="*/ 8521 w 1263055"/>
              <a:gd name="connsiteY4" fmla="*/ 139141 h 817046"/>
              <a:gd name="connsiteX0" fmla="*/ 8521 w 1259256"/>
              <a:gd name="connsiteY0" fmla="*/ 139141 h 817046"/>
              <a:gd name="connsiteX1" fmla="*/ 1259210 w 1259256"/>
              <a:gd name="connsiteY1" fmla="*/ 0 h 817046"/>
              <a:gd name="connsiteX2" fmla="*/ 1236142 w 1259256"/>
              <a:gd name="connsiteY2" fmla="*/ 601234 h 817046"/>
              <a:gd name="connsiteX3" fmla="*/ 0 w 1259256"/>
              <a:gd name="connsiteY3" fmla="*/ 817046 h 817046"/>
              <a:gd name="connsiteX4" fmla="*/ 8521 w 1259256"/>
              <a:gd name="connsiteY4" fmla="*/ 139141 h 817046"/>
              <a:gd name="connsiteX0" fmla="*/ 832 w 1259256"/>
              <a:gd name="connsiteY0" fmla="*/ 139141 h 817046"/>
              <a:gd name="connsiteX1" fmla="*/ 1259210 w 1259256"/>
              <a:gd name="connsiteY1" fmla="*/ 0 h 817046"/>
              <a:gd name="connsiteX2" fmla="*/ 1236142 w 1259256"/>
              <a:gd name="connsiteY2" fmla="*/ 601234 h 817046"/>
              <a:gd name="connsiteX3" fmla="*/ 0 w 1259256"/>
              <a:gd name="connsiteY3" fmla="*/ 817046 h 817046"/>
              <a:gd name="connsiteX4" fmla="*/ 832 w 1259256"/>
              <a:gd name="connsiteY4" fmla="*/ 139141 h 817046"/>
              <a:gd name="connsiteX0" fmla="*/ 832 w 1259580"/>
              <a:gd name="connsiteY0" fmla="*/ 139141 h 817046"/>
              <a:gd name="connsiteX1" fmla="*/ 1259210 w 1259580"/>
              <a:gd name="connsiteY1" fmla="*/ 0 h 817046"/>
              <a:gd name="connsiteX2" fmla="*/ 1259212 w 1259580"/>
              <a:gd name="connsiteY2" fmla="*/ 601234 h 817046"/>
              <a:gd name="connsiteX3" fmla="*/ 0 w 1259580"/>
              <a:gd name="connsiteY3" fmla="*/ 817046 h 817046"/>
              <a:gd name="connsiteX4" fmla="*/ 832 w 1259580"/>
              <a:gd name="connsiteY4" fmla="*/ 139141 h 817046"/>
              <a:gd name="connsiteX0" fmla="*/ 832 w 1259212"/>
              <a:gd name="connsiteY0" fmla="*/ 163829 h 841734"/>
              <a:gd name="connsiteX1" fmla="*/ 1255365 w 1259212"/>
              <a:gd name="connsiteY1" fmla="*/ 0 h 841734"/>
              <a:gd name="connsiteX2" fmla="*/ 1259212 w 1259212"/>
              <a:gd name="connsiteY2" fmla="*/ 625922 h 841734"/>
              <a:gd name="connsiteX3" fmla="*/ 0 w 1259212"/>
              <a:gd name="connsiteY3" fmla="*/ 841734 h 841734"/>
              <a:gd name="connsiteX4" fmla="*/ 832 w 1259212"/>
              <a:gd name="connsiteY4" fmla="*/ 163829 h 841734"/>
              <a:gd name="connsiteX0" fmla="*/ 832 w 1255447"/>
              <a:gd name="connsiteY0" fmla="*/ 163829 h 841734"/>
              <a:gd name="connsiteX1" fmla="*/ 1255365 w 1255447"/>
              <a:gd name="connsiteY1" fmla="*/ 0 h 841734"/>
              <a:gd name="connsiteX2" fmla="*/ 1243832 w 1255447"/>
              <a:gd name="connsiteY2" fmla="*/ 625921 h 841734"/>
              <a:gd name="connsiteX3" fmla="*/ 0 w 1255447"/>
              <a:gd name="connsiteY3" fmla="*/ 841734 h 841734"/>
              <a:gd name="connsiteX4" fmla="*/ 832 w 1255447"/>
              <a:gd name="connsiteY4" fmla="*/ 163829 h 841734"/>
              <a:gd name="connsiteX0" fmla="*/ 3 w 1269999"/>
              <a:gd name="connsiteY0" fmla="*/ 94702 h 841734"/>
              <a:gd name="connsiteX1" fmla="*/ 1269917 w 1269999"/>
              <a:gd name="connsiteY1" fmla="*/ 0 h 841734"/>
              <a:gd name="connsiteX2" fmla="*/ 1258384 w 1269999"/>
              <a:gd name="connsiteY2" fmla="*/ 625921 h 841734"/>
              <a:gd name="connsiteX3" fmla="*/ 14552 w 1269999"/>
              <a:gd name="connsiteY3" fmla="*/ 841734 h 841734"/>
              <a:gd name="connsiteX4" fmla="*/ 3 w 1269999"/>
              <a:gd name="connsiteY4" fmla="*/ 94702 h 841734"/>
              <a:gd name="connsiteX0" fmla="*/ 3 w 1258384"/>
              <a:gd name="connsiteY0" fmla="*/ 889 h 747921"/>
              <a:gd name="connsiteX1" fmla="*/ 1250692 w 1258384"/>
              <a:gd name="connsiteY1" fmla="*/ 0 h 747921"/>
              <a:gd name="connsiteX2" fmla="*/ 1258384 w 1258384"/>
              <a:gd name="connsiteY2" fmla="*/ 532108 h 747921"/>
              <a:gd name="connsiteX3" fmla="*/ 14552 w 1258384"/>
              <a:gd name="connsiteY3" fmla="*/ 747921 h 747921"/>
              <a:gd name="connsiteX4" fmla="*/ 3 w 1258384"/>
              <a:gd name="connsiteY4" fmla="*/ 889 h 747921"/>
              <a:gd name="connsiteX0" fmla="*/ 3 w 1258384"/>
              <a:gd name="connsiteY0" fmla="*/ 60140 h 807172"/>
              <a:gd name="connsiteX1" fmla="*/ 1250693 w 1258384"/>
              <a:gd name="connsiteY1" fmla="*/ 0 h 807172"/>
              <a:gd name="connsiteX2" fmla="*/ 1258384 w 1258384"/>
              <a:gd name="connsiteY2" fmla="*/ 591359 h 807172"/>
              <a:gd name="connsiteX3" fmla="*/ 14552 w 1258384"/>
              <a:gd name="connsiteY3" fmla="*/ 807172 h 807172"/>
              <a:gd name="connsiteX4" fmla="*/ 3 w 1258384"/>
              <a:gd name="connsiteY4" fmla="*/ 60140 h 807172"/>
              <a:gd name="connsiteX0" fmla="*/ 3 w 1250747"/>
              <a:gd name="connsiteY0" fmla="*/ 60140 h 807172"/>
              <a:gd name="connsiteX1" fmla="*/ 1250693 w 1250747"/>
              <a:gd name="connsiteY1" fmla="*/ 0 h 807172"/>
              <a:gd name="connsiteX2" fmla="*/ 1231470 w 1250747"/>
              <a:gd name="connsiteY2" fmla="*/ 581484 h 807172"/>
              <a:gd name="connsiteX3" fmla="*/ 14552 w 1250747"/>
              <a:gd name="connsiteY3" fmla="*/ 807172 h 807172"/>
              <a:gd name="connsiteX4" fmla="*/ 3 w 1250747"/>
              <a:gd name="connsiteY4" fmla="*/ 60140 h 807172"/>
              <a:gd name="connsiteX0" fmla="*/ 14 w 1250758"/>
              <a:gd name="connsiteY0" fmla="*/ 60140 h 807172"/>
              <a:gd name="connsiteX1" fmla="*/ 1250704 w 1250758"/>
              <a:gd name="connsiteY1" fmla="*/ 0 h 807172"/>
              <a:gd name="connsiteX2" fmla="*/ 1231481 w 1250758"/>
              <a:gd name="connsiteY2" fmla="*/ 581484 h 807172"/>
              <a:gd name="connsiteX3" fmla="*/ 3029 w 1250758"/>
              <a:gd name="connsiteY3" fmla="*/ 807172 h 807172"/>
              <a:gd name="connsiteX4" fmla="*/ 14 w 1250758"/>
              <a:gd name="connsiteY4" fmla="*/ 60140 h 807172"/>
              <a:gd name="connsiteX0" fmla="*/ 15 w 1231482"/>
              <a:gd name="connsiteY0" fmla="*/ 112645 h 859677"/>
              <a:gd name="connsiteX1" fmla="*/ 1226175 w 1231482"/>
              <a:gd name="connsiteY1" fmla="*/ 0 h 859677"/>
              <a:gd name="connsiteX2" fmla="*/ 1231482 w 1231482"/>
              <a:gd name="connsiteY2" fmla="*/ 633989 h 859677"/>
              <a:gd name="connsiteX3" fmla="*/ 3030 w 1231482"/>
              <a:gd name="connsiteY3" fmla="*/ 859677 h 859677"/>
              <a:gd name="connsiteX4" fmla="*/ 15 w 1231482"/>
              <a:gd name="connsiteY4" fmla="*/ 112645 h 859677"/>
              <a:gd name="connsiteX0" fmla="*/ 15 w 1226229"/>
              <a:gd name="connsiteY0" fmla="*/ 112645 h 859677"/>
              <a:gd name="connsiteX1" fmla="*/ 1226175 w 1226229"/>
              <a:gd name="connsiteY1" fmla="*/ 0 h 859677"/>
              <a:gd name="connsiteX2" fmla="*/ 1206951 w 1226229"/>
              <a:gd name="connsiteY2" fmla="*/ 602486 h 859677"/>
              <a:gd name="connsiteX3" fmla="*/ 3030 w 1226229"/>
              <a:gd name="connsiteY3" fmla="*/ 859677 h 859677"/>
              <a:gd name="connsiteX4" fmla="*/ 15 w 1226229"/>
              <a:gd name="connsiteY4" fmla="*/ 112645 h 859677"/>
              <a:gd name="connsiteX0" fmla="*/ 4 w 1226218"/>
              <a:gd name="connsiteY0" fmla="*/ 112645 h 859677"/>
              <a:gd name="connsiteX1" fmla="*/ 1226164 w 1226218"/>
              <a:gd name="connsiteY1" fmla="*/ 0 h 859677"/>
              <a:gd name="connsiteX2" fmla="*/ 1206940 w 1226218"/>
              <a:gd name="connsiteY2" fmla="*/ 602486 h 859677"/>
              <a:gd name="connsiteX3" fmla="*/ 19373 w 1226218"/>
              <a:gd name="connsiteY3" fmla="*/ 859677 h 859677"/>
              <a:gd name="connsiteX4" fmla="*/ 4 w 1226218"/>
              <a:gd name="connsiteY4" fmla="*/ 112645 h 859677"/>
              <a:gd name="connsiteX0" fmla="*/ 4 w 1226218"/>
              <a:gd name="connsiteY0" fmla="*/ 112645 h 817672"/>
              <a:gd name="connsiteX1" fmla="*/ 1226164 w 1226218"/>
              <a:gd name="connsiteY1" fmla="*/ 0 h 817672"/>
              <a:gd name="connsiteX2" fmla="*/ 1206940 w 1226218"/>
              <a:gd name="connsiteY2" fmla="*/ 602486 h 817672"/>
              <a:gd name="connsiteX3" fmla="*/ 11195 w 1226218"/>
              <a:gd name="connsiteY3" fmla="*/ 817672 h 817672"/>
              <a:gd name="connsiteX4" fmla="*/ 4 w 1226218"/>
              <a:gd name="connsiteY4" fmla="*/ 112645 h 817672"/>
              <a:gd name="connsiteX0" fmla="*/ 4 w 1226219"/>
              <a:gd name="connsiteY0" fmla="*/ 186152 h 891179"/>
              <a:gd name="connsiteX1" fmla="*/ 1226165 w 1226219"/>
              <a:gd name="connsiteY1" fmla="*/ 0 h 891179"/>
              <a:gd name="connsiteX2" fmla="*/ 1206940 w 1226219"/>
              <a:gd name="connsiteY2" fmla="*/ 675993 h 891179"/>
              <a:gd name="connsiteX3" fmla="*/ 11195 w 1226219"/>
              <a:gd name="connsiteY3" fmla="*/ 891179 h 891179"/>
              <a:gd name="connsiteX4" fmla="*/ 4 w 1226219"/>
              <a:gd name="connsiteY4" fmla="*/ 186152 h 891179"/>
              <a:gd name="connsiteX0" fmla="*/ 4 w 1206940"/>
              <a:gd name="connsiteY0" fmla="*/ 70640 h 775667"/>
              <a:gd name="connsiteX1" fmla="*/ 1201633 w 1206940"/>
              <a:gd name="connsiteY1" fmla="*/ 0 h 775667"/>
              <a:gd name="connsiteX2" fmla="*/ 1206940 w 1206940"/>
              <a:gd name="connsiteY2" fmla="*/ 560481 h 775667"/>
              <a:gd name="connsiteX3" fmla="*/ 11195 w 1206940"/>
              <a:gd name="connsiteY3" fmla="*/ 775667 h 775667"/>
              <a:gd name="connsiteX4" fmla="*/ 4 w 1206940"/>
              <a:gd name="connsiteY4" fmla="*/ 70640 h 775667"/>
              <a:gd name="connsiteX0" fmla="*/ 2 w 1223293"/>
              <a:gd name="connsiteY0" fmla="*/ 0 h 862541"/>
              <a:gd name="connsiteX1" fmla="*/ 1217986 w 1223293"/>
              <a:gd name="connsiteY1" fmla="*/ 86874 h 862541"/>
              <a:gd name="connsiteX2" fmla="*/ 1223293 w 1223293"/>
              <a:gd name="connsiteY2" fmla="*/ 647355 h 862541"/>
              <a:gd name="connsiteX3" fmla="*/ 27548 w 1223293"/>
              <a:gd name="connsiteY3" fmla="*/ 862541 h 862541"/>
              <a:gd name="connsiteX4" fmla="*/ 2 w 1223293"/>
              <a:gd name="connsiteY4" fmla="*/ 0 h 862541"/>
              <a:gd name="connsiteX0" fmla="*/ 5 w 1207168"/>
              <a:gd name="connsiteY0" fmla="*/ 0 h 878074"/>
              <a:gd name="connsiteX1" fmla="*/ 1201861 w 1207168"/>
              <a:gd name="connsiteY1" fmla="*/ 102407 h 878074"/>
              <a:gd name="connsiteX2" fmla="*/ 1207168 w 1207168"/>
              <a:gd name="connsiteY2" fmla="*/ 662888 h 878074"/>
              <a:gd name="connsiteX3" fmla="*/ 11423 w 1207168"/>
              <a:gd name="connsiteY3" fmla="*/ 878074 h 878074"/>
              <a:gd name="connsiteX4" fmla="*/ 5 w 1207168"/>
              <a:gd name="connsiteY4" fmla="*/ 0 h 878074"/>
              <a:gd name="connsiteX0" fmla="*/ 5 w 1201916"/>
              <a:gd name="connsiteY0" fmla="*/ 0 h 878074"/>
              <a:gd name="connsiteX1" fmla="*/ 1201861 w 1201916"/>
              <a:gd name="connsiteY1" fmla="*/ 102407 h 878074"/>
              <a:gd name="connsiteX2" fmla="*/ 1182977 w 1201916"/>
              <a:gd name="connsiteY2" fmla="*/ 662888 h 878074"/>
              <a:gd name="connsiteX3" fmla="*/ 11423 w 1201916"/>
              <a:gd name="connsiteY3" fmla="*/ 878074 h 878074"/>
              <a:gd name="connsiteX4" fmla="*/ 5 w 1201916"/>
              <a:gd name="connsiteY4" fmla="*/ 0 h 878074"/>
              <a:gd name="connsiteX0" fmla="*/ 5 w 1201982"/>
              <a:gd name="connsiteY0" fmla="*/ 0 h 878074"/>
              <a:gd name="connsiteX1" fmla="*/ 1201861 w 1201982"/>
              <a:gd name="connsiteY1" fmla="*/ 102407 h 878074"/>
              <a:gd name="connsiteX2" fmla="*/ 1195073 w 1201982"/>
              <a:gd name="connsiteY2" fmla="*/ 662888 h 878074"/>
              <a:gd name="connsiteX3" fmla="*/ 11423 w 1201982"/>
              <a:gd name="connsiteY3" fmla="*/ 878074 h 878074"/>
              <a:gd name="connsiteX4" fmla="*/ 5 w 1201982"/>
              <a:gd name="connsiteY4" fmla="*/ 0 h 878074"/>
              <a:gd name="connsiteX0" fmla="*/ 5 w 1201861"/>
              <a:gd name="connsiteY0" fmla="*/ 0 h 878074"/>
              <a:gd name="connsiteX1" fmla="*/ 1201861 w 1201861"/>
              <a:gd name="connsiteY1" fmla="*/ 102407 h 878074"/>
              <a:gd name="connsiteX2" fmla="*/ 1195073 w 1201861"/>
              <a:gd name="connsiteY2" fmla="*/ 662888 h 878074"/>
              <a:gd name="connsiteX3" fmla="*/ 11423 w 1201861"/>
              <a:gd name="connsiteY3" fmla="*/ 878074 h 878074"/>
              <a:gd name="connsiteX4" fmla="*/ 5 w 1201861"/>
              <a:gd name="connsiteY4" fmla="*/ 0 h 87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861" h="878074">
                <a:moveTo>
                  <a:pt x="5" y="0"/>
                </a:moveTo>
                <a:lnTo>
                  <a:pt x="1201861" y="102407"/>
                </a:lnTo>
                <a:cubicBezTo>
                  <a:pt x="1199598" y="289234"/>
                  <a:pt x="1197336" y="476061"/>
                  <a:pt x="1195073" y="662888"/>
                </a:cubicBezTo>
                <a:lnTo>
                  <a:pt x="11423" y="878074"/>
                </a:lnTo>
                <a:cubicBezTo>
                  <a:pt x="11700" y="652106"/>
                  <a:pt x="-272" y="225968"/>
                  <a:pt x="5" y="0"/>
                </a:cubicBezTo>
                <a:close/>
              </a:path>
            </a:pathLst>
          </a:custGeom>
          <a:solidFill>
            <a:srgbClr val="0D7EDA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4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 告</a:t>
            </a:r>
            <a:endParaRPr lang="en-US" altLang="zh-CN" sz="3413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65302" y="1153631"/>
            <a:ext cx="124492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rgbClr val="0D7ED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第九讲 创造你的数字商业</a:t>
            </a:r>
            <a:r>
              <a:rPr lang="en-US" altLang="zh-CN" sz="4400" b="1" dirty="0">
                <a:solidFill>
                  <a:srgbClr val="0D7ED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400" b="1" dirty="0">
                <a:solidFill>
                  <a:srgbClr val="0D7ED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如何利用社交媒体创业</a:t>
            </a:r>
            <a:endParaRPr lang="en-US" altLang="zh-CN" sz="4400" b="1" dirty="0">
              <a:solidFill>
                <a:srgbClr val="0D7ED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98524" y="1871181"/>
            <a:ext cx="8089600" cy="65023"/>
          </a:xfrm>
          <a:prstGeom prst="rect">
            <a:avLst/>
          </a:prstGeom>
          <a:solidFill>
            <a:srgbClr val="0F7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12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929" y="2281243"/>
            <a:ext cx="4688869" cy="624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41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" y="8672054"/>
            <a:ext cx="13004799" cy="1081546"/>
            <a:chOff x="0" y="6097538"/>
            <a:chExt cx="9143999" cy="76046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/>
            <a:srcRect b="2477"/>
            <a:stretch/>
          </p:blipFill>
          <p:spPr>
            <a:xfrm>
              <a:off x="0" y="6097538"/>
              <a:ext cx="5086454" cy="76046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/>
            <a:srcRect l="60079" r="5866" b="2477"/>
            <a:stretch/>
          </p:blipFill>
          <p:spPr>
            <a:xfrm flipH="1">
              <a:off x="4771622" y="6097538"/>
              <a:ext cx="4372377" cy="760462"/>
            </a:xfrm>
            <a:prstGeom prst="rect">
              <a:avLst/>
            </a:prstGeom>
          </p:spPr>
        </p:pic>
      </p:grpSp>
      <p:grpSp>
        <p:nvGrpSpPr>
          <p:cNvPr id="7" name="组合 6"/>
          <p:cNvGrpSpPr>
            <a:grpSpLocks noChangeAspect="1"/>
          </p:cNvGrpSpPr>
          <p:nvPr/>
        </p:nvGrpSpPr>
        <p:grpSpPr>
          <a:xfrm>
            <a:off x="-529866" y="-2382936"/>
            <a:ext cx="13534666" cy="5236015"/>
            <a:chOff x="-1732553" y="1164212"/>
            <a:chExt cx="3106960" cy="1265055"/>
          </a:xfrm>
        </p:grpSpPr>
        <p:sp>
          <p:nvSpPr>
            <p:cNvPr id="10" name="Freeform 124"/>
            <p:cNvSpPr>
              <a:spLocks/>
            </p:cNvSpPr>
            <p:nvPr/>
          </p:nvSpPr>
          <p:spPr bwMode="auto">
            <a:xfrm flipV="1">
              <a:off x="-656301" y="1164212"/>
              <a:ext cx="2030708" cy="1265055"/>
            </a:xfrm>
            <a:custGeom>
              <a:avLst/>
              <a:gdLst>
                <a:gd name="T0" fmla="*/ 7757 w 12170"/>
                <a:gd name="T1" fmla="*/ 7420 h 7580"/>
                <a:gd name="T2" fmla="*/ 12110 w 12170"/>
                <a:gd name="T3" fmla="*/ 6671 h 7580"/>
                <a:gd name="T4" fmla="*/ 12132 w 12170"/>
                <a:gd name="T5" fmla="*/ 9 h 7580"/>
                <a:gd name="T6" fmla="*/ 11890 w 12170"/>
                <a:gd name="T7" fmla="*/ 0 h 7580"/>
                <a:gd name="T8" fmla="*/ 6046 w 12170"/>
                <a:gd name="T9" fmla="*/ 1955 h 7580"/>
                <a:gd name="T10" fmla="*/ 0 w 12170"/>
                <a:gd name="T11" fmla="*/ 3249 h 7580"/>
                <a:gd name="T12" fmla="*/ 1812 w 12170"/>
                <a:gd name="T13" fmla="*/ 4546 h 7580"/>
                <a:gd name="T14" fmla="*/ 7757 w 12170"/>
                <a:gd name="T15" fmla="*/ 7420 h 7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70" h="7580">
                  <a:moveTo>
                    <a:pt x="7757" y="7420"/>
                  </a:moveTo>
                  <a:cubicBezTo>
                    <a:pt x="9250" y="7580"/>
                    <a:pt x="10711" y="7137"/>
                    <a:pt x="12110" y="6671"/>
                  </a:cubicBezTo>
                  <a:cubicBezTo>
                    <a:pt x="12170" y="4453"/>
                    <a:pt x="12127" y="2229"/>
                    <a:pt x="12132" y="9"/>
                  </a:cubicBezTo>
                  <a:cubicBezTo>
                    <a:pt x="12072" y="6"/>
                    <a:pt x="11950" y="2"/>
                    <a:pt x="11890" y="0"/>
                  </a:cubicBezTo>
                  <a:cubicBezTo>
                    <a:pt x="9823" y="179"/>
                    <a:pt x="7889" y="1050"/>
                    <a:pt x="6046" y="1955"/>
                  </a:cubicBezTo>
                  <a:cubicBezTo>
                    <a:pt x="4244" y="3006"/>
                    <a:pt x="2089" y="3697"/>
                    <a:pt x="0" y="3249"/>
                  </a:cubicBezTo>
                  <a:cubicBezTo>
                    <a:pt x="595" y="3694"/>
                    <a:pt x="1227" y="4090"/>
                    <a:pt x="1812" y="4546"/>
                  </a:cubicBezTo>
                  <a:cubicBezTo>
                    <a:pt x="3641" y="5748"/>
                    <a:pt x="5474" y="7273"/>
                    <a:pt x="7757" y="7420"/>
                  </a:cubicBezTo>
                </a:path>
              </a:pathLst>
            </a:custGeom>
            <a:gradFill>
              <a:gsLst>
                <a:gs pos="0">
                  <a:srgbClr val="058FD5">
                    <a:alpha val="0"/>
                  </a:srgbClr>
                </a:gs>
                <a:gs pos="50000">
                  <a:srgbClr val="027EC3">
                    <a:alpha val="24000"/>
                  </a:srgbClr>
                </a:gs>
                <a:gs pos="100000">
                  <a:srgbClr val="036EB3">
                    <a:alpha val="37000"/>
                  </a:srgbClr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-1732553" y="1574618"/>
              <a:ext cx="1378541" cy="633126"/>
            </a:xfrm>
            <a:custGeom>
              <a:avLst/>
              <a:gdLst>
                <a:gd name="connsiteX0" fmla="*/ 334978 w 1378541"/>
                <a:gd name="connsiteY0" fmla="*/ 22538 h 633126"/>
                <a:gd name="connsiteX1" fmla="*/ 334939 w 1378541"/>
                <a:gd name="connsiteY1" fmla="*/ 22540 h 633126"/>
                <a:gd name="connsiteX2" fmla="*/ 343726 w 1378541"/>
                <a:gd name="connsiteY2" fmla="*/ 35348 h 633126"/>
                <a:gd name="connsiteX3" fmla="*/ 343755 w 1378541"/>
                <a:gd name="connsiteY3" fmla="*/ 35362 h 633126"/>
                <a:gd name="connsiteX4" fmla="*/ 316306 w 1378541"/>
                <a:gd name="connsiteY4" fmla="*/ 0 h 633126"/>
                <a:gd name="connsiteX5" fmla="*/ 354608 w 1378541"/>
                <a:gd name="connsiteY5" fmla="*/ 21181 h 633126"/>
                <a:gd name="connsiteX6" fmla="*/ 388341 w 1378541"/>
                <a:gd name="connsiteY6" fmla="*/ 47994 h 633126"/>
                <a:gd name="connsiteX7" fmla="*/ 388581 w 1378541"/>
                <a:gd name="connsiteY7" fmla="*/ 48040 h 633126"/>
                <a:gd name="connsiteX8" fmla="*/ 746106 w 1378541"/>
                <a:gd name="connsiteY8" fmla="*/ 164340 h 633126"/>
                <a:gd name="connsiteX9" fmla="*/ 871153 w 1378541"/>
                <a:gd name="connsiteY9" fmla="*/ 172918 h 633126"/>
                <a:gd name="connsiteX10" fmla="*/ 872044 w 1378541"/>
                <a:gd name="connsiteY10" fmla="*/ 172759 h 633126"/>
                <a:gd name="connsiteX11" fmla="*/ 1378541 w 1378541"/>
                <a:gd name="connsiteY11" fmla="*/ 95615 h 633126"/>
                <a:gd name="connsiteX12" fmla="*/ 1076244 w 1378541"/>
                <a:gd name="connsiteY12" fmla="*/ 312185 h 633126"/>
                <a:gd name="connsiteX13" fmla="*/ 936107 w 1378541"/>
                <a:gd name="connsiteY13" fmla="*/ 397678 h 633126"/>
                <a:gd name="connsiteX14" fmla="*/ 923225 w 1378541"/>
                <a:gd name="connsiteY14" fmla="*/ 398117 h 633126"/>
                <a:gd name="connsiteX15" fmla="*/ 923094 w 1378541"/>
                <a:gd name="connsiteY15" fmla="*/ 398189 h 633126"/>
                <a:gd name="connsiteX16" fmla="*/ 936507 w 1378541"/>
                <a:gd name="connsiteY16" fmla="*/ 397733 h 633126"/>
                <a:gd name="connsiteX17" fmla="*/ 600671 w 1378541"/>
                <a:gd name="connsiteY17" fmla="*/ 573747 h 633126"/>
                <a:gd name="connsiteX18" fmla="*/ 570595 w 1378541"/>
                <a:gd name="connsiteY18" fmla="*/ 577201 h 633126"/>
                <a:gd name="connsiteX19" fmla="*/ 568173 w 1378541"/>
                <a:gd name="connsiteY19" fmla="*/ 578001 h 633126"/>
                <a:gd name="connsiteX20" fmla="*/ 600384 w 1378541"/>
                <a:gd name="connsiteY20" fmla="*/ 574293 h 633126"/>
                <a:gd name="connsiteX21" fmla="*/ 46898 w 1378541"/>
                <a:gd name="connsiteY21" fmla="*/ 512857 h 633126"/>
                <a:gd name="connsiteX22" fmla="*/ 6220 w 1378541"/>
                <a:gd name="connsiteY22" fmla="*/ 331554 h 633126"/>
                <a:gd name="connsiteX23" fmla="*/ 312138 w 1378541"/>
                <a:gd name="connsiteY23" fmla="*/ 1669 h 633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78541" h="633126">
                  <a:moveTo>
                    <a:pt x="334978" y="22538"/>
                  </a:moveTo>
                  <a:lnTo>
                    <a:pt x="334939" y="22540"/>
                  </a:lnTo>
                  <a:lnTo>
                    <a:pt x="343726" y="35348"/>
                  </a:lnTo>
                  <a:lnTo>
                    <a:pt x="343755" y="35362"/>
                  </a:lnTo>
                  <a:close/>
                  <a:moveTo>
                    <a:pt x="316306" y="0"/>
                  </a:moveTo>
                  <a:cubicBezTo>
                    <a:pt x="328809" y="7095"/>
                    <a:pt x="342063" y="13648"/>
                    <a:pt x="354608" y="21181"/>
                  </a:cubicBezTo>
                  <a:lnTo>
                    <a:pt x="388341" y="47994"/>
                  </a:lnTo>
                  <a:lnTo>
                    <a:pt x="388581" y="48040"/>
                  </a:lnTo>
                  <a:cubicBezTo>
                    <a:pt x="497799" y="112732"/>
                    <a:pt x="620450" y="148988"/>
                    <a:pt x="746106" y="164340"/>
                  </a:cubicBezTo>
                  <a:lnTo>
                    <a:pt x="871153" y="172918"/>
                  </a:lnTo>
                  <a:lnTo>
                    <a:pt x="872044" y="172759"/>
                  </a:lnTo>
                  <a:cubicBezTo>
                    <a:pt x="1042878" y="162072"/>
                    <a:pt x="1210209" y="122999"/>
                    <a:pt x="1378541" y="95615"/>
                  </a:cubicBezTo>
                  <a:cubicBezTo>
                    <a:pt x="1280945" y="171757"/>
                    <a:pt x="1175508" y="237880"/>
                    <a:pt x="1076244" y="312185"/>
                  </a:cubicBezTo>
                  <a:cubicBezTo>
                    <a:pt x="1027363" y="336564"/>
                    <a:pt x="984154" y="372631"/>
                    <a:pt x="936107" y="397678"/>
                  </a:cubicBezTo>
                  <a:lnTo>
                    <a:pt x="923225" y="398117"/>
                  </a:lnTo>
                  <a:lnTo>
                    <a:pt x="923094" y="398189"/>
                  </a:lnTo>
                  <a:lnTo>
                    <a:pt x="936507" y="397733"/>
                  </a:lnTo>
                  <a:cubicBezTo>
                    <a:pt x="831297" y="466804"/>
                    <a:pt x="722079" y="537710"/>
                    <a:pt x="600671" y="573747"/>
                  </a:cubicBezTo>
                  <a:lnTo>
                    <a:pt x="570595" y="577201"/>
                  </a:lnTo>
                  <a:lnTo>
                    <a:pt x="568173" y="578001"/>
                  </a:lnTo>
                  <a:lnTo>
                    <a:pt x="600384" y="574293"/>
                  </a:lnTo>
                  <a:cubicBezTo>
                    <a:pt x="425336" y="643576"/>
                    <a:pt x="178434" y="681806"/>
                    <a:pt x="46898" y="512857"/>
                  </a:cubicBezTo>
                  <a:cubicBezTo>
                    <a:pt x="13222" y="460937"/>
                    <a:pt x="-12285" y="393491"/>
                    <a:pt x="6220" y="331554"/>
                  </a:cubicBezTo>
                  <a:cubicBezTo>
                    <a:pt x="42063" y="177129"/>
                    <a:pt x="181935" y="75626"/>
                    <a:pt x="312138" y="166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58FD5">
                    <a:alpha val="0"/>
                  </a:srgbClr>
                </a:gs>
                <a:gs pos="50000">
                  <a:srgbClr val="027EC3">
                    <a:alpha val="38000"/>
                  </a:srgbClr>
                </a:gs>
                <a:gs pos="100000">
                  <a:srgbClr val="036EB3">
                    <a:alpha val="50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Group 2"/>
          <p:cNvGrpSpPr>
            <a:grpSpLocks noChangeAspect="1"/>
          </p:cNvGrpSpPr>
          <p:nvPr/>
        </p:nvGrpSpPr>
        <p:grpSpPr bwMode="auto">
          <a:xfrm>
            <a:off x="11821364" y="8816731"/>
            <a:ext cx="872287" cy="672358"/>
            <a:chOff x="109898307" y="109270604"/>
            <a:chExt cx="2506034" cy="1936071"/>
          </a:xfrm>
          <a:solidFill>
            <a:schemeClr val="bg1"/>
          </a:solidFill>
        </p:grpSpPr>
        <p:sp>
          <p:nvSpPr>
            <p:cNvPr id="34" name="Freeform 4"/>
            <p:cNvSpPr>
              <a:spLocks/>
            </p:cNvSpPr>
            <p:nvPr/>
          </p:nvSpPr>
          <p:spPr bwMode="auto">
            <a:xfrm>
              <a:off x="110069909" y="109270604"/>
              <a:ext cx="174719" cy="198329"/>
            </a:xfrm>
            <a:custGeom>
              <a:avLst/>
              <a:gdLst>
                <a:gd name="T0" fmla="*/ 11 w 1850"/>
                <a:gd name="T1" fmla="*/ 1048 h 2100"/>
                <a:gd name="T2" fmla="*/ 1839 w 1850"/>
                <a:gd name="T3" fmla="*/ 0 h 2100"/>
                <a:gd name="T4" fmla="*/ 1850 w 1850"/>
                <a:gd name="T5" fmla="*/ 1021 h 2100"/>
                <a:gd name="T6" fmla="*/ 0 w 1850"/>
                <a:gd name="T7" fmla="*/ 2100 h 2100"/>
                <a:gd name="T8" fmla="*/ 11 w 1850"/>
                <a:gd name="T9" fmla="*/ 1048 h 2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0" h="2100">
                  <a:moveTo>
                    <a:pt x="11" y="1048"/>
                  </a:moveTo>
                  <a:cubicBezTo>
                    <a:pt x="624" y="700"/>
                    <a:pt x="1226" y="342"/>
                    <a:pt x="1839" y="0"/>
                  </a:cubicBezTo>
                  <a:cubicBezTo>
                    <a:pt x="1845" y="342"/>
                    <a:pt x="1850" y="684"/>
                    <a:pt x="1850" y="1021"/>
                  </a:cubicBezTo>
                  <a:cubicBezTo>
                    <a:pt x="1237" y="1384"/>
                    <a:pt x="619" y="1748"/>
                    <a:pt x="0" y="2100"/>
                  </a:cubicBezTo>
                  <a:cubicBezTo>
                    <a:pt x="6" y="1748"/>
                    <a:pt x="6" y="1400"/>
                    <a:pt x="11" y="1048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Freeform 5"/>
            <p:cNvSpPr>
              <a:spLocks/>
            </p:cNvSpPr>
            <p:nvPr/>
          </p:nvSpPr>
          <p:spPr bwMode="auto">
            <a:xfrm>
              <a:off x="109898401" y="109492638"/>
              <a:ext cx="1462349" cy="1517313"/>
            </a:xfrm>
            <a:custGeom>
              <a:avLst/>
              <a:gdLst>
                <a:gd name="T0" fmla="*/ 0 w 7742"/>
                <a:gd name="T1" fmla="*/ 547 h 8033"/>
                <a:gd name="T2" fmla="*/ 917 w 7742"/>
                <a:gd name="T3" fmla="*/ 0 h 8033"/>
                <a:gd name="T4" fmla="*/ 917 w 7742"/>
                <a:gd name="T5" fmla="*/ 4697 h 8033"/>
                <a:gd name="T6" fmla="*/ 3631 w 7742"/>
                <a:gd name="T7" fmla="*/ 4697 h 8033"/>
                <a:gd name="T8" fmla="*/ 3631 w 7742"/>
                <a:gd name="T9" fmla="*/ 2229 h 8033"/>
                <a:gd name="T10" fmla="*/ 7725 w 7742"/>
                <a:gd name="T11" fmla="*/ 2229 h 8033"/>
                <a:gd name="T12" fmla="*/ 7725 w 7742"/>
                <a:gd name="T13" fmla="*/ 3068 h 8033"/>
                <a:gd name="T14" fmla="*/ 4551 w 7742"/>
                <a:gd name="T15" fmla="*/ 3071 h 8033"/>
                <a:gd name="T16" fmla="*/ 4551 w 7742"/>
                <a:gd name="T17" fmla="*/ 4697 h 8033"/>
                <a:gd name="T18" fmla="*/ 7027 w 7742"/>
                <a:gd name="T19" fmla="*/ 4697 h 8033"/>
                <a:gd name="T20" fmla="*/ 7027 w 7742"/>
                <a:gd name="T21" fmla="*/ 5568 h 8033"/>
                <a:gd name="T22" fmla="*/ 4551 w 7742"/>
                <a:gd name="T23" fmla="*/ 5568 h 8033"/>
                <a:gd name="T24" fmla="*/ 4551 w 7742"/>
                <a:gd name="T25" fmla="*/ 7186 h 8033"/>
                <a:gd name="T26" fmla="*/ 7742 w 7742"/>
                <a:gd name="T27" fmla="*/ 7186 h 8033"/>
                <a:gd name="T28" fmla="*/ 7742 w 7742"/>
                <a:gd name="T29" fmla="*/ 8033 h 8033"/>
                <a:gd name="T30" fmla="*/ 3631 w 7742"/>
                <a:gd name="T31" fmla="*/ 8033 h 8033"/>
                <a:gd name="T32" fmla="*/ 3631 w 7742"/>
                <a:gd name="T33" fmla="*/ 5568 h 8033"/>
                <a:gd name="T34" fmla="*/ 0 w 7742"/>
                <a:gd name="T35" fmla="*/ 5568 h 8033"/>
                <a:gd name="T36" fmla="*/ 0 w 7742"/>
                <a:gd name="T37" fmla="*/ 547 h 8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42" h="8033">
                  <a:moveTo>
                    <a:pt x="0" y="547"/>
                  </a:moveTo>
                  <a:cubicBezTo>
                    <a:pt x="295" y="352"/>
                    <a:pt x="612" y="181"/>
                    <a:pt x="917" y="0"/>
                  </a:cubicBezTo>
                  <a:cubicBezTo>
                    <a:pt x="917" y="1567"/>
                    <a:pt x="917" y="3133"/>
                    <a:pt x="917" y="4697"/>
                  </a:cubicBezTo>
                  <a:cubicBezTo>
                    <a:pt x="1821" y="4697"/>
                    <a:pt x="2728" y="4697"/>
                    <a:pt x="3631" y="4697"/>
                  </a:cubicBezTo>
                  <a:cubicBezTo>
                    <a:pt x="3631" y="3875"/>
                    <a:pt x="3631" y="3052"/>
                    <a:pt x="3631" y="2229"/>
                  </a:cubicBezTo>
                  <a:cubicBezTo>
                    <a:pt x="4995" y="2229"/>
                    <a:pt x="6362" y="2229"/>
                    <a:pt x="7725" y="2229"/>
                  </a:cubicBezTo>
                  <a:cubicBezTo>
                    <a:pt x="7725" y="2508"/>
                    <a:pt x="7725" y="2790"/>
                    <a:pt x="7725" y="3068"/>
                  </a:cubicBezTo>
                  <a:cubicBezTo>
                    <a:pt x="6667" y="3071"/>
                    <a:pt x="5609" y="3068"/>
                    <a:pt x="4551" y="3071"/>
                  </a:cubicBezTo>
                  <a:cubicBezTo>
                    <a:pt x="4551" y="3612"/>
                    <a:pt x="4551" y="4156"/>
                    <a:pt x="4551" y="4697"/>
                  </a:cubicBezTo>
                  <a:cubicBezTo>
                    <a:pt x="5377" y="4700"/>
                    <a:pt x="6202" y="4697"/>
                    <a:pt x="7027" y="4697"/>
                  </a:cubicBezTo>
                  <a:cubicBezTo>
                    <a:pt x="7027" y="4989"/>
                    <a:pt x="7027" y="5279"/>
                    <a:pt x="7027" y="5568"/>
                  </a:cubicBezTo>
                  <a:cubicBezTo>
                    <a:pt x="6202" y="5568"/>
                    <a:pt x="5377" y="5568"/>
                    <a:pt x="4551" y="5568"/>
                  </a:cubicBezTo>
                  <a:cubicBezTo>
                    <a:pt x="4551" y="6107"/>
                    <a:pt x="4551" y="6645"/>
                    <a:pt x="4551" y="7186"/>
                  </a:cubicBezTo>
                  <a:cubicBezTo>
                    <a:pt x="5615" y="7186"/>
                    <a:pt x="6678" y="7186"/>
                    <a:pt x="7742" y="7186"/>
                  </a:cubicBezTo>
                  <a:cubicBezTo>
                    <a:pt x="7742" y="7468"/>
                    <a:pt x="7742" y="7749"/>
                    <a:pt x="7742" y="8033"/>
                  </a:cubicBezTo>
                  <a:cubicBezTo>
                    <a:pt x="6372" y="8033"/>
                    <a:pt x="5003" y="8033"/>
                    <a:pt x="3631" y="8033"/>
                  </a:cubicBezTo>
                  <a:cubicBezTo>
                    <a:pt x="3631" y="7211"/>
                    <a:pt x="3631" y="6391"/>
                    <a:pt x="3631" y="5568"/>
                  </a:cubicBezTo>
                  <a:cubicBezTo>
                    <a:pt x="2422" y="5568"/>
                    <a:pt x="1210" y="5568"/>
                    <a:pt x="0" y="5568"/>
                  </a:cubicBezTo>
                  <a:lnTo>
                    <a:pt x="0" y="547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Freeform 6"/>
            <p:cNvSpPr>
              <a:spLocks noEditPoints="1"/>
            </p:cNvSpPr>
            <p:nvPr/>
          </p:nvSpPr>
          <p:spPr bwMode="auto">
            <a:xfrm>
              <a:off x="111255919" y="109847553"/>
              <a:ext cx="1148422" cy="1212831"/>
            </a:xfrm>
            <a:custGeom>
              <a:avLst/>
              <a:gdLst>
                <a:gd name="T0" fmla="*/ 834 w 6080"/>
                <a:gd name="T1" fmla="*/ 1435 h 6421"/>
                <a:gd name="T2" fmla="*/ 4548 w 6080"/>
                <a:gd name="T3" fmla="*/ 680 h 6421"/>
                <a:gd name="T4" fmla="*/ 6080 w 6080"/>
                <a:gd name="T5" fmla="*/ 2948 h 6421"/>
                <a:gd name="T6" fmla="*/ 6080 w 6080"/>
                <a:gd name="T7" fmla="*/ 3495 h 6421"/>
                <a:gd name="T8" fmla="*/ 4256 w 6080"/>
                <a:gd name="T9" fmla="*/ 5912 h 6421"/>
                <a:gd name="T10" fmla="*/ 766 w 6080"/>
                <a:gd name="T11" fmla="*/ 4929 h 6421"/>
                <a:gd name="T12" fmla="*/ 834 w 6080"/>
                <a:gd name="T13" fmla="*/ 1435 h 6421"/>
                <a:gd name="T14" fmla="*/ 2584 w 6080"/>
                <a:gd name="T15" fmla="*/ 1289 h 6421"/>
                <a:gd name="T16" fmla="*/ 1110 w 6080"/>
                <a:gd name="T17" fmla="*/ 3056 h 6421"/>
                <a:gd name="T18" fmla="*/ 2278 w 6080"/>
                <a:gd name="T19" fmla="*/ 5051 h 6421"/>
                <a:gd name="T20" fmla="*/ 4554 w 6080"/>
                <a:gd name="T21" fmla="*/ 4680 h 6421"/>
                <a:gd name="T22" fmla="*/ 5014 w 6080"/>
                <a:gd name="T23" fmla="*/ 2417 h 6421"/>
                <a:gd name="T24" fmla="*/ 2584 w 6080"/>
                <a:gd name="T25" fmla="*/ 1289 h 6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80" h="6421">
                  <a:moveTo>
                    <a:pt x="834" y="1435"/>
                  </a:moveTo>
                  <a:cubicBezTo>
                    <a:pt x="1678" y="333"/>
                    <a:pt x="3339" y="0"/>
                    <a:pt x="4548" y="680"/>
                  </a:cubicBezTo>
                  <a:cubicBezTo>
                    <a:pt x="5398" y="1121"/>
                    <a:pt x="5969" y="2003"/>
                    <a:pt x="6080" y="2948"/>
                  </a:cubicBezTo>
                  <a:lnTo>
                    <a:pt x="6080" y="3495"/>
                  </a:lnTo>
                  <a:cubicBezTo>
                    <a:pt x="5966" y="4553"/>
                    <a:pt x="5252" y="5525"/>
                    <a:pt x="4256" y="5912"/>
                  </a:cubicBezTo>
                  <a:cubicBezTo>
                    <a:pt x="3047" y="6421"/>
                    <a:pt x="1529" y="6001"/>
                    <a:pt x="766" y="4929"/>
                  </a:cubicBezTo>
                  <a:cubicBezTo>
                    <a:pt x="0" y="3922"/>
                    <a:pt x="30" y="2412"/>
                    <a:pt x="834" y="1435"/>
                  </a:cubicBezTo>
                  <a:moveTo>
                    <a:pt x="2584" y="1289"/>
                  </a:moveTo>
                  <a:cubicBezTo>
                    <a:pt x="1794" y="1502"/>
                    <a:pt x="1169" y="2233"/>
                    <a:pt x="1110" y="3056"/>
                  </a:cubicBezTo>
                  <a:cubicBezTo>
                    <a:pt x="1026" y="3882"/>
                    <a:pt x="1526" y="4713"/>
                    <a:pt x="2278" y="5051"/>
                  </a:cubicBezTo>
                  <a:cubicBezTo>
                    <a:pt x="3020" y="5409"/>
                    <a:pt x="3964" y="5254"/>
                    <a:pt x="4554" y="4680"/>
                  </a:cubicBezTo>
                  <a:cubicBezTo>
                    <a:pt x="5165" y="4123"/>
                    <a:pt x="5363" y="3167"/>
                    <a:pt x="5014" y="2417"/>
                  </a:cubicBezTo>
                  <a:cubicBezTo>
                    <a:pt x="4627" y="1508"/>
                    <a:pt x="3528" y="1002"/>
                    <a:pt x="2584" y="1289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Freeform 7"/>
            <p:cNvSpPr>
              <a:spLocks/>
            </p:cNvSpPr>
            <p:nvPr/>
          </p:nvSpPr>
          <p:spPr bwMode="auto">
            <a:xfrm>
              <a:off x="110054137" y="110865171"/>
              <a:ext cx="115692" cy="129008"/>
            </a:xfrm>
            <a:custGeom>
              <a:avLst/>
              <a:gdLst>
                <a:gd name="T0" fmla="*/ 665 w 1225"/>
                <a:gd name="T1" fmla="*/ 0 h 1366"/>
                <a:gd name="T2" fmla="*/ 1024 w 1225"/>
                <a:gd name="T3" fmla="*/ 98 h 1366"/>
                <a:gd name="T4" fmla="*/ 1206 w 1225"/>
                <a:gd name="T5" fmla="*/ 391 h 1366"/>
                <a:gd name="T6" fmla="*/ 1048 w 1225"/>
                <a:gd name="T7" fmla="*/ 435 h 1366"/>
                <a:gd name="T8" fmla="*/ 916 w 1225"/>
                <a:gd name="T9" fmla="*/ 221 h 1366"/>
                <a:gd name="T10" fmla="*/ 665 w 1225"/>
                <a:gd name="T11" fmla="*/ 149 h 1366"/>
                <a:gd name="T12" fmla="*/ 304 w 1225"/>
                <a:gd name="T13" fmla="*/ 295 h 1366"/>
                <a:gd name="T14" fmla="*/ 182 w 1225"/>
                <a:gd name="T15" fmla="*/ 678 h 1366"/>
                <a:gd name="T16" fmla="*/ 241 w 1225"/>
                <a:gd name="T17" fmla="*/ 972 h 1366"/>
                <a:gd name="T18" fmla="*/ 416 w 1225"/>
                <a:gd name="T19" fmla="*/ 1149 h 1366"/>
                <a:gd name="T20" fmla="*/ 669 w 1225"/>
                <a:gd name="T21" fmla="*/ 1209 h 1366"/>
                <a:gd name="T22" fmla="*/ 1056 w 1225"/>
                <a:gd name="T23" fmla="*/ 1073 h 1366"/>
                <a:gd name="T24" fmla="*/ 1056 w 1225"/>
                <a:gd name="T25" fmla="*/ 827 h 1366"/>
                <a:gd name="T26" fmla="*/ 665 w 1225"/>
                <a:gd name="T27" fmla="*/ 827 h 1366"/>
                <a:gd name="T28" fmla="*/ 665 w 1225"/>
                <a:gd name="T29" fmla="*/ 670 h 1366"/>
                <a:gd name="T30" fmla="*/ 1225 w 1225"/>
                <a:gd name="T31" fmla="*/ 670 h 1366"/>
                <a:gd name="T32" fmla="*/ 1225 w 1225"/>
                <a:gd name="T33" fmla="*/ 1159 h 1366"/>
                <a:gd name="T34" fmla="*/ 678 w 1225"/>
                <a:gd name="T35" fmla="*/ 1366 h 1366"/>
                <a:gd name="T36" fmla="*/ 187 w 1225"/>
                <a:gd name="T37" fmla="*/ 1181 h 1366"/>
                <a:gd name="T38" fmla="*/ 0 w 1225"/>
                <a:gd name="T39" fmla="*/ 689 h 1366"/>
                <a:gd name="T40" fmla="*/ 77 w 1225"/>
                <a:gd name="T41" fmla="*/ 339 h 1366"/>
                <a:gd name="T42" fmla="*/ 302 w 1225"/>
                <a:gd name="T43" fmla="*/ 89 h 1366"/>
                <a:gd name="T44" fmla="*/ 665 w 1225"/>
                <a:gd name="T45" fmla="*/ 0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25" h="1366">
                  <a:moveTo>
                    <a:pt x="665" y="0"/>
                  </a:moveTo>
                  <a:cubicBezTo>
                    <a:pt x="814" y="0"/>
                    <a:pt x="934" y="32"/>
                    <a:pt x="1024" y="98"/>
                  </a:cubicBezTo>
                  <a:cubicBezTo>
                    <a:pt x="1114" y="163"/>
                    <a:pt x="1174" y="261"/>
                    <a:pt x="1206" y="391"/>
                  </a:cubicBezTo>
                  <a:lnTo>
                    <a:pt x="1048" y="435"/>
                  </a:lnTo>
                  <a:cubicBezTo>
                    <a:pt x="1024" y="340"/>
                    <a:pt x="979" y="269"/>
                    <a:pt x="916" y="221"/>
                  </a:cubicBezTo>
                  <a:cubicBezTo>
                    <a:pt x="852" y="173"/>
                    <a:pt x="768" y="149"/>
                    <a:pt x="665" y="149"/>
                  </a:cubicBezTo>
                  <a:cubicBezTo>
                    <a:pt x="506" y="149"/>
                    <a:pt x="385" y="198"/>
                    <a:pt x="304" y="295"/>
                  </a:cubicBezTo>
                  <a:cubicBezTo>
                    <a:pt x="223" y="393"/>
                    <a:pt x="182" y="520"/>
                    <a:pt x="182" y="678"/>
                  </a:cubicBezTo>
                  <a:cubicBezTo>
                    <a:pt x="182" y="796"/>
                    <a:pt x="202" y="893"/>
                    <a:pt x="241" y="972"/>
                  </a:cubicBezTo>
                  <a:cubicBezTo>
                    <a:pt x="281" y="1050"/>
                    <a:pt x="339" y="1109"/>
                    <a:pt x="416" y="1149"/>
                  </a:cubicBezTo>
                  <a:cubicBezTo>
                    <a:pt x="494" y="1189"/>
                    <a:pt x="578" y="1209"/>
                    <a:pt x="669" y="1209"/>
                  </a:cubicBezTo>
                  <a:cubicBezTo>
                    <a:pt x="807" y="1209"/>
                    <a:pt x="936" y="1163"/>
                    <a:pt x="1056" y="1073"/>
                  </a:cubicBezTo>
                  <a:lnTo>
                    <a:pt x="1056" y="827"/>
                  </a:lnTo>
                  <a:lnTo>
                    <a:pt x="665" y="827"/>
                  </a:lnTo>
                  <a:lnTo>
                    <a:pt x="665" y="670"/>
                  </a:lnTo>
                  <a:lnTo>
                    <a:pt x="1225" y="670"/>
                  </a:lnTo>
                  <a:lnTo>
                    <a:pt x="1225" y="1159"/>
                  </a:lnTo>
                  <a:cubicBezTo>
                    <a:pt x="1059" y="1297"/>
                    <a:pt x="876" y="1366"/>
                    <a:pt x="678" y="1366"/>
                  </a:cubicBezTo>
                  <a:cubicBezTo>
                    <a:pt x="475" y="1366"/>
                    <a:pt x="311" y="1305"/>
                    <a:pt x="187" y="1181"/>
                  </a:cubicBezTo>
                  <a:cubicBezTo>
                    <a:pt x="63" y="1058"/>
                    <a:pt x="0" y="893"/>
                    <a:pt x="0" y="689"/>
                  </a:cubicBezTo>
                  <a:cubicBezTo>
                    <a:pt x="0" y="564"/>
                    <a:pt x="26" y="447"/>
                    <a:pt x="77" y="339"/>
                  </a:cubicBezTo>
                  <a:cubicBezTo>
                    <a:pt x="128" y="231"/>
                    <a:pt x="203" y="148"/>
                    <a:pt x="302" y="89"/>
                  </a:cubicBezTo>
                  <a:cubicBezTo>
                    <a:pt x="401" y="29"/>
                    <a:pt x="522" y="0"/>
                    <a:pt x="66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Freeform 8"/>
            <p:cNvSpPr>
              <a:spLocks noEditPoints="1"/>
            </p:cNvSpPr>
            <p:nvPr/>
          </p:nvSpPr>
          <p:spPr bwMode="auto">
            <a:xfrm>
              <a:off x="109898307" y="110867532"/>
              <a:ext cx="103131" cy="125136"/>
            </a:xfrm>
            <a:custGeom>
              <a:avLst/>
              <a:gdLst>
                <a:gd name="T0" fmla="*/ 0 w 1092"/>
                <a:gd name="T1" fmla="*/ 0 h 1325"/>
                <a:gd name="T2" fmla="*/ 456 w 1092"/>
                <a:gd name="T3" fmla="*/ 0 h 1325"/>
                <a:gd name="T4" fmla="*/ 662 w 1092"/>
                <a:gd name="T5" fmla="*/ 12 h 1325"/>
                <a:gd name="T6" fmla="*/ 828 w 1092"/>
                <a:gd name="T7" fmla="*/ 72 h 1325"/>
                <a:gd name="T8" fmla="*/ 966 w 1092"/>
                <a:gd name="T9" fmla="*/ 202 h 1325"/>
                <a:gd name="T10" fmla="*/ 1058 w 1092"/>
                <a:gd name="T11" fmla="*/ 393 h 1325"/>
                <a:gd name="T12" fmla="*/ 1092 w 1092"/>
                <a:gd name="T13" fmla="*/ 655 h 1325"/>
                <a:gd name="T14" fmla="*/ 953 w 1092"/>
                <a:gd name="T15" fmla="*/ 1136 h 1325"/>
                <a:gd name="T16" fmla="*/ 476 w 1092"/>
                <a:gd name="T17" fmla="*/ 1325 h 1325"/>
                <a:gd name="T18" fmla="*/ 0 w 1092"/>
                <a:gd name="T19" fmla="*/ 1325 h 1325"/>
                <a:gd name="T20" fmla="*/ 0 w 1092"/>
                <a:gd name="T21" fmla="*/ 0 h 1325"/>
                <a:gd name="T22" fmla="*/ 175 w 1092"/>
                <a:gd name="T23" fmla="*/ 157 h 1325"/>
                <a:gd name="T24" fmla="*/ 175 w 1092"/>
                <a:gd name="T25" fmla="*/ 1168 h 1325"/>
                <a:gd name="T26" fmla="*/ 458 w 1092"/>
                <a:gd name="T27" fmla="*/ 1168 h 1325"/>
                <a:gd name="T28" fmla="*/ 613 w 1092"/>
                <a:gd name="T29" fmla="*/ 1157 h 1325"/>
                <a:gd name="T30" fmla="*/ 750 w 1092"/>
                <a:gd name="T31" fmla="*/ 1098 h 1325"/>
                <a:gd name="T32" fmla="*/ 866 w 1092"/>
                <a:gd name="T33" fmla="*/ 941 h 1325"/>
                <a:gd name="T34" fmla="*/ 912 w 1092"/>
                <a:gd name="T35" fmla="*/ 651 h 1325"/>
                <a:gd name="T36" fmla="*/ 894 w 1092"/>
                <a:gd name="T37" fmla="*/ 466 h 1325"/>
                <a:gd name="T38" fmla="*/ 830 w 1092"/>
                <a:gd name="T39" fmla="*/ 308 h 1325"/>
                <a:gd name="T40" fmla="*/ 721 w 1092"/>
                <a:gd name="T41" fmla="*/ 205 h 1325"/>
                <a:gd name="T42" fmla="*/ 602 w 1092"/>
                <a:gd name="T43" fmla="*/ 164 h 1325"/>
                <a:gd name="T44" fmla="*/ 453 w 1092"/>
                <a:gd name="T45" fmla="*/ 157 h 1325"/>
                <a:gd name="T46" fmla="*/ 175 w 1092"/>
                <a:gd name="T47" fmla="*/ 157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92" h="1325">
                  <a:moveTo>
                    <a:pt x="0" y="0"/>
                  </a:moveTo>
                  <a:lnTo>
                    <a:pt x="456" y="0"/>
                  </a:lnTo>
                  <a:cubicBezTo>
                    <a:pt x="536" y="0"/>
                    <a:pt x="605" y="4"/>
                    <a:pt x="662" y="12"/>
                  </a:cubicBezTo>
                  <a:cubicBezTo>
                    <a:pt x="720" y="20"/>
                    <a:pt x="775" y="40"/>
                    <a:pt x="828" y="72"/>
                  </a:cubicBezTo>
                  <a:cubicBezTo>
                    <a:pt x="880" y="103"/>
                    <a:pt x="926" y="147"/>
                    <a:pt x="966" y="202"/>
                  </a:cubicBezTo>
                  <a:cubicBezTo>
                    <a:pt x="1005" y="258"/>
                    <a:pt x="1036" y="321"/>
                    <a:pt x="1058" y="393"/>
                  </a:cubicBezTo>
                  <a:cubicBezTo>
                    <a:pt x="1081" y="465"/>
                    <a:pt x="1092" y="553"/>
                    <a:pt x="1092" y="655"/>
                  </a:cubicBezTo>
                  <a:cubicBezTo>
                    <a:pt x="1092" y="850"/>
                    <a:pt x="1046" y="1011"/>
                    <a:pt x="953" y="1136"/>
                  </a:cubicBezTo>
                  <a:cubicBezTo>
                    <a:pt x="861" y="1262"/>
                    <a:pt x="702" y="1325"/>
                    <a:pt x="476" y="1325"/>
                  </a:cubicBezTo>
                  <a:lnTo>
                    <a:pt x="0" y="1325"/>
                  </a:lnTo>
                  <a:lnTo>
                    <a:pt x="0" y="0"/>
                  </a:lnTo>
                  <a:close/>
                  <a:moveTo>
                    <a:pt x="175" y="157"/>
                  </a:moveTo>
                  <a:lnTo>
                    <a:pt x="175" y="1168"/>
                  </a:lnTo>
                  <a:lnTo>
                    <a:pt x="458" y="1168"/>
                  </a:lnTo>
                  <a:cubicBezTo>
                    <a:pt x="516" y="1168"/>
                    <a:pt x="567" y="1164"/>
                    <a:pt x="613" y="1157"/>
                  </a:cubicBezTo>
                  <a:cubicBezTo>
                    <a:pt x="658" y="1149"/>
                    <a:pt x="704" y="1130"/>
                    <a:pt x="750" y="1098"/>
                  </a:cubicBezTo>
                  <a:cubicBezTo>
                    <a:pt x="797" y="1066"/>
                    <a:pt x="835" y="1014"/>
                    <a:pt x="866" y="941"/>
                  </a:cubicBezTo>
                  <a:cubicBezTo>
                    <a:pt x="897" y="868"/>
                    <a:pt x="912" y="771"/>
                    <a:pt x="912" y="651"/>
                  </a:cubicBezTo>
                  <a:cubicBezTo>
                    <a:pt x="912" y="585"/>
                    <a:pt x="906" y="523"/>
                    <a:pt x="894" y="466"/>
                  </a:cubicBezTo>
                  <a:cubicBezTo>
                    <a:pt x="883" y="408"/>
                    <a:pt x="861" y="356"/>
                    <a:pt x="830" y="308"/>
                  </a:cubicBezTo>
                  <a:cubicBezTo>
                    <a:pt x="798" y="261"/>
                    <a:pt x="762" y="227"/>
                    <a:pt x="721" y="205"/>
                  </a:cubicBezTo>
                  <a:cubicBezTo>
                    <a:pt x="680" y="183"/>
                    <a:pt x="640" y="169"/>
                    <a:pt x="602" y="164"/>
                  </a:cubicBezTo>
                  <a:cubicBezTo>
                    <a:pt x="563" y="159"/>
                    <a:pt x="513" y="157"/>
                    <a:pt x="453" y="157"/>
                  </a:cubicBezTo>
                  <a:lnTo>
                    <a:pt x="175" y="15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Rectangle 9"/>
            <p:cNvSpPr>
              <a:spLocks noChangeArrowheads="1"/>
            </p:cNvSpPr>
            <p:nvPr/>
          </p:nvSpPr>
          <p:spPr bwMode="auto">
            <a:xfrm>
              <a:off x="110017965" y="110867532"/>
              <a:ext cx="17283" cy="125136"/>
            </a:xfrm>
            <a:prstGeom prst="rect">
              <a:avLst/>
            </a:prstGeom>
            <a:grpFill/>
            <a:ln w="9525" algn="in">
              <a:noFill/>
              <a:miter lim="800000"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Rectangle 10"/>
            <p:cNvSpPr>
              <a:spLocks noChangeArrowheads="1"/>
            </p:cNvSpPr>
            <p:nvPr/>
          </p:nvSpPr>
          <p:spPr bwMode="auto">
            <a:xfrm>
              <a:off x="110187962" y="110867532"/>
              <a:ext cx="17283" cy="125136"/>
            </a:xfrm>
            <a:prstGeom prst="rect">
              <a:avLst/>
            </a:prstGeom>
            <a:grpFill/>
            <a:ln w="9525" algn="in">
              <a:noFill/>
              <a:miter lim="800000"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Freeform 11"/>
            <p:cNvSpPr>
              <a:spLocks/>
            </p:cNvSpPr>
            <p:nvPr/>
          </p:nvSpPr>
          <p:spPr bwMode="auto">
            <a:xfrm>
              <a:off x="110218656" y="110867532"/>
              <a:ext cx="99165" cy="125136"/>
            </a:xfrm>
            <a:custGeom>
              <a:avLst/>
              <a:gdLst>
                <a:gd name="T0" fmla="*/ 0 w 99165"/>
                <a:gd name="T1" fmla="*/ 0 h 125136"/>
                <a:gd name="T2" fmla="*/ 99165 w 99165"/>
                <a:gd name="T3" fmla="*/ 0 h 125136"/>
                <a:gd name="T4" fmla="*/ 99165 w 99165"/>
                <a:gd name="T5" fmla="*/ 14828 h 125136"/>
                <a:gd name="T6" fmla="*/ 57799 w 99165"/>
                <a:gd name="T7" fmla="*/ 14828 h 125136"/>
                <a:gd name="T8" fmla="*/ 57799 w 99165"/>
                <a:gd name="T9" fmla="*/ 125136 h 125136"/>
                <a:gd name="T10" fmla="*/ 41082 w 99165"/>
                <a:gd name="T11" fmla="*/ 125136 h 125136"/>
                <a:gd name="T12" fmla="*/ 41082 w 99165"/>
                <a:gd name="T13" fmla="*/ 14828 h 125136"/>
                <a:gd name="T14" fmla="*/ 0 w 99165"/>
                <a:gd name="T15" fmla="*/ 14828 h 125136"/>
                <a:gd name="T16" fmla="*/ 0 w 99165"/>
                <a:gd name="T17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165" h="125136">
                  <a:moveTo>
                    <a:pt x="0" y="0"/>
                  </a:moveTo>
                  <a:lnTo>
                    <a:pt x="99165" y="0"/>
                  </a:lnTo>
                  <a:lnTo>
                    <a:pt x="99165" y="14828"/>
                  </a:lnTo>
                  <a:lnTo>
                    <a:pt x="57799" y="14828"/>
                  </a:lnTo>
                  <a:lnTo>
                    <a:pt x="57799" y="125136"/>
                  </a:lnTo>
                  <a:lnTo>
                    <a:pt x="41082" y="125136"/>
                  </a:lnTo>
                  <a:lnTo>
                    <a:pt x="41082" y="14828"/>
                  </a:lnTo>
                  <a:lnTo>
                    <a:pt x="0" y="148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Freeform 12"/>
            <p:cNvSpPr>
              <a:spLocks noEditPoints="1"/>
            </p:cNvSpPr>
            <p:nvPr/>
          </p:nvSpPr>
          <p:spPr bwMode="auto">
            <a:xfrm>
              <a:off x="110313854" y="110867532"/>
              <a:ext cx="116542" cy="125136"/>
            </a:xfrm>
            <a:custGeom>
              <a:avLst/>
              <a:gdLst>
                <a:gd name="T0" fmla="*/ 507 w 1234"/>
                <a:gd name="T1" fmla="*/ 0 h 1325"/>
                <a:gd name="T2" fmla="*/ 695 w 1234"/>
                <a:gd name="T3" fmla="*/ 0 h 1325"/>
                <a:gd name="T4" fmla="*/ 1234 w 1234"/>
                <a:gd name="T5" fmla="*/ 1325 h 1325"/>
                <a:gd name="T6" fmla="*/ 1037 w 1234"/>
                <a:gd name="T7" fmla="*/ 1325 h 1325"/>
                <a:gd name="T8" fmla="*/ 882 w 1234"/>
                <a:gd name="T9" fmla="*/ 922 h 1325"/>
                <a:gd name="T10" fmla="*/ 331 w 1234"/>
                <a:gd name="T11" fmla="*/ 922 h 1325"/>
                <a:gd name="T12" fmla="*/ 185 w 1234"/>
                <a:gd name="T13" fmla="*/ 1325 h 1325"/>
                <a:gd name="T14" fmla="*/ 0 w 1234"/>
                <a:gd name="T15" fmla="*/ 1325 h 1325"/>
                <a:gd name="T16" fmla="*/ 507 w 1234"/>
                <a:gd name="T17" fmla="*/ 0 h 1325"/>
                <a:gd name="T18" fmla="*/ 596 w 1234"/>
                <a:gd name="T19" fmla="*/ 138 h 1325"/>
                <a:gd name="T20" fmla="*/ 528 w 1234"/>
                <a:gd name="T21" fmla="*/ 386 h 1325"/>
                <a:gd name="T22" fmla="*/ 380 w 1234"/>
                <a:gd name="T23" fmla="*/ 783 h 1325"/>
                <a:gd name="T24" fmla="*/ 829 w 1234"/>
                <a:gd name="T25" fmla="*/ 783 h 1325"/>
                <a:gd name="T26" fmla="*/ 646 w 1234"/>
                <a:gd name="T27" fmla="*/ 294 h 1325"/>
                <a:gd name="T28" fmla="*/ 600 w 1234"/>
                <a:gd name="T29" fmla="*/ 138 h 1325"/>
                <a:gd name="T30" fmla="*/ 596 w 1234"/>
                <a:gd name="T31" fmla="*/ 138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34" h="1325">
                  <a:moveTo>
                    <a:pt x="507" y="0"/>
                  </a:moveTo>
                  <a:lnTo>
                    <a:pt x="695" y="0"/>
                  </a:lnTo>
                  <a:lnTo>
                    <a:pt x="1234" y="1325"/>
                  </a:lnTo>
                  <a:lnTo>
                    <a:pt x="1037" y="1325"/>
                  </a:lnTo>
                  <a:lnTo>
                    <a:pt x="882" y="922"/>
                  </a:lnTo>
                  <a:lnTo>
                    <a:pt x="331" y="922"/>
                  </a:lnTo>
                  <a:lnTo>
                    <a:pt x="185" y="1325"/>
                  </a:lnTo>
                  <a:lnTo>
                    <a:pt x="0" y="1325"/>
                  </a:lnTo>
                  <a:lnTo>
                    <a:pt x="507" y="0"/>
                  </a:lnTo>
                  <a:close/>
                  <a:moveTo>
                    <a:pt x="596" y="138"/>
                  </a:moveTo>
                  <a:cubicBezTo>
                    <a:pt x="579" y="227"/>
                    <a:pt x="556" y="310"/>
                    <a:pt x="528" y="386"/>
                  </a:cubicBezTo>
                  <a:lnTo>
                    <a:pt x="380" y="783"/>
                  </a:lnTo>
                  <a:lnTo>
                    <a:pt x="829" y="783"/>
                  </a:lnTo>
                  <a:cubicBezTo>
                    <a:pt x="721" y="496"/>
                    <a:pt x="660" y="333"/>
                    <a:pt x="646" y="294"/>
                  </a:cubicBezTo>
                  <a:cubicBezTo>
                    <a:pt x="632" y="255"/>
                    <a:pt x="617" y="203"/>
                    <a:pt x="600" y="138"/>
                  </a:cubicBezTo>
                  <a:lnTo>
                    <a:pt x="596" y="13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Freeform 13"/>
            <p:cNvSpPr>
              <a:spLocks/>
            </p:cNvSpPr>
            <p:nvPr/>
          </p:nvSpPr>
          <p:spPr bwMode="auto">
            <a:xfrm>
              <a:off x="110435874" y="110867532"/>
              <a:ext cx="77915" cy="125136"/>
            </a:xfrm>
            <a:custGeom>
              <a:avLst/>
              <a:gdLst>
                <a:gd name="T0" fmla="*/ 0 w 77915"/>
                <a:gd name="T1" fmla="*/ 0 h 125136"/>
                <a:gd name="T2" fmla="*/ 16527 w 77915"/>
                <a:gd name="T3" fmla="*/ 0 h 125136"/>
                <a:gd name="T4" fmla="*/ 16527 w 77915"/>
                <a:gd name="T5" fmla="*/ 110309 h 125136"/>
                <a:gd name="T6" fmla="*/ 77915 w 77915"/>
                <a:gd name="T7" fmla="*/ 110309 h 125136"/>
                <a:gd name="T8" fmla="*/ 77915 w 77915"/>
                <a:gd name="T9" fmla="*/ 125136 h 125136"/>
                <a:gd name="T10" fmla="*/ 0 w 77915"/>
                <a:gd name="T11" fmla="*/ 125136 h 125136"/>
                <a:gd name="T12" fmla="*/ 0 w 77915"/>
                <a:gd name="T13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915" h="125136">
                  <a:moveTo>
                    <a:pt x="0" y="0"/>
                  </a:moveTo>
                  <a:lnTo>
                    <a:pt x="16527" y="0"/>
                  </a:lnTo>
                  <a:lnTo>
                    <a:pt x="16527" y="110309"/>
                  </a:lnTo>
                  <a:lnTo>
                    <a:pt x="77915" y="110309"/>
                  </a:lnTo>
                  <a:lnTo>
                    <a:pt x="77915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Freeform 14"/>
            <p:cNvSpPr>
              <a:spLocks noEditPoints="1"/>
            </p:cNvSpPr>
            <p:nvPr/>
          </p:nvSpPr>
          <p:spPr bwMode="auto">
            <a:xfrm>
              <a:off x="110374486" y="111077667"/>
              <a:ext cx="119659" cy="129008"/>
            </a:xfrm>
            <a:custGeom>
              <a:avLst/>
              <a:gdLst>
                <a:gd name="T0" fmla="*/ 635 w 1267"/>
                <a:gd name="T1" fmla="*/ 0 h 1366"/>
                <a:gd name="T2" fmla="*/ 1090 w 1267"/>
                <a:gd name="T3" fmla="*/ 188 h 1366"/>
                <a:gd name="T4" fmla="*/ 1267 w 1267"/>
                <a:gd name="T5" fmla="*/ 685 h 1366"/>
                <a:gd name="T6" fmla="*/ 1089 w 1267"/>
                <a:gd name="T7" fmla="*/ 1179 h 1366"/>
                <a:gd name="T8" fmla="*/ 635 w 1267"/>
                <a:gd name="T9" fmla="*/ 1366 h 1366"/>
                <a:gd name="T10" fmla="*/ 174 w 1267"/>
                <a:gd name="T11" fmla="*/ 1173 h 1366"/>
                <a:gd name="T12" fmla="*/ 0 w 1267"/>
                <a:gd name="T13" fmla="*/ 699 h 1366"/>
                <a:gd name="T14" fmla="*/ 177 w 1267"/>
                <a:gd name="T15" fmla="*/ 187 h 1366"/>
                <a:gd name="T16" fmla="*/ 635 w 1267"/>
                <a:gd name="T17" fmla="*/ 0 h 1366"/>
                <a:gd name="T18" fmla="*/ 637 w 1267"/>
                <a:gd name="T19" fmla="*/ 149 h 1366"/>
                <a:gd name="T20" fmla="*/ 310 w 1267"/>
                <a:gd name="T21" fmla="*/ 286 h 1366"/>
                <a:gd name="T22" fmla="*/ 182 w 1267"/>
                <a:gd name="T23" fmla="*/ 703 h 1366"/>
                <a:gd name="T24" fmla="*/ 307 w 1267"/>
                <a:gd name="T25" fmla="*/ 1075 h 1366"/>
                <a:gd name="T26" fmla="*/ 633 w 1267"/>
                <a:gd name="T27" fmla="*/ 1217 h 1366"/>
                <a:gd name="T28" fmla="*/ 959 w 1267"/>
                <a:gd name="T29" fmla="*/ 1076 h 1366"/>
                <a:gd name="T30" fmla="*/ 1085 w 1267"/>
                <a:gd name="T31" fmla="*/ 685 h 1366"/>
                <a:gd name="T32" fmla="*/ 958 w 1267"/>
                <a:gd name="T33" fmla="*/ 288 h 1366"/>
                <a:gd name="T34" fmla="*/ 637 w 1267"/>
                <a:gd name="T35" fmla="*/ 149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67" h="1366">
                  <a:moveTo>
                    <a:pt x="635" y="0"/>
                  </a:moveTo>
                  <a:cubicBezTo>
                    <a:pt x="820" y="0"/>
                    <a:pt x="972" y="63"/>
                    <a:pt x="1090" y="188"/>
                  </a:cubicBezTo>
                  <a:cubicBezTo>
                    <a:pt x="1208" y="314"/>
                    <a:pt x="1267" y="479"/>
                    <a:pt x="1267" y="685"/>
                  </a:cubicBezTo>
                  <a:cubicBezTo>
                    <a:pt x="1267" y="890"/>
                    <a:pt x="1208" y="1055"/>
                    <a:pt x="1089" y="1179"/>
                  </a:cubicBezTo>
                  <a:cubicBezTo>
                    <a:pt x="970" y="1304"/>
                    <a:pt x="819" y="1366"/>
                    <a:pt x="635" y="1366"/>
                  </a:cubicBezTo>
                  <a:cubicBezTo>
                    <a:pt x="444" y="1366"/>
                    <a:pt x="291" y="1302"/>
                    <a:pt x="174" y="1173"/>
                  </a:cubicBezTo>
                  <a:cubicBezTo>
                    <a:pt x="58" y="1043"/>
                    <a:pt x="0" y="886"/>
                    <a:pt x="0" y="699"/>
                  </a:cubicBezTo>
                  <a:cubicBezTo>
                    <a:pt x="0" y="482"/>
                    <a:pt x="59" y="312"/>
                    <a:pt x="177" y="187"/>
                  </a:cubicBezTo>
                  <a:cubicBezTo>
                    <a:pt x="294" y="62"/>
                    <a:pt x="447" y="0"/>
                    <a:pt x="635" y="0"/>
                  </a:cubicBezTo>
                  <a:close/>
                  <a:moveTo>
                    <a:pt x="637" y="149"/>
                  </a:moveTo>
                  <a:cubicBezTo>
                    <a:pt x="504" y="149"/>
                    <a:pt x="395" y="195"/>
                    <a:pt x="310" y="286"/>
                  </a:cubicBezTo>
                  <a:cubicBezTo>
                    <a:pt x="224" y="376"/>
                    <a:pt x="182" y="515"/>
                    <a:pt x="182" y="703"/>
                  </a:cubicBezTo>
                  <a:cubicBezTo>
                    <a:pt x="182" y="856"/>
                    <a:pt x="223" y="980"/>
                    <a:pt x="307" y="1075"/>
                  </a:cubicBezTo>
                  <a:cubicBezTo>
                    <a:pt x="391" y="1169"/>
                    <a:pt x="499" y="1217"/>
                    <a:pt x="633" y="1217"/>
                  </a:cubicBezTo>
                  <a:cubicBezTo>
                    <a:pt x="767" y="1217"/>
                    <a:pt x="876" y="1170"/>
                    <a:pt x="959" y="1076"/>
                  </a:cubicBezTo>
                  <a:cubicBezTo>
                    <a:pt x="1043" y="982"/>
                    <a:pt x="1085" y="852"/>
                    <a:pt x="1085" y="685"/>
                  </a:cubicBezTo>
                  <a:cubicBezTo>
                    <a:pt x="1085" y="513"/>
                    <a:pt x="1043" y="381"/>
                    <a:pt x="958" y="288"/>
                  </a:cubicBezTo>
                  <a:cubicBezTo>
                    <a:pt x="872" y="196"/>
                    <a:pt x="765" y="149"/>
                    <a:pt x="637" y="14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Freeform 15"/>
            <p:cNvSpPr>
              <a:spLocks/>
            </p:cNvSpPr>
            <p:nvPr/>
          </p:nvSpPr>
          <p:spPr bwMode="auto">
            <a:xfrm>
              <a:off x="109898307" y="111080028"/>
              <a:ext cx="98409" cy="125136"/>
            </a:xfrm>
            <a:custGeom>
              <a:avLst/>
              <a:gdLst>
                <a:gd name="T0" fmla="*/ 0 w 98409"/>
                <a:gd name="T1" fmla="*/ 0 h 125136"/>
                <a:gd name="T2" fmla="*/ 16905 w 98409"/>
                <a:gd name="T3" fmla="*/ 0 h 125136"/>
                <a:gd name="T4" fmla="*/ 82259 w 98409"/>
                <a:gd name="T5" fmla="*/ 98220 h 125136"/>
                <a:gd name="T6" fmla="*/ 82637 w 98409"/>
                <a:gd name="T7" fmla="*/ 98220 h 125136"/>
                <a:gd name="T8" fmla="*/ 82637 w 98409"/>
                <a:gd name="T9" fmla="*/ 0 h 125136"/>
                <a:gd name="T10" fmla="*/ 98409 w 98409"/>
                <a:gd name="T11" fmla="*/ 0 h 125136"/>
                <a:gd name="T12" fmla="*/ 98409 w 98409"/>
                <a:gd name="T13" fmla="*/ 125136 h 125136"/>
                <a:gd name="T14" fmla="*/ 81409 w 98409"/>
                <a:gd name="T15" fmla="*/ 125136 h 125136"/>
                <a:gd name="T16" fmla="*/ 16055 w 98409"/>
                <a:gd name="T17" fmla="*/ 26916 h 125136"/>
                <a:gd name="T18" fmla="*/ 15772 w 98409"/>
                <a:gd name="T19" fmla="*/ 26916 h 125136"/>
                <a:gd name="T20" fmla="*/ 15772 w 98409"/>
                <a:gd name="T21" fmla="*/ 125136 h 125136"/>
                <a:gd name="T22" fmla="*/ 0 w 98409"/>
                <a:gd name="T23" fmla="*/ 125136 h 125136"/>
                <a:gd name="T24" fmla="*/ 0 w 98409"/>
                <a:gd name="T25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409" h="125136">
                  <a:moveTo>
                    <a:pt x="0" y="0"/>
                  </a:moveTo>
                  <a:lnTo>
                    <a:pt x="16905" y="0"/>
                  </a:lnTo>
                  <a:lnTo>
                    <a:pt x="82259" y="98220"/>
                  </a:lnTo>
                  <a:lnTo>
                    <a:pt x="82637" y="98220"/>
                  </a:lnTo>
                  <a:lnTo>
                    <a:pt x="82637" y="0"/>
                  </a:lnTo>
                  <a:lnTo>
                    <a:pt x="98409" y="0"/>
                  </a:lnTo>
                  <a:lnTo>
                    <a:pt x="98409" y="125136"/>
                  </a:lnTo>
                  <a:lnTo>
                    <a:pt x="81409" y="125136"/>
                  </a:lnTo>
                  <a:lnTo>
                    <a:pt x="16055" y="26916"/>
                  </a:lnTo>
                  <a:lnTo>
                    <a:pt x="15772" y="26916"/>
                  </a:lnTo>
                  <a:lnTo>
                    <a:pt x="15772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Freeform 16"/>
            <p:cNvSpPr>
              <a:spLocks/>
            </p:cNvSpPr>
            <p:nvPr/>
          </p:nvSpPr>
          <p:spPr bwMode="auto">
            <a:xfrm>
              <a:off x="110016360" y="111080028"/>
              <a:ext cx="92931" cy="125136"/>
            </a:xfrm>
            <a:custGeom>
              <a:avLst/>
              <a:gdLst>
                <a:gd name="T0" fmla="*/ 0 w 92931"/>
                <a:gd name="T1" fmla="*/ 0 h 125136"/>
                <a:gd name="T2" fmla="*/ 90004 w 92931"/>
                <a:gd name="T3" fmla="*/ 0 h 125136"/>
                <a:gd name="T4" fmla="*/ 90004 w 92931"/>
                <a:gd name="T5" fmla="*/ 14827 h 125136"/>
                <a:gd name="T6" fmla="*/ 16527 w 92931"/>
                <a:gd name="T7" fmla="*/ 14827 h 125136"/>
                <a:gd name="T8" fmla="*/ 16527 w 92931"/>
                <a:gd name="T9" fmla="*/ 53076 h 125136"/>
                <a:gd name="T10" fmla="*/ 85282 w 92931"/>
                <a:gd name="T11" fmla="*/ 53076 h 125136"/>
                <a:gd name="T12" fmla="*/ 85282 w 92931"/>
                <a:gd name="T13" fmla="*/ 67904 h 125136"/>
                <a:gd name="T14" fmla="*/ 16527 w 92931"/>
                <a:gd name="T15" fmla="*/ 67904 h 125136"/>
                <a:gd name="T16" fmla="*/ 16527 w 92931"/>
                <a:gd name="T17" fmla="*/ 110309 h 125136"/>
                <a:gd name="T18" fmla="*/ 92931 w 92931"/>
                <a:gd name="T19" fmla="*/ 110309 h 125136"/>
                <a:gd name="T20" fmla="*/ 92931 w 92931"/>
                <a:gd name="T21" fmla="*/ 125136 h 125136"/>
                <a:gd name="T22" fmla="*/ 0 w 92931"/>
                <a:gd name="T23" fmla="*/ 125136 h 125136"/>
                <a:gd name="T24" fmla="*/ 0 w 92931"/>
                <a:gd name="T25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931" h="125136">
                  <a:moveTo>
                    <a:pt x="0" y="0"/>
                  </a:moveTo>
                  <a:lnTo>
                    <a:pt x="90004" y="0"/>
                  </a:lnTo>
                  <a:lnTo>
                    <a:pt x="90004" y="14827"/>
                  </a:lnTo>
                  <a:lnTo>
                    <a:pt x="16527" y="14827"/>
                  </a:lnTo>
                  <a:lnTo>
                    <a:pt x="16527" y="53076"/>
                  </a:lnTo>
                  <a:lnTo>
                    <a:pt x="85282" y="53076"/>
                  </a:lnTo>
                  <a:lnTo>
                    <a:pt x="85282" y="67904"/>
                  </a:lnTo>
                  <a:lnTo>
                    <a:pt x="16527" y="67904"/>
                  </a:lnTo>
                  <a:lnTo>
                    <a:pt x="16527" y="110309"/>
                  </a:lnTo>
                  <a:lnTo>
                    <a:pt x="92931" y="110309"/>
                  </a:lnTo>
                  <a:lnTo>
                    <a:pt x="92931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Freeform 17"/>
            <p:cNvSpPr>
              <a:spLocks/>
            </p:cNvSpPr>
            <p:nvPr/>
          </p:nvSpPr>
          <p:spPr bwMode="auto">
            <a:xfrm>
              <a:off x="110114769" y="111080028"/>
              <a:ext cx="258112" cy="125136"/>
            </a:xfrm>
            <a:custGeom>
              <a:avLst/>
              <a:gdLst>
                <a:gd name="T0" fmla="*/ 0 w 2733"/>
                <a:gd name="T1" fmla="*/ 0 h 1325"/>
                <a:gd name="T2" fmla="*/ 1031 w 2733"/>
                <a:gd name="T3" fmla="*/ 0 h 1325"/>
                <a:gd name="T4" fmla="*/ 1048 w 2733"/>
                <a:gd name="T5" fmla="*/ 0 h 1325"/>
                <a:gd name="T6" fmla="*/ 1210 w 2733"/>
                <a:gd name="T7" fmla="*/ 0 h 1325"/>
                <a:gd name="T8" fmla="*/ 1414 w 2733"/>
                <a:gd name="T9" fmla="*/ 869 h 1325"/>
                <a:gd name="T10" fmla="*/ 1465 w 2733"/>
                <a:gd name="T11" fmla="*/ 1121 h 1325"/>
                <a:gd name="T12" fmla="*/ 1467 w 2733"/>
                <a:gd name="T13" fmla="*/ 1140 h 1325"/>
                <a:gd name="T14" fmla="*/ 1471 w 2733"/>
                <a:gd name="T15" fmla="*/ 1140 h 1325"/>
                <a:gd name="T16" fmla="*/ 1528 w 2733"/>
                <a:gd name="T17" fmla="*/ 894 h 1325"/>
                <a:gd name="T18" fmla="*/ 1779 w 2733"/>
                <a:gd name="T19" fmla="*/ 0 h 1325"/>
                <a:gd name="T20" fmla="*/ 1992 w 2733"/>
                <a:gd name="T21" fmla="*/ 0 h 1325"/>
                <a:gd name="T22" fmla="*/ 2180 w 2733"/>
                <a:gd name="T23" fmla="*/ 670 h 1325"/>
                <a:gd name="T24" fmla="*/ 2282 w 2733"/>
                <a:gd name="T25" fmla="*/ 1140 h 1325"/>
                <a:gd name="T26" fmla="*/ 2286 w 2733"/>
                <a:gd name="T27" fmla="*/ 1140 h 1325"/>
                <a:gd name="T28" fmla="*/ 2349 w 2733"/>
                <a:gd name="T29" fmla="*/ 851 h 1325"/>
                <a:gd name="T30" fmla="*/ 2557 w 2733"/>
                <a:gd name="T31" fmla="*/ 0 h 1325"/>
                <a:gd name="T32" fmla="*/ 2733 w 2733"/>
                <a:gd name="T33" fmla="*/ 0 h 1325"/>
                <a:gd name="T34" fmla="*/ 2369 w 2733"/>
                <a:gd name="T35" fmla="*/ 1325 h 1325"/>
                <a:gd name="T36" fmla="*/ 2201 w 2733"/>
                <a:gd name="T37" fmla="*/ 1325 h 1325"/>
                <a:gd name="T38" fmla="*/ 1912 w 2733"/>
                <a:gd name="T39" fmla="*/ 281 h 1325"/>
                <a:gd name="T40" fmla="*/ 1883 w 2733"/>
                <a:gd name="T41" fmla="*/ 159 h 1325"/>
                <a:gd name="T42" fmla="*/ 1880 w 2733"/>
                <a:gd name="T43" fmla="*/ 159 h 1325"/>
                <a:gd name="T44" fmla="*/ 1843 w 2733"/>
                <a:gd name="T45" fmla="*/ 316 h 1325"/>
                <a:gd name="T46" fmla="*/ 1561 w 2733"/>
                <a:gd name="T47" fmla="*/ 1325 h 1325"/>
                <a:gd name="T48" fmla="*/ 1384 w 2733"/>
                <a:gd name="T49" fmla="*/ 1325 h 1325"/>
                <a:gd name="T50" fmla="*/ 1048 w 2733"/>
                <a:gd name="T51" fmla="*/ 63 h 1325"/>
                <a:gd name="T52" fmla="*/ 1048 w 2733"/>
                <a:gd name="T53" fmla="*/ 157 h 1325"/>
                <a:gd name="T54" fmla="*/ 610 w 2733"/>
                <a:gd name="T55" fmla="*/ 157 h 1325"/>
                <a:gd name="T56" fmla="*/ 610 w 2733"/>
                <a:gd name="T57" fmla="*/ 1325 h 1325"/>
                <a:gd name="T58" fmla="*/ 434 w 2733"/>
                <a:gd name="T59" fmla="*/ 1325 h 1325"/>
                <a:gd name="T60" fmla="*/ 434 w 2733"/>
                <a:gd name="T61" fmla="*/ 157 h 1325"/>
                <a:gd name="T62" fmla="*/ 0 w 2733"/>
                <a:gd name="T63" fmla="*/ 157 h 1325"/>
                <a:gd name="T64" fmla="*/ 0 w 2733"/>
                <a:gd name="T65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3" h="1325">
                  <a:moveTo>
                    <a:pt x="0" y="0"/>
                  </a:moveTo>
                  <a:lnTo>
                    <a:pt x="1031" y="0"/>
                  </a:lnTo>
                  <a:lnTo>
                    <a:pt x="1048" y="0"/>
                  </a:lnTo>
                  <a:lnTo>
                    <a:pt x="1210" y="0"/>
                  </a:lnTo>
                  <a:lnTo>
                    <a:pt x="1414" y="869"/>
                  </a:lnTo>
                  <a:cubicBezTo>
                    <a:pt x="1441" y="983"/>
                    <a:pt x="1458" y="1067"/>
                    <a:pt x="1465" y="1121"/>
                  </a:cubicBezTo>
                  <a:cubicBezTo>
                    <a:pt x="1467" y="1131"/>
                    <a:pt x="1467" y="1138"/>
                    <a:pt x="1467" y="1140"/>
                  </a:cubicBezTo>
                  <a:lnTo>
                    <a:pt x="1471" y="1140"/>
                  </a:lnTo>
                  <a:cubicBezTo>
                    <a:pt x="1495" y="1025"/>
                    <a:pt x="1514" y="943"/>
                    <a:pt x="1528" y="894"/>
                  </a:cubicBezTo>
                  <a:lnTo>
                    <a:pt x="1779" y="0"/>
                  </a:lnTo>
                  <a:lnTo>
                    <a:pt x="1992" y="0"/>
                  </a:lnTo>
                  <a:lnTo>
                    <a:pt x="2180" y="670"/>
                  </a:lnTo>
                  <a:cubicBezTo>
                    <a:pt x="2227" y="836"/>
                    <a:pt x="2261" y="993"/>
                    <a:pt x="2282" y="1140"/>
                  </a:cubicBezTo>
                  <a:lnTo>
                    <a:pt x="2286" y="1140"/>
                  </a:lnTo>
                  <a:cubicBezTo>
                    <a:pt x="2298" y="1068"/>
                    <a:pt x="2319" y="972"/>
                    <a:pt x="2349" y="851"/>
                  </a:cubicBezTo>
                  <a:lnTo>
                    <a:pt x="2557" y="0"/>
                  </a:lnTo>
                  <a:lnTo>
                    <a:pt x="2733" y="0"/>
                  </a:lnTo>
                  <a:lnTo>
                    <a:pt x="2369" y="1325"/>
                  </a:lnTo>
                  <a:lnTo>
                    <a:pt x="2201" y="1325"/>
                  </a:lnTo>
                  <a:lnTo>
                    <a:pt x="1912" y="281"/>
                  </a:lnTo>
                  <a:cubicBezTo>
                    <a:pt x="1897" y="227"/>
                    <a:pt x="1887" y="187"/>
                    <a:pt x="1883" y="159"/>
                  </a:cubicBezTo>
                  <a:lnTo>
                    <a:pt x="1880" y="159"/>
                  </a:lnTo>
                  <a:lnTo>
                    <a:pt x="1843" y="316"/>
                  </a:lnTo>
                  <a:lnTo>
                    <a:pt x="1561" y="1325"/>
                  </a:lnTo>
                  <a:lnTo>
                    <a:pt x="1384" y="1325"/>
                  </a:lnTo>
                  <a:lnTo>
                    <a:pt x="1048" y="63"/>
                  </a:lnTo>
                  <a:lnTo>
                    <a:pt x="1048" y="157"/>
                  </a:lnTo>
                  <a:lnTo>
                    <a:pt x="610" y="157"/>
                  </a:lnTo>
                  <a:lnTo>
                    <a:pt x="610" y="1325"/>
                  </a:lnTo>
                  <a:lnTo>
                    <a:pt x="434" y="1325"/>
                  </a:lnTo>
                  <a:lnTo>
                    <a:pt x="434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Freeform 18"/>
            <p:cNvSpPr>
              <a:spLocks noEditPoints="1"/>
            </p:cNvSpPr>
            <p:nvPr/>
          </p:nvSpPr>
          <p:spPr bwMode="auto">
            <a:xfrm>
              <a:off x="110507461" y="111080028"/>
              <a:ext cx="110215" cy="125136"/>
            </a:xfrm>
            <a:custGeom>
              <a:avLst/>
              <a:gdLst>
                <a:gd name="T0" fmla="*/ 0 w 1167"/>
                <a:gd name="T1" fmla="*/ 0 h 1325"/>
                <a:gd name="T2" fmla="*/ 587 w 1167"/>
                <a:gd name="T3" fmla="*/ 0 h 1325"/>
                <a:gd name="T4" fmla="*/ 788 w 1167"/>
                <a:gd name="T5" fmla="*/ 15 h 1325"/>
                <a:gd name="T6" fmla="*/ 931 w 1167"/>
                <a:gd name="T7" fmla="*/ 80 h 1325"/>
                <a:gd name="T8" fmla="*/ 1025 w 1167"/>
                <a:gd name="T9" fmla="*/ 204 h 1325"/>
                <a:gd name="T10" fmla="*/ 1058 w 1167"/>
                <a:gd name="T11" fmla="*/ 362 h 1325"/>
                <a:gd name="T12" fmla="*/ 963 w 1167"/>
                <a:gd name="T13" fmla="*/ 604 h 1325"/>
                <a:gd name="T14" fmla="*/ 687 w 1167"/>
                <a:gd name="T15" fmla="*/ 719 h 1325"/>
                <a:gd name="T16" fmla="*/ 687 w 1167"/>
                <a:gd name="T17" fmla="*/ 723 h 1325"/>
                <a:gd name="T18" fmla="*/ 936 w 1167"/>
                <a:gd name="T19" fmla="*/ 964 h 1325"/>
                <a:gd name="T20" fmla="*/ 1167 w 1167"/>
                <a:gd name="T21" fmla="*/ 1325 h 1325"/>
                <a:gd name="T22" fmla="*/ 947 w 1167"/>
                <a:gd name="T23" fmla="*/ 1325 h 1325"/>
                <a:gd name="T24" fmla="*/ 701 w 1167"/>
                <a:gd name="T25" fmla="*/ 941 h 1325"/>
                <a:gd name="T26" fmla="*/ 601 w 1167"/>
                <a:gd name="T27" fmla="*/ 818 h 1325"/>
                <a:gd name="T28" fmla="*/ 501 w 1167"/>
                <a:gd name="T29" fmla="*/ 754 h 1325"/>
                <a:gd name="T30" fmla="*/ 378 w 1167"/>
                <a:gd name="T31" fmla="*/ 740 h 1325"/>
                <a:gd name="T32" fmla="*/ 176 w 1167"/>
                <a:gd name="T33" fmla="*/ 740 h 1325"/>
                <a:gd name="T34" fmla="*/ 176 w 1167"/>
                <a:gd name="T35" fmla="*/ 1325 h 1325"/>
                <a:gd name="T36" fmla="*/ 0 w 1167"/>
                <a:gd name="T37" fmla="*/ 1325 h 1325"/>
                <a:gd name="T38" fmla="*/ 0 w 1167"/>
                <a:gd name="T39" fmla="*/ 0 h 1325"/>
                <a:gd name="T40" fmla="*/ 176 w 1167"/>
                <a:gd name="T41" fmla="*/ 145 h 1325"/>
                <a:gd name="T42" fmla="*/ 176 w 1167"/>
                <a:gd name="T43" fmla="*/ 583 h 1325"/>
                <a:gd name="T44" fmla="*/ 551 w 1167"/>
                <a:gd name="T45" fmla="*/ 583 h 1325"/>
                <a:gd name="T46" fmla="*/ 731 w 1167"/>
                <a:gd name="T47" fmla="*/ 563 h 1325"/>
                <a:gd name="T48" fmla="*/ 838 w 1167"/>
                <a:gd name="T49" fmla="*/ 488 h 1325"/>
                <a:gd name="T50" fmla="*/ 877 w 1167"/>
                <a:gd name="T51" fmla="*/ 362 h 1325"/>
                <a:gd name="T52" fmla="*/ 811 w 1167"/>
                <a:gd name="T53" fmla="*/ 209 h 1325"/>
                <a:gd name="T54" fmla="*/ 594 w 1167"/>
                <a:gd name="T55" fmla="*/ 145 h 1325"/>
                <a:gd name="T56" fmla="*/ 176 w 1167"/>
                <a:gd name="T57" fmla="*/ 145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67" h="1325">
                  <a:moveTo>
                    <a:pt x="0" y="0"/>
                  </a:moveTo>
                  <a:lnTo>
                    <a:pt x="587" y="0"/>
                  </a:lnTo>
                  <a:cubicBezTo>
                    <a:pt x="667" y="0"/>
                    <a:pt x="734" y="5"/>
                    <a:pt x="788" y="15"/>
                  </a:cubicBezTo>
                  <a:cubicBezTo>
                    <a:pt x="842" y="25"/>
                    <a:pt x="890" y="47"/>
                    <a:pt x="931" y="80"/>
                  </a:cubicBezTo>
                  <a:cubicBezTo>
                    <a:pt x="971" y="113"/>
                    <a:pt x="1003" y="154"/>
                    <a:pt x="1025" y="204"/>
                  </a:cubicBezTo>
                  <a:cubicBezTo>
                    <a:pt x="1047" y="254"/>
                    <a:pt x="1058" y="307"/>
                    <a:pt x="1058" y="362"/>
                  </a:cubicBezTo>
                  <a:cubicBezTo>
                    <a:pt x="1058" y="462"/>
                    <a:pt x="1026" y="543"/>
                    <a:pt x="963" y="604"/>
                  </a:cubicBezTo>
                  <a:cubicBezTo>
                    <a:pt x="900" y="664"/>
                    <a:pt x="808" y="703"/>
                    <a:pt x="687" y="719"/>
                  </a:cubicBezTo>
                  <a:lnTo>
                    <a:pt x="687" y="723"/>
                  </a:lnTo>
                  <a:cubicBezTo>
                    <a:pt x="775" y="762"/>
                    <a:pt x="858" y="842"/>
                    <a:pt x="936" y="964"/>
                  </a:cubicBezTo>
                  <a:lnTo>
                    <a:pt x="1167" y="1325"/>
                  </a:lnTo>
                  <a:lnTo>
                    <a:pt x="947" y="1325"/>
                  </a:lnTo>
                  <a:cubicBezTo>
                    <a:pt x="815" y="1116"/>
                    <a:pt x="733" y="988"/>
                    <a:pt x="701" y="941"/>
                  </a:cubicBezTo>
                  <a:cubicBezTo>
                    <a:pt x="669" y="893"/>
                    <a:pt x="636" y="852"/>
                    <a:pt x="601" y="818"/>
                  </a:cubicBezTo>
                  <a:cubicBezTo>
                    <a:pt x="565" y="784"/>
                    <a:pt x="532" y="763"/>
                    <a:pt x="501" y="754"/>
                  </a:cubicBezTo>
                  <a:cubicBezTo>
                    <a:pt x="470" y="745"/>
                    <a:pt x="429" y="740"/>
                    <a:pt x="378" y="740"/>
                  </a:cubicBezTo>
                  <a:lnTo>
                    <a:pt x="176" y="740"/>
                  </a:lnTo>
                  <a:lnTo>
                    <a:pt x="176" y="1325"/>
                  </a:lnTo>
                  <a:lnTo>
                    <a:pt x="0" y="1325"/>
                  </a:lnTo>
                  <a:lnTo>
                    <a:pt x="0" y="0"/>
                  </a:lnTo>
                  <a:close/>
                  <a:moveTo>
                    <a:pt x="176" y="145"/>
                  </a:moveTo>
                  <a:lnTo>
                    <a:pt x="176" y="583"/>
                  </a:lnTo>
                  <a:lnTo>
                    <a:pt x="551" y="583"/>
                  </a:lnTo>
                  <a:cubicBezTo>
                    <a:pt x="627" y="583"/>
                    <a:pt x="687" y="576"/>
                    <a:pt x="731" y="563"/>
                  </a:cubicBezTo>
                  <a:cubicBezTo>
                    <a:pt x="776" y="550"/>
                    <a:pt x="811" y="525"/>
                    <a:pt x="838" y="488"/>
                  </a:cubicBezTo>
                  <a:cubicBezTo>
                    <a:pt x="864" y="451"/>
                    <a:pt x="877" y="409"/>
                    <a:pt x="877" y="362"/>
                  </a:cubicBezTo>
                  <a:cubicBezTo>
                    <a:pt x="877" y="302"/>
                    <a:pt x="855" y="251"/>
                    <a:pt x="811" y="209"/>
                  </a:cubicBezTo>
                  <a:cubicBezTo>
                    <a:pt x="767" y="166"/>
                    <a:pt x="695" y="145"/>
                    <a:pt x="594" y="145"/>
                  </a:cubicBezTo>
                  <a:lnTo>
                    <a:pt x="176" y="14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Freeform 19"/>
            <p:cNvSpPr>
              <a:spLocks/>
            </p:cNvSpPr>
            <p:nvPr/>
          </p:nvSpPr>
          <p:spPr bwMode="auto">
            <a:xfrm>
              <a:off x="110624004" y="111080028"/>
              <a:ext cx="103886" cy="125136"/>
            </a:xfrm>
            <a:custGeom>
              <a:avLst/>
              <a:gdLst>
                <a:gd name="T0" fmla="*/ 0 w 103886"/>
                <a:gd name="T1" fmla="*/ 0 h 125136"/>
                <a:gd name="T2" fmla="*/ 16621 w 103886"/>
                <a:gd name="T3" fmla="*/ 0 h 125136"/>
                <a:gd name="T4" fmla="*/ 16621 w 103886"/>
                <a:gd name="T5" fmla="*/ 62048 h 125136"/>
                <a:gd name="T6" fmla="*/ 79142 w 103886"/>
                <a:gd name="T7" fmla="*/ 0 h 125136"/>
                <a:gd name="T8" fmla="*/ 101525 w 103886"/>
                <a:gd name="T9" fmla="*/ 0 h 125136"/>
                <a:gd name="T10" fmla="*/ 48921 w 103886"/>
                <a:gd name="T11" fmla="*/ 50715 h 125136"/>
                <a:gd name="T12" fmla="*/ 103886 w 103886"/>
                <a:gd name="T13" fmla="*/ 125136 h 125136"/>
                <a:gd name="T14" fmla="*/ 81881 w 103886"/>
                <a:gd name="T15" fmla="*/ 125136 h 125136"/>
                <a:gd name="T16" fmla="*/ 37399 w 103886"/>
                <a:gd name="T17" fmla="*/ 61860 h 125136"/>
                <a:gd name="T18" fmla="*/ 16621 w 103886"/>
                <a:gd name="T19" fmla="*/ 81787 h 125136"/>
                <a:gd name="T20" fmla="*/ 16621 w 103886"/>
                <a:gd name="T21" fmla="*/ 125136 h 125136"/>
                <a:gd name="T22" fmla="*/ 0 w 103886"/>
                <a:gd name="T23" fmla="*/ 125136 h 125136"/>
                <a:gd name="T24" fmla="*/ 0 w 103886"/>
                <a:gd name="T25" fmla="*/ 0 h 12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886" h="125136">
                  <a:moveTo>
                    <a:pt x="0" y="0"/>
                  </a:moveTo>
                  <a:lnTo>
                    <a:pt x="16621" y="0"/>
                  </a:lnTo>
                  <a:lnTo>
                    <a:pt x="16621" y="62048"/>
                  </a:lnTo>
                  <a:lnTo>
                    <a:pt x="79142" y="0"/>
                  </a:lnTo>
                  <a:lnTo>
                    <a:pt x="101525" y="0"/>
                  </a:lnTo>
                  <a:lnTo>
                    <a:pt x="48921" y="50715"/>
                  </a:lnTo>
                  <a:lnTo>
                    <a:pt x="103886" y="125136"/>
                  </a:lnTo>
                  <a:lnTo>
                    <a:pt x="81881" y="125136"/>
                  </a:lnTo>
                  <a:lnTo>
                    <a:pt x="37399" y="61860"/>
                  </a:lnTo>
                  <a:lnTo>
                    <a:pt x="16621" y="81787"/>
                  </a:lnTo>
                  <a:lnTo>
                    <a:pt x="16621" y="125136"/>
                  </a:lnTo>
                  <a:lnTo>
                    <a:pt x="0" y="1251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0048" tIns="65024" rIns="130048" bIns="6502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512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>
            <a:off x="484974" y="2348808"/>
            <a:ext cx="7028911" cy="5672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5120" b="1" kern="100" dirty="0">
                <a:latin typeface="Microsoft YaHei" charset="0"/>
                <a:ea typeface="Microsoft YaHei" charset="0"/>
                <a:cs typeface="Microsoft YaHei" charset="0"/>
              </a:rPr>
              <a:t>吴兆华</a:t>
            </a:r>
            <a:r>
              <a:rPr lang="en-US" altLang="zh-CN" sz="5120" b="1" kern="100" dirty="0">
                <a:latin typeface="Microsoft YaHei" charset="0"/>
                <a:ea typeface="Microsoft YaHei" charset="0"/>
                <a:cs typeface="Microsoft YaHei" charset="0"/>
              </a:rPr>
              <a:t> </a:t>
            </a:r>
            <a:r>
              <a:rPr lang="en-US" altLang="zh-CN" sz="5120" b="1" kern="100" dirty="0" err="1">
                <a:latin typeface="Microsoft YaHei" charset="0"/>
                <a:ea typeface="Microsoft YaHei" charset="0"/>
                <a:cs typeface="Microsoft YaHei" charset="0"/>
              </a:rPr>
              <a:t>Jamo</a:t>
            </a:r>
            <a:r>
              <a:rPr lang="en-US" altLang="zh-CN" sz="5120" b="1" kern="100" dirty="0">
                <a:latin typeface="Microsoft YaHei" charset="0"/>
                <a:ea typeface="Microsoft YaHei" charset="0"/>
                <a:cs typeface="Microsoft YaHei" charset="0"/>
              </a:rPr>
              <a:t> </a:t>
            </a:r>
            <a:endParaRPr lang="zh-CN" altLang="en-US" sz="5120" b="1" kern="100" dirty="0">
              <a:latin typeface="Microsoft YaHei" charset="0"/>
              <a:ea typeface="Microsoft YaHei" charset="0"/>
              <a:cs typeface="Microsoft YaHei" charset="0"/>
            </a:endParaRPr>
          </a:p>
          <a:p>
            <a:pPr algn="just">
              <a:lnSpc>
                <a:spcPct val="150000"/>
              </a:lnSpc>
            </a:pPr>
            <a:endParaRPr lang="zh-CN" altLang="en-US" sz="5120" b="1" kern="100" dirty="0">
              <a:latin typeface="Heiti SC Light" charset="-122"/>
              <a:ea typeface="Heiti SC Light" charset="-122"/>
              <a:cs typeface="Heiti SC Light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991" kern="100" dirty="0">
                <a:latin typeface="Heiti SC Light" charset="-122"/>
                <a:ea typeface="Heiti SC Light" charset="-122"/>
                <a:cs typeface="Heiti SC Light" charset="-122"/>
              </a:rPr>
              <a:t>利欧数字</a:t>
            </a:r>
            <a:r>
              <a:rPr lang="zh-CN" altLang="en-US" sz="1991" dirty="0">
                <a:latin typeface="Heiti SC Light" charset="-122"/>
                <a:ea typeface="Heiti SC Light" charset="-122"/>
                <a:cs typeface="Heiti SC Light" charset="-122"/>
              </a:rPr>
              <a:t>创新营销平台“</a:t>
            </a:r>
            <a:r>
              <a:rPr lang="en-US" altLang="zh-CN" sz="1991" dirty="0" err="1">
                <a:latin typeface="Heiti SC Light" charset="-122"/>
                <a:ea typeface="Heiti SC Light" charset="-122"/>
                <a:cs typeface="Heiti SC Light" charset="-122"/>
              </a:rPr>
              <a:t>yuē</a:t>
            </a:r>
            <a:r>
              <a:rPr lang="en-US" altLang="zh-CN" sz="1991" dirty="0">
                <a:latin typeface="Heiti SC Light" charset="-122"/>
                <a:ea typeface="Heiti SC Light" charset="-122"/>
                <a:cs typeface="Heiti SC Light" charset="-122"/>
              </a:rPr>
              <a:t>”</a:t>
            </a:r>
            <a:r>
              <a:rPr lang="zh-CN" altLang="en-US" sz="1991" dirty="0">
                <a:latin typeface="Heiti SC Light" charset="-122"/>
                <a:ea typeface="Heiti SC Light" charset="-122"/>
                <a:cs typeface="Heiti SC Light" charset="-122"/>
              </a:rPr>
              <a:t>的首个服务品牌“</a:t>
            </a:r>
            <a:r>
              <a:rPr lang="en-US" altLang="zh-CN" sz="1991" dirty="0">
                <a:latin typeface="Heiti SC Light" charset="-122"/>
                <a:ea typeface="Heiti SC Light" charset="-122"/>
                <a:cs typeface="Heiti SC Light" charset="-122"/>
              </a:rPr>
              <a:t>CARNIVO</a:t>
            </a:r>
            <a:r>
              <a:rPr lang="zh-CN" altLang="en-US" sz="1991" dirty="0">
                <a:latin typeface="Heiti SC Light" charset="-122"/>
                <a:ea typeface="Heiti SC Light" charset="-122"/>
                <a:cs typeface="Heiti SC Light" charset="-122"/>
              </a:rPr>
              <a:t>嘉年华”创始人，开拓了传统营销代理服务以外的新商业资源模式。</a:t>
            </a:r>
            <a:endParaRPr lang="zh-CN" altLang="en-US" sz="1991" dirty="0">
              <a:solidFill>
                <a:srgbClr val="262626"/>
              </a:solidFill>
              <a:latin typeface="Heiti SC Light" charset="-122"/>
              <a:ea typeface="Heiti SC Light" charset="-122"/>
              <a:cs typeface="Heiti SC Light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991" dirty="0">
                <a:latin typeface="Heiti SC Light" charset="-122"/>
                <a:ea typeface="Heiti SC Light" charset="-122"/>
                <a:cs typeface="Heiti SC Light" charset="-122"/>
              </a:rPr>
              <a:t>曾历任李奥贝纳和</a:t>
            </a:r>
            <a:r>
              <a:rPr lang="en-US" altLang="zh-CN" sz="1991" dirty="0">
                <a:latin typeface="Heiti SC Light" charset="-122"/>
                <a:ea typeface="Heiti SC Light" charset="-122"/>
                <a:cs typeface="Heiti SC Light" charset="-122"/>
              </a:rPr>
              <a:t>TBWA</a:t>
            </a:r>
            <a:r>
              <a:rPr lang="zh-CN" altLang="en-US" sz="1991" dirty="0">
                <a:latin typeface="Heiti SC Light" charset="-122"/>
                <a:ea typeface="Heiti SC Light" charset="-122"/>
                <a:cs typeface="Heiti SC Light" charset="-122"/>
              </a:rPr>
              <a:t>的数字营销高管，以及网迈广告的首席策略官，后联合创办氩氪互动，以策略型业务带头人的身份为利欧先后赢得米其林、索尼、华为荣耀、</a:t>
            </a:r>
            <a:r>
              <a:rPr lang="en-US" altLang="zh-CN" sz="1991" dirty="0">
                <a:latin typeface="Heiti SC Light" charset="-122"/>
                <a:ea typeface="Heiti SC Light" charset="-122"/>
                <a:cs typeface="Heiti SC Light" charset="-122"/>
              </a:rPr>
              <a:t>RIO</a:t>
            </a:r>
            <a:r>
              <a:rPr lang="zh-CN" altLang="en-US" sz="1991" dirty="0">
                <a:latin typeface="Heiti SC Light" charset="-122"/>
                <a:ea typeface="Heiti SC Light" charset="-122"/>
                <a:cs typeface="Heiti SC Light" charset="-122"/>
              </a:rPr>
              <a:t>鸡尾酒、百草味、飘柔等重要新业务。 </a:t>
            </a:r>
            <a:r>
              <a:rPr lang="en-US" altLang="zh-CN" sz="1991" kern="100" dirty="0">
                <a:latin typeface="Heiti SC Light" charset="-122"/>
                <a:ea typeface="Heiti SC Light" charset="-122"/>
                <a:cs typeface="Heiti SC Light" charset="-122"/>
              </a:rPr>
              <a:t> </a:t>
            </a:r>
            <a:endParaRPr lang="zh-CN" altLang="zh-CN" sz="1991" kern="100" dirty="0">
              <a:latin typeface="Heiti SC Light" charset="-122"/>
              <a:ea typeface="Heiti SC Light" charset="-122"/>
              <a:cs typeface="Heiti SC Light" charset="-122"/>
            </a:endParaRPr>
          </a:p>
        </p:txBody>
      </p:sp>
      <p:sp>
        <p:nvSpPr>
          <p:cNvPr id="29" name="矩形 178"/>
          <p:cNvSpPr/>
          <p:nvPr/>
        </p:nvSpPr>
        <p:spPr>
          <a:xfrm>
            <a:off x="598524" y="579871"/>
            <a:ext cx="1346078" cy="617541"/>
          </a:xfrm>
          <a:custGeom>
            <a:avLst/>
            <a:gdLst>
              <a:gd name="connsiteX0" fmla="*/ 0 w 1210589"/>
              <a:gd name="connsiteY0" fmla="*/ 0 h 707886"/>
              <a:gd name="connsiteX1" fmla="*/ 1210589 w 1210589"/>
              <a:gd name="connsiteY1" fmla="*/ 0 h 707886"/>
              <a:gd name="connsiteX2" fmla="*/ 1210589 w 1210589"/>
              <a:gd name="connsiteY2" fmla="*/ 707886 h 707886"/>
              <a:gd name="connsiteX3" fmla="*/ 0 w 1210589"/>
              <a:gd name="connsiteY3" fmla="*/ 707886 h 707886"/>
              <a:gd name="connsiteX4" fmla="*/ 0 w 1210589"/>
              <a:gd name="connsiteY4" fmla="*/ 0 h 707886"/>
              <a:gd name="connsiteX0" fmla="*/ 0 w 1285540"/>
              <a:gd name="connsiteY0" fmla="*/ 78699 h 786585"/>
              <a:gd name="connsiteX1" fmla="*/ 1285540 w 1285540"/>
              <a:gd name="connsiteY1" fmla="*/ 0 h 786585"/>
              <a:gd name="connsiteX2" fmla="*/ 1210589 w 1285540"/>
              <a:gd name="connsiteY2" fmla="*/ 786585 h 786585"/>
              <a:gd name="connsiteX3" fmla="*/ 0 w 1285540"/>
              <a:gd name="connsiteY3" fmla="*/ 786585 h 786585"/>
              <a:gd name="connsiteX4" fmla="*/ 0 w 1285540"/>
              <a:gd name="connsiteY4" fmla="*/ 78699 h 786585"/>
              <a:gd name="connsiteX0" fmla="*/ 0 w 1285540"/>
              <a:gd name="connsiteY0" fmla="*/ 78699 h 786585"/>
              <a:gd name="connsiteX1" fmla="*/ 1285540 w 1285540"/>
              <a:gd name="connsiteY1" fmla="*/ 0 h 786585"/>
              <a:gd name="connsiteX2" fmla="*/ 1191851 w 1285540"/>
              <a:gd name="connsiteY2" fmla="*/ 692897 h 786585"/>
              <a:gd name="connsiteX3" fmla="*/ 0 w 1285540"/>
              <a:gd name="connsiteY3" fmla="*/ 786585 h 786585"/>
              <a:gd name="connsiteX4" fmla="*/ 0 w 1285540"/>
              <a:gd name="connsiteY4" fmla="*/ 78699 h 786585"/>
              <a:gd name="connsiteX0" fmla="*/ 0 w 1285540"/>
              <a:gd name="connsiteY0" fmla="*/ 138660 h 786585"/>
              <a:gd name="connsiteX1" fmla="*/ 1285540 w 1285540"/>
              <a:gd name="connsiteY1" fmla="*/ 0 h 786585"/>
              <a:gd name="connsiteX2" fmla="*/ 1191851 w 1285540"/>
              <a:gd name="connsiteY2" fmla="*/ 692897 h 786585"/>
              <a:gd name="connsiteX3" fmla="*/ 0 w 1285540"/>
              <a:gd name="connsiteY3" fmla="*/ 786585 h 786585"/>
              <a:gd name="connsiteX4" fmla="*/ 0 w 1285540"/>
              <a:gd name="connsiteY4" fmla="*/ 138660 h 786585"/>
              <a:gd name="connsiteX0" fmla="*/ 11242 w 1285540"/>
              <a:gd name="connsiteY0" fmla="*/ 74951 h 786585"/>
              <a:gd name="connsiteX1" fmla="*/ 1285540 w 1285540"/>
              <a:gd name="connsiteY1" fmla="*/ 0 h 786585"/>
              <a:gd name="connsiteX2" fmla="*/ 1191851 w 1285540"/>
              <a:gd name="connsiteY2" fmla="*/ 692897 h 786585"/>
              <a:gd name="connsiteX3" fmla="*/ 0 w 1285540"/>
              <a:gd name="connsiteY3" fmla="*/ 786585 h 786585"/>
              <a:gd name="connsiteX4" fmla="*/ 11242 w 1285540"/>
              <a:gd name="connsiteY4" fmla="*/ 74951 h 786585"/>
              <a:gd name="connsiteX0" fmla="*/ 0 w 1274298"/>
              <a:gd name="connsiteY0" fmla="*/ 74951 h 805322"/>
              <a:gd name="connsiteX1" fmla="*/ 1274298 w 1274298"/>
              <a:gd name="connsiteY1" fmla="*/ 0 h 805322"/>
              <a:gd name="connsiteX2" fmla="*/ 1180609 w 1274298"/>
              <a:gd name="connsiteY2" fmla="*/ 692897 h 805322"/>
              <a:gd name="connsiteX3" fmla="*/ 3748 w 1274298"/>
              <a:gd name="connsiteY3" fmla="*/ 805322 h 805322"/>
              <a:gd name="connsiteX4" fmla="*/ 0 w 1274298"/>
              <a:gd name="connsiteY4" fmla="*/ 74951 h 805322"/>
              <a:gd name="connsiteX0" fmla="*/ 0 w 1274298"/>
              <a:gd name="connsiteY0" fmla="*/ 74951 h 805322"/>
              <a:gd name="connsiteX1" fmla="*/ 1274298 w 1274298"/>
              <a:gd name="connsiteY1" fmla="*/ 0 h 805322"/>
              <a:gd name="connsiteX2" fmla="*/ 1274298 w 1274298"/>
              <a:gd name="connsiteY2" fmla="*/ 561733 h 805322"/>
              <a:gd name="connsiteX3" fmla="*/ 3748 w 1274298"/>
              <a:gd name="connsiteY3" fmla="*/ 805322 h 805322"/>
              <a:gd name="connsiteX4" fmla="*/ 0 w 1274298"/>
              <a:gd name="connsiteY4" fmla="*/ 74951 h 805322"/>
              <a:gd name="connsiteX0" fmla="*/ 0 w 1274298"/>
              <a:gd name="connsiteY0" fmla="*/ 74951 h 752857"/>
              <a:gd name="connsiteX1" fmla="*/ 1274298 w 1274298"/>
              <a:gd name="connsiteY1" fmla="*/ 0 h 752857"/>
              <a:gd name="connsiteX2" fmla="*/ 1274298 w 1274298"/>
              <a:gd name="connsiteY2" fmla="*/ 561733 h 752857"/>
              <a:gd name="connsiteX3" fmla="*/ 33728 w 1274298"/>
              <a:gd name="connsiteY3" fmla="*/ 752857 h 752857"/>
              <a:gd name="connsiteX4" fmla="*/ 0 w 1274298"/>
              <a:gd name="connsiteY4" fmla="*/ 74951 h 752857"/>
              <a:gd name="connsiteX0" fmla="*/ 0 w 1274298"/>
              <a:gd name="connsiteY0" fmla="*/ 74951 h 752857"/>
              <a:gd name="connsiteX1" fmla="*/ 1274298 w 1274298"/>
              <a:gd name="connsiteY1" fmla="*/ 0 h 752857"/>
              <a:gd name="connsiteX2" fmla="*/ 1274298 w 1274298"/>
              <a:gd name="connsiteY2" fmla="*/ 561733 h 752857"/>
              <a:gd name="connsiteX3" fmla="*/ 11243 w 1274298"/>
              <a:gd name="connsiteY3" fmla="*/ 752857 h 752857"/>
              <a:gd name="connsiteX4" fmla="*/ 0 w 1274298"/>
              <a:gd name="connsiteY4" fmla="*/ 74951 h 752857"/>
              <a:gd name="connsiteX0" fmla="*/ 0 w 1334773"/>
              <a:gd name="connsiteY0" fmla="*/ 74952 h 752857"/>
              <a:gd name="connsiteX1" fmla="*/ 1334773 w 1334773"/>
              <a:gd name="connsiteY1" fmla="*/ 0 h 752857"/>
              <a:gd name="connsiteX2" fmla="*/ 1334773 w 1334773"/>
              <a:gd name="connsiteY2" fmla="*/ 561733 h 752857"/>
              <a:gd name="connsiteX3" fmla="*/ 71718 w 1334773"/>
              <a:gd name="connsiteY3" fmla="*/ 752857 h 752857"/>
              <a:gd name="connsiteX4" fmla="*/ 0 w 1334773"/>
              <a:gd name="connsiteY4" fmla="*/ 74952 h 752857"/>
              <a:gd name="connsiteX0" fmla="*/ 0 w 1334773"/>
              <a:gd name="connsiteY0" fmla="*/ 74952 h 752857"/>
              <a:gd name="connsiteX1" fmla="*/ 1334773 w 1334773"/>
              <a:gd name="connsiteY1" fmla="*/ 0 h 752857"/>
              <a:gd name="connsiteX2" fmla="*/ 1334773 w 1334773"/>
              <a:gd name="connsiteY2" fmla="*/ 561733 h 752857"/>
              <a:gd name="connsiteX3" fmla="*/ 71718 w 1334773"/>
              <a:gd name="connsiteY3" fmla="*/ 752857 h 752857"/>
              <a:gd name="connsiteX4" fmla="*/ 0 w 1334773"/>
              <a:gd name="connsiteY4" fmla="*/ 74952 h 752857"/>
              <a:gd name="connsiteX0" fmla="*/ 0 w 1285294"/>
              <a:gd name="connsiteY0" fmla="*/ 74952 h 752857"/>
              <a:gd name="connsiteX1" fmla="*/ 1285294 w 1285294"/>
              <a:gd name="connsiteY1" fmla="*/ 0 h 752857"/>
              <a:gd name="connsiteX2" fmla="*/ 1285294 w 1285294"/>
              <a:gd name="connsiteY2" fmla="*/ 561733 h 752857"/>
              <a:gd name="connsiteX3" fmla="*/ 22239 w 1285294"/>
              <a:gd name="connsiteY3" fmla="*/ 752857 h 752857"/>
              <a:gd name="connsiteX4" fmla="*/ 0 w 1285294"/>
              <a:gd name="connsiteY4" fmla="*/ 74952 h 752857"/>
              <a:gd name="connsiteX0" fmla="*/ 8521 w 1263055"/>
              <a:gd name="connsiteY0" fmla="*/ 74952 h 752857"/>
              <a:gd name="connsiteX1" fmla="*/ 1263055 w 1263055"/>
              <a:gd name="connsiteY1" fmla="*/ 0 h 752857"/>
              <a:gd name="connsiteX2" fmla="*/ 1263055 w 1263055"/>
              <a:gd name="connsiteY2" fmla="*/ 561733 h 752857"/>
              <a:gd name="connsiteX3" fmla="*/ 0 w 1263055"/>
              <a:gd name="connsiteY3" fmla="*/ 752857 h 752857"/>
              <a:gd name="connsiteX4" fmla="*/ 8521 w 1263055"/>
              <a:gd name="connsiteY4" fmla="*/ 74952 h 752857"/>
              <a:gd name="connsiteX0" fmla="*/ 8521 w 1263055"/>
              <a:gd name="connsiteY0" fmla="*/ 139141 h 817046"/>
              <a:gd name="connsiteX1" fmla="*/ 1259210 w 1263055"/>
              <a:gd name="connsiteY1" fmla="*/ 0 h 817046"/>
              <a:gd name="connsiteX2" fmla="*/ 1263055 w 1263055"/>
              <a:gd name="connsiteY2" fmla="*/ 625922 h 817046"/>
              <a:gd name="connsiteX3" fmla="*/ 0 w 1263055"/>
              <a:gd name="connsiteY3" fmla="*/ 817046 h 817046"/>
              <a:gd name="connsiteX4" fmla="*/ 8521 w 1263055"/>
              <a:gd name="connsiteY4" fmla="*/ 139141 h 817046"/>
              <a:gd name="connsiteX0" fmla="*/ 8521 w 1259256"/>
              <a:gd name="connsiteY0" fmla="*/ 139141 h 817046"/>
              <a:gd name="connsiteX1" fmla="*/ 1259210 w 1259256"/>
              <a:gd name="connsiteY1" fmla="*/ 0 h 817046"/>
              <a:gd name="connsiteX2" fmla="*/ 1236142 w 1259256"/>
              <a:gd name="connsiteY2" fmla="*/ 601234 h 817046"/>
              <a:gd name="connsiteX3" fmla="*/ 0 w 1259256"/>
              <a:gd name="connsiteY3" fmla="*/ 817046 h 817046"/>
              <a:gd name="connsiteX4" fmla="*/ 8521 w 1259256"/>
              <a:gd name="connsiteY4" fmla="*/ 139141 h 817046"/>
              <a:gd name="connsiteX0" fmla="*/ 832 w 1259256"/>
              <a:gd name="connsiteY0" fmla="*/ 139141 h 817046"/>
              <a:gd name="connsiteX1" fmla="*/ 1259210 w 1259256"/>
              <a:gd name="connsiteY1" fmla="*/ 0 h 817046"/>
              <a:gd name="connsiteX2" fmla="*/ 1236142 w 1259256"/>
              <a:gd name="connsiteY2" fmla="*/ 601234 h 817046"/>
              <a:gd name="connsiteX3" fmla="*/ 0 w 1259256"/>
              <a:gd name="connsiteY3" fmla="*/ 817046 h 817046"/>
              <a:gd name="connsiteX4" fmla="*/ 832 w 1259256"/>
              <a:gd name="connsiteY4" fmla="*/ 139141 h 817046"/>
              <a:gd name="connsiteX0" fmla="*/ 832 w 1259580"/>
              <a:gd name="connsiteY0" fmla="*/ 139141 h 817046"/>
              <a:gd name="connsiteX1" fmla="*/ 1259210 w 1259580"/>
              <a:gd name="connsiteY1" fmla="*/ 0 h 817046"/>
              <a:gd name="connsiteX2" fmla="*/ 1259212 w 1259580"/>
              <a:gd name="connsiteY2" fmla="*/ 601234 h 817046"/>
              <a:gd name="connsiteX3" fmla="*/ 0 w 1259580"/>
              <a:gd name="connsiteY3" fmla="*/ 817046 h 817046"/>
              <a:gd name="connsiteX4" fmla="*/ 832 w 1259580"/>
              <a:gd name="connsiteY4" fmla="*/ 139141 h 817046"/>
              <a:gd name="connsiteX0" fmla="*/ 832 w 1259212"/>
              <a:gd name="connsiteY0" fmla="*/ 163829 h 841734"/>
              <a:gd name="connsiteX1" fmla="*/ 1255365 w 1259212"/>
              <a:gd name="connsiteY1" fmla="*/ 0 h 841734"/>
              <a:gd name="connsiteX2" fmla="*/ 1259212 w 1259212"/>
              <a:gd name="connsiteY2" fmla="*/ 625922 h 841734"/>
              <a:gd name="connsiteX3" fmla="*/ 0 w 1259212"/>
              <a:gd name="connsiteY3" fmla="*/ 841734 h 841734"/>
              <a:gd name="connsiteX4" fmla="*/ 832 w 1259212"/>
              <a:gd name="connsiteY4" fmla="*/ 163829 h 841734"/>
              <a:gd name="connsiteX0" fmla="*/ 832 w 1255447"/>
              <a:gd name="connsiteY0" fmla="*/ 163829 h 841734"/>
              <a:gd name="connsiteX1" fmla="*/ 1255365 w 1255447"/>
              <a:gd name="connsiteY1" fmla="*/ 0 h 841734"/>
              <a:gd name="connsiteX2" fmla="*/ 1243832 w 1255447"/>
              <a:gd name="connsiteY2" fmla="*/ 625921 h 841734"/>
              <a:gd name="connsiteX3" fmla="*/ 0 w 1255447"/>
              <a:gd name="connsiteY3" fmla="*/ 841734 h 841734"/>
              <a:gd name="connsiteX4" fmla="*/ 832 w 1255447"/>
              <a:gd name="connsiteY4" fmla="*/ 163829 h 841734"/>
              <a:gd name="connsiteX0" fmla="*/ 3 w 1269999"/>
              <a:gd name="connsiteY0" fmla="*/ 94702 h 841734"/>
              <a:gd name="connsiteX1" fmla="*/ 1269917 w 1269999"/>
              <a:gd name="connsiteY1" fmla="*/ 0 h 841734"/>
              <a:gd name="connsiteX2" fmla="*/ 1258384 w 1269999"/>
              <a:gd name="connsiteY2" fmla="*/ 625921 h 841734"/>
              <a:gd name="connsiteX3" fmla="*/ 14552 w 1269999"/>
              <a:gd name="connsiteY3" fmla="*/ 841734 h 841734"/>
              <a:gd name="connsiteX4" fmla="*/ 3 w 1269999"/>
              <a:gd name="connsiteY4" fmla="*/ 94702 h 841734"/>
              <a:gd name="connsiteX0" fmla="*/ 3 w 1258384"/>
              <a:gd name="connsiteY0" fmla="*/ 889 h 747921"/>
              <a:gd name="connsiteX1" fmla="*/ 1250692 w 1258384"/>
              <a:gd name="connsiteY1" fmla="*/ 0 h 747921"/>
              <a:gd name="connsiteX2" fmla="*/ 1258384 w 1258384"/>
              <a:gd name="connsiteY2" fmla="*/ 532108 h 747921"/>
              <a:gd name="connsiteX3" fmla="*/ 14552 w 1258384"/>
              <a:gd name="connsiteY3" fmla="*/ 747921 h 747921"/>
              <a:gd name="connsiteX4" fmla="*/ 3 w 1258384"/>
              <a:gd name="connsiteY4" fmla="*/ 889 h 747921"/>
              <a:gd name="connsiteX0" fmla="*/ 3 w 1258384"/>
              <a:gd name="connsiteY0" fmla="*/ 60140 h 807172"/>
              <a:gd name="connsiteX1" fmla="*/ 1250693 w 1258384"/>
              <a:gd name="connsiteY1" fmla="*/ 0 h 807172"/>
              <a:gd name="connsiteX2" fmla="*/ 1258384 w 1258384"/>
              <a:gd name="connsiteY2" fmla="*/ 591359 h 807172"/>
              <a:gd name="connsiteX3" fmla="*/ 14552 w 1258384"/>
              <a:gd name="connsiteY3" fmla="*/ 807172 h 807172"/>
              <a:gd name="connsiteX4" fmla="*/ 3 w 1258384"/>
              <a:gd name="connsiteY4" fmla="*/ 60140 h 807172"/>
              <a:gd name="connsiteX0" fmla="*/ 3 w 1250747"/>
              <a:gd name="connsiteY0" fmla="*/ 60140 h 807172"/>
              <a:gd name="connsiteX1" fmla="*/ 1250693 w 1250747"/>
              <a:gd name="connsiteY1" fmla="*/ 0 h 807172"/>
              <a:gd name="connsiteX2" fmla="*/ 1231470 w 1250747"/>
              <a:gd name="connsiteY2" fmla="*/ 581484 h 807172"/>
              <a:gd name="connsiteX3" fmla="*/ 14552 w 1250747"/>
              <a:gd name="connsiteY3" fmla="*/ 807172 h 807172"/>
              <a:gd name="connsiteX4" fmla="*/ 3 w 1250747"/>
              <a:gd name="connsiteY4" fmla="*/ 60140 h 807172"/>
              <a:gd name="connsiteX0" fmla="*/ 14 w 1250758"/>
              <a:gd name="connsiteY0" fmla="*/ 60140 h 807172"/>
              <a:gd name="connsiteX1" fmla="*/ 1250704 w 1250758"/>
              <a:gd name="connsiteY1" fmla="*/ 0 h 807172"/>
              <a:gd name="connsiteX2" fmla="*/ 1231481 w 1250758"/>
              <a:gd name="connsiteY2" fmla="*/ 581484 h 807172"/>
              <a:gd name="connsiteX3" fmla="*/ 3029 w 1250758"/>
              <a:gd name="connsiteY3" fmla="*/ 807172 h 807172"/>
              <a:gd name="connsiteX4" fmla="*/ 14 w 1250758"/>
              <a:gd name="connsiteY4" fmla="*/ 60140 h 807172"/>
              <a:gd name="connsiteX0" fmla="*/ 15 w 1231482"/>
              <a:gd name="connsiteY0" fmla="*/ 112645 h 859677"/>
              <a:gd name="connsiteX1" fmla="*/ 1226175 w 1231482"/>
              <a:gd name="connsiteY1" fmla="*/ 0 h 859677"/>
              <a:gd name="connsiteX2" fmla="*/ 1231482 w 1231482"/>
              <a:gd name="connsiteY2" fmla="*/ 633989 h 859677"/>
              <a:gd name="connsiteX3" fmla="*/ 3030 w 1231482"/>
              <a:gd name="connsiteY3" fmla="*/ 859677 h 859677"/>
              <a:gd name="connsiteX4" fmla="*/ 15 w 1231482"/>
              <a:gd name="connsiteY4" fmla="*/ 112645 h 859677"/>
              <a:gd name="connsiteX0" fmla="*/ 15 w 1226229"/>
              <a:gd name="connsiteY0" fmla="*/ 112645 h 859677"/>
              <a:gd name="connsiteX1" fmla="*/ 1226175 w 1226229"/>
              <a:gd name="connsiteY1" fmla="*/ 0 h 859677"/>
              <a:gd name="connsiteX2" fmla="*/ 1206951 w 1226229"/>
              <a:gd name="connsiteY2" fmla="*/ 602486 h 859677"/>
              <a:gd name="connsiteX3" fmla="*/ 3030 w 1226229"/>
              <a:gd name="connsiteY3" fmla="*/ 859677 h 859677"/>
              <a:gd name="connsiteX4" fmla="*/ 15 w 1226229"/>
              <a:gd name="connsiteY4" fmla="*/ 112645 h 859677"/>
              <a:gd name="connsiteX0" fmla="*/ 4 w 1226218"/>
              <a:gd name="connsiteY0" fmla="*/ 112645 h 859677"/>
              <a:gd name="connsiteX1" fmla="*/ 1226164 w 1226218"/>
              <a:gd name="connsiteY1" fmla="*/ 0 h 859677"/>
              <a:gd name="connsiteX2" fmla="*/ 1206940 w 1226218"/>
              <a:gd name="connsiteY2" fmla="*/ 602486 h 859677"/>
              <a:gd name="connsiteX3" fmla="*/ 19373 w 1226218"/>
              <a:gd name="connsiteY3" fmla="*/ 859677 h 859677"/>
              <a:gd name="connsiteX4" fmla="*/ 4 w 1226218"/>
              <a:gd name="connsiteY4" fmla="*/ 112645 h 859677"/>
              <a:gd name="connsiteX0" fmla="*/ 4 w 1226218"/>
              <a:gd name="connsiteY0" fmla="*/ 112645 h 817672"/>
              <a:gd name="connsiteX1" fmla="*/ 1226164 w 1226218"/>
              <a:gd name="connsiteY1" fmla="*/ 0 h 817672"/>
              <a:gd name="connsiteX2" fmla="*/ 1206940 w 1226218"/>
              <a:gd name="connsiteY2" fmla="*/ 602486 h 817672"/>
              <a:gd name="connsiteX3" fmla="*/ 11195 w 1226218"/>
              <a:gd name="connsiteY3" fmla="*/ 817672 h 817672"/>
              <a:gd name="connsiteX4" fmla="*/ 4 w 1226218"/>
              <a:gd name="connsiteY4" fmla="*/ 112645 h 817672"/>
              <a:gd name="connsiteX0" fmla="*/ 4 w 1226219"/>
              <a:gd name="connsiteY0" fmla="*/ 186152 h 891179"/>
              <a:gd name="connsiteX1" fmla="*/ 1226165 w 1226219"/>
              <a:gd name="connsiteY1" fmla="*/ 0 h 891179"/>
              <a:gd name="connsiteX2" fmla="*/ 1206940 w 1226219"/>
              <a:gd name="connsiteY2" fmla="*/ 675993 h 891179"/>
              <a:gd name="connsiteX3" fmla="*/ 11195 w 1226219"/>
              <a:gd name="connsiteY3" fmla="*/ 891179 h 891179"/>
              <a:gd name="connsiteX4" fmla="*/ 4 w 1226219"/>
              <a:gd name="connsiteY4" fmla="*/ 186152 h 891179"/>
              <a:gd name="connsiteX0" fmla="*/ 4 w 1206940"/>
              <a:gd name="connsiteY0" fmla="*/ 70640 h 775667"/>
              <a:gd name="connsiteX1" fmla="*/ 1201633 w 1206940"/>
              <a:gd name="connsiteY1" fmla="*/ 0 h 775667"/>
              <a:gd name="connsiteX2" fmla="*/ 1206940 w 1206940"/>
              <a:gd name="connsiteY2" fmla="*/ 560481 h 775667"/>
              <a:gd name="connsiteX3" fmla="*/ 11195 w 1206940"/>
              <a:gd name="connsiteY3" fmla="*/ 775667 h 775667"/>
              <a:gd name="connsiteX4" fmla="*/ 4 w 1206940"/>
              <a:gd name="connsiteY4" fmla="*/ 70640 h 775667"/>
              <a:gd name="connsiteX0" fmla="*/ 2 w 1223293"/>
              <a:gd name="connsiteY0" fmla="*/ 0 h 862541"/>
              <a:gd name="connsiteX1" fmla="*/ 1217986 w 1223293"/>
              <a:gd name="connsiteY1" fmla="*/ 86874 h 862541"/>
              <a:gd name="connsiteX2" fmla="*/ 1223293 w 1223293"/>
              <a:gd name="connsiteY2" fmla="*/ 647355 h 862541"/>
              <a:gd name="connsiteX3" fmla="*/ 27548 w 1223293"/>
              <a:gd name="connsiteY3" fmla="*/ 862541 h 862541"/>
              <a:gd name="connsiteX4" fmla="*/ 2 w 1223293"/>
              <a:gd name="connsiteY4" fmla="*/ 0 h 862541"/>
              <a:gd name="connsiteX0" fmla="*/ 5 w 1207168"/>
              <a:gd name="connsiteY0" fmla="*/ 0 h 878074"/>
              <a:gd name="connsiteX1" fmla="*/ 1201861 w 1207168"/>
              <a:gd name="connsiteY1" fmla="*/ 102407 h 878074"/>
              <a:gd name="connsiteX2" fmla="*/ 1207168 w 1207168"/>
              <a:gd name="connsiteY2" fmla="*/ 662888 h 878074"/>
              <a:gd name="connsiteX3" fmla="*/ 11423 w 1207168"/>
              <a:gd name="connsiteY3" fmla="*/ 878074 h 878074"/>
              <a:gd name="connsiteX4" fmla="*/ 5 w 1207168"/>
              <a:gd name="connsiteY4" fmla="*/ 0 h 878074"/>
              <a:gd name="connsiteX0" fmla="*/ 5 w 1201916"/>
              <a:gd name="connsiteY0" fmla="*/ 0 h 878074"/>
              <a:gd name="connsiteX1" fmla="*/ 1201861 w 1201916"/>
              <a:gd name="connsiteY1" fmla="*/ 102407 h 878074"/>
              <a:gd name="connsiteX2" fmla="*/ 1182977 w 1201916"/>
              <a:gd name="connsiteY2" fmla="*/ 662888 h 878074"/>
              <a:gd name="connsiteX3" fmla="*/ 11423 w 1201916"/>
              <a:gd name="connsiteY3" fmla="*/ 878074 h 878074"/>
              <a:gd name="connsiteX4" fmla="*/ 5 w 1201916"/>
              <a:gd name="connsiteY4" fmla="*/ 0 h 878074"/>
              <a:gd name="connsiteX0" fmla="*/ 5 w 1201982"/>
              <a:gd name="connsiteY0" fmla="*/ 0 h 878074"/>
              <a:gd name="connsiteX1" fmla="*/ 1201861 w 1201982"/>
              <a:gd name="connsiteY1" fmla="*/ 102407 h 878074"/>
              <a:gd name="connsiteX2" fmla="*/ 1195073 w 1201982"/>
              <a:gd name="connsiteY2" fmla="*/ 662888 h 878074"/>
              <a:gd name="connsiteX3" fmla="*/ 11423 w 1201982"/>
              <a:gd name="connsiteY3" fmla="*/ 878074 h 878074"/>
              <a:gd name="connsiteX4" fmla="*/ 5 w 1201982"/>
              <a:gd name="connsiteY4" fmla="*/ 0 h 878074"/>
              <a:gd name="connsiteX0" fmla="*/ 5 w 1201861"/>
              <a:gd name="connsiteY0" fmla="*/ 0 h 878074"/>
              <a:gd name="connsiteX1" fmla="*/ 1201861 w 1201861"/>
              <a:gd name="connsiteY1" fmla="*/ 102407 h 878074"/>
              <a:gd name="connsiteX2" fmla="*/ 1195073 w 1201861"/>
              <a:gd name="connsiteY2" fmla="*/ 662888 h 878074"/>
              <a:gd name="connsiteX3" fmla="*/ 11423 w 1201861"/>
              <a:gd name="connsiteY3" fmla="*/ 878074 h 878074"/>
              <a:gd name="connsiteX4" fmla="*/ 5 w 1201861"/>
              <a:gd name="connsiteY4" fmla="*/ 0 h 87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861" h="878074">
                <a:moveTo>
                  <a:pt x="5" y="0"/>
                </a:moveTo>
                <a:lnTo>
                  <a:pt x="1201861" y="102407"/>
                </a:lnTo>
                <a:cubicBezTo>
                  <a:pt x="1199598" y="289234"/>
                  <a:pt x="1197336" y="476061"/>
                  <a:pt x="1195073" y="662888"/>
                </a:cubicBezTo>
                <a:lnTo>
                  <a:pt x="11423" y="878074"/>
                </a:lnTo>
                <a:cubicBezTo>
                  <a:pt x="11700" y="652106"/>
                  <a:pt x="-272" y="225968"/>
                  <a:pt x="5" y="0"/>
                </a:cubicBezTo>
                <a:close/>
              </a:path>
            </a:pathLst>
          </a:custGeom>
          <a:solidFill>
            <a:srgbClr val="0D7EDA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4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 告</a:t>
            </a:r>
            <a:endParaRPr lang="en-US" altLang="zh-CN" sz="3413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84974" y="1167025"/>
            <a:ext cx="124492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rgbClr val="0D7ED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第十讲 创造你的数字商业</a:t>
            </a:r>
            <a:r>
              <a:rPr lang="en-US" altLang="zh-CN" sz="4400" b="1" dirty="0">
                <a:solidFill>
                  <a:srgbClr val="0D7ED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400" b="1" dirty="0">
                <a:solidFill>
                  <a:srgbClr val="0D7ED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创业前要做好什么准备</a:t>
            </a:r>
            <a:endParaRPr lang="en-US" altLang="zh-CN" sz="4400" b="1" dirty="0">
              <a:solidFill>
                <a:srgbClr val="0D7ED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98524" y="1871181"/>
            <a:ext cx="8089600" cy="65023"/>
          </a:xfrm>
          <a:prstGeom prst="rect">
            <a:avLst/>
          </a:prstGeom>
          <a:solidFill>
            <a:srgbClr val="0F7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12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64" y="2320147"/>
            <a:ext cx="4673756" cy="603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99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1270000" y="7137400"/>
            <a:ext cx="1046480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sz="2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/>
            </a:pPr>
            <a:r>
              <a:rPr sz="2600" dirty="0"/>
              <a:t>《</a:t>
            </a:r>
            <a:r>
              <a:rPr lang="zh-CN" altLang="en-US" sz="2600" dirty="0"/>
              <a:t>新千禧世代：互动广告</a:t>
            </a:r>
            <a:r>
              <a:rPr sz="2600" dirty="0"/>
              <a:t>与</a:t>
            </a:r>
            <a:r>
              <a:rPr lang="zh-CN" altLang="en-US" sz="2600" dirty="0"/>
              <a:t>参与制传播</a:t>
            </a:r>
            <a:r>
              <a:rPr sz="2600" dirty="0"/>
              <a:t>》</a:t>
            </a:r>
            <a:r>
              <a:rPr lang="en-US" altLang="zh-CN" dirty="0"/>
              <a:t>in press</a:t>
            </a:r>
            <a:endParaRPr sz="2600" dirty="0"/>
          </a:p>
        </p:txBody>
      </p:sp>
      <p:sp>
        <p:nvSpPr>
          <p:cNvPr id="50" name="Shape 50"/>
          <p:cNvSpPr/>
          <p:nvPr/>
        </p:nvSpPr>
        <p:spPr>
          <a:xfrm>
            <a:off x="1270000" y="3417093"/>
            <a:ext cx="10464800" cy="2462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457200">
              <a:spcBef>
                <a:spcPts val="2400"/>
              </a:spcBef>
              <a:defRPr sz="1800"/>
            </a:pPr>
            <a:r>
              <a:rPr lang="zh-CN" altLang="en-US" sz="4000" dirty="0">
                <a:solidFill>
                  <a:srgbClr val="747474"/>
                </a:solidFill>
              </a:rPr>
              <a:t>文明发展与社会结构中的信息传播</a:t>
            </a:r>
            <a:endParaRPr lang="en-US" altLang="zh-CN" sz="4000" dirty="0">
              <a:solidFill>
                <a:srgbClr val="747474"/>
              </a:solidFill>
            </a:endParaRPr>
          </a:p>
          <a:p>
            <a:pPr lvl="0" defTabSz="457200">
              <a:spcBef>
                <a:spcPts val="2400"/>
              </a:spcBef>
              <a:defRPr sz="1800"/>
            </a:pPr>
            <a:endParaRPr lang="en-US" sz="4000" dirty="0">
              <a:solidFill>
                <a:srgbClr val="747474"/>
              </a:solidFill>
            </a:endParaRPr>
          </a:p>
          <a:p>
            <a:pPr lvl="0" defTabSz="457200">
              <a:spcBef>
                <a:spcPts val="2400"/>
              </a:spcBef>
              <a:defRPr sz="1800"/>
            </a:pPr>
            <a:r>
              <a:rPr lang="zh-CN" altLang="en-US" sz="4000" dirty="0">
                <a:solidFill>
                  <a:srgbClr val="747474"/>
                </a:solidFill>
              </a:rPr>
              <a:t>数字时代的商业信息传播价值再造</a:t>
            </a:r>
            <a:endParaRPr sz="4000" dirty="0">
              <a:solidFill>
                <a:srgbClr val="7474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06650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body" idx="4294967295"/>
          </p:nvPr>
        </p:nvSpPr>
        <p:spPr>
          <a:xfrm>
            <a:off x="647700" y="1681112"/>
            <a:ext cx="4824810" cy="7282608"/>
          </a:xfrm>
          <a:prstGeom prst="rect">
            <a:avLst/>
          </a:prstGeom>
        </p:spPr>
        <p:txBody>
          <a:bodyPr/>
          <a:lstStyle/>
          <a:p>
            <a:pPr marL="0" marR="457200" lvl="0" indent="0" algn="just" defTabSz="457200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lang="zh-CN" altLang="en-US" sz="2000" dirty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顾明毅</a:t>
            </a:r>
            <a:r>
              <a:rPr sz="2000" dirty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，</a:t>
            </a:r>
            <a:r>
              <a:rPr sz="2000" dirty="0" err="1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上海外国语大学广告系副教授、硕士生导师，营销学博士，复旦大学新闻与传播学博士后</a:t>
            </a:r>
            <a:r>
              <a:rPr sz="2000" dirty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2000" dirty="0">
              <a:solidFill>
                <a:srgbClr val="2D2D2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457200" lvl="0" indent="0" algn="just" defTabSz="457200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endParaRPr sz="2000" dirty="0">
              <a:solidFill>
                <a:srgbClr val="2D2D2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457200" lvl="0" indent="0" algn="just" defTabSz="457200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研究21世纪广告与营销传播理论、</a:t>
            </a:r>
            <a:r>
              <a:rPr lang="zh-CN" altLang="en-US" sz="2000" dirty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大数据传播与互动广告</a:t>
            </a:r>
            <a:r>
              <a:rPr sz="2000" dirty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，</a:t>
            </a:r>
            <a:r>
              <a:rPr sz="2000" dirty="0" err="1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旨在探索移动</a:t>
            </a:r>
            <a:r>
              <a:rPr lang="zh-CN" altLang="en-US" sz="2000" dirty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网络</a:t>
            </a:r>
            <a:r>
              <a:rPr sz="2000" dirty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对</a:t>
            </a:r>
            <a:r>
              <a:rPr lang="zh-CN" altLang="en-US" sz="2000" dirty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人与营销传播价值的变革</a:t>
            </a:r>
            <a:endParaRPr sz="2000" dirty="0">
              <a:solidFill>
                <a:srgbClr val="2D2D2D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457200" lvl="0" indent="0" algn="just" defTabSz="457200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endParaRPr sz="2000" dirty="0">
              <a:solidFill>
                <a:srgbClr val="2D2D2D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457200" lvl="0" indent="0" algn="just" defTabSz="457200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endParaRPr sz="2000" dirty="0">
              <a:solidFill>
                <a:srgbClr val="2D2D2D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457200" lvl="0" indent="0" algn="just" defTabSz="457200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lang="en-US" altLang="zh-CN" sz="2000" dirty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ICORIA2016</a:t>
            </a:r>
            <a:r>
              <a:rPr lang="zh-CN" altLang="en-US" sz="2000" dirty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国际广告学研究年会</a:t>
            </a:r>
            <a:r>
              <a:rPr sz="2000" dirty="0" err="1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发表</a:t>
            </a:r>
            <a:r>
              <a:rPr lang="zh-CN" altLang="en-US" sz="2000" dirty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互动广告</a:t>
            </a:r>
            <a:r>
              <a:rPr sz="2000" dirty="0" err="1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论文</a:t>
            </a:r>
            <a:r>
              <a:rPr sz="2000" dirty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，</a:t>
            </a:r>
            <a:r>
              <a:rPr lang="zh-CN" altLang="en-US" sz="2000" dirty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专著</a:t>
            </a:r>
            <a:r>
              <a:rPr sz="2000" dirty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《</a:t>
            </a:r>
            <a:r>
              <a:rPr sz="2000" dirty="0" err="1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中国网民的社交媒体传播需求》等</a:t>
            </a:r>
            <a:r>
              <a:rPr lang="zh-CN" altLang="en-US" sz="2000" dirty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，广告营销论文</a:t>
            </a:r>
            <a:r>
              <a:rPr lang="en-US" altLang="zh-CN" sz="2000" dirty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40</a:t>
            </a:r>
            <a:r>
              <a:rPr lang="zh-CN" altLang="en-US" sz="2000" dirty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余篇</a:t>
            </a:r>
            <a:r>
              <a:rPr sz="2000" dirty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2000" dirty="0">
              <a:solidFill>
                <a:srgbClr val="2D2D2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457200" lvl="0" indent="0" algn="just" defTabSz="457200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endParaRPr sz="2000" dirty="0">
              <a:solidFill>
                <a:srgbClr val="2D2D2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457200" lvl="0" indent="0" algn="just" defTabSz="457200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lang="zh-CN" altLang="en-US" sz="2000" dirty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日本电通访问学者，密歇根州立大学访问学者，</a:t>
            </a:r>
            <a:r>
              <a:rPr sz="2000" dirty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担任201</a:t>
            </a:r>
            <a:r>
              <a:rPr lang="en-US" altLang="zh-CN" sz="2000" dirty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5</a:t>
            </a:r>
            <a:r>
              <a:rPr sz="2000" dirty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年</a:t>
            </a:r>
            <a:r>
              <a:rPr lang="en-US" altLang="zh-CN" sz="2000" dirty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IAI</a:t>
            </a:r>
            <a:r>
              <a:rPr lang="zh-CN" altLang="en-US" sz="2000" dirty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国际广告奖评委</a:t>
            </a:r>
            <a:r>
              <a:rPr sz="2000" dirty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，</a:t>
            </a:r>
            <a:r>
              <a:rPr lang="zh-CN" altLang="en-US" sz="2000" dirty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为上汽、电通安吉斯、腾讯互娱开设讲座并实施项目合作，主持上外利欧数字创业学院相关课程</a:t>
            </a:r>
            <a:r>
              <a:rPr sz="2000" dirty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</a:p>
        </p:txBody>
      </p:sp>
      <p:sp>
        <p:nvSpPr>
          <p:cNvPr id="46" name="Shape 46"/>
          <p:cNvSpPr>
            <a:spLocks noGrp="1"/>
          </p:cNvSpPr>
          <p:nvPr>
            <p:ph type="title" idx="4294967295"/>
          </p:nvPr>
        </p:nvSpPr>
        <p:spPr>
          <a:xfrm>
            <a:off x="615592" y="827633"/>
            <a:ext cx="2978746" cy="709067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 dirty="0" err="1"/>
              <a:t>简介</a:t>
            </a:r>
            <a:endParaRPr sz="4200" dirty="0"/>
          </a:p>
        </p:txBody>
      </p:sp>
      <p:pic>
        <p:nvPicPr>
          <p:cNvPr id="47" name="small_sisu_titl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54626" y="8003708"/>
            <a:ext cx="3933203" cy="865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288C0DC-8E38-4A4A-A3ED-74C495C0B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12" y="1649331"/>
            <a:ext cx="7729369" cy="515291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原始社会</a:t>
            </a:r>
            <a:br>
              <a:rPr lang="en-US" altLang="zh-CN" dirty="0"/>
            </a:br>
            <a:r>
              <a:rPr lang="en-US" altLang="zh-CN" dirty="0"/>
              <a:t>B.C.5000-AD</a:t>
            </a:r>
            <a:endParaRPr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7617560"/>
              </p:ext>
            </p:extLst>
          </p:nvPr>
        </p:nvGraphicFramePr>
        <p:xfrm>
          <a:off x="4182225" y="3166533"/>
          <a:ext cx="4684684" cy="4641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://pic39.nipic.com/20140326/2531170_092307416000_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8" t="38173" r="30572" b="37259"/>
          <a:stretch/>
        </p:blipFill>
        <p:spPr bwMode="auto">
          <a:xfrm>
            <a:off x="5333517" y="6672350"/>
            <a:ext cx="2337766" cy="111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直接连接符 5"/>
          <p:cNvCxnSpPr/>
          <p:nvPr/>
        </p:nvCxnSpPr>
        <p:spPr>
          <a:xfrm flipV="1">
            <a:off x="3805381" y="7684655"/>
            <a:ext cx="5179753" cy="221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5438371" y="7788101"/>
            <a:ext cx="212805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60" dirty="0"/>
              <a:t>土地</a:t>
            </a:r>
            <a:r>
              <a:rPr lang="en-US" altLang="zh-CN" sz="2560" dirty="0"/>
              <a:t>/</a:t>
            </a:r>
            <a:r>
              <a:rPr lang="zh-CN" altLang="en-US" sz="2560" dirty="0"/>
              <a:t>人口</a:t>
            </a:r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5940829" y="5453149"/>
            <a:ext cx="1189644" cy="739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817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农业社会</a:t>
            </a:r>
            <a:br>
              <a:rPr lang="en-US" altLang="zh-CN" dirty="0"/>
            </a:br>
            <a:r>
              <a:rPr lang="en-US" altLang="zh-CN" dirty="0"/>
              <a:t>AD1-1750</a:t>
            </a:r>
            <a:endParaRPr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9703419"/>
              </p:ext>
            </p:extLst>
          </p:nvPr>
        </p:nvGraphicFramePr>
        <p:xfrm>
          <a:off x="894080" y="3166533"/>
          <a:ext cx="11216640" cy="4641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8950961" y="5039360"/>
            <a:ext cx="1026160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60" dirty="0"/>
              <a:t>物质资源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190241" y="4693921"/>
            <a:ext cx="1026160" cy="147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87" dirty="0"/>
              <a:t>知识</a:t>
            </a:r>
            <a:endParaRPr lang="en-US" altLang="zh-CN" sz="2987" dirty="0"/>
          </a:p>
          <a:p>
            <a:r>
              <a:rPr lang="zh-CN" altLang="en-US" sz="2987" dirty="0"/>
              <a:t>信息</a:t>
            </a:r>
            <a:endParaRPr lang="en-US" altLang="zh-CN" sz="2987" dirty="0"/>
          </a:p>
          <a:p>
            <a:r>
              <a:rPr lang="zh-CN" altLang="en-US" sz="2987" dirty="0"/>
              <a:t>符号</a:t>
            </a: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5930669" y="5473469"/>
            <a:ext cx="1189644" cy="739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4927600" y="3931920"/>
            <a:ext cx="833120" cy="833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4897121" y="6171248"/>
            <a:ext cx="863600" cy="950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7120313" y="3850640"/>
            <a:ext cx="1139767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>
            <a:off x="7264400" y="6171248"/>
            <a:ext cx="1056640" cy="950912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926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资本主义</a:t>
            </a:r>
            <a:r>
              <a:rPr lang="en-US" altLang="zh-CN" dirty="0"/>
              <a:t>/</a:t>
            </a:r>
            <a:r>
              <a:rPr lang="zh-CN" altLang="en-US" dirty="0"/>
              <a:t>工业化社会</a:t>
            </a:r>
            <a:br>
              <a:rPr lang="en-US" altLang="zh-CN" dirty="0"/>
            </a:br>
            <a:r>
              <a:rPr lang="en-US" altLang="zh-CN" dirty="0"/>
              <a:t>1750-1945</a:t>
            </a:r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3596640" y="4724401"/>
            <a:ext cx="1400288" cy="1347367"/>
            <a:chOff x="3098703" y="1576433"/>
            <a:chExt cx="1198470" cy="1198470"/>
          </a:xfrm>
        </p:grpSpPr>
        <p:sp>
          <p:nvSpPr>
            <p:cNvPr id="5" name="椭圆 4"/>
            <p:cNvSpPr/>
            <p:nvPr/>
          </p:nvSpPr>
          <p:spPr>
            <a:xfrm>
              <a:off x="3098703" y="1576433"/>
              <a:ext cx="1198470" cy="119847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椭圆 4"/>
            <p:cNvSpPr/>
            <p:nvPr/>
          </p:nvSpPr>
          <p:spPr>
            <a:xfrm>
              <a:off x="3274215" y="1751945"/>
              <a:ext cx="847446" cy="84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579" tIns="15579" rIns="15579" bIns="15579" numCol="1" spcCol="1270" anchor="ctr" anchorCtr="0">
              <a:noAutofit/>
            </a:bodyPr>
            <a:lstStyle/>
            <a:p>
              <a:pPr defTabSz="109054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53" dirty="0"/>
                <a:t>科技</a:t>
              </a:r>
              <a:endParaRPr lang="en-US" altLang="zh-CN" sz="2453" dirty="0"/>
            </a:p>
            <a:p>
              <a:pPr defTabSz="109054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53" kern="1200" dirty="0"/>
                <a:t>社会</a:t>
              </a:r>
              <a:endParaRPr lang="en-US" altLang="zh-CN" sz="2453" kern="1200" dirty="0"/>
            </a:p>
            <a:p>
              <a:pPr defTabSz="109054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53" dirty="0"/>
                <a:t>教育</a:t>
              </a:r>
              <a:endParaRPr lang="en-US" altLang="zh-CN" sz="2453" kern="1200" dirty="0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692401" y="4693921"/>
            <a:ext cx="1026160" cy="147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87" dirty="0"/>
              <a:t>知识</a:t>
            </a:r>
            <a:endParaRPr lang="en-US" altLang="zh-CN" sz="2987" dirty="0"/>
          </a:p>
          <a:p>
            <a:r>
              <a:rPr lang="zh-CN" altLang="en-US" sz="2987" dirty="0"/>
              <a:t>信息</a:t>
            </a:r>
            <a:endParaRPr lang="en-US" altLang="zh-CN" sz="2987" dirty="0"/>
          </a:p>
          <a:p>
            <a:r>
              <a:rPr lang="zh-CN" altLang="en-US" sz="2987" dirty="0"/>
              <a:t>符号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6332964" y="3112214"/>
            <a:ext cx="1278368" cy="1278368"/>
            <a:chOff x="4658564" y="16572"/>
            <a:chExt cx="1198470" cy="1198470"/>
          </a:xfrm>
        </p:grpSpPr>
        <p:sp>
          <p:nvSpPr>
            <p:cNvPr id="10" name="椭圆 9"/>
            <p:cNvSpPr/>
            <p:nvPr/>
          </p:nvSpPr>
          <p:spPr>
            <a:xfrm>
              <a:off x="4658564" y="16572"/>
              <a:ext cx="1198470" cy="119847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椭圆 4"/>
            <p:cNvSpPr/>
            <p:nvPr/>
          </p:nvSpPr>
          <p:spPr>
            <a:xfrm>
              <a:off x="4834076" y="192084"/>
              <a:ext cx="847446" cy="84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579" tIns="15579" rIns="15579" bIns="15579" numCol="1" spcCol="1270" anchor="ctr" anchorCtr="0">
              <a:noAutofit/>
            </a:bodyPr>
            <a:lstStyle/>
            <a:p>
              <a:pPr defTabSz="109054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53" dirty="0"/>
                <a:t>政府</a:t>
              </a:r>
              <a:endParaRPr lang="zh-CN" altLang="en-US" sz="2453" kern="1200" dirty="0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9498703" y="4724401"/>
            <a:ext cx="2612016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60" dirty="0"/>
              <a:t>工业</a:t>
            </a:r>
            <a:endParaRPr lang="en-US" altLang="zh-CN" sz="2560" dirty="0"/>
          </a:p>
          <a:p>
            <a:r>
              <a:rPr lang="zh-CN" altLang="en-US" sz="2560" dirty="0"/>
              <a:t>商贸</a:t>
            </a:r>
            <a:endParaRPr lang="en-US" altLang="zh-CN" sz="2560" dirty="0"/>
          </a:p>
          <a:p>
            <a:r>
              <a:rPr lang="zh-CN" altLang="en-US" sz="2560" dirty="0"/>
              <a:t>农业</a:t>
            </a:r>
            <a:endParaRPr lang="en-US" altLang="zh-CN" sz="2560" dirty="0"/>
          </a:p>
        </p:txBody>
      </p:sp>
      <p:grpSp>
        <p:nvGrpSpPr>
          <p:cNvPr id="13" name="组合 12"/>
          <p:cNvGrpSpPr/>
          <p:nvPr/>
        </p:nvGrpSpPr>
        <p:grpSpPr>
          <a:xfrm>
            <a:off x="8220336" y="4758899"/>
            <a:ext cx="1278368" cy="1278368"/>
            <a:chOff x="6218425" y="1576433"/>
            <a:chExt cx="1198470" cy="1198470"/>
          </a:xfrm>
        </p:grpSpPr>
        <p:sp>
          <p:nvSpPr>
            <p:cNvPr id="14" name="椭圆 13"/>
            <p:cNvSpPr/>
            <p:nvPr/>
          </p:nvSpPr>
          <p:spPr>
            <a:xfrm>
              <a:off x="6218425" y="1576433"/>
              <a:ext cx="1198470" cy="119847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椭圆 4"/>
            <p:cNvSpPr/>
            <p:nvPr/>
          </p:nvSpPr>
          <p:spPr>
            <a:xfrm>
              <a:off x="6393937" y="1751945"/>
              <a:ext cx="847446" cy="84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579" tIns="15579" rIns="15579" bIns="15579" numCol="1" spcCol="1270" anchor="ctr" anchorCtr="0">
              <a:noAutofit/>
            </a:bodyPr>
            <a:lstStyle/>
            <a:p>
              <a:pPr defTabSz="109054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560" dirty="0"/>
                <a:t>资本</a:t>
              </a:r>
              <a:endParaRPr lang="en-US" altLang="zh-CN" sz="2560" dirty="0"/>
            </a:p>
            <a:p>
              <a:pPr defTabSz="109054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60" dirty="0"/>
                <a:t>/</a:t>
              </a:r>
              <a:r>
                <a:rPr lang="zh-CN" altLang="en-US" sz="2560" dirty="0"/>
                <a:t>资源</a:t>
              </a:r>
              <a:endParaRPr lang="zh-CN" altLang="en-US" sz="2560" kern="1200" dirty="0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7505400" y="3325101"/>
            <a:ext cx="1026160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60" dirty="0"/>
              <a:t>民选</a:t>
            </a:r>
            <a:endParaRPr lang="en-US" altLang="zh-CN" sz="2560" dirty="0"/>
          </a:p>
          <a:p>
            <a:r>
              <a:rPr lang="zh-CN" altLang="en-US" sz="2560" dirty="0"/>
              <a:t>独裁</a:t>
            </a:r>
            <a:endParaRPr lang="en-US" altLang="zh-CN" sz="2560" dirty="0"/>
          </a:p>
        </p:txBody>
      </p:sp>
      <p:pic>
        <p:nvPicPr>
          <p:cNvPr id="17" name="Picture 2" descr="http://pic39.nipic.com/20140326/2531170_092307416000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8" t="38173" r="30572" b="37259"/>
          <a:stretch/>
        </p:blipFill>
        <p:spPr bwMode="auto">
          <a:xfrm>
            <a:off x="5333517" y="6672350"/>
            <a:ext cx="2337766" cy="111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组合 17"/>
          <p:cNvGrpSpPr/>
          <p:nvPr/>
        </p:nvGrpSpPr>
        <p:grpSpPr>
          <a:xfrm>
            <a:off x="8313943" y="6522216"/>
            <a:ext cx="1091155" cy="1126889"/>
            <a:chOff x="4669721" y="3136294"/>
            <a:chExt cx="1198469" cy="1198470"/>
          </a:xfrm>
        </p:grpSpPr>
        <p:sp>
          <p:nvSpPr>
            <p:cNvPr id="19" name="椭圆 18"/>
            <p:cNvSpPr/>
            <p:nvPr/>
          </p:nvSpPr>
          <p:spPr>
            <a:xfrm>
              <a:off x="4669721" y="3136294"/>
              <a:ext cx="1198469" cy="119847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椭圆 4"/>
            <p:cNvSpPr/>
            <p:nvPr/>
          </p:nvSpPr>
          <p:spPr>
            <a:xfrm>
              <a:off x="4834076" y="3311806"/>
              <a:ext cx="847446" cy="84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579" tIns="15579" rIns="15579" bIns="15579" numCol="1" spcCol="1270" anchor="ctr" anchorCtr="0">
              <a:noAutofit/>
            </a:bodyPr>
            <a:lstStyle/>
            <a:p>
              <a:pPr defTabSz="109054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53" kern="1200" dirty="0"/>
                <a:t>土地</a:t>
              </a:r>
            </a:p>
          </p:txBody>
        </p:sp>
      </p:grpSp>
      <p:cxnSp>
        <p:nvCxnSpPr>
          <p:cNvPr id="22" name="直接箭头连接符 21"/>
          <p:cNvCxnSpPr>
            <a:stCxn id="5" idx="0"/>
            <a:endCxn id="10" idx="2"/>
          </p:cNvCxnSpPr>
          <p:nvPr/>
        </p:nvCxnSpPr>
        <p:spPr>
          <a:xfrm flipV="1">
            <a:off x="4296785" y="3751399"/>
            <a:ext cx="2036180" cy="9730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上弧形箭头 25"/>
          <p:cNvSpPr/>
          <p:nvPr/>
        </p:nvSpPr>
        <p:spPr>
          <a:xfrm>
            <a:off x="4094480" y="3053081"/>
            <a:ext cx="5974080" cy="1529079"/>
          </a:xfrm>
          <a:prstGeom prst="curved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40">
              <a:solidFill>
                <a:schemeClr val="tx1"/>
              </a:solidFill>
            </a:endParaRPr>
          </a:p>
        </p:txBody>
      </p:sp>
      <p:cxnSp>
        <p:nvCxnSpPr>
          <p:cNvPr id="30" name="直接箭头连接符 29"/>
          <p:cNvCxnSpPr>
            <a:stCxn id="5" idx="6"/>
            <a:endCxn id="14" idx="2"/>
          </p:cNvCxnSpPr>
          <p:nvPr/>
        </p:nvCxnSpPr>
        <p:spPr>
          <a:xfrm flipV="1">
            <a:off x="4996929" y="5398084"/>
            <a:ext cx="322340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>
            <a:endCxn id="14" idx="0"/>
          </p:cNvCxnSpPr>
          <p:nvPr/>
        </p:nvCxnSpPr>
        <p:spPr>
          <a:xfrm>
            <a:off x="7611332" y="3696284"/>
            <a:ext cx="1248188" cy="1062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>
            <a:stCxn id="5" idx="4"/>
            <a:endCxn id="17" idx="1"/>
          </p:cNvCxnSpPr>
          <p:nvPr/>
        </p:nvCxnSpPr>
        <p:spPr>
          <a:xfrm>
            <a:off x="4296784" y="6071767"/>
            <a:ext cx="1036733" cy="1158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下弧形箭头 37"/>
          <p:cNvSpPr/>
          <p:nvPr/>
        </p:nvSpPr>
        <p:spPr>
          <a:xfrm rot="20310277">
            <a:off x="7513638" y="6464253"/>
            <a:ext cx="2965470" cy="1123381"/>
          </a:xfrm>
          <a:prstGeom prst="curvedUp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40">
              <a:solidFill>
                <a:schemeClr val="tx1"/>
              </a:solidFill>
            </a:endParaRPr>
          </a:p>
        </p:txBody>
      </p:sp>
      <p:cxnSp>
        <p:nvCxnSpPr>
          <p:cNvPr id="42" name="直接箭头连接符 41"/>
          <p:cNvCxnSpPr>
            <a:stCxn id="10" idx="4"/>
          </p:cNvCxnSpPr>
          <p:nvPr/>
        </p:nvCxnSpPr>
        <p:spPr>
          <a:xfrm>
            <a:off x="6972148" y="4390583"/>
            <a:ext cx="0" cy="22817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组合 43"/>
          <p:cNvGrpSpPr/>
          <p:nvPr/>
        </p:nvGrpSpPr>
        <p:grpSpPr>
          <a:xfrm>
            <a:off x="6462204" y="4916180"/>
            <a:ext cx="995236" cy="973020"/>
            <a:chOff x="4658564" y="1576433"/>
            <a:chExt cx="1198470" cy="1198470"/>
          </a:xfrm>
        </p:grpSpPr>
        <p:sp>
          <p:nvSpPr>
            <p:cNvPr id="45" name="椭圆 44"/>
            <p:cNvSpPr/>
            <p:nvPr/>
          </p:nvSpPr>
          <p:spPr>
            <a:xfrm>
              <a:off x="4658564" y="1576433"/>
              <a:ext cx="1198470" cy="119847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椭圆 4"/>
            <p:cNvSpPr/>
            <p:nvPr/>
          </p:nvSpPr>
          <p:spPr>
            <a:xfrm>
              <a:off x="4834076" y="1751945"/>
              <a:ext cx="847446" cy="84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" tIns="18288" rIns="18288" bIns="18288" numCol="1" spcCol="1270" anchor="ctr" anchorCtr="0">
              <a:noAutofit/>
            </a:bodyPr>
            <a:lstStyle/>
            <a:p>
              <a:pPr defTabSz="128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133" kern="1200" dirty="0"/>
                <a:t>传媒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8187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后工业社会</a:t>
            </a:r>
            <a:br>
              <a:rPr lang="en-US" altLang="zh-CN" dirty="0"/>
            </a:br>
            <a:r>
              <a:rPr lang="en-US" altLang="zh-CN" dirty="0"/>
              <a:t>1945-2005</a:t>
            </a:r>
            <a:endParaRPr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2394666"/>
              </p:ext>
            </p:extLst>
          </p:nvPr>
        </p:nvGraphicFramePr>
        <p:xfrm>
          <a:off x="894080" y="2407920"/>
          <a:ext cx="11216640" cy="5400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3291451" y="3354373"/>
            <a:ext cx="1219973" cy="1219973"/>
            <a:chOff x="2247848" y="1641896"/>
            <a:chExt cx="1143725" cy="1143725"/>
          </a:xfrm>
        </p:grpSpPr>
        <p:sp>
          <p:nvSpPr>
            <p:cNvPr id="6" name="椭圆 5"/>
            <p:cNvSpPr/>
            <p:nvPr/>
          </p:nvSpPr>
          <p:spPr>
            <a:xfrm>
              <a:off x="2247848" y="1641896"/>
              <a:ext cx="1143725" cy="11437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椭圆 4"/>
            <p:cNvSpPr/>
            <p:nvPr/>
          </p:nvSpPr>
          <p:spPr>
            <a:xfrm>
              <a:off x="2415343" y="1809391"/>
              <a:ext cx="808735" cy="8087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867" tIns="33867" rIns="33867" bIns="33867" numCol="1" spcCol="1270" anchor="ctr" anchorCtr="0">
              <a:noAutofit/>
            </a:bodyPr>
            <a:lstStyle/>
            <a:p>
              <a:pPr defTabSz="11853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667" dirty="0"/>
                <a:t>科技</a:t>
              </a:r>
              <a:endParaRPr lang="zh-CN" altLang="en-US" sz="2667" kern="1200" dirty="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759200" y="6461761"/>
            <a:ext cx="1183548" cy="1149522"/>
            <a:chOff x="2247848" y="1641896"/>
            <a:chExt cx="1143725" cy="1143725"/>
          </a:xfrm>
        </p:grpSpPr>
        <p:sp>
          <p:nvSpPr>
            <p:cNvPr id="9" name="椭圆 8"/>
            <p:cNvSpPr/>
            <p:nvPr/>
          </p:nvSpPr>
          <p:spPr>
            <a:xfrm>
              <a:off x="2247848" y="1641896"/>
              <a:ext cx="1143725" cy="11437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椭圆 4"/>
            <p:cNvSpPr/>
            <p:nvPr/>
          </p:nvSpPr>
          <p:spPr>
            <a:xfrm>
              <a:off x="2415343" y="1809391"/>
              <a:ext cx="808735" cy="8087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867" tIns="33867" rIns="33867" bIns="33867" numCol="1" spcCol="1270" anchor="ctr" anchorCtr="0">
              <a:noAutofit/>
            </a:bodyPr>
            <a:lstStyle/>
            <a:p>
              <a:pPr defTabSz="11853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667" dirty="0"/>
                <a:t>教育</a:t>
              </a:r>
              <a:endParaRPr lang="zh-CN" altLang="en-US" sz="2667" kern="1200" dirty="0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912538" y="4564856"/>
            <a:ext cx="1026160" cy="147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87" dirty="0"/>
              <a:t>知识</a:t>
            </a:r>
            <a:endParaRPr lang="en-US" altLang="zh-CN" sz="2987" dirty="0"/>
          </a:p>
          <a:p>
            <a:r>
              <a:rPr lang="zh-CN" altLang="en-US" sz="2987" dirty="0"/>
              <a:t>信息</a:t>
            </a:r>
            <a:endParaRPr lang="en-US" altLang="zh-CN" sz="2987" dirty="0"/>
          </a:p>
          <a:p>
            <a:r>
              <a:rPr lang="zh-CN" altLang="en-US" sz="2987" dirty="0"/>
              <a:t>符号</a:t>
            </a:r>
          </a:p>
        </p:txBody>
      </p:sp>
      <p:sp>
        <p:nvSpPr>
          <p:cNvPr id="12" name="下弧形箭头 11"/>
          <p:cNvSpPr/>
          <p:nvPr/>
        </p:nvSpPr>
        <p:spPr>
          <a:xfrm rot="1330313">
            <a:off x="2890042" y="6608323"/>
            <a:ext cx="2885440" cy="104131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40">
              <a:solidFill>
                <a:schemeClr val="tx1"/>
              </a:solidFill>
            </a:endParaRPr>
          </a:p>
        </p:txBody>
      </p:sp>
      <p:pic>
        <p:nvPicPr>
          <p:cNvPr id="13" name="Picture 2" descr="http://pic39.nipic.com/20140326/2531170_092307416000_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8" t="38173" r="30572" b="37259"/>
          <a:stretch/>
        </p:blipFill>
        <p:spPr bwMode="auto">
          <a:xfrm>
            <a:off x="5729757" y="6630104"/>
            <a:ext cx="2337766" cy="111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8695964" y="3354373"/>
            <a:ext cx="1219973" cy="1219973"/>
            <a:chOff x="2247848" y="1641896"/>
            <a:chExt cx="1143725" cy="1143725"/>
          </a:xfrm>
        </p:grpSpPr>
        <p:sp>
          <p:nvSpPr>
            <p:cNvPr id="18" name="椭圆 17"/>
            <p:cNvSpPr/>
            <p:nvPr/>
          </p:nvSpPr>
          <p:spPr>
            <a:xfrm>
              <a:off x="2247848" y="1641896"/>
              <a:ext cx="1143725" cy="11437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椭圆 4"/>
            <p:cNvSpPr/>
            <p:nvPr/>
          </p:nvSpPr>
          <p:spPr>
            <a:xfrm>
              <a:off x="2415343" y="1809391"/>
              <a:ext cx="808735" cy="8087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867" tIns="33867" rIns="33867" bIns="33867" numCol="1" spcCol="1270" anchor="ctr" anchorCtr="0">
              <a:noAutofit/>
            </a:bodyPr>
            <a:lstStyle/>
            <a:p>
              <a:pPr defTabSz="11853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560" dirty="0"/>
                <a:t>制造</a:t>
              </a:r>
              <a:endParaRPr lang="zh-CN" altLang="en-US" sz="2560" kern="1200" dirty="0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732389" y="5979458"/>
            <a:ext cx="1183548" cy="1149522"/>
            <a:chOff x="2247848" y="1641896"/>
            <a:chExt cx="1143725" cy="1143725"/>
          </a:xfrm>
        </p:grpSpPr>
        <p:sp>
          <p:nvSpPr>
            <p:cNvPr id="21" name="椭圆 20"/>
            <p:cNvSpPr/>
            <p:nvPr/>
          </p:nvSpPr>
          <p:spPr>
            <a:xfrm>
              <a:off x="2247848" y="1641896"/>
              <a:ext cx="1143725" cy="11437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椭圆 4"/>
            <p:cNvSpPr/>
            <p:nvPr/>
          </p:nvSpPr>
          <p:spPr>
            <a:xfrm>
              <a:off x="2415343" y="1809391"/>
              <a:ext cx="808735" cy="8087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867" tIns="33867" rIns="33867" bIns="33867" numCol="1" spcCol="1270" anchor="ctr" anchorCtr="0">
              <a:noAutofit/>
            </a:bodyPr>
            <a:lstStyle/>
            <a:p>
              <a:pPr defTabSz="11853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560" dirty="0"/>
                <a:t>农业</a:t>
              </a:r>
              <a:endParaRPr lang="en-US" altLang="zh-CN" sz="2560" dirty="0"/>
            </a:p>
            <a:p>
              <a:pPr defTabSz="11853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60" kern="1200" dirty="0"/>
                <a:t>5%</a:t>
              </a:r>
              <a:endParaRPr lang="zh-CN" altLang="en-US" sz="2560" kern="1200" dirty="0"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10242524" y="4574346"/>
            <a:ext cx="1026160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840" b="1" dirty="0"/>
              <a:t>资本</a:t>
            </a:r>
          </a:p>
        </p:txBody>
      </p:sp>
      <p:sp>
        <p:nvSpPr>
          <p:cNvPr id="24" name="右大括号 23"/>
          <p:cNvSpPr/>
          <p:nvPr/>
        </p:nvSpPr>
        <p:spPr>
          <a:xfrm>
            <a:off x="10058401" y="3810000"/>
            <a:ext cx="416560" cy="298704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840"/>
          </a:p>
        </p:txBody>
      </p:sp>
      <p:grpSp>
        <p:nvGrpSpPr>
          <p:cNvPr id="25" name="组合 24"/>
          <p:cNvGrpSpPr/>
          <p:nvPr/>
        </p:nvGrpSpPr>
        <p:grpSpPr>
          <a:xfrm>
            <a:off x="7742035" y="5001414"/>
            <a:ext cx="853211" cy="482293"/>
            <a:chOff x="3461130" y="2441604"/>
            <a:chExt cx="799885" cy="452150"/>
          </a:xfrm>
        </p:grpSpPr>
        <p:sp>
          <p:nvSpPr>
            <p:cNvPr id="26" name="右箭头 25"/>
            <p:cNvSpPr/>
            <p:nvPr/>
          </p:nvSpPr>
          <p:spPr>
            <a:xfrm>
              <a:off x="3461130" y="2441604"/>
              <a:ext cx="799885" cy="45215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右箭头 4"/>
            <p:cNvSpPr/>
            <p:nvPr/>
          </p:nvSpPr>
          <p:spPr>
            <a:xfrm rot="10800000">
              <a:off x="3461130" y="2532034"/>
              <a:ext cx="664240" cy="2712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defTabSz="90088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027" kern="1200"/>
            </a:p>
          </p:txBody>
        </p:sp>
      </p:grpSp>
      <p:cxnSp>
        <p:nvCxnSpPr>
          <p:cNvPr id="30" name="直接箭头连接符 29"/>
          <p:cNvCxnSpPr/>
          <p:nvPr/>
        </p:nvCxnSpPr>
        <p:spPr>
          <a:xfrm>
            <a:off x="4541904" y="3974518"/>
            <a:ext cx="4083821" cy="0"/>
          </a:xfrm>
          <a:prstGeom prst="straightConnector1">
            <a:avLst/>
          </a:prstGeom>
          <a:ln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/>
          <p:cNvGrpSpPr/>
          <p:nvPr/>
        </p:nvGrpSpPr>
        <p:grpSpPr>
          <a:xfrm>
            <a:off x="6261254" y="4105356"/>
            <a:ext cx="482293" cy="430839"/>
            <a:chOff x="5031724" y="3478448"/>
            <a:chExt cx="452150" cy="403912"/>
          </a:xfrm>
        </p:grpSpPr>
        <p:sp>
          <p:nvSpPr>
            <p:cNvPr id="32" name="右箭头 31"/>
            <p:cNvSpPr/>
            <p:nvPr/>
          </p:nvSpPr>
          <p:spPr>
            <a:xfrm rot="5400000">
              <a:off x="5055843" y="3454329"/>
              <a:ext cx="403912" cy="45215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右箭头 4"/>
            <p:cNvSpPr/>
            <p:nvPr/>
          </p:nvSpPr>
          <p:spPr>
            <a:xfrm rot="5400000">
              <a:off x="5116430" y="3484172"/>
              <a:ext cx="282738" cy="2712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defTabSz="90088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027" kern="1200"/>
            </a:p>
          </p:txBody>
        </p:sp>
      </p:grpSp>
      <p:sp>
        <p:nvSpPr>
          <p:cNvPr id="37" name="下弧形箭头 36"/>
          <p:cNvSpPr/>
          <p:nvPr/>
        </p:nvSpPr>
        <p:spPr>
          <a:xfrm rot="19880670">
            <a:off x="8062924" y="6540982"/>
            <a:ext cx="3008586" cy="91874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4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45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社交媒体社会</a:t>
            </a:r>
            <a:br>
              <a:rPr lang="en-US" altLang="zh-CN" dirty="0"/>
            </a:br>
            <a:r>
              <a:rPr lang="en-US" altLang="zh-CN" dirty="0"/>
              <a:t>2005-2015</a:t>
            </a:r>
            <a:endParaRPr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5095459"/>
              </p:ext>
            </p:extLst>
          </p:nvPr>
        </p:nvGraphicFramePr>
        <p:xfrm>
          <a:off x="894080" y="2407920"/>
          <a:ext cx="11216640" cy="5400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3291451" y="3354373"/>
            <a:ext cx="1219973" cy="1219973"/>
            <a:chOff x="2247848" y="1641896"/>
            <a:chExt cx="1143725" cy="1143725"/>
          </a:xfrm>
        </p:grpSpPr>
        <p:sp>
          <p:nvSpPr>
            <p:cNvPr id="6" name="椭圆 5"/>
            <p:cNvSpPr/>
            <p:nvPr/>
          </p:nvSpPr>
          <p:spPr>
            <a:xfrm>
              <a:off x="2247848" y="1641896"/>
              <a:ext cx="1143725" cy="11437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椭圆 4"/>
            <p:cNvSpPr/>
            <p:nvPr/>
          </p:nvSpPr>
          <p:spPr>
            <a:xfrm>
              <a:off x="2415343" y="1809391"/>
              <a:ext cx="808735" cy="8087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867" tIns="33867" rIns="33867" bIns="33867" numCol="1" spcCol="1270" anchor="ctr" anchorCtr="0">
              <a:noAutofit/>
            </a:bodyPr>
            <a:lstStyle/>
            <a:p>
              <a:pPr defTabSz="11853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667" dirty="0"/>
                <a:t>科技</a:t>
              </a:r>
              <a:endParaRPr lang="zh-CN" altLang="en-US" sz="2667" kern="1200" dirty="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759200" y="6461761"/>
            <a:ext cx="1183548" cy="1149522"/>
            <a:chOff x="2247848" y="1641896"/>
            <a:chExt cx="1143725" cy="1143725"/>
          </a:xfrm>
        </p:grpSpPr>
        <p:sp>
          <p:nvSpPr>
            <p:cNvPr id="9" name="椭圆 8"/>
            <p:cNvSpPr/>
            <p:nvPr/>
          </p:nvSpPr>
          <p:spPr>
            <a:xfrm>
              <a:off x="2247848" y="1641896"/>
              <a:ext cx="1143725" cy="11437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椭圆 4"/>
            <p:cNvSpPr/>
            <p:nvPr/>
          </p:nvSpPr>
          <p:spPr>
            <a:xfrm>
              <a:off x="2415343" y="1809391"/>
              <a:ext cx="808735" cy="8087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867" tIns="33867" rIns="33867" bIns="33867" numCol="1" spcCol="1270" anchor="ctr" anchorCtr="0">
              <a:noAutofit/>
            </a:bodyPr>
            <a:lstStyle/>
            <a:p>
              <a:pPr defTabSz="11853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667" dirty="0"/>
                <a:t>教育</a:t>
              </a:r>
              <a:endParaRPr lang="zh-CN" altLang="en-US" sz="2667" kern="1200" dirty="0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912538" y="4564856"/>
            <a:ext cx="1026160" cy="147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87" dirty="0"/>
              <a:t>知识</a:t>
            </a:r>
            <a:endParaRPr lang="en-US" altLang="zh-CN" sz="2987" dirty="0"/>
          </a:p>
          <a:p>
            <a:r>
              <a:rPr lang="zh-CN" altLang="en-US" sz="2987" dirty="0"/>
              <a:t>信息</a:t>
            </a:r>
            <a:endParaRPr lang="en-US" altLang="zh-CN" sz="2987" dirty="0"/>
          </a:p>
          <a:p>
            <a:r>
              <a:rPr lang="zh-CN" altLang="en-US" sz="2987" dirty="0"/>
              <a:t>符号</a:t>
            </a:r>
          </a:p>
        </p:txBody>
      </p:sp>
      <p:sp>
        <p:nvSpPr>
          <p:cNvPr id="12" name="下弧形箭头 11"/>
          <p:cNvSpPr/>
          <p:nvPr/>
        </p:nvSpPr>
        <p:spPr>
          <a:xfrm rot="1330313">
            <a:off x="2890042" y="6608323"/>
            <a:ext cx="2885440" cy="104131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40">
              <a:solidFill>
                <a:schemeClr val="tx1"/>
              </a:solidFill>
            </a:endParaRPr>
          </a:p>
        </p:txBody>
      </p:sp>
      <p:pic>
        <p:nvPicPr>
          <p:cNvPr id="13" name="Picture 2" descr="http://pic39.nipic.com/20140326/2531170_092307416000_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8" t="38173" r="30572" b="37259"/>
          <a:stretch/>
        </p:blipFill>
        <p:spPr bwMode="auto">
          <a:xfrm>
            <a:off x="5729757" y="6630104"/>
            <a:ext cx="2337766" cy="111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8695964" y="3354373"/>
            <a:ext cx="1219973" cy="1219973"/>
            <a:chOff x="2247848" y="1641896"/>
            <a:chExt cx="1143725" cy="1143725"/>
          </a:xfrm>
        </p:grpSpPr>
        <p:sp>
          <p:nvSpPr>
            <p:cNvPr id="18" name="椭圆 17"/>
            <p:cNvSpPr/>
            <p:nvPr/>
          </p:nvSpPr>
          <p:spPr>
            <a:xfrm>
              <a:off x="2247848" y="1641896"/>
              <a:ext cx="1143725" cy="11437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椭圆 4"/>
            <p:cNvSpPr/>
            <p:nvPr/>
          </p:nvSpPr>
          <p:spPr>
            <a:xfrm>
              <a:off x="2415343" y="1809391"/>
              <a:ext cx="808735" cy="8087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867" tIns="33867" rIns="33867" bIns="33867" numCol="1" spcCol="1270" anchor="ctr" anchorCtr="0">
              <a:noAutofit/>
            </a:bodyPr>
            <a:lstStyle/>
            <a:p>
              <a:pPr defTabSz="11853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560" dirty="0"/>
                <a:t>制造</a:t>
              </a:r>
              <a:endParaRPr lang="zh-CN" altLang="en-US" sz="2560" kern="1200" dirty="0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732389" y="5979458"/>
            <a:ext cx="1183548" cy="1149522"/>
            <a:chOff x="2247848" y="1641896"/>
            <a:chExt cx="1143725" cy="1143725"/>
          </a:xfrm>
        </p:grpSpPr>
        <p:sp>
          <p:nvSpPr>
            <p:cNvPr id="21" name="椭圆 20"/>
            <p:cNvSpPr/>
            <p:nvPr/>
          </p:nvSpPr>
          <p:spPr>
            <a:xfrm>
              <a:off x="2247848" y="1641896"/>
              <a:ext cx="1143725" cy="11437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椭圆 4"/>
            <p:cNvSpPr/>
            <p:nvPr/>
          </p:nvSpPr>
          <p:spPr>
            <a:xfrm>
              <a:off x="2415343" y="1809391"/>
              <a:ext cx="808735" cy="8087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867" tIns="33867" rIns="33867" bIns="33867" numCol="1" spcCol="1270" anchor="ctr" anchorCtr="0">
              <a:noAutofit/>
            </a:bodyPr>
            <a:lstStyle/>
            <a:p>
              <a:pPr defTabSz="11853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560" dirty="0"/>
                <a:t>农业</a:t>
              </a:r>
              <a:endParaRPr lang="en-US" altLang="zh-CN" sz="2560" dirty="0"/>
            </a:p>
            <a:p>
              <a:pPr defTabSz="11853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60" kern="1200" dirty="0"/>
                <a:t>5%</a:t>
              </a:r>
              <a:endParaRPr lang="zh-CN" altLang="en-US" sz="2560" kern="1200" dirty="0"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10242524" y="4574346"/>
            <a:ext cx="1026160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840" b="1" dirty="0"/>
              <a:t>资本</a:t>
            </a:r>
          </a:p>
        </p:txBody>
      </p:sp>
      <p:sp>
        <p:nvSpPr>
          <p:cNvPr id="24" name="右大括号 23"/>
          <p:cNvSpPr/>
          <p:nvPr/>
        </p:nvSpPr>
        <p:spPr>
          <a:xfrm>
            <a:off x="10058401" y="3810000"/>
            <a:ext cx="416560" cy="298704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840"/>
          </a:p>
        </p:txBody>
      </p:sp>
      <p:grpSp>
        <p:nvGrpSpPr>
          <p:cNvPr id="25" name="组合 24"/>
          <p:cNvGrpSpPr/>
          <p:nvPr/>
        </p:nvGrpSpPr>
        <p:grpSpPr>
          <a:xfrm>
            <a:off x="7742035" y="5001414"/>
            <a:ext cx="853211" cy="482293"/>
            <a:chOff x="3461130" y="2441604"/>
            <a:chExt cx="799885" cy="452150"/>
          </a:xfrm>
        </p:grpSpPr>
        <p:sp>
          <p:nvSpPr>
            <p:cNvPr id="26" name="右箭头 25"/>
            <p:cNvSpPr/>
            <p:nvPr/>
          </p:nvSpPr>
          <p:spPr>
            <a:xfrm>
              <a:off x="3461130" y="2441604"/>
              <a:ext cx="799885" cy="45215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右箭头 4"/>
            <p:cNvSpPr/>
            <p:nvPr/>
          </p:nvSpPr>
          <p:spPr>
            <a:xfrm rot="10800000">
              <a:off x="3461130" y="2532034"/>
              <a:ext cx="664240" cy="2712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defTabSz="90088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027" kern="1200"/>
            </a:p>
          </p:txBody>
        </p:sp>
      </p:grpSp>
      <p:cxnSp>
        <p:nvCxnSpPr>
          <p:cNvPr id="30" name="直接箭头连接符 29"/>
          <p:cNvCxnSpPr/>
          <p:nvPr/>
        </p:nvCxnSpPr>
        <p:spPr>
          <a:xfrm>
            <a:off x="4541904" y="3974518"/>
            <a:ext cx="4083821" cy="0"/>
          </a:xfrm>
          <a:prstGeom prst="straightConnector1">
            <a:avLst/>
          </a:prstGeom>
          <a:ln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/>
          <p:cNvGrpSpPr/>
          <p:nvPr/>
        </p:nvGrpSpPr>
        <p:grpSpPr>
          <a:xfrm>
            <a:off x="6261254" y="4105356"/>
            <a:ext cx="482293" cy="430839"/>
            <a:chOff x="5031724" y="3478448"/>
            <a:chExt cx="452150" cy="403912"/>
          </a:xfrm>
        </p:grpSpPr>
        <p:sp>
          <p:nvSpPr>
            <p:cNvPr id="32" name="右箭头 31"/>
            <p:cNvSpPr/>
            <p:nvPr/>
          </p:nvSpPr>
          <p:spPr>
            <a:xfrm rot="5400000">
              <a:off x="5055843" y="3454329"/>
              <a:ext cx="403912" cy="45215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右箭头 4"/>
            <p:cNvSpPr/>
            <p:nvPr/>
          </p:nvSpPr>
          <p:spPr>
            <a:xfrm rot="5400000">
              <a:off x="5116430" y="3484172"/>
              <a:ext cx="282738" cy="2712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defTabSz="90088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027" kern="1200"/>
            </a:p>
          </p:txBody>
        </p:sp>
      </p:grpSp>
      <p:sp>
        <p:nvSpPr>
          <p:cNvPr id="37" name="下弧形箭头 36"/>
          <p:cNvSpPr/>
          <p:nvPr/>
        </p:nvSpPr>
        <p:spPr>
          <a:xfrm rot="19880670">
            <a:off x="8062924" y="6540982"/>
            <a:ext cx="3008586" cy="91874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40">
              <a:solidFill>
                <a:schemeClr val="tx1"/>
              </a:solidFill>
            </a:endParaRPr>
          </a:p>
        </p:txBody>
      </p:sp>
      <p:sp>
        <p:nvSpPr>
          <p:cNvPr id="3" name="流程图: 摘录 2"/>
          <p:cNvSpPr/>
          <p:nvPr/>
        </p:nvSpPr>
        <p:spPr>
          <a:xfrm>
            <a:off x="6093365" y="4559642"/>
            <a:ext cx="1743305" cy="1448108"/>
          </a:xfrm>
          <a:prstGeom prst="flowChartExtra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7536" tIns="48768" rIns="97536" bIns="4876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2560" dirty="0"/>
              <a:t>社交媒体</a:t>
            </a:r>
            <a:endParaRPr lang="en-US" altLang="zh-CN" sz="2560" dirty="0"/>
          </a:p>
          <a:p>
            <a:pPr algn="ctr"/>
            <a:endParaRPr lang="zh-CN" altLang="en-US" sz="2560" dirty="0"/>
          </a:p>
        </p:txBody>
      </p:sp>
      <p:sp>
        <p:nvSpPr>
          <p:cNvPr id="14" name="流程图: 合并 13"/>
          <p:cNvSpPr/>
          <p:nvPr/>
        </p:nvSpPr>
        <p:spPr>
          <a:xfrm>
            <a:off x="5132636" y="4574346"/>
            <a:ext cx="1704467" cy="1467838"/>
          </a:xfrm>
          <a:prstGeom prst="flowChartMerge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7536" tIns="48768" rIns="97536" bIns="4876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zh-CN" sz="2560" dirty="0"/>
          </a:p>
          <a:p>
            <a:pPr algn="ctr"/>
            <a:r>
              <a:rPr lang="zh-CN" altLang="en-US" sz="2560" dirty="0"/>
              <a:t>大众媒体</a:t>
            </a:r>
          </a:p>
        </p:txBody>
      </p:sp>
      <p:grpSp>
        <p:nvGrpSpPr>
          <p:cNvPr id="38" name="组合 37"/>
          <p:cNvGrpSpPr/>
          <p:nvPr/>
        </p:nvGrpSpPr>
        <p:grpSpPr>
          <a:xfrm rot="10800000">
            <a:off x="6261254" y="5996406"/>
            <a:ext cx="482293" cy="430839"/>
            <a:chOff x="5031724" y="3478448"/>
            <a:chExt cx="452150" cy="403912"/>
          </a:xfrm>
        </p:grpSpPr>
        <p:sp>
          <p:nvSpPr>
            <p:cNvPr id="39" name="右箭头 38"/>
            <p:cNvSpPr/>
            <p:nvPr/>
          </p:nvSpPr>
          <p:spPr>
            <a:xfrm rot="5400000">
              <a:off x="5055843" y="3454329"/>
              <a:ext cx="403912" cy="45215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右箭头 4"/>
            <p:cNvSpPr/>
            <p:nvPr/>
          </p:nvSpPr>
          <p:spPr>
            <a:xfrm rot="5400000">
              <a:off x="5116430" y="3484172"/>
              <a:ext cx="282738" cy="2712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defTabSz="90088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027" kern="1200"/>
            </a:p>
          </p:txBody>
        </p:sp>
      </p:grpSp>
    </p:spTree>
    <p:extLst>
      <p:ext uri="{BB962C8B-B14F-4D97-AF65-F5344CB8AC3E}">
        <p14:creationId xmlns:p14="http://schemas.microsoft.com/office/powerpoint/2010/main" val="1532320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1270000" y="7137400"/>
            <a:ext cx="1046480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sz="2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/>
            </a:pPr>
            <a:endParaRPr sz="2600" dirty="0"/>
          </a:p>
        </p:txBody>
      </p:sp>
      <p:sp>
        <p:nvSpPr>
          <p:cNvPr id="50" name="Shape 50"/>
          <p:cNvSpPr/>
          <p:nvPr/>
        </p:nvSpPr>
        <p:spPr>
          <a:xfrm>
            <a:off x="1270000" y="2431808"/>
            <a:ext cx="10464800" cy="4432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457200">
              <a:spcBef>
                <a:spcPts val="2400"/>
              </a:spcBef>
              <a:defRPr sz="1800"/>
            </a:pPr>
            <a:r>
              <a:rPr sz="4000" dirty="0">
                <a:solidFill>
                  <a:srgbClr val="747474"/>
                </a:solidFill>
              </a:rPr>
              <a:t>“你能想象出未来5年，甚至10年之后所在公司商业模式将会是什么样子？”</a:t>
            </a:r>
          </a:p>
          <a:p>
            <a:pPr lvl="0" defTabSz="457200">
              <a:spcBef>
                <a:spcPts val="2400"/>
              </a:spcBef>
              <a:defRPr sz="1800"/>
            </a:pPr>
            <a:r>
              <a:rPr sz="4000" dirty="0">
                <a:solidFill>
                  <a:srgbClr val="747474"/>
                </a:solidFill>
              </a:rPr>
              <a:t>“</a:t>
            </a:r>
            <a:r>
              <a:rPr sz="4000" dirty="0" err="1">
                <a:solidFill>
                  <a:srgbClr val="747474"/>
                </a:solidFill>
              </a:rPr>
              <a:t>知识聚焦的价值形态发生迁移，人聚式社交网络，分布式管理思想，重新构建世界价值</a:t>
            </a:r>
            <a:r>
              <a:rPr sz="4000" dirty="0">
                <a:solidFill>
                  <a:srgbClr val="747474"/>
                </a:solidFill>
              </a:rPr>
              <a:t>。”</a:t>
            </a:r>
          </a:p>
          <a:p>
            <a:pPr lvl="0" defTabSz="457200">
              <a:spcBef>
                <a:spcPts val="2400"/>
              </a:spcBef>
              <a:defRPr sz="1800"/>
            </a:pPr>
            <a:r>
              <a:rPr sz="4000" dirty="0">
                <a:solidFill>
                  <a:srgbClr val="747474"/>
                </a:solidFill>
              </a:rPr>
              <a:t>“</a:t>
            </a:r>
            <a:r>
              <a:rPr sz="4000" dirty="0" err="1">
                <a:solidFill>
                  <a:srgbClr val="747474"/>
                </a:solidFill>
              </a:rPr>
              <a:t>不再需要货币金钱直接交换全部资源，而通过＃人时间＃来交换或创造价值</a:t>
            </a:r>
            <a:r>
              <a:rPr sz="4000" dirty="0">
                <a:solidFill>
                  <a:srgbClr val="747474"/>
                </a:solidFill>
              </a:rPr>
              <a:t>。”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1295400" y="1651000"/>
            <a:ext cx="5217964" cy="3213696"/>
          </a:xfrm>
          <a:prstGeom prst="rect">
            <a:avLst/>
          </a:prstGeom>
          <a:solidFill>
            <a:srgbClr val="9F5C30"/>
          </a:solidFill>
          <a:ln w="12700">
            <a:solidFill/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b="1" dirty="0">
                <a:solidFill>
                  <a:srgbClr val="FFFFFF"/>
                </a:solidFill>
              </a:rPr>
              <a:t>Think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53" name="Shape 53"/>
          <p:cNvSpPr/>
          <p:nvPr/>
        </p:nvSpPr>
        <p:spPr>
          <a:xfrm>
            <a:off x="6515100" y="1651000"/>
            <a:ext cx="5217964" cy="3213696"/>
          </a:xfrm>
          <a:prstGeom prst="rect">
            <a:avLst/>
          </a:prstGeom>
          <a:solidFill>
            <a:srgbClr val="65683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b="1" dirty="0">
                <a:solidFill>
                  <a:srgbClr val="FFFFFF"/>
                </a:solidFill>
              </a:rPr>
              <a:t>Work</a:t>
            </a:r>
          </a:p>
        </p:txBody>
      </p:sp>
      <p:sp>
        <p:nvSpPr>
          <p:cNvPr id="54" name="Shape 54"/>
          <p:cNvSpPr/>
          <p:nvPr/>
        </p:nvSpPr>
        <p:spPr>
          <a:xfrm>
            <a:off x="6515100" y="4864100"/>
            <a:ext cx="5217964" cy="3213696"/>
          </a:xfrm>
          <a:prstGeom prst="rect">
            <a:avLst/>
          </a:prstGeom>
          <a:solidFill>
            <a:srgbClr val="DCCAB0"/>
          </a:solidFill>
          <a:ln w="12700">
            <a:solidFill/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b="1" dirty="0">
                <a:solidFill>
                  <a:srgbClr val="FFFFFF"/>
                </a:solidFill>
              </a:rPr>
              <a:t>Restore</a:t>
            </a:r>
          </a:p>
        </p:txBody>
      </p:sp>
      <p:sp>
        <p:nvSpPr>
          <p:cNvPr id="55" name="Shape 55"/>
          <p:cNvSpPr/>
          <p:nvPr/>
        </p:nvSpPr>
        <p:spPr>
          <a:xfrm>
            <a:off x="1295400" y="4864100"/>
            <a:ext cx="5217964" cy="3213696"/>
          </a:xfrm>
          <a:prstGeom prst="rect">
            <a:avLst/>
          </a:prstGeom>
          <a:gradFill>
            <a:gsLst>
              <a:gs pos="0">
                <a:srgbClr val="AD584F"/>
              </a:gs>
              <a:gs pos="100000">
                <a:srgbClr val="763A34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3600" b="1" dirty="0">
                <a:solidFill>
                  <a:srgbClr val="FFFFFF"/>
                </a:solidFill>
              </a:rPr>
              <a:t>Leisure</a:t>
            </a:r>
          </a:p>
          <a:p>
            <a:pPr lvl="0">
              <a:defRPr sz="1800"/>
            </a:pPr>
            <a:r>
              <a:rPr sz="2000" dirty="0" err="1">
                <a:solidFill>
                  <a:srgbClr val="FFFFFF"/>
                </a:solidFill>
              </a:rPr>
              <a:t>TV、PC、Mobile</a:t>
            </a:r>
            <a:endParaRPr sz="2000" dirty="0">
              <a:solidFill>
                <a:srgbClr val="FFFFFF"/>
              </a:solidFill>
            </a:endParaRPr>
          </a:p>
          <a:p>
            <a:pPr lvl="0">
              <a:defRPr sz="1800"/>
            </a:pPr>
            <a:r>
              <a:rPr sz="2000" dirty="0" err="1">
                <a:solidFill>
                  <a:srgbClr val="FFFFFF"/>
                </a:solidFill>
              </a:rPr>
              <a:t>Social，Entertainment</a:t>
            </a:r>
            <a:endParaRPr sz="2000" dirty="0">
              <a:solidFill>
                <a:srgbClr val="FFFFFF"/>
              </a:solidFill>
            </a:endParaRPr>
          </a:p>
        </p:txBody>
      </p:sp>
      <p:sp>
        <p:nvSpPr>
          <p:cNvPr id="56" name="Shape 56"/>
          <p:cNvSpPr/>
          <p:nvPr/>
        </p:nvSpPr>
        <p:spPr>
          <a:xfrm>
            <a:off x="5254103" y="3635251"/>
            <a:ext cx="2496592" cy="24588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82A1A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People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412186" y="2713812"/>
            <a:ext cx="1683835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200" b="0" i="1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sym typeface="Helvetica Neue Light"/>
              </a:rPr>
              <a:t>Share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3200" i="1" dirty="0">
                <a:solidFill>
                  <a:srgbClr val="FFFF00"/>
                </a:solidFill>
              </a:rPr>
              <a:t>Search</a:t>
            </a:r>
            <a:endParaRPr kumimoji="0" lang="zh-CN" altLang="en-US" sz="3200" b="0" i="1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76420" y="2713812"/>
            <a:ext cx="1683835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3200" b="0" i="1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sym typeface="Helvetica Neue Light"/>
              </a:rPr>
              <a:t>知识</a:t>
            </a:r>
            <a:endParaRPr kumimoji="0" lang="en-US" altLang="zh-CN" sz="3200" b="0" i="1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sym typeface="Helvetica Neue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3200" i="1" dirty="0">
                <a:solidFill>
                  <a:srgbClr val="FFC000"/>
                </a:solidFill>
              </a:rPr>
              <a:t>信息</a:t>
            </a:r>
            <a:endParaRPr kumimoji="0" lang="zh-CN" altLang="en-US" sz="3200" b="0" i="1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3" name="上箭头 2"/>
          <p:cNvSpPr/>
          <p:nvPr/>
        </p:nvSpPr>
        <p:spPr>
          <a:xfrm>
            <a:off x="1676420" y="2924013"/>
            <a:ext cx="408858" cy="758190"/>
          </a:xfrm>
          <a:prstGeom prst="upArrow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600" b="0" i="0" u="none" strike="noStrike" cap="none" spc="0" normalizeH="0" baseline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676420" y="6957207"/>
            <a:ext cx="4545959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b="0" i="1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sym typeface="Helvetica Neue Light"/>
              </a:rPr>
              <a:t>（</a:t>
            </a:r>
            <a:r>
              <a:rPr kumimoji="0" lang="en-US" altLang="zh-CN" sz="2800" b="0" i="1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sym typeface="Helvetica Neue Light"/>
              </a:rPr>
              <a:t>Media &amp; Social Media</a:t>
            </a:r>
            <a:r>
              <a:rPr kumimoji="0" lang="zh-CN" altLang="en-US" sz="2800" b="0" i="1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sym typeface="Helvetica Neue Light"/>
              </a:rPr>
              <a:t>）</a:t>
            </a:r>
            <a:endParaRPr kumimoji="0" lang="en-US" altLang="zh-CN" sz="2800" b="0" i="1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sym typeface="Helvetica Neue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1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sym typeface="Helvetica Neue Light"/>
              </a:rPr>
              <a:t>Online &amp; Offline</a:t>
            </a:r>
            <a:endParaRPr kumimoji="0" lang="zh-CN" altLang="en-US" sz="2800" b="0" i="1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588670" y="3537628"/>
            <a:ext cx="307399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kumimoji="0" lang="en-US" altLang="zh-CN" sz="1800" b="0" i="1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sym typeface="Helvetica Neue Light"/>
              </a:rPr>
              <a:t>MPB- </a:t>
            </a:r>
            <a:r>
              <a:rPr lang="en-US" altLang="zh-CN" sz="1800" i="1" dirty="0">
                <a:solidFill>
                  <a:srgbClr val="FFFF00"/>
                </a:solidFill>
              </a:rPr>
              <a:t>Media Publication</a:t>
            </a:r>
          </a:p>
          <a:p>
            <a:pPr rtl="0" latinLnBrk="1" hangingPunct="0"/>
            <a:r>
              <a:rPr lang="en-US" altLang="zh-CN" sz="1800" i="1" dirty="0">
                <a:solidFill>
                  <a:srgbClr val="FFFF00"/>
                </a:solidFill>
              </a:rPr>
              <a:t> of Business</a:t>
            </a:r>
            <a:endParaRPr kumimoji="0" lang="zh-CN" altLang="en-US" sz="1800" b="0" i="1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5" name="空心弧 4"/>
          <p:cNvSpPr/>
          <p:nvPr/>
        </p:nvSpPr>
        <p:spPr>
          <a:xfrm rot="15399610">
            <a:off x="4545081" y="3618157"/>
            <a:ext cx="3101878" cy="3021981"/>
          </a:xfrm>
          <a:prstGeom prst="blockArc">
            <a:avLst/>
          </a:prstGeom>
          <a:solidFill>
            <a:srgbClr val="00B0F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" name="矩形 5"/>
          <p:cNvSpPr/>
          <p:nvPr/>
        </p:nvSpPr>
        <p:spPr>
          <a:xfrm rot="19054941">
            <a:off x="4025022" y="4521520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DATA</a:t>
            </a:r>
            <a:endParaRPr lang="zh-CN" altLang="en-US" sz="5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" grpId="0" animBg="1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>
            <a:off x="914400" y="4245079"/>
            <a:ext cx="3311912" cy="2404785"/>
          </a:xfrm>
          <a:prstGeom prst="triangle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Maslow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dirty="0">
              <a:solidFill>
                <a:srgbClr val="FFFFFF"/>
              </a:solidFill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3925229" y="5447471"/>
            <a:ext cx="1182030" cy="641095"/>
          </a:xfrm>
          <a:prstGeom prst="rightArrow">
            <a:avLst/>
          </a:prstGeom>
          <a:solidFill>
            <a:schemeClr val="bg1"/>
          </a:solidFill>
          <a:ln w="12700" cap="flat">
            <a:solidFill>
              <a:schemeClr val="accent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" name="上弧形箭头 3"/>
          <p:cNvSpPr/>
          <p:nvPr/>
        </p:nvSpPr>
        <p:spPr>
          <a:xfrm>
            <a:off x="5107259" y="3512456"/>
            <a:ext cx="5502684" cy="3137407"/>
          </a:xfrm>
          <a:prstGeom prst="curvedDownArrow">
            <a:avLst>
              <a:gd name="adj1" fmla="val 25000"/>
              <a:gd name="adj2" fmla="val 44985"/>
              <a:gd name="adj3" fmla="val 21299"/>
            </a:avLst>
          </a:prstGeom>
          <a:solidFill>
            <a:srgbClr val="325D6B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5" name="Picture 2" descr="http://pic39.nipic.com/20140326/2531170_092307416000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8" t="38173" r="30572" b="37259"/>
          <a:stretch/>
        </p:blipFill>
        <p:spPr bwMode="auto">
          <a:xfrm>
            <a:off x="7022260" y="6649864"/>
            <a:ext cx="2191656" cy="104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9228732" y="6646540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Demand</a:t>
            </a:r>
            <a:endParaRPr lang="zh-CN" alt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7323499" y="2589126"/>
            <a:ext cx="1463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Info</a:t>
            </a:r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  <a:endParaRPr lang="zh-CN" alt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804545" y="989771"/>
            <a:ext cx="2409371" cy="923290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Media</a:t>
            </a: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307957" y="5736582"/>
            <a:ext cx="1611085" cy="2872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solidFill>
                  <a:srgbClr val="000000"/>
                </a:solidFill>
              </a:rPr>
              <a:t>制造</a:t>
            </a:r>
            <a:endParaRPr lang="en-US" altLang="zh-CN" dirty="0">
              <a:solidFill>
                <a:srgbClr val="000000"/>
              </a:solidFill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solidFill>
                  <a:srgbClr val="000000"/>
                </a:solidFill>
              </a:rPr>
              <a:t>情感</a:t>
            </a:r>
            <a:endParaRPr lang="en-US" altLang="zh-CN" dirty="0">
              <a:solidFill>
                <a:srgbClr val="000000"/>
              </a:solidFill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solidFill>
                  <a:srgbClr val="000000"/>
                </a:solidFill>
              </a:rPr>
              <a:t>知识</a:t>
            </a:r>
            <a:endParaRPr kumimoji="0" lang="en-US" altLang="zh-CN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93602544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DIKW</a:t>
            </a:r>
            <a:r>
              <a:rPr lang="zh-CN" altLang="en-US" dirty="0"/>
              <a:t>模型</a:t>
            </a:r>
            <a:r>
              <a:rPr lang="en-US" altLang="zh-CN" dirty="0"/>
              <a:t>——</a:t>
            </a:r>
            <a:br>
              <a:rPr lang="en-US" altLang="zh-CN" dirty="0"/>
            </a:br>
            <a:r>
              <a:rPr lang="zh-CN" altLang="en-US" dirty="0"/>
              <a:t>信息界面的价值</a:t>
            </a: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7104800"/>
              </p:ext>
            </p:extLst>
          </p:nvPr>
        </p:nvGraphicFramePr>
        <p:xfrm>
          <a:off x="894080" y="2407920"/>
          <a:ext cx="11216640" cy="5400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文本框 22"/>
          <p:cNvSpPr txBox="1"/>
          <p:nvPr/>
        </p:nvSpPr>
        <p:spPr>
          <a:xfrm>
            <a:off x="8210140" y="4173763"/>
            <a:ext cx="2040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计算每一个人的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2419981" y="3601842"/>
            <a:ext cx="1531879" cy="1584363"/>
            <a:chOff x="4658564" y="1576433"/>
            <a:chExt cx="1198470" cy="1198470"/>
          </a:xfrm>
        </p:grpSpPr>
        <p:sp>
          <p:nvSpPr>
            <p:cNvPr id="33" name="椭圆 32"/>
            <p:cNvSpPr/>
            <p:nvPr/>
          </p:nvSpPr>
          <p:spPr>
            <a:xfrm>
              <a:off x="4658564" y="1576433"/>
              <a:ext cx="1198470" cy="119847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椭圆 4"/>
            <p:cNvSpPr/>
            <p:nvPr/>
          </p:nvSpPr>
          <p:spPr>
            <a:xfrm>
              <a:off x="4794320" y="1751945"/>
              <a:ext cx="972173" cy="84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" tIns="18288" rIns="18288" bIns="18288" numCol="1" spcCol="1270" anchor="ctr" anchorCtr="0">
              <a:noAutofit/>
            </a:bodyPr>
            <a:lstStyle/>
            <a:p>
              <a:pPr defTabSz="128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00" dirty="0"/>
                <a:t>网络</a:t>
              </a:r>
              <a:endParaRPr lang="en-US" altLang="zh-CN" sz="2400" dirty="0"/>
            </a:p>
            <a:p>
              <a:pPr defTabSz="128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00" dirty="0"/>
                <a:t>食物</a:t>
              </a:r>
              <a:r>
                <a:rPr lang="en-US" altLang="zh-CN" sz="2400" dirty="0"/>
                <a:t>/</a:t>
              </a:r>
              <a:r>
                <a:rPr lang="zh-CN" altLang="en-US" sz="2400" dirty="0"/>
                <a:t>水</a:t>
              </a:r>
              <a:endParaRPr lang="zh-CN" altLang="en-US" sz="2400" kern="1200" dirty="0"/>
            </a:p>
          </p:txBody>
        </p:sp>
      </p:grpSp>
      <p:cxnSp>
        <p:nvCxnSpPr>
          <p:cNvPr id="35" name="直接连接符 34"/>
          <p:cNvCxnSpPr/>
          <p:nvPr/>
        </p:nvCxnSpPr>
        <p:spPr>
          <a:xfrm flipV="1">
            <a:off x="2587806" y="4390907"/>
            <a:ext cx="1189644" cy="739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666903" y="3481605"/>
            <a:ext cx="2733349" cy="18288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" name="组合 37"/>
          <p:cNvGrpSpPr/>
          <p:nvPr/>
        </p:nvGrpSpPr>
        <p:grpSpPr>
          <a:xfrm>
            <a:off x="10224079" y="3470454"/>
            <a:ext cx="1769805" cy="1828800"/>
            <a:chOff x="4658564" y="1576433"/>
            <a:chExt cx="1198470" cy="1198470"/>
          </a:xfrm>
        </p:grpSpPr>
        <p:sp>
          <p:nvSpPr>
            <p:cNvPr id="39" name="椭圆 38"/>
            <p:cNvSpPr/>
            <p:nvPr/>
          </p:nvSpPr>
          <p:spPr>
            <a:xfrm>
              <a:off x="4658564" y="1576433"/>
              <a:ext cx="1198470" cy="119847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椭圆 4"/>
            <p:cNvSpPr/>
            <p:nvPr/>
          </p:nvSpPr>
          <p:spPr>
            <a:xfrm>
              <a:off x="4794320" y="1751945"/>
              <a:ext cx="972173" cy="84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" tIns="18288" rIns="18288" bIns="18288" numCol="1" spcCol="1270" anchor="ctr" anchorCtr="0">
              <a:noAutofit/>
            </a:bodyPr>
            <a:lstStyle/>
            <a:p>
              <a:pPr defTabSz="128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133" dirty="0"/>
                <a:t>媒体接触</a:t>
              </a:r>
              <a:r>
                <a:rPr lang="en-US" altLang="zh-CN" sz="2133" dirty="0"/>
                <a:t>Ci</a:t>
              </a:r>
            </a:p>
            <a:p>
              <a:pPr defTabSz="128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133" dirty="0"/>
                <a:t>注意力价值</a:t>
              </a:r>
              <a:endParaRPr lang="zh-CN" altLang="en-US" sz="2133" kern="1200" dirty="0"/>
            </a:p>
          </p:txBody>
        </p:sp>
      </p:grpSp>
      <p:cxnSp>
        <p:nvCxnSpPr>
          <p:cNvPr id="41" name="直接连接符 40"/>
          <p:cNvCxnSpPr/>
          <p:nvPr/>
        </p:nvCxnSpPr>
        <p:spPr>
          <a:xfrm flipV="1">
            <a:off x="10388334" y="4393557"/>
            <a:ext cx="1471847" cy="739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右箭头 2"/>
          <p:cNvSpPr/>
          <p:nvPr/>
        </p:nvSpPr>
        <p:spPr>
          <a:xfrm>
            <a:off x="4172962" y="4208726"/>
            <a:ext cx="1356413" cy="365147"/>
          </a:xfrm>
          <a:prstGeom prst="rightArrow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4307095" y="6573807"/>
            <a:ext cx="1304049" cy="1258795"/>
            <a:chOff x="4658564" y="1576433"/>
            <a:chExt cx="1198470" cy="1198470"/>
          </a:xfrm>
          <a:solidFill>
            <a:srgbClr val="00B0F0"/>
          </a:solidFill>
        </p:grpSpPr>
        <p:sp>
          <p:nvSpPr>
            <p:cNvPr id="48" name="椭圆 47"/>
            <p:cNvSpPr/>
            <p:nvPr/>
          </p:nvSpPr>
          <p:spPr>
            <a:xfrm>
              <a:off x="4658564" y="1576433"/>
              <a:ext cx="1198470" cy="119847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椭圆 4"/>
            <p:cNvSpPr/>
            <p:nvPr/>
          </p:nvSpPr>
          <p:spPr>
            <a:xfrm>
              <a:off x="4840531" y="1827216"/>
              <a:ext cx="864472" cy="72970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" tIns="18288" rIns="18288" bIns="18288" numCol="1" spcCol="1270" anchor="ctr" anchorCtr="0">
              <a:noAutofit/>
            </a:bodyPr>
            <a:lstStyle/>
            <a:p>
              <a:pPr defTabSz="128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dirty="0"/>
                <a:t>品牌</a:t>
              </a:r>
              <a:endParaRPr lang="zh-CN" altLang="en-US" sz="2800" kern="1200" dirty="0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8344273" y="6568427"/>
            <a:ext cx="1304049" cy="1258795"/>
            <a:chOff x="4658564" y="1576433"/>
            <a:chExt cx="1198470" cy="1198470"/>
          </a:xfrm>
        </p:grpSpPr>
        <p:sp>
          <p:nvSpPr>
            <p:cNvPr id="61" name="椭圆 60"/>
            <p:cNvSpPr/>
            <p:nvPr/>
          </p:nvSpPr>
          <p:spPr>
            <a:xfrm>
              <a:off x="4658564" y="1576433"/>
              <a:ext cx="1198470" cy="119847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椭圆 4"/>
            <p:cNvSpPr/>
            <p:nvPr/>
          </p:nvSpPr>
          <p:spPr>
            <a:xfrm>
              <a:off x="4794320" y="1751945"/>
              <a:ext cx="972173" cy="84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" tIns="18288" rIns="18288" bIns="18288" numCol="1" spcCol="1270" anchor="ctr" anchorCtr="0">
              <a:noAutofit/>
            </a:bodyPr>
            <a:lstStyle/>
            <a:p>
              <a:pPr defTabSz="128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dirty="0"/>
                <a:t>人口</a:t>
              </a:r>
              <a:endParaRPr lang="zh-CN" altLang="en-US" sz="2800" kern="1200" dirty="0"/>
            </a:p>
          </p:txBody>
        </p:sp>
      </p:grpSp>
      <p:sp>
        <p:nvSpPr>
          <p:cNvPr id="11" name="上弧形箭头 10"/>
          <p:cNvSpPr/>
          <p:nvPr/>
        </p:nvSpPr>
        <p:spPr>
          <a:xfrm>
            <a:off x="5375226" y="5586665"/>
            <a:ext cx="3336271" cy="1037063"/>
          </a:xfrm>
          <a:prstGeom prst="curvedDownArrow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302629" y="6316604"/>
            <a:ext cx="13195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1" i="1" cap="none" spc="0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Big</a:t>
            </a:r>
          </a:p>
          <a:p>
            <a:pPr algn="ctr"/>
            <a:r>
              <a:rPr lang="en-US" altLang="zh-CN" sz="4400" b="1" i="1" cap="none" spc="0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Data</a:t>
            </a:r>
            <a:endParaRPr lang="zh-CN" altLang="en-US" sz="4400" b="1" i="1" cap="none" spc="0" dirty="0">
              <a:ln w="0"/>
              <a:solidFill>
                <a:srgbClr val="FF66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3" name="上弧形箭头 62"/>
          <p:cNvSpPr/>
          <p:nvPr/>
        </p:nvSpPr>
        <p:spPr>
          <a:xfrm rot="10800000">
            <a:off x="5202735" y="7815976"/>
            <a:ext cx="3336271" cy="1037063"/>
          </a:xfrm>
          <a:prstGeom prst="curvedDownArrow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3715535" y="5757629"/>
            <a:ext cx="2484541" cy="533479"/>
          </a:xfrm>
          <a:prstGeom prst="rect">
            <a:avLst/>
          </a:prstGeom>
          <a:solidFill>
            <a:schemeClr val="bg1">
              <a:alpha val="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Communication</a:t>
            </a:r>
          </a:p>
        </p:txBody>
      </p:sp>
      <p:sp>
        <p:nvSpPr>
          <p:cNvPr id="64" name="矩形 63"/>
          <p:cNvSpPr/>
          <p:nvPr/>
        </p:nvSpPr>
        <p:spPr>
          <a:xfrm>
            <a:off x="7714803" y="5783125"/>
            <a:ext cx="2484541" cy="533479"/>
          </a:xfrm>
          <a:prstGeom prst="rect">
            <a:avLst/>
          </a:prstGeom>
          <a:solidFill>
            <a:schemeClr val="bg1">
              <a:alpha val="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Awareness</a:t>
            </a:r>
          </a:p>
        </p:txBody>
      </p:sp>
      <p:sp>
        <p:nvSpPr>
          <p:cNvPr id="14" name="左大括号 13"/>
          <p:cNvSpPr/>
          <p:nvPr/>
        </p:nvSpPr>
        <p:spPr>
          <a:xfrm>
            <a:off x="9790779" y="5580805"/>
            <a:ext cx="259313" cy="1079584"/>
          </a:xfrm>
          <a:prstGeom prst="leftBrace">
            <a:avLst/>
          </a:prstGeom>
          <a:noFill/>
          <a:ln w="127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2498495" y="6927919"/>
            <a:ext cx="1811775" cy="533479"/>
          </a:xfrm>
          <a:prstGeom prst="rect">
            <a:avLst/>
          </a:prstGeom>
          <a:solidFill>
            <a:schemeClr val="bg1">
              <a:alpha val="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DIKW</a:t>
            </a:r>
            <a:r>
              <a:rPr kumimoji="0" lang="zh-CN" altLang="en-US" sz="2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模型</a:t>
            </a:r>
            <a:endParaRPr kumimoji="0" lang="en-US" altLang="zh-CN" sz="2800" b="0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3733135" y="7923284"/>
            <a:ext cx="2484541" cy="533479"/>
          </a:xfrm>
          <a:prstGeom prst="rect">
            <a:avLst/>
          </a:prstGeom>
          <a:solidFill>
            <a:schemeClr val="bg1">
              <a:alpha val="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Turnover</a:t>
            </a:r>
          </a:p>
        </p:txBody>
      </p:sp>
      <p:sp>
        <p:nvSpPr>
          <p:cNvPr id="67" name="矩形 66"/>
          <p:cNvSpPr/>
          <p:nvPr/>
        </p:nvSpPr>
        <p:spPr>
          <a:xfrm>
            <a:off x="7709422" y="7901739"/>
            <a:ext cx="2484541" cy="964367"/>
          </a:xfrm>
          <a:prstGeom prst="rect">
            <a:avLst/>
          </a:prstGeom>
          <a:solidFill>
            <a:schemeClr val="bg1">
              <a:alpha val="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Purchase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800" dirty="0">
                <a:solidFill>
                  <a:schemeClr val="tx1"/>
                </a:solidFill>
              </a:rPr>
              <a:t>(Action)</a:t>
            </a:r>
            <a:endParaRPr kumimoji="0" lang="en-US" altLang="zh-CN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8" name="左大括号 67"/>
          <p:cNvSpPr/>
          <p:nvPr/>
        </p:nvSpPr>
        <p:spPr>
          <a:xfrm>
            <a:off x="9784755" y="7972399"/>
            <a:ext cx="259313" cy="1079584"/>
          </a:xfrm>
          <a:prstGeom prst="leftBrace">
            <a:avLst/>
          </a:prstGeom>
          <a:noFill/>
          <a:ln w="127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10106594" y="7547711"/>
            <a:ext cx="1811775" cy="1826141"/>
          </a:xfrm>
          <a:prstGeom prst="rect">
            <a:avLst/>
          </a:prstGeom>
          <a:solidFill>
            <a:schemeClr val="bg1">
              <a:alpha val="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Search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800" dirty="0">
                <a:solidFill>
                  <a:schemeClr val="tx1"/>
                </a:solidFill>
              </a:rPr>
              <a:t>Share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Think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800" dirty="0">
                <a:solidFill>
                  <a:schemeClr val="tx1"/>
                </a:solidFill>
              </a:rPr>
              <a:t>Publish</a:t>
            </a:r>
            <a:endParaRPr kumimoji="0" lang="en-US" altLang="zh-CN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10049071" y="5390720"/>
            <a:ext cx="1811775" cy="1395254"/>
          </a:xfrm>
          <a:prstGeom prst="rect">
            <a:avLst/>
          </a:prstGeom>
          <a:solidFill>
            <a:schemeClr val="bg1">
              <a:alpha val="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Attention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800" dirty="0">
                <a:solidFill>
                  <a:schemeClr val="tx1"/>
                </a:solidFill>
              </a:rPr>
              <a:t>Interest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Education</a:t>
            </a:r>
          </a:p>
        </p:txBody>
      </p:sp>
      <p:sp>
        <p:nvSpPr>
          <p:cNvPr id="16" name="矩形 15"/>
          <p:cNvSpPr/>
          <p:nvPr/>
        </p:nvSpPr>
        <p:spPr>
          <a:xfrm>
            <a:off x="6420829" y="5527713"/>
            <a:ext cx="121058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8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3200" dirty="0"/>
              <a:t>Media</a:t>
            </a:r>
            <a:endParaRPr lang="zh-CN" altLang="en-US" sz="3200" kern="1200" dirty="0"/>
          </a:p>
        </p:txBody>
      </p:sp>
      <p:sp>
        <p:nvSpPr>
          <p:cNvPr id="71" name="矩形 70"/>
          <p:cNvSpPr/>
          <p:nvPr/>
        </p:nvSpPr>
        <p:spPr>
          <a:xfrm>
            <a:off x="6293586" y="8314930"/>
            <a:ext cx="1415772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8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3200" dirty="0"/>
              <a:t>Market</a:t>
            </a:r>
            <a:endParaRPr lang="zh-CN" altLang="en-US" sz="3200" kern="1200" dirty="0"/>
          </a:p>
        </p:txBody>
      </p:sp>
    </p:spTree>
    <p:extLst>
      <p:ext uri="{BB962C8B-B14F-4D97-AF65-F5344CB8AC3E}">
        <p14:creationId xmlns:p14="http://schemas.microsoft.com/office/powerpoint/2010/main" val="4186193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FB2EAE-DA52-4649-92AE-AC7A3F40B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05" y="1170878"/>
            <a:ext cx="13090705" cy="73635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34634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1270000" y="7137400"/>
            <a:ext cx="1046480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sz="2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/>
            </a:pPr>
            <a:r>
              <a:rPr sz="2600" dirty="0"/>
              <a:t>《</a:t>
            </a:r>
            <a:r>
              <a:rPr lang="zh-CN" altLang="en-US" sz="2600" dirty="0"/>
              <a:t>新千禧世代：互动广告</a:t>
            </a:r>
            <a:r>
              <a:rPr sz="2600" dirty="0"/>
              <a:t>与</a:t>
            </a:r>
            <a:r>
              <a:rPr lang="zh-CN" altLang="en-US" sz="2600" dirty="0"/>
              <a:t>参与制传播</a:t>
            </a:r>
            <a:r>
              <a:rPr sz="2600" dirty="0"/>
              <a:t>》</a:t>
            </a:r>
            <a:r>
              <a:rPr lang="en-US" altLang="zh-CN" dirty="0"/>
              <a:t>in press</a:t>
            </a:r>
            <a:endParaRPr sz="2600" dirty="0"/>
          </a:p>
        </p:txBody>
      </p:sp>
      <p:sp>
        <p:nvSpPr>
          <p:cNvPr id="50" name="Shape 50"/>
          <p:cNvSpPr/>
          <p:nvPr/>
        </p:nvSpPr>
        <p:spPr>
          <a:xfrm>
            <a:off x="1270000" y="2801541"/>
            <a:ext cx="10464800" cy="3693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457200">
              <a:spcBef>
                <a:spcPts val="2400"/>
              </a:spcBef>
              <a:defRPr sz="1800"/>
            </a:pPr>
            <a:r>
              <a:rPr lang="zh-CN" altLang="en-US" sz="4000" dirty="0">
                <a:solidFill>
                  <a:srgbClr val="747474"/>
                </a:solidFill>
              </a:rPr>
              <a:t>方便面销量下滑的主要品类杀手是饿了吗？</a:t>
            </a:r>
            <a:endParaRPr lang="en-US" altLang="zh-CN" sz="4000" dirty="0">
              <a:solidFill>
                <a:srgbClr val="747474"/>
              </a:solidFill>
            </a:endParaRPr>
          </a:p>
          <a:p>
            <a:pPr lvl="0" defTabSz="457200">
              <a:spcBef>
                <a:spcPts val="2400"/>
              </a:spcBef>
              <a:defRPr sz="1800"/>
            </a:pPr>
            <a:r>
              <a:rPr lang="zh-CN" altLang="en-US" sz="4000" dirty="0">
                <a:solidFill>
                  <a:srgbClr val="747474"/>
                </a:solidFill>
              </a:rPr>
              <a:t>口香糖销量下滑的主要品类杀手是收银排队手机，以及人没有嚼口香糖的无聊时间不是雅观</a:t>
            </a:r>
            <a:endParaRPr lang="en-US" altLang="zh-CN" sz="4000" dirty="0">
              <a:solidFill>
                <a:srgbClr val="747474"/>
              </a:solidFill>
            </a:endParaRPr>
          </a:p>
          <a:p>
            <a:pPr lvl="0" defTabSz="457200">
              <a:spcBef>
                <a:spcPts val="2400"/>
              </a:spcBef>
              <a:defRPr sz="1800"/>
            </a:pPr>
            <a:r>
              <a:rPr lang="zh-CN" altLang="en-US" sz="4000" dirty="0">
                <a:solidFill>
                  <a:srgbClr val="747474"/>
                </a:solidFill>
              </a:rPr>
              <a:t>千禧一代的消费结构升级，是行为和智识的变化，也是数据和时间分配的改变。</a:t>
            </a:r>
            <a:endParaRPr lang="en-US" altLang="zh-CN" sz="4000" dirty="0">
              <a:solidFill>
                <a:srgbClr val="7474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83232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BF497C1-F785-4987-97B3-EDD10441D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5" y="457200"/>
            <a:ext cx="12592050" cy="88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9298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时间都去哪儿了？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马克思劳动价值论，G－W—（Labor）—W’－G’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传媒业雇佣劳动论，M—C—（Leisure）—C’—M’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人的总时间Lifetime＝Labor＋Leisure（</a:t>
            </a:r>
            <a:r>
              <a:rPr sz="2400">
                <a:solidFill>
                  <a:srgbClr val="747474"/>
                </a:solidFill>
              </a:rPr>
              <a:t>信息社交性，享乐卷入</a:t>
            </a:r>
            <a:r>
              <a:rPr sz="3600">
                <a:solidFill>
                  <a:srgbClr val="747474"/>
                </a:solidFill>
              </a:rPr>
              <a:t>）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社交媒体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/>
              <a:t>只收不发User底部时间成为“收视劳动力”的可转化价值对象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/>
              <a:t>被大量有效订阅的KOL成为传播者，实现价值转化的关键创造步骤</a:t>
            </a:r>
          </a:p>
        </p:txBody>
      </p:sp>
      <p:pic>
        <p:nvPicPr>
          <p:cNvPr id="60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11600" y="5340212"/>
            <a:ext cx="3550377" cy="1033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86750" y="4905326"/>
            <a:ext cx="3031381" cy="1903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8450" y="4000500"/>
            <a:ext cx="2044700" cy="1828800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hape 64"/>
          <p:cNvSpPr/>
          <p:nvPr/>
        </p:nvSpPr>
        <p:spPr>
          <a:xfrm>
            <a:off x="10150652" y="2576170"/>
            <a:ext cx="98389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Dream</a:t>
            </a:r>
          </a:p>
        </p:txBody>
      </p:sp>
      <p:sp>
        <p:nvSpPr>
          <p:cNvPr id="65" name="Shape 65"/>
          <p:cNvSpPr/>
          <p:nvPr/>
        </p:nvSpPr>
        <p:spPr>
          <a:xfrm>
            <a:off x="10235234" y="3109570"/>
            <a:ext cx="81473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Value</a:t>
            </a:r>
          </a:p>
        </p:txBody>
      </p:sp>
      <p:sp>
        <p:nvSpPr>
          <p:cNvPr id="66" name="Shape 66"/>
          <p:cNvSpPr/>
          <p:nvPr/>
        </p:nvSpPr>
        <p:spPr>
          <a:xfrm>
            <a:off x="10088473" y="3592170"/>
            <a:ext cx="110825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Senario</a:t>
            </a:r>
          </a:p>
        </p:txBody>
      </p:sp>
      <p:sp>
        <p:nvSpPr>
          <p:cNvPr id="67" name="Shape 67"/>
          <p:cNvSpPr/>
          <p:nvPr/>
        </p:nvSpPr>
        <p:spPr>
          <a:xfrm>
            <a:off x="9392139" y="4166021"/>
            <a:ext cx="245729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Knowledge &amp; Skill</a:t>
            </a:r>
          </a:p>
        </p:txBody>
      </p:sp>
      <p:sp>
        <p:nvSpPr>
          <p:cNvPr id="68" name="Shape 68"/>
          <p:cNvSpPr/>
          <p:nvPr/>
        </p:nvSpPr>
        <p:spPr>
          <a:xfrm>
            <a:off x="8689528" y="1772660"/>
            <a:ext cx="3906144" cy="29563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254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69" name="Shape 69"/>
          <p:cNvSpPr/>
          <p:nvPr/>
        </p:nvSpPr>
        <p:spPr>
          <a:xfrm flipV="1">
            <a:off x="9809441" y="3050220"/>
            <a:ext cx="1666318" cy="1"/>
          </a:xfrm>
          <a:prstGeom prst="line">
            <a:avLst/>
          </a:prstGeom>
          <a:ln w="25400">
            <a:solidFill/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70" name="Shape 70"/>
          <p:cNvSpPr/>
          <p:nvPr/>
        </p:nvSpPr>
        <p:spPr>
          <a:xfrm>
            <a:off x="9431058" y="3575050"/>
            <a:ext cx="2423084" cy="0"/>
          </a:xfrm>
          <a:prstGeom prst="line">
            <a:avLst/>
          </a:prstGeom>
          <a:ln w="25400">
            <a:solidFill/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71" name="Shape 71"/>
          <p:cNvSpPr/>
          <p:nvPr/>
        </p:nvSpPr>
        <p:spPr>
          <a:xfrm>
            <a:off x="9170857" y="4096030"/>
            <a:ext cx="2943486" cy="1"/>
          </a:xfrm>
          <a:prstGeom prst="line">
            <a:avLst/>
          </a:prstGeom>
          <a:ln w="25400">
            <a:solidFill/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72" name="Shape 72"/>
          <p:cNvSpPr/>
          <p:nvPr/>
        </p:nvSpPr>
        <p:spPr>
          <a:xfrm>
            <a:off x="9028616" y="5125665"/>
            <a:ext cx="3184365" cy="1785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0575" extrusionOk="0">
                <a:moveTo>
                  <a:pt x="5134" y="1415"/>
                </a:moveTo>
                <a:cubicBezTo>
                  <a:pt x="8470" y="-418"/>
                  <a:pt x="12044" y="-429"/>
                  <a:pt x="15425" y="1140"/>
                </a:cubicBezTo>
                <a:cubicBezTo>
                  <a:pt x="17010" y="1876"/>
                  <a:pt x="18533" y="3161"/>
                  <a:pt x="19672" y="4810"/>
                </a:cubicBezTo>
                <a:cubicBezTo>
                  <a:pt x="20703" y="6302"/>
                  <a:pt x="21422" y="8139"/>
                  <a:pt x="21446" y="10505"/>
                </a:cubicBezTo>
                <a:cubicBezTo>
                  <a:pt x="21496" y="15358"/>
                  <a:pt x="18598" y="18187"/>
                  <a:pt x="15642" y="19403"/>
                </a:cubicBezTo>
                <a:cubicBezTo>
                  <a:pt x="12190" y="20824"/>
                  <a:pt x="8564" y="21171"/>
                  <a:pt x="5203" y="19204"/>
                </a:cubicBezTo>
                <a:cubicBezTo>
                  <a:pt x="3769" y="18364"/>
                  <a:pt x="2440" y="16968"/>
                  <a:pt x="1461" y="15302"/>
                </a:cubicBezTo>
                <a:cubicBezTo>
                  <a:pt x="526" y="13710"/>
                  <a:pt x="-104" y="11793"/>
                  <a:pt x="15" y="9485"/>
                </a:cubicBezTo>
                <a:cubicBezTo>
                  <a:pt x="112" y="7588"/>
                  <a:pt x="736" y="6018"/>
                  <a:pt x="1496" y="4804"/>
                </a:cubicBezTo>
                <a:cubicBezTo>
                  <a:pt x="2491" y="3215"/>
                  <a:pt x="3760" y="2170"/>
                  <a:pt x="5134" y="1415"/>
                </a:cubicBezTo>
                <a:close/>
              </a:path>
            </a:pathLst>
          </a:custGeom>
          <a:ln w="254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73" name="Shape 73"/>
          <p:cNvSpPr/>
          <p:nvPr/>
        </p:nvSpPr>
        <p:spPr>
          <a:xfrm>
            <a:off x="9031337" y="6018453"/>
            <a:ext cx="3178902" cy="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74" name="Shape 74"/>
          <p:cNvSpPr/>
          <p:nvPr/>
        </p:nvSpPr>
        <p:spPr>
          <a:xfrm>
            <a:off x="10642947" y="5108213"/>
            <a:ext cx="1" cy="182048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75" name="Shape 75"/>
          <p:cNvSpPr/>
          <p:nvPr/>
        </p:nvSpPr>
        <p:spPr>
          <a:xfrm>
            <a:off x="10723422" y="5522279"/>
            <a:ext cx="115915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Science</a:t>
            </a:r>
          </a:p>
        </p:txBody>
      </p:sp>
      <p:sp>
        <p:nvSpPr>
          <p:cNvPr id="76" name="Shape 76"/>
          <p:cNvSpPr/>
          <p:nvPr/>
        </p:nvSpPr>
        <p:spPr>
          <a:xfrm>
            <a:off x="9409108" y="5522279"/>
            <a:ext cx="114757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Religion</a:t>
            </a:r>
          </a:p>
        </p:txBody>
      </p:sp>
      <p:sp>
        <p:nvSpPr>
          <p:cNvPr id="77" name="Shape 77"/>
          <p:cNvSpPr/>
          <p:nvPr/>
        </p:nvSpPr>
        <p:spPr>
          <a:xfrm>
            <a:off x="11056721" y="6053568"/>
            <a:ext cx="492558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Art</a:t>
            </a:r>
          </a:p>
        </p:txBody>
      </p:sp>
      <p:sp>
        <p:nvSpPr>
          <p:cNvPr id="78" name="Shape 78"/>
          <p:cNvSpPr/>
          <p:nvPr/>
        </p:nvSpPr>
        <p:spPr>
          <a:xfrm>
            <a:off x="9304866" y="6053568"/>
            <a:ext cx="1356057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Humanity</a:t>
            </a:r>
          </a:p>
        </p:txBody>
      </p:sp>
      <p:sp>
        <p:nvSpPr>
          <p:cNvPr id="79" name="Shape 79"/>
          <p:cNvSpPr/>
          <p:nvPr/>
        </p:nvSpPr>
        <p:spPr>
          <a:xfrm>
            <a:off x="7699699" y="4591330"/>
            <a:ext cx="689670" cy="6471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71" y="14256"/>
                </a:moveTo>
                <a:lnTo>
                  <a:pt x="12971" y="21600"/>
                </a:lnTo>
                <a:lnTo>
                  <a:pt x="0" y="10800"/>
                </a:lnTo>
                <a:lnTo>
                  <a:pt x="12971" y="0"/>
                </a:lnTo>
                <a:lnTo>
                  <a:pt x="12971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solidFill>
            <a:srgbClr val="325D6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0" name="Shape 80"/>
          <p:cNvSpPr/>
          <p:nvPr/>
        </p:nvSpPr>
        <p:spPr>
          <a:xfrm>
            <a:off x="3246780" y="1210040"/>
            <a:ext cx="587624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Hedo：Welfare    — &gt;    Improve &amp; Believed</a:t>
            </a:r>
          </a:p>
        </p:txBody>
      </p:sp>
      <p:sp>
        <p:nvSpPr>
          <p:cNvPr id="81" name="Shape 81"/>
          <p:cNvSpPr/>
          <p:nvPr/>
        </p:nvSpPr>
        <p:spPr>
          <a:xfrm>
            <a:off x="3234639" y="625840"/>
            <a:ext cx="516392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Utility：Problem   — &gt;    Solve &amp; Relief</a:t>
            </a:r>
          </a:p>
        </p:txBody>
      </p:sp>
      <p:sp>
        <p:nvSpPr>
          <p:cNvPr id="82" name="Shape 82"/>
          <p:cNvSpPr/>
          <p:nvPr/>
        </p:nvSpPr>
        <p:spPr>
          <a:xfrm>
            <a:off x="64471" y="4062070"/>
            <a:ext cx="541873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Material    Process        Pannel   Relation</a:t>
            </a:r>
          </a:p>
        </p:txBody>
      </p:sp>
      <p:sp>
        <p:nvSpPr>
          <p:cNvPr id="83" name="Shape 83"/>
          <p:cNvSpPr/>
          <p:nvPr/>
        </p:nvSpPr>
        <p:spPr>
          <a:xfrm>
            <a:off x="-47238" y="5122098"/>
            <a:ext cx="533735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Resource  KeyActivity    Channel  Brand</a:t>
            </a:r>
          </a:p>
        </p:txBody>
      </p:sp>
      <p:sp>
        <p:nvSpPr>
          <p:cNvPr id="84" name="Shape 84"/>
          <p:cNvSpPr/>
          <p:nvPr/>
        </p:nvSpPr>
        <p:spPr>
          <a:xfrm flipH="1">
            <a:off x="735978" y="4489224"/>
            <a:ext cx="1" cy="647139"/>
          </a:xfrm>
          <a:prstGeom prst="line">
            <a:avLst/>
          </a:prstGeom>
          <a:ln w="25400">
            <a:solidFill>
              <a:srgbClr val="656837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85" name="Shape 85"/>
          <p:cNvSpPr/>
          <p:nvPr/>
        </p:nvSpPr>
        <p:spPr>
          <a:xfrm>
            <a:off x="2104042" y="4488529"/>
            <a:ext cx="1" cy="647139"/>
          </a:xfrm>
          <a:prstGeom prst="line">
            <a:avLst/>
          </a:prstGeom>
          <a:ln w="25400">
            <a:solidFill>
              <a:srgbClr val="656837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86" name="Shape 86"/>
          <p:cNvSpPr/>
          <p:nvPr/>
        </p:nvSpPr>
        <p:spPr>
          <a:xfrm>
            <a:off x="3724744" y="4488529"/>
            <a:ext cx="1" cy="647139"/>
          </a:xfrm>
          <a:prstGeom prst="line">
            <a:avLst/>
          </a:prstGeom>
          <a:ln w="25400">
            <a:solidFill>
              <a:srgbClr val="656837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87" name="Shape 87"/>
          <p:cNvSpPr/>
          <p:nvPr/>
        </p:nvSpPr>
        <p:spPr>
          <a:xfrm>
            <a:off x="4906417" y="4488529"/>
            <a:ext cx="1" cy="647139"/>
          </a:xfrm>
          <a:prstGeom prst="line">
            <a:avLst/>
          </a:prstGeom>
          <a:ln w="25400">
            <a:solidFill>
              <a:srgbClr val="656837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88" name="Shape 88"/>
          <p:cNvSpPr/>
          <p:nvPr/>
        </p:nvSpPr>
        <p:spPr>
          <a:xfrm>
            <a:off x="2196039" y="3459485"/>
            <a:ext cx="143499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/>
            </a:lvl1pPr>
          </a:lstStyle>
          <a:p>
            <a:pPr lvl="0">
              <a:defRPr sz="1800" b="0"/>
            </a:pPr>
            <a:r>
              <a:rPr sz="2400" b="1"/>
              <a:t>Business</a:t>
            </a:r>
          </a:p>
        </p:txBody>
      </p:sp>
      <p:sp>
        <p:nvSpPr>
          <p:cNvPr id="89" name="Shape 89"/>
          <p:cNvSpPr/>
          <p:nvPr/>
        </p:nvSpPr>
        <p:spPr>
          <a:xfrm>
            <a:off x="10052244" y="4684370"/>
            <a:ext cx="117561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/>
            </a:lvl1pPr>
          </a:lstStyle>
          <a:p>
            <a:pPr lvl="0">
              <a:defRPr sz="1800" b="0"/>
            </a:pPr>
            <a:r>
              <a:rPr sz="2400" b="1"/>
              <a:t>Culture</a:t>
            </a:r>
          </a:p>
        </p:txBody>
      </p:sp>
      <p:sp>
        <p:nvSpPr>
          <p:cNvPr id="90" name="Shape 90"/>
          <p:cNvSpPr/>
          <p:nvPr/>
        </p:nvSpPr>
        <p:spPr>
          <a:xfrm>
            <a:off x="5480304" y="1903070"/>
            <a:ext cx="184099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/>
            </a:lvl1pPr>
          </a:lstStyle>
          <a:p>
            <a:pPr lvl="0">
              <a:defRPr sz="1800" b="0"/>
            </a:pPr>
            <a:r>
              <a:rPr sz="2400" b="1"/>
              <a:t>Satisfaction</a:t>
            </a:r>
          </a:p>
        </p:txBody>
      </p:sp>
      <p:sp>
        <p:nvSpPr>
          <p:cNvPr id="91" name="Shape 91"/>
          <p:cNvSpPr/>
          <p:nvPr/>
        </p:nvSpPr>
        <p:spPr>
          <a:xfrm>
            <a:off x="5209794" y="6696655"/>
            <a:ext cx="23820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/>
            </a:lvl1pPr>
          </a:lstStyle>
          <a:p>
            <a:pPr lvl="0">
              <a:defRPr sz="1800" b="0"/>
            </a:pPr>
            <a:r>
              <a:rPr sz="2400" b="1"/>
              <a:t>Digital LifeStyle</a:t>
            </a:r>
          </a:p>
        </p:txBody>
      </p:sp>
      <p:sp>
        <p:nvSpPr>
          <p:cNvPr id="92" name="Shape 92"/>
          <p:cNvSpPr/>
          <p:nvPr/>
        </p:nvSpPr>
        <p:spPr>
          <a:xfrm>
            <a:off x="2520536" y="4384664"/>
            <a:ext cx="787715" cy="854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25D6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VP</a:t>
            </a:r>
          </a:p>
        </p:txBody>
      </p:sp>
      <p:sp>
        <p:nvSpPr>
          <p:cNvPr id="93" name="Shape 93"/>
          <p:cNvSpPr/>
          <p:nvPr/>
        </p:nvSpPr>
        <p:spPr>
          <a:xfrm>
            <a:off x="2608831" y="5721069"/>
            <a:ext cx="611125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ROI</a:t>
            </a:r>
          </a:p>
        </p:txBody>
      </p:sp>
      <p:sp>
        <p:nvSpPr>
          <p:cNvPr id="94" name="Shape 94"/>
          <p:cNvSpPr/>
          <p:nvPr/>
        </p:nvSpPr>
        <p:spPr>
          <a:xfrm>
            <a:off x="6331" y="7497420"/>
            <a:ext cx="2598274" cy="1807923"/>
          </a:xfrm>
          <a:prstGeom prst="rect">
            <a:avLst/>
          </a:prstGeom>
          <a:solidFill>
            <a:srgbClr val="65683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Social</a:t>
            </a:r>
          </a:p>
          <a:p>
            <a:pPr lvl="0">
              <a:defRPr sz="1800"/>
            </a:pPr>
            <a:r>
              <a:rPr sz="2000">
                <a:solidFill>
                  <a:srgbClr val="FFFFFF"/>
                </a:solidFill>
              </a:rPr>
              <a:t>2套关系网：消费者人际、供应者人际</a:t>
            </a:r>
          </a:p>
          <a:p>
            <a:pPr lvl="0">
              <a:defRPr sz="1800"/>
            </a:pPr>
            <a:r>
              <a:rPr sz="2000">
                <a:solidFill>
                  <a:srgbClr val="FFFFFF"/>
                </a:solidFill>
              </a:rPr>
              <a:t>WOM建立：消费者评价、供应者评价</a:t>
            </a:r>
          </a:p>
        </p:txBody>
      </p:sp>
      <p:sp>
        <p:nvSpPr>
          <p:cNvPr id="95" name="Shape 95"/>
          <p:cNvSpPr/>
          <p:nvPr/>
        </p:nvSpPr>
        <p:spPr>
          <a:xfrm>
            <a:off x="2604698" y="7497420"/>
            <a:ext cx="2598275" cy="1807923"/>
          </a:xfrm>
          <a:prstGeom prst="rect">
            <a:avLst/>
          </a:prstGeom>
          <a:solidFill>
            <a:srgbClr val="325D6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3200">
                <a:solidFill>
                  <a:srgbClr val="FFFFFF"/>
                </a:solidFill>
              </a:rPr>
              <a:t>Local</a:t>
            </a:r>
          </a:p>
          <a:p>
            <a:pPr lvl="0">
              <a:defRPr sz="1800"/>
            </a:pPr>
            <a:r>
              <a:rPr sz="2000">
                <a:solidFill>
                  <a:srgbClr val="FFFFFF"/>
                </a:solidFill>
              </a:rPr>
              <a:t>O2O核心：价值转化Delivery，Payment</a:t>
            </a:r>
          </a:p>
          <a:p>
            <a:pPr lvl="0">
              <a:defRPr sz="1800"/>
            </a:pPr>
            <a:r>
              <a:rPr sz="2000">
                <a:solidFill>
                  <a:srgbClr val="FFFFFF"/>
                </a:solidFill>
              </a:rPr>
              <a:t>“我”的中心感</a:t>
            </a:r>
          </a:p>
          <a:p>
            <a:pPr lvl="0">
              <a:defRPr sz="1800"/>
            </a:pPr>
            <a:r>
              <a:rPr sz="2000">
                <a:solidFill>
                  <a:srgbClr val="FFFFFF"/>
                </a:solidFill>
              </a:rPr>
              <a:t>如何建立？如何维护？</a:t>
            </a:r>
          </a:p>
        </p:txBody>
      </p:sp>
      <p:sp>
        <p:nvSpPr>
          <p:cNvPr id="96" name="Shape 96"/>
          <p:cNvSpPr/>
          <p:nvPr/>
        </p:nvSpPr>
        <p:spPr>
          <a:xfrm>
            <a:off x="5192746" y="7493301"/>
            <a:ext cx="2598275" cy="1807923"/>
          </a:xfrm>
          <a:prstGeom prst="rect">
            <a:avLst/>
          </a:prstGeom>
          <a:solidFill>
            <a:srgbClr val="B15E29"/>
          </a:solidFill>
          <a:ln w="12700">
            <a:solidFill/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Mobile</a:t>
            </a:r>
          </a:p>
          <a:p>
            <a:pPr lvl="0">
              <a:defRPr sz="1800"/>
            </a:pPr>
            <a:r>
              <a:rPr sz="2000">
                <a:solidFill>
                  <a:srgbClr val="FFFFFF"/>
                </a:solidFill>
              </a:rPr>
              <a:t>随时接入：In/On/Out</a:t>
            </a:r>
          </a:p>
          <a:p>
            <a:pPr lvl="0">
              <a:defRPr sz="1800"/>
            </a:pPr>
            <a:r>
              <a:rPr sz="2000">
                <a:solidFill>
                  <a:srgbClr val="FFFFFF"/>
                </a:solidFill>
              </a:rPr>
              <a:t>状态切换：身份状态、信息状态、行动状态</a:t>
            </a:r>
          </a:p>
        </p:txBody>
      </p:sp>
      <p:sp>
        <p:nvSpPr>
          <p:cNvPr id="97" name="Shape 97"/>
          <p:cNvSpPr/>
          <p:nvPr/>
        </p:nvSpPr>
        <p:spPr>
          <a:xfrm>
            <a:off x="7797543" y="7497420"/>
            <a:ext cx="2598274" cy="1807923"/>
          </a:xfrm>
          <a:prstGeom prst="rect">
            <a:avLst/>
          </a:prstGeom>
          <a:gradFill>
            <a:gsLst>
              <a:gs pos="0">
                <a:srgbClr val="5C5C5C"/>
              </a:gs>
              <a:gs pos="100000">
                <a:srgbClr val="353535"/>
              </a:gs>
            </a:gsLst>
            <a:lin ang="5400000"/>
          </a:gradFill>
          <a:ln w="12700">
            <a:solidFill/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Comment</a:t>
            </a:r>
          </a:p>
          <a:p>
            <a:pPr lvl="0">
              <a:defRPr sz="1800"/>
            </a:pPr>
            <a:r>
              <a:rPr sz="2000">
                <a:solidFill>
                  <a:srgbClr val="FFFFFF"/>
                </a:solidFill>
              </a:rPr>
              <a:t>商业与娱乐：</a:t>
            </a:r>
          </a:p>
          <a:p>
            <a:pPr lvl="0">
              <a:defRPr sz="1800"/>
            </a:pPr>
            <a:r>
              <a:rPr sz="2000">
                <a:solidFill>
                  <a:srgbClr val="FFFFFF"/>
                </a:solidFill>
              </a:rPr>
              <a:t>紧张/工作vs休闲/娱乐</a:t>
            </a:r>
          </a:p>
          <a:p>
            <a:pPr lvl="0">
              <a:defRPr sz="1800"/>
            </a:pPr>
            <a:r>
              <a:rPr sz="2000">
                <a:solidFill>
                  <a:srgbClr val="FFFFFF"/>
                </a:solidFill>
              </a:rPr>
              <a:t>供需驱动/消费者剩余</a:t>
            </a:r>
          </a:p>
        </p:txBody>
      </p:sp>
      <p:sp>
        <p:nvSpPr>
          <p:cNvPr id="98" name="Shape 98"/>
          <p:cNvSpPr/>
          <p:nvPr/>
        </p:nvSpPr>
        <p:spPr>
          <a:xfrm>
            <a:off x="10385512" y="7493301"/>
            <a:ext cx="2598274" cy="1807923"/>
          </a:xfrm>
          <a:prstGeom prst="rect">
            <a:avLst/>
          </a:prstGeom>
          <a:solidFill>
            <a:srgbClr val="82A1AB"/>
          </a:solidFill>
          <a:ln w="12700">
            <a:solidFill/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Commercial</a:t>
            </a:r>
          </a:p>
          <a:p>
            <a:pPr lvl="0">
              <a:defRPr sz="1800"/>
            </a:pPr>
            <a:r>
              <a:rPr sz="2000">
                <a:solidFill>
                  <a:srgbClr val="FFFFFF"/>
                </a:solidFill>
              </a:rPr>
              <a:t>交易链长短</a:t>
            </a:r>
          </a:p>
          <a:p>
            <a:pPr lvl="0">
              <a:defRPr sz="1800"/>
            </a:pPr>
            <a:r>
              <a:rPr sz="2000">
                <a:solidFill>
                  <a:srgbClr val="FFFFFF"/>
                </a:solidFill>
              </a:rPr>
              <a:t>价值网开放与便利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屏幕快照 2014-04-10 上午10.43.3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35808"/>
            <a:ext cx="13004800" cy="8081983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hape 101"/>
          <p:cNvSpPr/>
          <p:nvPr/>
        </p:nvSpPr>
        <p:spPr>
          <a:xfrm>
            <a:off x="3344290" y="8565325"/>
            <a:ext cx="6316219" cy="547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 lvl="0">
              <a:defRPr sz="1800"/>
            </a:pPr>
            <a:r>
              <a:rPr sz="3000"/>
              <a:t>《商业模式新生代》－ 奥斯特瓦尔德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>
            <a:off x="5139804" y="3189560"/>
            <a:ext cx="2560092" cy="3120629"/>
          </a:xfrm>
          <a:prstGeom prst="rect">
            <a:avLst/>
          </a:prstGeom>
          <a:gradFill>
            <a:gsLst>
              <a:gs pos="0">
                <a:srgbClr val="AD584F"/>
              </a:gs>
              <a:gs pos="100000">
                <a:srgbClr val="763A34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VP</a:t>
            </a:r>
          </a:p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价值主张</a:t>
            </a:r>
          </a:p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Core Idea</a:t>
            </a:r>
          </a:p>
        </p:txBody>
      </p:sp>
      <p:sp>
        <p:nvSpPr>
          <p:cNvPr id="104" name="Shape 104"/>
          <p:cNvSpPr/>
          <p:nvPr/>
        </p:nvSpPr>
        <p:spPr>
          <a:xfrm>
            <a:off x="7700032" y="3191519"/>
            <a:ext cx="2560093" cy="1560316"/>
          </a:xfrm>
          <a:prstGeom prst="rect">
            <a:avLst/>
          </a:prstGeom>
          <a:solidFill>
            <a:srgbClr val="BB7B5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CR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关系、关联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连接、响应</a:t>
            </a:r>
          </a:p>
        </p:txBody>
      </p:sp>
      <p:sp>
        <p:nvSpPr>
          <p:cNvPr id="105" name="Shape 105"/>
          <p:cNvSpPr/>
          <p:nvPr/>
        </p:nvSpPr>
        <p:spPr>
          <a:xfrm>
            <a:off x="7689056" y="4761706"/>
            <a:ext cx="2547392" cy="1547615"/>
          </a:xfrm>
          <a:prstGeom prst="rect">
            <a:avLst/>
          </a:prstGeom>
          <a:solidFill>
            <a:srgbClr val="714129"/>
          </a:solidFill>
          <a:ln w="12700">
            <a:solidFill/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CH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路径：O媒体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           O实体</a:t>
            </a:r>
          </a:p>
        </p:txBody>
      </p:sp>
      <p:sp>
        <p:nvSpPr>
          <p:cNvPr id="106" name="Shape 106"/>
          <p:cNvSpPr/>
          <p:nvPr/>
        </p:nvSpPr>
        <p:spPr>
          <a:xfrm>
            <a:off x="10190956" y="3186558"/>
            <a:ext cx="2465388" cy="3119638"/>
          </a:xfrm>
          <a:prstGeom prst="rect">
            <a:avLst/>
          </a:prstGeom>
          <a:solidFill>
            <a:srgbClr val="82A1A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CS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客户细分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受众细分</a:t>
            </a:r>
          </a:p>
          <a:p>
            <a:pPr lvl="0">
              <a:defRPr sz="1800"/>
            </a:pPr>
            <a:r>
              <a:rPr sz="3200">
                <a:solidFill>
                  <a:srgbClr val="FFFFFF"/>
                </a:solidFill>
              </a:rPr>
              <a:t>TA INSIGHT</a:t>
            </a:r>
          </a:p>
        </p:txBody>
      </p:sp>
      <p:sp>
        <p:nvSpPr>
          <p:cNvPr id="107" name="Shape 107"/>
          <p:cNvSpPr/>
          <p:nvPr/>
        </p:nvSpPr>
        <p:spPr>
          <a:xfrm>
            <a:off x="6444902" y="6311751"/>
            <a:ext cx="6213129" cy="2197547"/>
          </a:xfrm>
          <a:prstGeom prst="rect">
            <a:avLst/>
          </a:prstGeom>
          <a:solidFill>
            <a:srgbClr val="DDB18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3600" dirty="0">
                <a:solidFill>
                  <a:srgbClr val="FF2600"/>
                </a:solidFill>
              </a:rPr>
              <a:t>a) R$</a:t>
            </a:r>
            <a:r>
              <a:rPr sz="3600" dirty="0"/>
              <a:t>；</a:t>
            </a:r>
            <a:r>
              <a:rPr sz="3600" dirty="0">
                <a:solidFill>
                  <a:srgbClr val="FFFFFF"/>
                </a:solidFill>
              </a:rPr>
              <a:t>  </a:t>
            </a:r>
          </a:p>
          <a:p>
            <a:pPr lvl="0">
              <a:defRPr sz="1800"/>
            </a:pPr>
            <a:r>
              <a:rPr sz="3600" dirty="0"/>
              <a:t>b) Attention X </a:t>
            </a:r>
          </a:p>
          <a:p>
            <a:pPr lvl="0">
              <a:defRPr sz="1800"/>
            </a:pPr>
            <a:r>
              <a:rPr sz="3600" dirty="0"/>
              <a:t>Consciousness</a:t>
            </a:r>
          </a:p>
        </p:txBody>
      </p:sp>
      <p:sp>
        <p:nvSpPr>
          <p:cNvPr id="108" name="Shape 108"/>
          <p:cNvSpPr/>
          <p:nvPr/>
        </p:nvSpPr>
        <p:spPr>
          <a:xfrm>
            <a:off x="6444902" y="990451"/>
            <a:ext cx="6213129" cy="219754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>
            <a:solidFill/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SoLoMo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（品类层级、品类排序）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任务：重要、不重要、紧急、不紧急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代际：80、90，社会阶层</a:t>
            </a:r>
          </a:p>
        </p:txBody>
      </p:sp>
      <p:sp>
        <p:nvSpPr>
          <p:cNvPr id="109" name="Shape 109"/>
          <p:cNvSpPr/>
          <p:nvPr/>
        </p:nvSpPr>
        <p:spPr>
          <a:xfrm>
            <a:off x="2703760" y="3191519"/>
            <a:ext cx="2452688" cy="1560316"/>
          </a:xfrm>
          <a:prstGeom prst="rect">
            <a:avLst/>
          </a:prstGeom>
          <a:solidFill>
            <a:srgbClr val="27566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KA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关键业务流程</a:t>
            </a:r>
          </a:p>
        </p:txBody>
      </p:sp>
      <p:sp>
        <p:nvSpPr>
          <p:cNvPr id="110" name="Shape 110"/>
          <p:cNvSpPr/>
          <p:nvPr/>
        </p:nvSpPr>
        <p:spPr>
          <a:xfrm>
            <a:off x="2678360" y="4752503"/>
            <a:ext cx="2452689" cy="1560315"/>
          </a:xfrm>
          <a:prstGeom prst="rect">
            <a:avLst/>
          </a:prstGeom>
          <a:solidFill>
            <a:srgbClr val="B15E29"/>
          </a:solidFill>
          <a:ln w="12700">
            <a:solidFill/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KR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技能、财富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时间、成本</a:t>
            </a:r>
          </a:p>
        </p:txBody>
      </p:sp>
      <p:sp>
        <p:nvSpPr>
          <p:cNvPr id="111" name="Shape 111"/>
          <p:cNvSpPr/>
          <p:nvPr/>
        </p:nvSpPr>
        <p:spPr>
          <a:xfrm>
            <a:off x="323056" y="3195538"/>
            <a:ext cx="2452688" cy="3119637"/>
          </a:xfrm>
          <a:prstGeom prst="rect">
            <a:avLst/>
          </a:prstGeom>
          <a:solidFill>
            <a:srgbClr val="86899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KP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增值：平台/溢出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模式：B2C/C2C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          C2B/B2B</a:t>
            </a:r>
          </a:p>
        </p:txBody>
      </p:sp>
      <p:sp>
        <p:nvSpPr>
          <p:cNvPr id="112" name="Shape 112"/>
          <p:cNvSpPr/>
          <p:nvPr/>
        </p:nvSpPr>
        <p:spPr>
          <a:xfrm>
            <a:off x="312415" y="990451"/>
            <a:ext cx="6136928" cy="219754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>
            <a:solidFill/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CoCoBo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BUZZ（短期、长期，问题、福利）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幂律、运气；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平常模式、战役模式；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投入、回报ROI；</a:t>
            </a:r>
          </a:p>
        </p:txBody>
      </p:sp>
      <p:sp>
        <p:nvSpPr>
          <p:cNvPr id="113" name="Shape 113"/>
          <p:cNvSpPr/>
          <p:nvPr/>
        </p:nvSpPr>
        <p:spPr>
          <a:xfrm>
            <a:off x="5165909" y="8579130"/>
            <a:ext cx="4113886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Time X  Touchpoints</a:t>
            </a:r>
          </a:p>
        </p:txBody>
      </p:sp>
      <p:sp>
        <p:nvSpPr>
          <p:cNvPr id="114" name="Shape 114"/>
          <p:cNvSpPr/>
          <p:nvPr/>
        </p:nvSpPr>
        <p:spPr>
          <a:xfrm>
            <a:off x="323502" y="6311751"/>
            <a:ext cx="6114754" cy="2197547"/>
          </a:xfrm>
          <a:prstGeom prst="rect">
            <a:avLst/>
          </a:prstGeom>
          <a:solidFill>
            <a:srgbClr val="88885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3600" dirty="0">
                <a:solidFill>
                  <a:srgbClr val="FF0000"/>
                </a:solidFill>
              </a:rPr>
              <a:t>a) C$；  </a:t>
            </a:r>
          </a:p>
          <a:p>
            <a:pPr lvl="0">
              <a:defRPr sz="1800"/>
            </a:pPr>
            <a:r>
              <a:rPr sz="3600" dirty="0">
                <a:solidFill>
                  <a:srgbClr val="FFFFFF"/>
                </a:solidFill>
              </a:rPr>
              <a:t>b) Contact Points X Content Management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950" y="996950"/>
            <a:ext cx="11214100" cy="7962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虚实互动：</a:t>
            </a:r>
            <a:r>
              <a:rPr lang="en-US" altLang="zh-CN" dirty="0"/>
              <a:t>O2O</a:t>
            </a:r>
            <a:r>
              <a:rPr lang="zh-CN" altLang="en-US" dirty="0"/>
              <a:t>和互联网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126505" y="7253477"/>
            <a:ext cx="3299261" cy="617541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413" dirty="0"/>
              <a:t>互联网</a:t>
            </a:r>
            <a:r>
              <a:rPr lang="en-US" altLang="zh-CN" sz="3413" dirty="0"/>
              <a:t>+</a:t>
            </a:r>
            <a:endParaRPr lang="zh-CN" altLang="en-US" sz="3413" dirty="0"/>
          </a:p>
        </p:txBody>
      </p:sp>
      <p:sp>
        <p:nvSpPr>
          <p:cNvPr id="6" name="文本框 5"/>
          <p:cNvSpPr txBox="1"/>
          <p:nvPr/>
        </p:nvSpPr>
        <p:spPr>
          <a:xfrm>
            <a:off x="3572610" y="4114800"/>
            <a:ext cx="2113280" cy="748988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67" dirty="0">
                <a:solidFill>
                  <a:srgbClr val="FFC000"/>
                </a:solidFill>
              </a:rPr>
              <a:t>C2B</a:t>
            </a:r>
            <a:endParaRPr lang="zh-CN" altLang="en-US" sz="4267" dirty="0">
              <a:solidFill>
                <a:srgbClr val="FFC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7040" y="4206241"/>
            <a:ext cx="162560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60" dirty="0"/>
              <a:t>客户需求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631441" y="5618480"/>
            <a:ext cx="3931920" cy="12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33" dirty="0"/>
              <a:t>移动互联网需求的</a:t>
            </a:r>
            <a:r>
              <a:rPr lang="zh-CN" altLang="en-US" sz="2560" b="1" dirty="0">
                <a:solidFill>
                  <a:srgbClr val="FF0000"/>
                </a:solidFill>
              </a:rPr>
              <a:t>信息消费</a:t>
            </a:r>
            <a:endParaRPr lang="en-US" altLang="zh-CN" sz="2560" b="1" dirty="0">
              <a:solidFill>
                <a:srgbClr val="FF0000"/>
              </a:solidFill>
            </a:endParaRPr>
          </a:p>
          <a:p>
            <a:endParaRPr lang="en-US" altLang="zh-CN" sz="2560" b="1" dirty="0">
              <a:solidFill>
                <a:srgbClr val="FF0000"/>
              </a:solidFill>
            </a:endParaRPr>
          </a:p>
          <a:p>
            <a:r>
              <a:rPr lang="zh-CN" altLang="en-US" sz="2133" dirty="0"/>
              <a:t>激活客户需求实现</a:t>
            </a:r>
            <a:r>
              <a:rPr lang="zh-CN" altLang="en-US" sz="2133" b="1" dirty="0">
                <a:solidFill>
                  <a:srgbClr val="7030A0"/>
                </a:solidFill>
              </a:rPr>
              <a:t>活力创新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320766" y="4114800"/>
            <a:ext cx="2113280" cy="748988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67" dirty="0">
                <a:solidFill>
                  <a:schemeClr val="accent5">
                    <a:lumMod val="75000"/>
                  </a:schemeClr>
                </a:solidFill>
              </a:rPr>
              <a:t>B2C</a:t>
            </a:r>
            <a:endParaRPr lang="zh-CN" altLang="en-US" sz="4267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383055" y="2793021"/>
            <a:ext cx="565668" cy="984885"/>
          </a:xfrm>
          <a:prstGeom prst="rect">
            <a:avLst/>
          </a:prstGeom>
          <a:noFill/>
        </p:spPr>
        <p:txBody>
          <a:bodyPr wrap="none" lIns="97536" tIns="48768" rIns="97536" bIns="48768">
            <a:spAutoFit/>
          </a:bodyPr>
          <a:lstStyle/>
          <a:p>
            <a:pPr algn="ctr"/>
            <a:r>
              <a:rPr lang="en-US" altLang="zh-CN" sz="576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zh-CN" altLang="en-US" sz="576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000004" y="2793021"/>
            <a:ext cx="565668" cy="984885"/>
          </a:xfrm>
          <a:prstGeom prst="rect">
            <a:avLst/>
          </a:prstGeom>
          <a:noFill/>
        </p:spPr>
        <p:txBody>
          <a:bodyPr wrap="none" lIns="97536" tIns="48768" rIns="97536" bIns="48768">
            <a:spAutoFit/>
          </a:bodyPr>
          <a:lstStyle/>
          <a:p>
            <a:pPr algn="ctr"/>
            <a:r>
              <a:rPr lang="en-US" altLang="zh-CN" sz="576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endParaRPr lang="zh-CN" altLang="en-US" sz="576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383055" y="3960018"/>
            <a:ext cx="565668" cy="984885"/>
          </a:xfrm>
          <a:prstGeom prst="rect">
            <a:avLst/>
          </a:prstGeom>
          <a:noFill/>
        </p:spPr>
        <p:txBody>
          <a:bodyPr wrap="none" lIns="97536" tIns="48768" rIns="97536" bIns="48768">
            <a:spAutoFit/>
          </a:bodyPr>
          <a:lstStyle/>
          <a:p>
            <a:pPr algn="ctr"/>
            <a:r>
              <a:rPr lang="en-US" altLang="zh-CN" sz="576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zh-CN" altLang="en-US" sz="576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500671" y="2830534"/>
            <a:ext cx="565668" cy="984885"/>
          </a:xfrm>
          <a:prstGeom prst="rect">
            <a:avLst/>
          </a:prstGeom>
          <a:noFill/>
        </p:spPr>
        <p:txBody>
          <a:bodyPr wrap="none" lIns="97536" tIns="48768" rIns="97536" bIns="48768">
            <a:spAutoFit/>
          </a:bodyPr>
          <a:lstStyle/>
          <a:p>
            <a:pPr algn="ctr"/>
            <a:r>
              <a:rPr lang="en-US" altLang="zh-CN" sz="576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endParaRPr lang="zh-CN" altLang="en-US" sz="576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7" name="直接连接符 16"/>
          <p:cNvCxnSpPr>
            <a:endCxn id="6" idx="1"/>
          </p:cNvCxnSpPr>
          <p:nvPr/>
        </p:nvCxnSpPr>
        <p:spPr>
          <a:xfrm flipV="1">
            <a:off x="1757681" y="4489294"/>
            <a:ext cx="1814929" cy="3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10972800" y="4206241"/>
            <a:ext cx="162560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60" dirty="0"/>
              <a:t>客户需求</a:t>
            </a:r>
          </a:p>
        </p:txBody>
      </p:sp>
      <p:cxnSp>
        <p:nvCxnSpPr>
          <p:cNvPr id="20" name="直接连接符 19"/>
          <p:cNvCxnSpPr/>
          <p:nvPr/>
        </p:nvCxnSpPr>
        <p:spPr>
          <a:xfrm>
            <a:off x="9434046" y="4452461"/>
            <a:ext cx="18149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7203441" y="5609111"/>
            <a:ext cx="4155440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33" dirty="0"/>
              <a:t>工业化融合信息化两化融合</a:t>
            </a:r>
            <a:endParaRPr lang="en-US" altLang="zh-CN" sz="2133" dirty="0"/>
          </a:p>
          <a:p>
            <a:endParaRPr lang="en-US" altLang="zh-CN" sz="2133" dirty="0"/>
          </a:p>
          <a:p>
            <a:r>
              <a:rPr lang="zh-CN" altLang="en-US" sz="2133" dirty="0"/>
              <a:t>实现</a:t>
            </a:r>
            <a:r>
              <a:rPr lang="zh-CN" altLang="en-US" sz="2133" b="1" dirty="0">
                <a:solidFill>
                  <a:srgbClr val="7030A0"/>
                </a:solidFill>
              </a:rPr>
              <a:t>效率供应</a:t>
            </a:r>
            <a:r>
              <a:rPr lang="zh-CN" altLang="en-US" sz="2133" dirty="0"/>
              <a:t>个性化产品的消费</a:t>
            </a:r>
          </a:p>
        </p:txBody>
      </p:sp>
    </p:spTree>
    <p:extLst>
      <p:ext uri="{BB962C8B-B14F-4D97-AF65-F5344CB8AC3E}">
        <p14:creationId xmlns:p14="http://schemas.microsoft.com/office/powerpoint/2010/main" val="1887680871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94080" y="1214566"/>
            <a:ext cx="11216640" cy="659840"/>
          </a:xfrm>
        </p:spPr>
        <p:txBody>
          <a:bodyPr>
            <a:normAutofit/>
          </a:bodyPr>
          <a:lstStyle/>
          <a:p>
            <a:r>
              <a:rPr lang="zh-CN" altLang="en-US" dirty="0"/>
              <a:t>互联网</a:t>
            </a:r>
            <a:r>
              <a:rPr lang="en-US" altLang="zh-CN" dirty="0"/>
              <a:t>+</a:t>
            </a:r>
            <a:r>
              <a:rPr lang="zh-CN" altLang="en-US" dirty="0"/>
              <a:t>思维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03206" y="2704273"/>
            <a:ext cx="3299261" cy="617541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413" dirty="0"/>
              <a:t>互联网思维</a:t>
            </a:r>
          </a:p>
        </p:txBody>
      </p:sp>
      <p:sp>
        <p:nvSpPr>
          <p:cNvPr id="4" name="十字形 3"/>
          <p:cNvSpPr/>
          <p:nvPr/>
        </p:nvSpPr>
        <p:spPr>
          <a:xfrm>
            <a:off x="6196430" y="2672079"/>
            <a:ext cx="731520" cy="701040"/>
          </a:xfrm>
          <a:prstGeom prst="plus">
            <a:avLst>
              <a:gd name="adj" fmla="val 409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40"/>
          </a:p>
        </p:txBody>
      </p:sp>
      <p:sp>
        <p:nvSpPr>
          <p:cNvPr id="5" name="文本框 4"/>
          <p:cNvSpPr txBox="1"/>
          <p:nvPr/>
        </p:nvSpPr>
        <p:spPr>
          <a:xfrm>
            <a:off x="8522060" y="2705097"/>
            <a:ext cx="3299261" cy="617541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413" dirty="0"/>
              <a:t>工业思维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440595" y="3366671"/>
            <a:ext cx="282448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33" dirty="0"/>
              <a:t>信息缘起的数字世界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759450" y="3389879"/>
            <a:ext cx="282448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33" dirty="0"/>
              <a:t>资源崛起的工业世界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56043" y="4124654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碎片化</a:t>
            </a:r>
            <a:r>
              <a:rPr lang="en-US" altLang="zh-CN" sz="2133" dirty="0">
                <a:solidFill>
                  <a:schemeClr val="bg1"/>
                </a:solidFill>
              </a:rPr>
              <a:t>ID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56043" y="4914828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互动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56043" y="5705001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自下而上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56042" y="6495175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自组织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56041" y="7285349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数据基础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998203" y="4124654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去中心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998203" y="4914828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开放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998203" y="5705001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长尾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998202" y="6495175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市场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998201" y="7285349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信息对称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522062" y="4124654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单一</a:t>
            </a:r>
            <a:r>
              <a:rPr lang="en-US" altLang="zh-CN" sz="2133" dirty="0">
                <a:solidFill>
                  <a:schemeClr val="bg1"/>
                </a:solidFill>
              </a:rPr>
              <a:t>ID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8522062" y="4914828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命令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522062" y="5705001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自上而下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522061" y="6495175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他组织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522060" y="7285349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资源基础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0564222" y="4124654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中心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564222" y="4914828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固化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564222" y="5705001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垄断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564221" y="6495175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计划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564220" y="7285349"/>
            <a:ext cx="1646508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信息不对称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566115" y="6495387"/>
            <a:ext cx="1859282" cy="1274195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60" dirty="0">
                <a:solidFill>
                  <a:schemeClr val="bg1"/>
                </a:solidFill>
              </a:rPr>
              <a:t>内心世界</a:t>
            </a:r>
            <a:endParaRPr lang="en-US" altLang="zh-CN" sz="2560" dirty="0">
              <a:solidFill>
                <a:schemeClr val="bg1"/>
              </a:solidFill>
            </a:endParaRPr>
          </a:p>
          <a:p>
            <a:pPr algn="ctr"/>
            <a:endParaRPr lang="en-US" altLang="zh-CN" sz="2560" dirty="0">
              <a:solidFill>
                <a:schemeClr val="bg1"/>
              </a:solidFill>
            </a:endParaRPr>
          </a:p>
          <a:p>
            <a:pPr algn="ctr"/>
            <a:r>
              <a:rPr lang="zh-CN" altLang="en-US" sz="2560" dirty="0">
                <a:solidFill>
                  <a:schemeClr val="bg1"/>
                </a:solidFill>
              </a:rPr>
              <a:t>个性独特性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6489044" y="6495176"/>
            <a:ext cx="1996654" cy="1274195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60" dirty="0">
                <a:solidFill>
                  <a:schemeClr val="bg1"/>
                </a:solidFill>
              </a:rPr>
              <a:t>内心世界</a:t>
            </a:r>
            <a:endParaRPr lang="en-US" altLang="zh-CN" sz="2560" dirty="0">
              <a:solidFill>
                <a:schemeClr val="bg1"/>
              </a:solidFill>
            </a:endParaRPr>
          </a:p>
          <a:p>
            <a:pPr algn="ctr"/>
            <a:endParaRPr lang="en-US" altLang="zh-CN" sz="2560" dirty="0">
              <a:solidFill>
                <a:schemeClr val="bg1"/>
              </a:solidFill>
            </a:endParaRPr>
          </a:p>
          <a:p>
            <a:pPr algn="ctr"/>
            <a:r>
              <a:rPr lang="zh-CN" altLang="en-US" sz="2560" dirty="0">
                <a:solidFill>
                  <a:schemeClr val="bg1"/>
                </a:solidFill>
              </a:rPr>
              <a:t>个性从众性</a:t>
            </a:r>
          </a:p>
        </p:txBody>
      </p:sp>
      <p:pic>
        <p:nvPicPr>
          <p:cNvPr id="31" name="图片 30" descr="20120314-qxasncwh2y7aaxcddexfxy18a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838" y="4122920"/>
            <a:ext cx="3921516" cy="230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22750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C2B</a:t>
            </a:r>
            <a:r>
              <a:rPr lang="zh-CN" altLang="en-US" dirty="0"/>
              <a:t>电商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9671" y="1074213"/>
            <a:ext cx="5193133" cy="732718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94080" y="5017023"/>
            <a:ext cx="65024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560" dirty="0"/>
              <a:t>“未来的世界，我们将不再由石油驱动，而是由数据驱动，生意将是</a:t>
            </a:r>
            <a:r>
              <a:rPr lang="en-US" altLang="zh-CN" sz="2560" dirty="0"/>
              <a:t>C2B</a:t>
            </a:r>
            <a:r>
              <a:rPr lang="zh-CN" altLang="en-US" sz="2560" dirty="0"/>
              <a:t>而不是</a:t>
            </a:r>
            <a:r>
              <a:rPr lang="en-US" altLang="zh-CN" sz="2560" dirty="0"/>
              <a:t>B2C</a:t>
            </a:r>
            <a:r>
              <a:rPr lang="zh-CN" altLang="en-US" sz="2560" dirty="0"/>
              <a:t>，用户改变企业，而不是企业向用户出售”</a:t>
            </a:r>
            <a:endParaRPr lang="en-US" altLang="zh-CN" sz="2560" dirty="0"/>
          </a:p>
          <a:p>
            <a:endParaRPr lang="en-US" altLang="zh-CN" sz="2560" dirty="0"/>
          </a:p>
          <a:p>
            <a:r>
              <a:rPr lang="en-US" altLang="zh-CN" sz="2560" dirty="0"/>
              <a:t>——</a:t>
            </a:r>
            <a:r>
              <a:rPr lang="zh-CN" altLang="en-US" sz="2560" dirty="0"/>
              <a:t>马云</a:t>
            </a:r>
          </a:p>
        </p:txBody>
      </p:sp>
    </p:spTree>
    <p:extLst>
      <p:ext uri="{BB962C8B-B14F-4D97-AF65-F5344CB8AC3E}">
        <p14:creationId xmlns:p14="http://schemas.microsoft.com/office/powerpoint/2010/main" val="34472083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/>
        </p:nvSpPr>
        <p:spPr>
          <a:xfrm>
            <a:off x="806747" y="1050131"/>
            <a:ext cx="5975053" cy="3915569"/>
          </a:xfrm>
          <a:prstGeom prst="rect">
            <a:avLst/>
          </a:prstGeom>
          <a:solidFill>
            <a:srgbClr val="325D6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鼓吹者，建言者</a:t>
            </a:r>
          </a:p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Advocator，Advisor</a:t>
            </a:r>
          </a:p>
        </p:txBody>
      </p:sp>
      <p:sp>
        <p:nvSpPr>
          <p:cNvPr id="119" name="Shape 119"/>
          <p:cNvSpPr/>
          <p:nvPr/>
        </p:nvSpPr>
        <p:spPr>
          <a:xfrm>
            <a:off x="6775747" y="1050131"/>
            <a:ext cx="5975053" cy="3915569"/>
          </a:xfrm>
          <a:prstGeom prst="rect">
            <a:avLst/>
          </a:prstGeom>
          <a:gradFill>
            <a:gsLst>
              <a:gs pos="0">
                <a:srgbClr val="AD584F"/>
              </a:gs>
              <a:gs pos="100000">
                <a:srgbClr val="763A34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创造者、合伙人</a:t>
            </a:r>
          </a:p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Co-Creator，Partner</a:t>
            </a:r>
          </a:p>
        </p:txBody>
      </p:sp>
      <p:sp>
        <p:nvSpPr>
          <p:cNvPr id="120" name="Shape 120"/>
          <p:cNvSpPr/>
          <p:nvPr/>
        </p:nvSpPr>
        <p:spPr>
          <a:xfrm>
            <a:off x="6775747" y="4961731"/>
            <a:ext cx="5975053" cy="3915569"/>
          </a:xfrm>
          <a:prstGeom prst="rect">
            <a:avLst/>
          </a:prstGeom>
          <a:solidFill>
            <a:srgbClr val="B15E29"/>
          </a:solidFill>
          <a:ln w="12700">
            <a:solidFill/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粉丝、狂热信徒</a:t>
            </a:r>
          </a:p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FANs，Fanatics</a:t>
            </a:r>
          </a:p>
        </p:txBody>
      </p:sp>
      <p:sp>
        <p:nvSpPr>
          <p:cNvPr id="121" name="Shape 121"/>
          <p:cNvSpPr/>
          <p:nvPr/>
        </p:nvSpPr>
        <p:spPr>
          <a:xfrm>
            <a:off x="806747" y="4961731"/>
            <a:ext cx="5975053" cy="3915569"/>
          </a:xfrm>
          <a:prstGeom prst="rect">
            <a:avLst/>
          </a:prstGeom>
          <a:solidFill>
            <a:srgbClr val="5E603A"/>
          </a:solidFill>
          <a:ln w="12700">
            <a:solidFill/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常客、搭便车</a:t>
            </a:r>
          </a:p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Regular、FreeRider</a:t>
            </a:r>
          </a:p>
        </p:txBody>
      </p:sp>
      <p:sp>
        <p:nvSpPr>
          <p:cNvPr id="122" name="Shape 122"/>
          <p:cNvSpPr/>
          <p:nvPr/>
        </p:nvSpPr>
        <p:spPr>
          <a:xfrm>
            <a:off x="3127523" y="8939021"/>
            <a:ext cx="1333501" cy="409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常规模式</a:t>
            </a:r>
          </a:p>
        </p:txBody>
      </p:sp>
      <p:sp>
        <p:nvSpPr>
          <p:cNvPr id="123" name="Shape 123"/>
          <p:cNvSpPr/>
          <p:nvPr/>
        </p:nvSpPr>
        <p:spPr>
          <a:xfrm>
            <a:off x="9096523" y="8939021"/>
            <a:ext cx="1333501" cy="409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战役模式</a:t>
            </a:r>
          </a:p>
        </p:txBody>
      </p:sp>
      <p:sp>
        <p:nvSpPr>
          <p:cNvPr id="124" name="Shape 124"/>
          <p:cNvSpPr/>
          <p:nvPr/>
        </p:nvSpPr>
        <p:spPr>
          <a:xfrm>
            <a:off x="257323" y="2258821"/>
            <a:ext cx="597993" cy="1679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有意识系统</a:t>
            </a:r>
          </a:p>
        </p:txBody>
      </p:sp>
      <p:sp>
        <p:nvSpPr>
          <p:cNvPr id="125" name="Shape 125"/>
          <p:cNvSpPr/>
          <p:nvPr/>
        </p:nvSpPr>
        <p:spPr>
          <a:xfrm>
            <a:off x="133349" y="318007"/>
            <a:ext cx="1028701" cy="557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个人</a:t>
            </a:r>
          </a:p>
        </p:txBody>
      </p:sp>
      <p:sp>
        <p:nvSpPr>
          <p:cNvPr id="126" name="Shape 126"/>
          <p:cNvSpPr/>
          <p:nvPr/>
        </p:nvSpPr>
        <p:spPr>
          <a:xfrm>
            <a:off x="11893549" y="8979407"/>
            <a:ext cx="1028701" cy="557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品牌</a:t>
            </a:r>
          </a:p>
        </p:txBody>
      </p:sp>
      <p:sp>
        <p:nvSpPr>
          <p:cNvPr id="127" name="Shape 127"/>
          <p:cNvSpPr/>
          <p:nvPr/>
        </p:nvSpPr>
        <p:spPr>
          <a:xfrm>
            <a:off x="257323" y="6079537"/>
            <a:ext cx="597993" cy="1679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无意识系统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1">
            <a:extLst>
              <a:ext uri="{FF2B5EF4-FFF2-40B4-BE49-F238E27FC236}">
                <a16:creationId xmlns:a16="http://schemas.microsoft.com/office/drawing/2014/main" id="{95081A27-39A6-4EAA-AE5F-FC4233B24E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0400" y="1638379"/>
            <a:ext cx="6994489" cy="444342"/>
          </a:xfrm>
        </p:spPr>
        <p:txBody>
          <a:bodyPr>
            <a:noAutofit/>
          </a:bodyPr>
          <a:lstStyle/>
          <a:p>
            <a:r>
              <a:rPr lang="en-US" altLang="zh-CN" sz="1920" dirty="0"/>
              <a:t>REVOLUTION1</a:t>
            </a:r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BB9B4AA0-3886-432C-872C-F2D3EC9373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0400" y="1979329"/>
            <a:ext cx="12110025" cy="536999"/>
          </a:xfrm>
        </p:spPr>
        <p:txBody>
          <a:bodyPr>
            <a:normAutofit/>
          </a:bodyPr>
          <a:lstStyle/>
          <a:p>
            <a:r>
              <a:rPr lang="zh-CN" altLang="en-US" dirty="0"/>
              <a:t>革命新物种</a:t>
            </a:r>
          </a:p>
        </p:txBody>
      </p:sp>
      <p:pic>
        <p:nvPicPr>
          <p:cNvPr id="21" name="内容占位符 9">
            <a:extLst>
              <a:ext uri="{FF2B5EF4-FFF2-40B4-BE49-F238E27FC236}">
                <a16:creationId xmlns:a16="http://schemas.microsoft.com/office/drawing/2014/main" id="{2ADD6D6F-91CE-4CA0-B6A8-A70CF94598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79" y="2811780"/>
            <a:ext cx="6330809" cy="4748107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1FEAB38E-9FC6-44AD-9617-6651811941E4}"/>
              </a:ext>
            </a:extLst>
          </p:cNvPr>
          <p:cNvSpPr/>
          <p:nvPr/>
        </p:nvSpPr>
        <p:spPr>
          <a:xfrm>
            <a:off x="4350278" y="7559887"/>
            <a:ext cx="5826267" cy="877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1707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比商超更像餐厅，比起餐厅更像商超</a:t>
            </a:r>
            <a:endParaRPr lang="en-US" altLang="zh-CN" sz="1707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C55A5C6-6A03-498A-A9C9-9A81481A3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995" y="2814372"/>
            <a:ext cx="3559137" cy="474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7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1270000" y="6362700"/>
            <a:ext cx="1046480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sz="2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/>
            </a:pPr>
            <a:r>
              <a:rPr sz="2600" dirty="0"/>
              <a:t>–《</a:t>
            </a:r>
            <a:r>
              <a:rPr lang="zh-CN" altLang="en-US" sz="2600" dirty="0"/>
              <a:t>中</a:t>
            </a:r>
            <a:r>
              <a:rPr sz="2600" dirty="0"/>
              <a:t>国网民的社交媒体传播需求研究》</a:t>
            </a:r>
            <a:r>
              <a:rPr lang="en-US" altLang="zh-CN" sz="2600" dirty="0"/>
              <a:t>by </a:t>
            </a:r>
            <a:r>
              <a:rPr lang="zh-CN" altLang="en-US" sz="2600" dirty="0"/>
              <a:t>顾明毅</a:t>
            </a:r>
            <a:endParaRPr sz="2600" dirty="0"/>
          </a:p>
        </p:txBody>
      </p:sp>
      <p:sp>
        <p:nvSpPr>
          <p:cNvPr id="130" name="Shape 130"/>
          <p:cNvSpPr/>
          <p:nvPr/>
        </p:nvSpPr>
        <p:spPr>
          <a:xfrm>
            <a:off x="1270000" y="2946662"/>
            <a:ext cx="10464800" cy="3403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457200">
              <a:spcBef>
                <a:spcPts val="2400"/>
              </a:spcBef>
              <a:defRPr sz="1800"/>
            </a:pPr>
            <a:r>
              <a:rPr sz="4000">
                <a:solidFill>
                  <a:srgbClr val="747474"/>
                </a:solidFill>
              </a:rPr>
              <a:t>“O2O大数据分析就是在所有CP点数据基础上，最大程度地模拟和预测，消费者行为、意动、认知和情感。”</a:t>
            </a:r>
          </a:p>
          <a:p>
            <a:pPr lvl="0" defTabSz="457200">
              <a:spcBef>
                <a:spcPts val="2400"/>
              </a:spcBef>
              <a:defRPr sz="1800"/>
            </a:pPr>
            <a:r>
              <a:rPr sz="4000">
                <a:solidFill>
                  <a:srgbClr val="747474"/>
                </a:solidFill>
              </a:rPr>
              <a:t>“优化个人的信息界面InfoPanel，开启受众GrandTour航程。”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1">
            <a:extLst>
              <a:ext uri="{FF2B5EF4-FFF2-40B4-BE49-F238E27FC236}">
                <a16:creationId xmlns:a16="http://schemas.microsoft.com/office/drawing/2014/main" id="{95081A27-39A6-4EAA-AE5F-FC4233B24E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0400" y="1638379"/>
            <a:ext cx="6994489" cy="444342"/>
          </a:xfrm>
        </p:spPr>
        <p:txBody>
          <a:bodyPr>
            <a:noAutofit/>
          </a:bodyPr>
          <a:lstStyle/>
          <a:p>
            <a:r>
              <a:rPr lang="en-US" altLang="zh-CN" sz="1920" dirty="0"/>
              <a:t>RENAISSANCE</a:t>
            </a:r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BB9B4AA0-3886-432C-872C-F2D3EC9373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0400" y="1979329"/>
            <a:ext cx="12110025" cy="536999"/>
          </a:xfrm>
        </p:spPr>
        <p:txBody>
          <a:bodyPr>
            <a:normAutofit/>
          </a:bodyPr>
          <a:lstStyle/>
          <a:p>
            <a:r>
              <a:rPr lang="zh-CN" altLang="en-US" dirty="0"/>
              <a:t>新“四大发明”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2812E29-838B-499E-B8EE-A4C9FD8AF3DE}"/>
              </a:ext>
            </a:extLst>
          </p:cNvPr>
          <p:cNvSpPr txBox="1"/>
          <p:nvPr/>
        </p:nvSpPr>
        <p:spPr>
          <a:xfrm>
            <a:off x="1335093" y="3220244"/>
            <a:ext cx="992322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07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高铁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7BC9FBD-40EC-4640-8C17-6D1046490D76}"/>
              </a:ext>
            </a:extLst>
          </p:cNvPr>
          <p:cNvSpPr txBox="1"/>
          <p:nvPr/>
        </p:nvSpPr>
        <p:spPr>
          <a:xfrm>
            <a:off x="10731635" y="3203829"/>
            <a:ext cx="992322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07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支付宝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4E632E5-E59B-4DE3-B498-DBAF8143417D}"/>
              </a:ext>
            </a:extLst>
          </p:cNvPr>
          <p:cNvSpPr txBox="1"/>
          <p:nvPr/>
        </p:nvSpPr>
        <p:spPr>
          <a:xfrm>
            <a:off x="10731635" y="5882358"/>
            <a:ext cx="992322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07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网购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C3187CE-1A7D-40EC-B4A7-34F310B4B758}"/>
              </a:ext>
            </a:extLst>
          </p:cNvPr>
          <p:cNvSpPr txBox="1"/>
          <p:nvPr/>
        </p:nvSpPr>
        <p:spPr>
          <a:xfrm>
            <a:off x="1335093" y="5754136"/>
            <a:ext cx="744222" cy="61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07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共享单车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A8977BDB-7DE6-4601-B275-9B38D5CA6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738" y="2142996"/>
            <a:ext cx="4105663" cy="27371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D7F1DF2-8792-436E-96F0-C8CDDBD7D9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/>
          <a:stretch/>
        </p:blipFill>
        <p:spPr>
          <a:xfrm>
            <a:off x="2396736" y="4883913"/>
            <a:ext cx="4077181" cy="273710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E1ABF27-7C29-45B1-A52B-D34EDF9C32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16204" r="2660" b="5877"/>
          <a:stretch/>
        </p:blipFill>
        <p:spPr>
          <a:xfrm>
            <a:off x="6499631" y="2142994"/>
            <a:ext cx="4108431" cy="273710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3B1CBDA-A742-4559-9AD3-BFC1D5D6DA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399" y="4873059"/>
            <a:ext cx="4077181" cy="2740850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92390BD8-AD86-40D2-A06E-3CA59122A30A}"/>
              </a:ext>
            </a:extLst>
          </p:cNvPr>
          <p:cNvSpPr txBox="1"/>
          <p:nvPr/>
        </p:nvSpPr>
        <p:spPr>
          <a:xfrm>
            <a:off x="2327415" y="7621021"/>
            <a:ext cx="8606048" cy="11343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65771" indent="-365771">
              <a:lnSpc>
                <a:spcPct val="150000"/>
              </a:lnSpc>
              <a:buAutoNum type="arabicPeriod"/>
            </a:pPr>
            <a:r>
              <a:rPr lang="zh-CN" altLang="en-US" sz="2400" dirty="0"/>
              <a:t>机器智能（改变国家城市的面貌），</a:t>
            </a:r>
            <a:r>
              <a:rPr lang="en-US" altLang="zh-CN" sz="2400" dirty="0"/>
              <a:t>2.</a:t>
            </a:r>
            <a:r>
              <a:rPr lang="zh-CN" altLang="en-US" sz="2400" dirty="0"/>
              <a:t>数据智能（ 改变人的行为和思维习惯）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13002659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1">
            <a:extLst>
              <a:ext uri="{FF2B5EF4-FFF2-40B4-BE49-F238E27FC236}">
                <a16:creationId xmlns:a16="http://schemas.microsoft.com/office/drawing/2014/main" id="{95081A27-39A6-4EAA-AE5F-FC4233B24E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0400" y="1638379"/>
            <a:ext cx="6994489" cy="444342"/>
          </a:xfrm>
        </p:spPr>
        <p:txBody>
          <a:bodyPr>
            <a:noAutofit/>
          </a:bodyPr>
          <a:lstStyle/>
          <a:p>
            <a:r>
              <a:rPr lang="en-US" altLang="zh-CN" sz="1920" dirty="0"/>
              <a:t>NEOTHOLOGY</a:t>
            </a:r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BB9B4AA0-3886-432C-872C-F2D3EC9373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0400" y="1979329"/>
            <a:ext cx="12110025" cy="536999"/>
          </a:xfrm>
        </p:spPr>
        <p:txBody>
          <a:bodyPr>
            <a:normAutofit/>
          </a:bodyPr>
          <a:lstStyle/>
          <a:p>
            <a:r>
              <a:rPr lang="zh-CN" altLang="en-US" dirty="0"/>
              <a:t>“新生代”中产阶级</a:t>
            </a:r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28168E74-002C-4A34-86B6-B7F3AFD2F081}"/>
              </a:ext>
            </a:extLst>
          </p:cNvPr>
          <p:cNvSpPr txBox="1">
            <a:spLocks/>
          </p:cNvSpPr>
          <p:nvPr/>
        </p:nvSpPr>
        <p:spPr>
          <a:xfrm>
            <a:off x="895775" y="2605336"/>
            <a:ext cx="5501639" cy="87883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707" dirty="0"/>
              <a:t>从传统的价格敏感型，转变成</a:t>
            </a:r>
            <a:r>
              <a:rPr lang="zh-CN" altLang="en-US" sz="1707" b="1" dirty="0"/>
              <a:t>品质和体验敏感型</a:t>
            </a:r>
            <a:r>
              <a:rPr lang="zh-CN" altLang="en-US" sz="1707" dirty="0"/>
              <a:t>，他们是追求个人乐趣和舒适的一代，独立的消费主张</a:t>
            </a:r>
            <a:endParaRPr lang="zh-CN" altLang="en-US" sz="1707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10" name="内容占位符 7">
            <a:extLst>
              <a:ext uri="{FF2B5EF4-FFF2-40B4-BE49-F238E27FC236}">
                <a16:creationId xmlns:a16="http://schemas.microsoft.com/office/drawing/2014/main" id="{73452B4E-9F2D-4679-896E-9D739BBD6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75" y="3623745"/>
            <a:ext cx="5501639" cy="3651088"/>
          </a:xfrm>
          <a:prstGeom prst="rect">
            <a:avLst/>
          </a:prstGeom>
        </p:spPr>
      </p:pic>
      <p:sp>
        <p:nvSpPr>
          <p:cNvPr id="11" name="文本占位符 4">
            <a:extLst>
              <a:ext uri="{FF2B5EF4-FFF2-40B4-BE49-F238E27FC236}">
                <a16:creationId xmlns:a16="http://schemas.microsoft.com/office/drawing/2014/main" id="{7D22B58A-E1A2-48CD-ACB6-D9F718FB2628}"/>
              </a:ext>
            </a:extLst>
          </p:cNvPr>
          <p:cNvSpPr txBox="1">
            <a:spLocks/>
          </p:cNvSpPr>
          <p:nvPr/>
        </p:nvSpPr>
        <p:spPr>
          <a:xfrm>
            <a:off x="6583680" y="2605336"/>
            <a:ext cx="5528734" cy="87883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707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日渐成熟的移动互联网和物流供应链技术，随时、随地提供商品和服务，满足消费者</a:t>
            </a:r>
            <a:r>
              <a:rPr lang="zh-CN" altLang="en-US" sz="1707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碎片化购物需求</a:t>
            </a:r>
          </a:p>
        </p:txBody>
      </p:sp>
      <p:pic>
        <p:nvPicPr>
          <p:cNvPr id="12" name="内容占位符 8">
            <a:extLst>
              <a:ext uri="{FF2B5EF4-FFF2-40B4-BE49-F238E27FC236}">
                <a16:creationId xmlns:a16="http://schemas.microsoft.com/office/drawing/2014/main" id="{C2DA97D7-B16D-4FCD-81B1-7155E044F6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498" y="3623745"/>
            <a:ext cx="5241097" cy="3651088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1E7B88BE-533A-4BF2-89E3-FE781FAD857A}"/>
              </a:ext>
            </a:extLst>
          </p:cNvPr>
          <p:cNvSpPr/>
          <p:nvPr/>
        </p:nvSpPr>
        <p:spPr>
          <a:xfrm>
            <a:off x="3187538" y="7529272"/>
            <a:ext cx="66297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</a:rPr>
              <a:t>移动网络</a:t>
            </a:r>
            <a:r>
              <a:rPr lang="zh-CN" altLang="en-US" sz="2400" b="1" dirty="0"/>
              <a:t>上的国民</a:t>
            </a:r>
            <a:endParaRPr lang="en-US" altLang="zh-CN" sz="2400" b="1" dirty="0"/>
          </a:p>
          <a:p>
            <a:pPr algn="ctr"/>
            <a:r>
              <a:rPr lang="zh-CN" altLang="en-US" sz="2400" dirty="0"/>
              <a:t>如何让消费者线上线下体验相一致</a:t>
            </a:r>
          </a:p>
        </p:txBody>
      </p:sp>
    </p:spTree>
    <p:extLst>
      <p:ext uri="{BB962C8B-B14F-4D97-AF65-F5344CB8AC3E}">
        <p14:creationId xmlns:p14="http://schemas.microsoft.com/office/powerpoint/2010/main" val="39429004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3B1CBDA-A742-4559-9AD3-BFC1D5D6D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633" y="5923072"/>
            <a:ext cx="3173344" cy="2124858"/>
          </a:xfrm>
          <a:prstGeom prst="rect">
            <a:avLst/>
          </a:prstGeom>
        </p:spPr>
      </p:pic>
      <p:sp>
        <p:nvSpPr>
          <p:cNvPr id="5" name="文本占位符 1">
            <a:extLst>
              <a:ext uri="{FF2B5EF4-FFF2-40B4-BE49-F238E27FC236}">
                <a16:creationId xmlns:a16="http://schemas.microsoft.com/office/drawing/2014/main" id="{95081A27-39A6-4EAA-AE5F-FC4233B24E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0400" y="1638379"/>
            <a:ext cx="6994489" cy="444342"/>
          </a:xfrm>
        </p:spPr>
        <p:txBody>
          <a:bodyPr>
            <a:noAutofit/>
          </a:bodyPr>
          <a:lstStyle/>
          <a:p>
            <a:r>
              <a:rPr lang="en-US" altLang="zh-CN" sz="1920" dirty="0"/>
              <a:t>RENAISSANCE</a:t>
            </a:r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BB9B4AA0-3886-432C-872C-F2D3EC9373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0400" y="1979329"/>
            <a:ext cx="12110025" cy="536999"/>
          </a:xfrm>
        </p:spPr>
        <p:txBody>
          <a:bodyPr>
            <a:normAutofit/>
          </a:bodyPr>
          <a:lstStyle/>
          <a:p>
            <a:r>
              <a:rPr lang="en-US" altLang="zh-CN" dirty="0"/>
              <a:t>g</a:t>
            </a:r>
            <a:r>
              <a:rPr lang="zh-CN" altLang="en-US" dirty="0"/>
              <a:t>一只邮筒的走红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A8977BDB-7DE6-4601-B275-9B38D5CA6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631" y="1219201"/>
            <a:ext cx="3173344" cy="23457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D7F1DF2-8792-436E-96F0-C8CDDBD7D9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2133218"/>
            <a:ext cx="4111305" cy="548672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E1ABF27-7C29-45B1-A52B-D34EDF9C32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633" y="3573939"/>
            <a:ext cx="3173344" cy="2345755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92390BD8-AD86-40D2-A06E-3CA59122A30A}"/>
              </a:ext>
            </a:extLst>
          </p:cNvPr>
          <p:cNvSpPr txBox="1"/>
          <p:nvPr/>
        </p:nvSpPr>
        <p:spPr>
          <a:xfrm>
            <a:off x="2394631" y="7879976"/>
            <a:ext cx="8606048" cy="11343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65771" indent="-365771">
              <a:lnSpc>
                <a:spcPct val="150000"/>
              </a:lnSpc>
              <a:buAutoNum type="arabicPeriod"/>
            </a:pPr>
            <a:r>
              <a:rPr lang="en-US" altLang="zh-CN" sz="2400" dirty="0"/>
              <a:t>IP</a:t>
            </a:r>
            <a:r>
              <a:rPr lang="zh-CN" altLang="en-US" sz="2400" dirty="0"/>
              <a:t>内容（常备热点与自带流量），</a:t>
            </a:r>
            <a:r>
              <a:rPr lang="en-US" altLang="zh-CN" sz="2400" dirty="0"/>
              <a:t>2.</a:t>
            </a:r>
            <a:r>
              <a:rPr lang="zh-CN" altLang="en-US" sz="2400" dirty="0"/>
              <a:t>数据智能（ 改变人的行为和思维习惯）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400281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hape 133"/>
          <p:cNvSpPr/>
          <p:nvPr/>
        </p:nvSpPr>
        <p:spPr>
          <a:xfrm>
            <a:off x="4328668" y="1902815"/>
            <a:ext cx="4347465" cy="1045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 i="1"/>
              <a:t>Thanks！</a:t>
            </a:r>
          </a:p>
          <a:p>
            <a:pPr lvl="0">
              <a:defRPr sz="1800"/>
            </a:pPr>
            <a:r>
              <a:rPr sz="2600" i="1"/>
              <a:t>My Wechat Account: </a:t>
            </a:r>
            <a:r>
              <a:rPr sz="2600">
                <a:solidFill>
                  <a:srgbClr val="941100"/>
                </a:solidFill>
              </a:rPr>
              <a:t>gmy978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15A17C7-20DA-4F4F-BB88-340A240EA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755" y="2183756"/>
            <a:ext cx="1376958" cy="57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059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457AAE-D038-4DD6-9B5F-BEAD09DFB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59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ABD4123-08E6-4319-8B0A-E738C290EC70}"/>
              </a:ext>
            </a:extLst>
          </p:cNvPr>
          <p:cNvSpPr/>
          <p:nvPr/>
        </p:nvSpPr>
        <p:spPr>
          <a:xfrm>
            <a:off x="0" y="3890839"/>
            <a:ext cx="13004800" cy="1509687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32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A18D34B-4420-4150-8C41-B5F9645181B5}"/>
              </a:ext>
            </a:extLst>
          </p:cNvPr>
          <p:cNvSpPr/>
          <p:nvPr/>
        </p:nvSpPr>
        <p:spPr>
          <a:xfrm>
            <a:off x="3692719" y="3979234"/>
            <a:ext cx="5830442" cy="1668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267" b="1" dirty="0">
                <a:solidFill>
                  <a:schemeClr val="bg1"/>
                </a:solidFill>
                <a:latin typeface="+mj-ea"/>
                <a:ea typeface="+mj-ea"/>
              </a:rPr>
              <a:t>商业模式画布构建</a:t>
            </a:r>
            <a:endParaRPr lang="en-US" altLang="zh-CN" sz="4267" b="1" dirty="0"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en-US" altLang="zh-CN" sz="4267" b="1" dirty="0">
                <a:solidFill>
                  <a:schemeClr val="bg1"/>
                </a:solidFill>
                <a:latin typeface="Britannic Bold" panose="020B0903060703020204" pitchFamily="34" charset="0"/>
                <a:ea typeface="+mj-ea"/>
                <a:cs typeface="Calibri" panose="020F0502020204030204" pitchFamily="34" charset="0"/>
              </a:rPr>
              <a:t>Business Model Canvas</a:t>
            </a:r>
            <a:endParaRPr lang="zh-CN" altLang="zh-CN" sz="2987" b="1" dirty="0">
              <a:solidFill>
                <a:schemeClr val="bg1"/>
              </a:solidFill>
              <a:latin typeface="Britannic Bold" panose="020B090306070302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324E46E-A06F-4482-A3D0-BE00D88CEB65}"/>
              </a:ext>
            </a:extLst>
          </p:cNvPr>
          <p:cNvSpPr txBox="1"/>
          <p:nvPr/>
        </p:nvSpPr>
        <p:spPr>
          <a:xfrm>
            <a:off x="3301738" y="6656006"/>
            <a:ext cx="3290740" cy="40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707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2017.8.15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D78BC57-F8C5-4FA1-AB38-C32192564F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78" b="-12160"/>
          <a:stretch/>
        </p:blipFill>
        <p:spPr>
          <a:xfrm>
            <a:off x="2341631" y="4113873"/>
            <a:ext cx="960107" cy="62721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5D55646-1ED5-49EF-9CA0-A4F4751CBB24}"/>
              </a:ext>
            </a:extLst>
          </p:cNvPr>
          <p:cNvSpPr/>
          <p:nvPr/>
        </p:nvSpPr>
        <p:spPr>
          <a:xfrm>
            <a:off x="3191830" y="7007833"/>
            <a:ext cx="6502400" cy="68326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zh-CN" altLang="en-US" sz="384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12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88C08D5-AF9D-4BD3-AD4C-20C236566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56" y="2078831"/>
            <a:ext cx="9005888" cy="559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94083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utoShape 3">
            <a:extLst>
              <a:ext uri="{FF2B5EF4-FFF2-40B4-BE49-F238E27FC236}">
                <a16:creationId xmlns:a16="http://schemas.microsoft.com/office/drawing/2014/main" id="{B90D17AD-5DF6-4900-9BE9-F645914C2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8393" y="3501097"/>
            <a:ext cx="3487738" cy="16764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8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40000"/>
              </a:lnSpc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lnSpc>
                <a:spcPct val="140000"/>
              </a:lnSpc>
              <a:buClr>
                <a:schemeClr val="tx1"/>
              </a:buClr>
              <a:buSzPct val="50000"/>
              <a:buFont typeface="Arial" panose="020B0604020202020204" pitchFamily="34" charset="0"/>
              <a:buChar char="▬"/>
              <a:defRPr sz="28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lnSpc>
                <a:spcPct val="140000"/>
              </a:lnSpc>
              <a:buSzPct val="5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lnSpc>
                <a:spcPct val="140000"/>
              </a:lnSpc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lnSpc>
                <a:spcPct val="140000"/>
              </a:lnSpc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fr-FR" altLang="zh-CN" sz="140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AutoShape 4">
            <a:extLst>
              <a:ext uri="{FF2B5EF4-FFF2-40B4-BE49-F238E27FC236}">
                <a16:creationId xmlns:a16="http://schemas.microsoft.com/office/drawing/2014/main" id="{9931F8B8-BD94-465C-BA5F-4ACE2A16D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8193" y="5253697"/>
            <a:ext cx="8888413" cy="9144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8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40000"/>
              </a:lnSpc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lnSpc>
                <a:spcPct val="140000"/>
              </a:lnSpc>
              <a:buClr>
                <a:schemeClr val="tx1"/>
              </a:buClr>
              <a:buSzPct val="50000"/>
              <a:buFont typeface="Arial" panose="020B0604020202020204" pitchFamily="34" charset="0"/>
              <a:buChar char="▬"/>
              <a:defRPr sz="28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lnSpc>
                <a:spcPct val="140000"/>
              </a:lnSpc>
              <a:buSzPct val="5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lnSpc>
                <a:spcPct val="140000"/>
              </a:lnSpc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lnSpc>
                <a:spcPct val="140000"/>
              </a:lnSpc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fr-FR" altLang="zh-CN" sz="140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AutoShape 5">
            <a:extLst>
              <a:ext uri="{FF2B5EF4-FFF2-40B4-BE49-F238E27FC236}">
                <a16:creationId xmlns:a16="http://schemas.microsoft.com/office/drawing/2014/main" id="{DA2D16DA-F47D-4F12-8C1A-5687557B3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393" y="3501097"/>
            <a:ext cx="1905000" cy="16764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8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40000"/>
              </a:lnSpc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lnSpc>
                <a:spcPct val="140000"/>
              </a:lnSpc>
              <a:buClr>
                <a:schemeClr val="tx1"/>
              </a:buClr>
              <a:buSzPct val="50000"/>
              <a:buFont typeface="Arial" panose="020B0604020202020204" pitchFamily="34" charset="0"/>
              <a:buChar char="▬"/>
              <a:defRPr sz="28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lnSpc>
                <a:spcPct val="140000"/>
              </a:lnSpc>
              <a:buSzPct val="5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lnSpc>
                <a:spcPct val="140000"/>
              </a:lnSpc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lnSpc>
                <a:spcPct val="140000"/>
              </a:lnSpc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fr-FR" altLang="zh-CN" sz="140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AutoShape 6">
            <a:extLst>
              <a:ext uri="{FF2B5EF4-FFF2-40B4-BE49-F238E27FC236}">
                <a16:creationId xmlns:a16="http://schemas.microsoft.com/office/drawing/2014/main" id="{B6682586-68D0-46D5-AC1B-7B3CB38F7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8193" y="3501097"/>
            <a:ext cx="3505200" cy="16764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8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40000"/>
              </a:lnSpc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lnSpc>
                <a:spcPct val="140000"/>
              </a:lnSpc>
              <a:buClr>
                <a:schemeClr val="tx1"/>
              </a:buClr>
              <a:buSzPct val="50000"/>
              <a:buFont typeface="Arial" panose="020B0604020202020204" pitchFamily="34" charset="0"/>
              <a:buChar char="▬"/>
              <a:defRPr sz="28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lnSpc>
                <a:spcPct val="140000"/>
              </a:lnSpc>
              <a:buSzPct val="5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lnSpc>
                <a:spcPct val="140000"/>
              </a:lnSpc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lnSpc>
                <a:spcPct val="140000"/>
              </a:lnSpc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fr-FR" altLang="zh-CN" sz="140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8" name="AutoShape 7">
            <a:extLst>
              <a:ext uri="{FF2B5EF4-FFF2-40B4-BE49-F238E27FC236}">
                <a16:creationId xmlns:a16="http://schemas.microsoft.com/office/drawing/2014/main" id="{CC7B98FB-9F95-43F5-8D6E-55ED5036F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793" y="4034497"/>
            <a:ext cx="1600200" cy="609600"/>
          </a:xfrm>
          <a:prstGeom prst="roundRect">
            <a:avLst>
              <a:gd name="adj" fmla="val 16667"/>
            </a:avLst>
          </a:prstGeom>
          <a:solidFill>
            <a:srgbClr val="DCCE9C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40000"/>
              </a:lnSpc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lnSpc>
                <a:spcPct val="140000"/>
              </a:lnSpc>
              <a:buClr>
                <a:schemeClr val="tx1"/>
              </a:buClr>
              <a:buSzPct val="50000"/>
              <a:buFont typeface="Arial" panose="020B0604020202020204" pitchFamily="34" charset="0"/>
              <a:buChar char="▬"/>
              <a:defRPr sz="28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lnSpc>
                <a:spcPct val="140000"/>
              </a:lnSpc>
              <a:buSzPct val="5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lnSpc>
                <a:spcPct val="140000"/>
              </a:lnSpc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lnSpc>
                <a:spcPct val="140000"/>
              </a:lnSpc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4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价值</a:t>
            </a:r>
            <a:endParaRPr lang="en-US" altLang="zh-CN" sz="1400" b="1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4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主张</a:t>
            </a:r>
            <a:endParaRPr lang="en-US" altLang="zh-CN" sz="1400" b="1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9" name="AutoShape 8">
            <a:extLst>
              <a:ext uri="{FF2B5EF4-FFF2-40B4-BE49-F238E27FC236}">
                <a16:creationId xmlns:a16="http://schemas.microsoft.com/office/drawing/2014/main" id="{C8CE3816-77DD-47F6-8B57-D7F90DE00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993" y="5406097"/>
            <a:ext cx="1600200" cy="609600"/>
          </a:xfrm>
          <a:prstGeom prst="roundRect">
            <a:avLst>
              <a:gd name="adj" fmla="val 16667"/>
            </a:avLst>
          </a:prstGeom>
          <a:solidFill>
            <a:srgbClr val="DCCE9C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40000"/>
              </a:lnSpc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lnSpc>
                <a:spcPct val="140000"/>
              </a:lnSpc>
              <a:buClr>
                <a:schemeClr val="tx1"/>
              </a:buClr>
              <a:buSzPct val="50000"/>
              <a:buFont typeface="Arial" panose="020B0604020202020204" pitchFamily="34" charset="0"/>
              <a:buChar char="▬"/>
              <a:defRPr sz="28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lnSpc>
                <a:spcPct val="140000"/>
              </a:lnSpc>
              <a:buSzPct val="5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lnSpc>
                <a:spcPct val="140000"/>
              </a:lnSpc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lnSpc>
                <a:spcPct val="140000"/>
              </a:lnSpc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4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成本</a:t>
            </a:r>
            <a:endParaRPr lang="en-US" altLang="zh-CN" sz="1400" b="1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4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结构</a:t>
            </a:r>
            <a:endParaRPr lang="en-US" altLang="zh-CN" sz="1400" b="1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0" name="AutoShape 9">
            <a:extLst>
              <a:ext uri="{FF2B5EF4-FFF2-40B4-BE49-F238E27FC236}">
                <a16:creationId xmlns:a16="http://schemas.microsoft.com/office/drawing/2014/main" id="{90DAA621-6AF4-4A06-AD08-97F272846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4593" y="3653497"/>
            <a:ext cx="1673225" cy="609600"/>
          </a:xfrm>
          <a:prstGeom prst="roundRect">
            <a:avLst>
              <a:gd name="adj" fmla="val 16667"/>
            </a:avLst>
          </a:prstGeom>
          <a:solidFill>
            <a:srgbClr val="DCCE9C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40000"/>
              </a:lnSpc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lnSpc>
                <a:spcPct val="140000"/>
              </a:lnSpc>
              <a:buClr>
                <a:schemeClr val="tx1"/>
              </a:buClr>
              <a:buSzPct val="50000"/>
              <a:buFont typeface="Arial" panose="020B0604020202020204" pitchFamily="34" charset="0"/>
              <a:buChar char="▬"/>
              <a:defRPr sz="28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lnSpc>
                <a:spcPct val="140000"/>
              </a:lnSpc>
              <a:buSzPct val="5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lnSpc>
                <a:spcPct val="140000"/>
              </a:lnSpc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lnSpc>
                <a:spcPct val="140000"/>
              </a:lnSpc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4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客户</a:t>
            </a:r>
          </a:p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4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关系</a:t>
            </a:r>
          </a:p>
        </p:txBody>
      </p:sp>
      <p:sp>
        <p:nvSpPr>
          <p:cNvPr id="41" name="AutoShape 10">
            <a:extLst>
              <a:ext uri="{FF2B5EF4-FFF2-40B4-BE49-F238E27FC236}">
                <a16:creationId xmlns:a16="http://schemas.microsoft.com/office/drawing/2014/main" id="{A9B1AFCB-8B8F-4E54-A364-B0FC565EF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7193" y="4034497"/>
            <a:ext cx="1600200" cy="609600"/>
          </a:xfrm>
          <a:prstGeom prst="roundRect">
            <a:avLst>
              <a:gd name="adj" fmla="val 16667"/>
            </a:avLst>
          </a:prstGeom>
          <a:solidFill>
            <a:srgbClr val="DCCE9C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40000"/>
              </a:lnSpc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lnSpc>
                <a:spcPct val="140000"/>
              </a:lnSpc>
              <a:buClr>
                <a:schemeClr val="tx1"/>
              </a:buClr>
              <a:buSzPct val="50000"/>
              <a:buFont typeface="Arial" panose="020B0604020202020204" pitchFamily="34" charset="0"/>
              <a:buChar char="▬"/>
              <a:defRPr sz="28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lnSpc>
                <a:spcPct val="140000"/>
              </a:lnSpc>
              <a:buSzPct val="5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lnSpc>
                <a:spcPct val="140000"/>
              </a:lnSpc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lnSpc>
                <a:spcPct val="140000"/>
              </a:lnSpc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4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客户</a:t>
            </a:r>
            <a:endParaRPr lang="en-US" altLang="zh-CN" sz="1400" b="1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4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细分</a:t>
            </a:r>
            <a:endParaRPr lang="en-US" altLang="zh-CN" sz="1400" b="1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2" name="AutoShape 11">
            <a:extLst>
              <a:ext uri="{FF2B5EF4-FFF2-40B4-BE49-F238E27FC236}">
                <a16:creationId xmlns:a16="http://schemas.microsoft.com/office/drawing/2014/main" id="{9E2A4FD9-9EC8-46D1-A86E-0DCECE561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993" y="4415497"/>
            <a:ext cx="1600200" cy="609600"/>
          </a:xfrm>
          <a:prstGeom prst="roundRect">
            <a:avLst>
              <a:gd name="adj" fmla="val 16667"/>
            </a:avLst>
          </a:prstGeom>
          <a:solidFill>
            <a:srgbClr val="DCCE9C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40000"/>
              </a:lnSpc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lnSpc>
                <a:spcPct val="140000"/>
              </a:lnSpc>
              <a:buClr>
                <a:schemeClr val="tx1"/>
              </a:buClr>
              <a:buSzPct val="50000"/>
              <a:buFont typeface="Arial" panose="020B0604020202020204" pitchFamily="34" charset="0"/>
              <a:buChar char="▬"/>
              <a:defRPr sz="28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lnSpc>
                <a:spcPct val="140000"/>
              </a:lnSpc>
              <a:buSzPct val="5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lnSpc>
                <a:spcPct val="140000"/>
              </a:lnSpc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lnSpc>
                <a:spcPct val="140000"/>
              </a:lnSpc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4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核心</a:t>
            </a:r>
          </a:p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4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资源</a:t>
            </a:r>
          </a:p>
        </p:txBody>
      </p:sp>
      <p:sp>
        <p:nvSpPr>
          <p:cNvPr id="43" name="AutoShape 12">
            <a:extLst>
              <a:ext uri="{FF2B5EF4-FFF2-40B4-BE49-F238E27FC236}">
                <a16:creationId xmlns:a16="http://schemas.microsoft.com/office/drawing/2014/main" id="{E4281F19-F1DC-4028-A4F6-605C13B4B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4393" y="4034497"/>
            <a:ext cx="1600200" cy="609600"/>
          </a:xfrm>
          <a:prstGeom prst="roundRect">
            <a:avLst>
              <a:gd name="adj" fmla="val 16667"/>
            </a:avLst>
          </a:prstGeom>
          <a:solidFill>
            <a:srgbClr val="DCCE9C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40000"/>
              </a:lnSpc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lnSpc>
                <a:spcPct val="140000"/>
              </a:lnSpc>
              <a:buClr>
                <a:schemeClr val="tx1"/>
              </a:buClr>
              <a:buSzPct val="50000"/>
              <a:buFont typeface="Arial" panose="020B0604020202020204" pitchFamily="34" charset="0"/>
              <a:buChar char="▬"/>
              <a:defRPr sz="28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lnSpc>
                <a:spcPct val="140000"/>
              </a:lnSpc>
              <a:buSzPct val="5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lnSpc>
                <a:spcPct val="140000"/>
              </a:lnSpc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lnSpc>
                <a:spcPct val="140000"/>
              </a:lnSpc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4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重要</a:t>
            </a:r>
          </a:p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4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伙伴</a:t>
            </a:r>
          </a:p>
        </p:txBody>
      </p:sp>
      <p:sp>
        <p:nvSpPr>
          <p:cNvPr id="44" name="AutoShape 13">
            <a:extLst>
              <a:ext uri="{FF2B5EF4-FFF2-40B4-BE49-F238E27FC236}">
                <a16:creationId xmlns:a16="http://schemas.microsoft.com/office/drawing/2014/main" id="{D2D882EE-CBD6-400B-B471-0A1EE31EA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993" y="3653497"/>
            <a:ext cx="1600200" cy="609600"/>
          </a:xfrm>
          <a:prstGeom prst="roundRect">
            <a:avLst>
              <a:gd name="adj" fmla="val 16667"/>
            </a:avLst>
          </a:prstGeom>
          <a:solidFill>
            <a:srgbClr val="DCCE9C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40000"/>
              </a:lnSpc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lnSpc>
                <a:spcPct val="140000"/>
              </a:lnSpc>
              <a:buClr>
                <a:schemeClr val="tx1"/>
              </a:buClr>
              <a:buSzPct val="50000"/>
              <a:buFont typeface="Arial" panose="020B0604020202020204" pitchFamily="34" charset="0"/>
              <a:buChar char="▬"/>
              <a:defRPr sz="28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lnSpc>
                <a:spcPct val="140000"/>
              </a:lnSpc>
              <a:buSzPct val="5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lnSpc>
                <a:spcPct val="140000"/>
              </a:lnSpc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lnSpc>
                <a:spcPct val="140000"/>
              </a:lnSpc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4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关键</a:t>
            </a:r>
          </a:p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4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业务</a:t>
            </a:r>
            <a:endParaRPr lang="en-US" altLang="zh-CN" sz="1400" b="1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5" name="AutoShape 14">
            <a:extLst>
              <a:ext uri="{FF2B5EF4-FFF2-40B4-BE49-F238E27FC236}">
                <a16:creationId xmlns:a16="http://schemas.microsoft.com/office/drawing/2014/main" id="{4C69870C-060F-4CE6-BB84-96126C8CF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4593" y="5406097"/>
            <a:ext cx="1673225" cy="609600"/>
          </a:xfrm>
          <a:prstGeom prst="roundRect">
            <a:avLst>
              <a:gd name="adj" fmla="val 16667"/>
            </a:avLst>
          </a:prstGeom>
          <a:solidFill>
            <a:srgbClr val="DCCE9C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40000"/>
              </a:lnSpc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lnSpc>
                <a:spcPct val="140000"/>
              </a:lnSpc>
              <a:buClr>
                <a:schemeClr val="tx1"/>
              </a:buClr>
              <a:buSzPct val="50000"/>
              <a:buFont typeface="Arial" panose="020B0604020202020204" pitchFamily="34" charset="0"/>
              <a:buChar char="▬"/>
              <a:defRPr sz="28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lnSpc>
                <a:spcPct val="140000"/>
              </a:lnSpc>
              <a:buSzPct val="5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lnSpc>
                <a:spcPct val="140000"/>
              </a:lnSpc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lnSpc>
                <a:spcPct val="140000"/>
              </a:lnSpc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4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收入</a:t>
            </a:r>
            <a:endParaRPr lang="en-US" altLang="zh-CN" sz="1400" b="1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4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来源</a:t>
            </a:r>
            <a:endParaRPr lang="en-US" altLang="zh-CN" sz="1400" b="1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46" name="AutoShape 15">
            <a:extLst>
              <a:ext uri="{FF2B5EF4-FFF2-40B4-BE49-F238E27FC236}">
                <a16:creationId xmlns:a16="http://schemas.microsoft.com/office/drawing/2014/main" id="{1814540C-4359-4336-B3E9-5718ED480A1B}"/>
              </a:ext>
            </a:extLst>
          </p:cNvPr>
          <p:cNvCxnSpPr>
            <a:cxnSpLocks noChangeShapeType="1"/>
            <a:stCxn id="43" idx="3"/>
            <a:endCxn id="42" idx="1"/>
          </p:cNvCxnSpPr>
          <p:nvPr/>
        </p:nvCxnSpPr>
        <p:spPr bwMode="auto">
          <a:xfrm>
            <a:off x="3734593" y="4339297"/>
            <a:ext cx="152400" cy="381000"/>
          </a:xfrm>
          <a:prstGeom prst="curvedConnector3">
            <a:avLst>
              <a:gd name="adj1" fmla="val 50000"/>
            </a:avLst>
          </a:prstGeom>
          <a:noFill/>
          <a:ln w="127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AutoShape 16">
            <a:extLst>
              <a:ext uri="{FF2B5EF4-FFF2-40B4-BE49-F238E27FC236}">
                <a16:creationId xmlns:a16="http://schemas.microsoft.com/office/drawing/2014/main" id="{DB8952B2-0E33-40FC-A18F-A02BE638B3B2}"/>
              </a:ext>
            </a:extLst>
          </p:cNvPr>
          <p:cNvCxnSpPr>
            <a:cxnSpLocks noChangeShapeType="1"/>
            <a:stCxn id="43" idx="3"/>
            <a:endCxn id="44" idx="1"/>
          </p:cNvCxnSpPr>
          <p:nvPr/>
        </p:nvCxnSpPr>
        <p:spPr bwMode="auto">
          <a:xfrm flipV="1">
            <a:off x="3734593" y="3958297"/>
            <a:ext cx="152400" cy="381000"/>
          </a:xfrm>
          <a:prstGeom prst="curvedConnector3">
            <a:avLst>
              <a:gd name="adj1" fmla="val 50000"/>
            </a:avLst>
          </a:prstGeom>
          <a:noFill/>
          <a:ln w="127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AutoShape 17">
            <a:extLst>
              <a:ext uri="{FF2B5EF4-FFF2-40B4-BE49-F238E27FC236}">
                <a16:creationId xmlns:a16="http://schemas.microsoft.com/office/drawing/2014/main" id="{E30A21CC-BD4B-4368-8584-38DCAFC84CD5}"/>
              </a:ext>
            </a:extLst>
          </p:cNvPr>
          <p:cNvCxnSpPr>
            <a:cxnSpLocks noChangeShapeType="1"/>
            <a:stCxn id="42" idx="3"/>
            <a:endCxn id="38" idx="1"/>
          </p:cNvCxnSpPr>
          <p:nvPr/>
        </p:nvCxnSpPr>
        <p:spPr bwMode="auto">
          <a:xfrm flipV="1">
            <a:off x="5487193" y="4339297"/>
            <a:ext cx="228600" cy="381000"/>
          </a:xfrm>
          <a:prstGeom prst="curvedConnector3">
            <a:avLst>
              <a:gd name="adj1" fmla="val 50000"/>
            </a:avLst>
          </a:prstGeom>
          <a:noFill/>
          <a:ln w="127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AutoShape 18">
            <a:extLst>
              <a:ext uri="{FF2B5EF4-FFF2-40B4-BE49-F238E27FC236}">
                <a16:creationId xmlns:a16="http://schemas.microsoft.com/office/drawing/2014/main" id="{5E98B70D-8833-4161-B692-A89C83B5A9DE}"/>
              </a:ext>
            </a:extLst>
          </p:cNvPr>
          <p:cNvCxnSpPr>
            <a:cxnSpLocks noChangeShapeType="1"/>
            <a:stCxn id="44" idx="3"/>
            <a:endCxn id="38" idx="1"/>
          </p:cNvCxnSpPr>
          <p:nvPr/>
        </p:nvCxnSpPr>
        <p:spPr bwMode="auto">
          <a:xfrm>
            <a:off x="5487193" y="3958297"/>
            <a:ext cx="228600" cy="381000"/>
          </a:xfrm>
          <a:prstGeom prst="curvedConnector3">
            <a:avLst>
              <a:gd name="adj1" fmla="val 50000"/>
            </a:avLst>
          </a:prstGeom>
          <a:noFill/>
          <a:ln w="127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AutoShape 19">
            <a:extLst>
              <a:ext uri="{FF2B5EF4-FFF2-40B4-BE49-F238E27FC236}">
                <a16:creationId xmlns:a16="http://schemas.microsoft.com/office/drawing/2014/main" id="{28C57ABF-81C6-4367-9DB0-F3CB3D2D0C32}"/>
              </a:ext>
            </a:extLst>
          </p:cNvPr>
          <p:cNvCxnSpPr>
            <a:cxnSpLocks noChangeShapeType="1"/>
            <a:stCxn id="40" idx="3"/>
            <a:endCxn id="41" idx="1"/>
          </p:cNvCxnSpPr>
          <p:nvPr/>
        </p:nvCxnSpPr>
        <p:spPr bwMode="auto">
          <a:xfrm>
            <a:off x="9217818" y="3958297"/>
            <a:ext cx="79375" cy="381000"/>
          </a:xfrm>
          <a:prstGeom prst="curvedConnector3">
            <a:avLst>
              <a:gd name="adj1" fmla="val 50000"/>
            </a:avLst>
          </a:prstGeom>
          <a:noFill/>
          <a:ln w="127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AutoShape 20">
            <a:extLst>
              <a:ext uri="{FF2B5EF4-FFF2-40B4-BE49-F238E27FC236}">
                <a16:creationId xmlns:a16="http://schemas.microsoft.com/office/drawing/2014/main" id="{A92C3006-DD2B-48A1-BC48-0DF177D1AA37}"/>
              </a:ext>
            </a:extLst>
          </p:cNvPr>
          <p:cNvCxnSpPr>
            <a:cxnSpLocks noChangeShapeType="1"/>
            <a:stCxn id="38" idx="3"/>
            <a:endCxn id="40" idx="1"/>
          </p:cNvCxnSpPr>
          <p:nvPr/>
        </p:nvCxnSpPr>
        <p:spPr bwMode="auto">
          <a:xfrm flipV="1">
            <a:off x="7315993" y="3958297"/>
            <a:ext cx="228600" cy="381000"/>
          </a:xfrm>
          <a:prstGeom prst="curvedConnector3">
            <a:avLst>
              <a:gd name="adj1" fmla="val 50000"/>
            </a:avLst>
          </a:prstGeom>
          <a:noFill/>
          <a:ln w="127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AutoShape 21">
            <a:extLst>
              <a:ext uri="{FF2B5EF4-FFF2-40B4-BE49-F238E27FC236}">
                <a16:creationId xmlns:a16="http://schemas.microsoft.com/office/drawing/2014/main" id="{7311E922-8AAB-42CB-9A8D-1F4DC322F6FE}"/>
              </a:ext>
            </a:extLst>
          </p:cNvPr>
          <p:cNvCxnSpPr>
            <a:cxnSpLocks noChangeShapeType="1"/>
            <a:stCxn id="66" idx="3"/>
            <a:endCxn id="41" idx="1"/>
          </p:cNvCxnSpPr>
          <p:nvPr/>
        </p:nvCxnSpPr>
        <p:spPr bwMode="auto">
          <a:xfrm flipV="1">
            <a:off x="9217818" y="4339297"/>
            <a:ext cx="79375" cy="381000"/>
          </a:xfrm>
          <a:prstGeom prst="curvedConnector3">
            <a:avLst>
              <a:gd name="adj1" fmla="val 50000"/>
            </a:avLst>
          </a:prstGeom>
          <a:noFill/>
          <a:ln w="127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AutoShape 22">
            <a:extLst>
              <a:ext uri="{FF2B5EF4-FFF2-40B4-BE49-F238E27FC236}">
                <a16:creationId xmlns:a16="http://schemas.microsoft.com/office/drawing/2014/main" id="{D0C63834-9113-40B5-A890-13C0DA890C0D}"/>
              </a:ext>
            </a:extLst>
          </p:cNvPr>
          <p:cNvCxnSpPr>
            <a:cxnSpLocks noChangeShapeType="1"/>
            <a:stCxn id="38" idx="3"/>
            <a:endCxn id="66" idx="1"/>
          </p:cNvCxnSpPr>
          <p:nvPr/>
        </p:nvCxnSpPr>
        <p:spPr bwMode="auto">
          <a:xfrm>
            <a:off x="7315993" y="4339297"/>
            <a:ext cx="228600" cy="381000"/>
          </a:xfrm>
          <a:prstGeom prst="curvedConnector3">
            <a:avLst>
              <a:gd name="adj1" fmla="val 50000"/>
            </a:avLst>
          </a:prstGeom>
          <a:noFill/>
          <a:ln w="127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AutoShape 23">
            <a:extLst>
              <a:ext uri="{FF2B5EF4-FFF2-40B4-BE49-F238E27FC236}">
                <a16:creationId xmlns:a16="http://schemas.microsoft.com/office/drawing/2014/main" id="{0E4B8A87-FC28-49BD-8F7F-702A9F45A85E}"/>
              </a:ext>
            </a:extLst>
          </p:cNvPr>
          <p:cNvCxnSpPr>
            <a:cxnSpLocks noChangeShapeType="1"/>
            <a:stCxn id="39" idx="0"/>
            <a:endCxn id="42" idx="2"/>
          </p:cNvCxnSpPr>
          <p:nvPr/>
        </p:nvCxnSpPr>
        <p:spPr bwMode="auto">
          <a:xfrm rot="16200000">
            <a:off x="4496593" y="5215597"/>
            <a:ext cx="381000" cy="0"/>
          </a:xfrm>
          <a:prstGeom prst="straightConnector1">
            <a:avLst/>
          </a:prstGeom>
          <a:noFill/>
          <a:ln w="127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AutoShape 24">
            <a:extLst>
              <a:ext uri="{FF2B5EF4-FFF2-40B4-BE49-F238E27FC236}">
                <a16:creationId xmlns:a16="http://schemas.microsoft.com/office/drawing/2014/main" id="{082A4DE9-3FC7-441B-A640-AC7BEBA09884}"/>
              </a:ext>
            </a:extLst>
          </p:cNvPr>
          <p:cNvCxnSpPr>
            <a:cxnSpLocks noChangeShapeType="1"/>
            <a:stCxn id="45" idx="0"/>
            <a:endCxn id="40" idx="2"/>
          </p:cNvCxnSpPr>
          <p:nvPr/>
        </p:nvCxnSpPr>
        <p:spPr bwMode="auto">
          <a:xfrm rot="16200000">
            <a:off x="7809706" y="4834597"/>
            <a:ext cx="1143000" cy="0"/>
          </a:xfrm>
          <a:prstGeom prst="straightConnector1">
            <a:avLst/>
          </a:prstGeom>
          <a:noFill/>
          <a:ln w="127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AutoShape 25">
            <a:extLst>
              <a:ext uri="{FF2B5EF4-FFF2-40B4-BE49-F238E27FC236}">
                <a16:creationId xmlns:a16="http://schemas.microsoft.com/office/drawing/2014/main" id="{2C8D1477-9B45-4A52-8FBB-FF0BC2024C78}"/>
              </a:ext>
            </a:extLst>
          </p:cNvPr>
          <p:cNvCxnSpPr>
            <a:cxnSpLocks noChangeShapeType="1"/>
            <a:stCxn id="42" idx="0"/>
            <a:endCxn id="44" idx="2"/>
          </p:cNvCxnSpPr>
          <p:nvPr/>
        </p:nvCxnSpPr>
        <p:spPr bwMode="auto">
          <a:xfrm rot="16200000">
            <a:off x="4610893" y="4339297"/>
            <a:ext cx="152400" cy="0"/>
          </a:xfrm>
          <a:prstGeom prst="straightConnector1">
            <a:avLst/>
          </a:prstGeom>
          <a:noFill/>
          <a:ln w="127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" name="AutoShape 26">
            <a:extLst>
              <a:ext uri="{FF2B5EF4-FFF2-40B4-BE49-F238E27FC236}">
                <a16:creationId xmlns:a16="http://schemas.microsoft.com/office/drawing/2014/main" id="{19853CB7-7EDC-45C2-8085-8EF5B95CE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4393" y="3577297"/>
            <a:ext cx="1600200" cy="3810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140000"/>
              </a:lnSpc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lnSpc>
                <a:spcPct val="140000"/>
              </a:lnSpc>
              <a:buClr>
                <a:schemeClr val="tx1"/>
              </a:buClr>
              <a:buSzPct val="50000"/>
              <a:buFont typeface="Arial" panose="020B0604020202020204" pitchFamily="34" charset="0"/>
              <a:buChar char="▬"/>
              <a:defRPr sz="28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lnSpc>
                <a:spcPct val="140000"/>
              </a:lnSpc>
              <a:buSzPct val="5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lnSpc>
                <a:spcPct val="140000"/>
              </a:lnSpc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lnSpc>
                <a:spcPct val="140000"/>
              </a:lnSpc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2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基础设施</a:t>
            </a:r>
            <a:endParaRPr lang="en-US" altLang="zh-CN" sz="1200" b="1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8" name="AutoShape 27">
            <a:extLst>
              <a:ext uri="{FF2B5EF4-FFF2-40B4-BE49-F238E27FC236}">
                <a16:creationId xmlns:a16="http://schemas.microsoft.com/office/drawing/2014/main" id="{9BB73847-319D-4436-BD06-9F22E212D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7193" y="3577297"/>
            <a:ext cx="1600200" cy="3810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140000"/>
              </a:lnSpc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lnSpc>
                <a:spcPct val="140000"/>
              </a:lnSpc>
              <a:buClr>
                <a:schemeClr val="tx1"/>
              </a:buClr>
              <a:buSzPct val="50000"/>
              <a:buFont typeface="Arial" panose="020B0604020202020204" pitchFamily="34" charset="0"/>
              <a:buChar char="▬"/>
              <a:defRPr sz="28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lnSpc>
                <a:spcPct val="140000"/>
              </a:lnSpc>
              <a:buSzPct val="5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lnSpc>
                <a:spcPct val="140000"/>
              </a:lnSpc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lnSpc>
                <a:spcPct val="140000"/>
              </a:lnSpc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2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客户</a:t>
            </a:r>
            <a:endParaRPr lang="en-US" altLang="zh-CN" sz="1200" b="1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9" name="AutoShape 28">
            <a:extLst>
              <a:ext uri="{FF2B5EF4-FFF2-40B4-BE49-F238E27FC236}">
                <a16:creationId xmlns:a16="http://schemas.microsoft.com/office/drawing/2014/main" id="{D5F50BC2-3E9E-4B85-899C-48360DFC3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793" y="3577297"/>
            <a:ext cx="1600200" cy="3810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140000"/>
              </a:lnSpc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lnSpc>
                <a:spcPct val="140000"/>
              </a:lnSpc>
              <a:buClr>
                <a:schemeClr val="tx1"/>
              </a:buClr>
              <a:buSzPct val="50000"/>
              <a:buFont typeface="Arial" panose="020B0604020202020204" pitchFamily="34" charset="0"/>
              <a:buChar char="▬"/>
              <a:defRPr sz="28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lnSpc>
                <a:spcPct val="140000"/>
              </a:lnSpc>
              <a:buSzPct val="5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lnSpc>
                <a:spcPct val="140000"/>
              </a:lnSpc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lnSpc>
                <a:spcPct val="140000"/>
              </a:lnSpc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2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提供物</a:t>
            </a:r>
            <a:r>
              <a:rPr lang="en-US" altLang="zh-CN" sz="12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zh-CN" altLang="en-US" sz="12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产品</a:t>
            </a:r>
            <a:r>
              <a:rPr lang="en-US" altLang="zh-CN" sz="12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12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服务</a:t>
            </a:r>
            <a:r>
              <a:rPr lang="en-US" altLang="zh-CN" sz="12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0" name="AutoShape 29">
            <a:extLst>
              <a:ext uri="{FF2B5EF4-FFF2-40B4-BE49-F238E27FC236}">
                <a16:creationId xmlns:a16="http://schemas.microsoft.com/office/drawing/2014/main" id="{BC746BAD-2188-4F59-ACBE-4D66C6A2B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793" y="5482297"/>
            <a:ext cx="1600200" cy="3810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140000"/>
              </a:lnSpc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lnSpc>
                <a:spcPct val="140000"/>
              </a:lnSpc>
              <a:buClr>
                <a:schemeClr val="tx1"/>
              </a:buClr>
              <a:buSzPct val="50000"/>
              <a:buFont typeface="Arial" panose="020B0604020202020204" pitchFamily="34" charset="0"/>
              <a:buChar char="▬"/>
              <a:defRPr sz="28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lnSpc>
                <a:spcPct val="140000"/>
              </a:lnSpc>
              <a:buSzPct val="5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lnSpc>
                <a:spcPct val="140000"/>
              </a:lnSpc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lnSpc>
                <a:spcPct val="140000"/>
              </a:lnSpc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2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财务</a:t>
            </a:r>
            <a:endParaRPr lang="en-US" altLang="zh-CN" sz="1200" b="1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61" name="AutoShape 30">
            <a:extLst>
              <a:ext uri="{FF2B5EF4-FFF2-40B4-BE49-F238E27FC236}">
                <a16:creationId xmlns:a16="http://schemas.microsoft.com/office/drawing/2014/main" id="{91BEDC53-05FF-43CD-8907-0B6A739E3FAA}"/>
              </a:ext>
            </a:extLst>
          </p:cNvPr>
          <p:cNvCxnSpPr>
            <a:cxnSpLocks noChangeShapeType="1"/>
            <a:stCxn id="38" idx="2"/>
            <a:endCxn id="45" idx="1"/>
          </p:cNvCxnSpPr>
          <p:nvPr/>
        </p:nvCxnSpPr>
        <p:spPr bwMode="auto">
          <a:xfrm rot="16200000" flipH="1">
            <a:off x="6496843" y="4663147"/>
            <a:ext cx="1066800" cy="1028700"/>
          </a:xfrm>
          <a:prstGeom prst="curvedConnector2">
            <a:avLst/>
          </a:prstGeom>
          <a:noFill/>
          <a:ln w="127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AutoShape 31">
            <a:extLst>
              <a:ext uri="{FF2B5EF4-FFF2-40B4-BE49-F238E27FC236}">
                <a16:creationId xmlns:a16="http://schemas.microsoft.com/office/drawing/2014/main" id="{D6D1F935-2320-4D26-B55C-69CB16444677}"/>
              </a:ext>
            </a:extLst>
          </p:cNvPr>
          <p:cNvCxnSpPr>
            <a:cxnSpLocks noChangeShapeType="1"/>
            <a:stCxn id="41" idx="2"/>
            <a:endCxn id="45" idx="3"/>
          </p:cNvCxnSpPr>
          <p:nvPr/>
        </p:nvCxnSpPr>
        <p:spPr bwMode="auto">
          <a:xfrm rot="5400000">
            <a:off x="9124156" y="4737759"/>
            <a:ext cx="1066800" cy="879475"/>
          </a:xfrm>
          <a:prstGeom prst="curvedConnector2">
            <a:avLst/>
          </a:prstGeom>
          <a:noFill/>
          <a:ln w="127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AutoShape 32">
            <a:extLst>
              <a:ext uri="{FF2B5EF4-FFF2-40B4-BE49-F238E27FC236}">
                <a16:creationId xmlns:a16="http://schemas.microsoft.com/office/drawing/2014/main" id="{D4CB9623-B464-4294-8294-56BCEA0D4C50}"/>
              </a:ext>
            </a:extLst>
          </p:cNvPr>
          <p:cNvCxnSpPr>
            <a:cxnSpLocks noChangeShapeType="1"/>
            <a:stCxn id="38" idx="2"/>
            <a:endCxn id="39" idx="3"/>
          </p:cNvCxnSpPr>
          <p:nvPr/>
        </p:nvCxnSpPr>
        <p:spPr bwMode="auto">
          <a:xfrm rot="5400000">
            <a:off x="5468143" y="4663147"/>
            <a:ext cx="1066800" cy="1028700"/>
          </a:xfrm>
          <a:prstGeom prst="curvedConnector2">
            <a:avLst/>
          </a:prstGeom>
          <a:noFill/>
          <a:ln w="127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AutoShape 33">
            <a:extLst>
              <a:ext uri="{FF2B5EF4-FFF2-40B4-BE49-F238E27FC236}">
                <a16:creationId xmlns:a16="http://schemas.microsoft.com/office/drawing/2014/main" id="{130A2BB5-207C-4891-8502-399C92390FF2}"/>
              </a:ext>
            </a:extLst>
          </p:cNvPr>
          <p:cNvCxnSpPr>
            <a:cxnSpLocks noChangeShapeType="1"/>
            <a:stCxn id="39" idx="1"/>
            <a:endCxn id="43" idx="2"/>
          </p:cNvCxnSpPr>
          <p:nvPr/>
        </p:nvCxnSpPr>
        <p:spPr bwMode="auto">
          <a:xfrm rot="10800000">
            <a:off x="2934493" y="4644097"/>
            <a:ext cx="952500" cy="1066800"/>
          </a:xfrm>
          <a:prstGeom prst="curvedConnector2">
            <a:avLst/>
          </a:prstGeom>
          <a:noFill/>
          <a:ln w="127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" name="AutoShape 34">
            <a:extLst>
              <a:ext uri="{FF2B5EF4-FFF2-40B4-BE49-F238E27FC236}">
                <a16:creationId xmlns:a16="http://schemas.microsoft.com/office/drawing/2014/main" id="{113ADD80-39BE-49AD-A141-F4952CF24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6463" y="7315742"/>
            <a:ext cx="5486400" cy="12192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140000"/>
              </a:lnSpc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lnSpc>
                <a:spcPct val="140000"/>
              </a:lnSpc>
              <a:buClr>
                <a:schemeClr val="tx1"/>
              </a:buClr>
              <a:buSzPct val="50000"/>
              <a:buFont typeface="Arial" panose="020B0604020202020204" pitchFamily="34" charset="0"/>
              <a:buChar char="▬"/>
              <a:defRPr sz="28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lnSpc>
                <a:spcPct val="140000"/>
              </a:lnSpc>
              <a:buSzPct val="5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lnSpc>
                <a:spcPct val="140000"/>
              </a:lnSpc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lnSpc>
                <a:spcPct val="140000"/>
              </a:lnSpc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商业模式描述了</a:t>
            </a:r>
          </a:p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企业如何创造价值，传递价值，获取价值的基本原理</a:t>
            </a:r>
            <a:endParaRPr lang="fr-FR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6" name="AutoShape 35">
            <a:extLst>
              <a:ext uri="{FF2B5EF4-FFF2-40B4-BE49-F238E27FC236}">
                <a16:creationId xmlns:a16="http://schemas.microsoft.com/office/drawing/2014/main" id="{45FA1FDE-516A-45AA-8E5E-0B6829B98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4593" y="4415497"/>
            <a:ext cx="1673225" cy="609600"/>
          </a:xfrm>
          <a:prstGeom prst="roundRect">
            <a:avLst>
              <a:gd name="adj" fmla="val 16667"/>
            </a:avLst>
          </a:prstGeom>
          <a:solidFill>
            <a:srgbClr val="DCCE9C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40000"/>
              </a:lnSpc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lnSpc>
                <a:spcPct val="140000"/>
              </a:lnSpc>
              <a:buClr>
                <a:schemeClr val="tx1"/>
              </a:buClr>
              <a:buSzPct val="50000"/>
              <a:buFont typeface="Arial" panose="020B0604020202020204" pitchFamily="34" charset="0"/>
              <a:buChar char="▬"/>
              <a:defRPr sz="28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lnSpc>
                <a:spcPct val="140000"/>
              </a:lnSpc>
              <a:buSzPct val="5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lnSpc>
                <a:spcPct val="140000"/>
              </a:lnSpc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lnSpc>
                <a:spcPct val="140000"/>
              </a:lnSpc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4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渠道</a:t>
            </a:r>
          </a:p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4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通路</a:t>
            </a:r>
          </a:p>
        </p:txBody>
      </p:sp>
      <p:sp>
        <p:nvSpPr>
          <p:cNvPr id="67" name="AutoShape 38">
            <a:extLst>
              <a:ext uri="{FF2B5EF4-FFF2-40B4-BE49-F238E27FC236}">
                <a16:creationId xmlns:a16="http://schemas.microsoft.com/office/drawing/2014/main" id="{DE4D2967-A3AB-400A-9F20-C3C119004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750" y="542925"/>
            <a:ext cx="6873875" cy="577850"/>
          </a:xfrm>
          <a:prstGeom prst="flowChartAlternateProcess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0" anchor="ctr">
            <a:spAutoFit/>
          </a:bodyPr>
          <a:lstStyle>
            <a:lvl1pPr>
              <a:lnSpc>
                <a:spcPct val="140000"/>
              </a:lnSpc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lnSpc>
                <a:spcPct val="140000"/>
              </a:lnSpc>
              <a:buClr>
                <a:schemeClr val="tx1"/>
              </a:buClr>
              <a:buSzPct val="50000"/>
              <a:buFont typeface="Arial" panose="020B0604020202020204" pitchFamily="34" charset="0"/>
              <a:buChar char="▬"/>
              <a:defRPr sz="28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lnSpc>
                <a:spcPct val="140000"/>
              </a:lnSpc>
              <a:buSzPct val="5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lnSpc>
                <a:spcPct val="140000"/>
              </a:lnSpc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lnSpc>
                <a:spcPct val="140000"/>
              </a:lnSpc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商业模式框架</a:t>
            </a:r>
            <a:endParaRPr lang="en-US" altLang="zh-CN" sz="2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31752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57" grpId="0"/>
      <p:bldP spid="58" grpId="0"/>
      <p:bldP spid="60" grpId="0"/>
      <p:bldP spid="6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1C9EE04-A1C4-478A-880E-7B5AA1A92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018" y="2090737"/>
            <a:ext cx="9148763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65515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665" y="1851966"/>
            <a:ext cx="8551470" cy="604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94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1">
            <a:extLst>
              <a:ext uri="{FF2B5EF4-FFF2-40B4-BE49-F238E27FC236}">
                <a16:creationId xmlns:a16="http://schemas.microsoft.com/office/drawing/2014/main" id="{95081A27-39A6-4EAA-AE5F-FC4233B24E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0400" y="1638379"/>
            <a:ext cx="6994489" cy="444342"/>
          </a:xfrm>
        </p:spPr>
        <p:txBody>
          <a:bodyPr>
            <a:noAutofit/>
          </a:bodyPr>
          <a:lstStyle/>
          <a:p>
            <a:r>
              <a:rPr lang="en-US" altLang="zh-CN" sz="1920" dirty="0"/>
              <a:t>REVOLUTION2</a:t>
            </a:r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BB9B4AA0-3886-432C-872C-F2D3EC9373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0400" y="1979329"/>
            <a:ext cx="12110025" cy="536999"/>
          </a:xfrm>
        </p:spPr>
        <p:txBody>
          <a:bodyPr>
            <a:normAutofit/>
          </a:bodyPr>
          <a:lstStyle/>
          <a:p>
            <a:r>
              <a:rPr lang="zh-CN" altLang="en-US" dirty="0"/>
              <a:t>革命新物种</a:t>
            </a:r>
          </a:p>
        </p:txBody>
      </p:sp>
      <p:pic>
        <p:nvPicPr>
          <p:cNvPr id="25" name="内容占位符 11">
            <a:extLst>
              <a:ext uri="{FF2B5EF4-FFF2-40B4-BE49-F238E27FC236}">
                <a16:creationId xmlns:a16="http://schemas.microsoft.com/office/drawing/2014/main" id="{0876EBEE-CD55-49D2-9CBE-674A6568D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3414608"/>
            <a:ext cx="5527040" cy="4145280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0EAFD2A5-3CA1-4A4A-97B2-6BF40696018C}"/>
              </a:ext>
            </a:extLst>
          </p:cNvPr>
          <p:cNvSpPr/>
          <p:nvPr/>
        </p:nvSpPr>
        <p:spPr>
          <a:xfrm>
            <a:off x="2629729" y="2536784"/>
            <a:ext cx="1424875" cy="877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133" dirty="0">
                <a:solidFill>
                  <a:schemeClr val="tx1"/>
                </a:solidFill>
              </a:rPr>
              <a:t>天使之橙</a:t>
            </a:r>
            <a:endParaRPr lang="en-US" altLang="zh-CN" sz="2133" dirty="0">
              <a:solidFill>
                <a:schemeClr val="tx1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FEAB38E-9FC6-44AD-9617-6651811941E4}"/>
              </a:ext>
            </a:extLst>
          </p:cNvPr>
          <p:cNvSpPr/>
          <p:nvPr/>
        </p:nvSpPr>
        <p:spPr>
          <a:xfrm>
            <a:off x="2477242" y="7559887"/>
            <a:ext cx="8650343" cy="877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1707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高技术的自动贩卖机、基于互联网的完整供应链、规模投放在消费者购买路径。</a:t>
            </a:r>
            <a:endParaRPr lang="en-US" altLang="zh-CN" sz="1707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F9C8C39-90BA-4113-9AE1-EFFE1B237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0" y="3414608"/>
            <a:ext cx="6223533" cy="414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7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665" y="1851966"/>
            <a:ext cx="8551470" cy="604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62093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0318128-E89C-48E7-B93C-489064E6A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588935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4456C3C-1C1C-4CFC-B204-548500FAB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85136"/>
            <a:ext cx="13004800" cy="486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34936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7D25FD-BBF2-42DB-92B2-1AD4A4CCA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8738"/>
            <a:ext cx="13004800" cy="617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62281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CACB4E-7F9C-4A1B-8ABB-17E404D70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1566"/>
            <a:ext cx="13004800" cy="613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82722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178BB0F-C32A-4363-9941-427C71EEA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29" y="1025912"/>
            <a:ext cx="12472710" cy="775009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6D29712-3B10-4E1A-B59E-D462C5EF48B1}"/>
              </a:ext>
            </a:extLst>
          </p:cNvPr>
          <p:cNvSpPr txBox="1"/>
          <p:nvPr/>
        </p:nvSpPr>
        <p:spPr>
          <a:xfrm>
            <a:off x="592932" y="3049156"/>
            <a:ext cx="1828800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线上健身装备店</a:t>
            </a:r>
            <a:endParaRPr kumimoji="0" lang="en-US" altLang="zh-CN" sz="20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zh-CN" altLang="en-US" sz="2000" dirty="0">
                <a:solidFill>
                  <a:srgbClr val="002060"/>
                </a:solidFill>
              </a:rPr>
              <a:t>健身食品店</a:t>
            </a:r>
            <a:endParaRPr lang="en-US" altLang="zh-CN" sz="2000" dirty="0">
              <a:solidFill>
                <a:srgbClr val="002060"/>
              </a:solidFill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zh-CN" altLang="en-US" sz="2000" dirty="0">
                <a:solidFill>
                  <a:srgbClr val="002060"/>
                </a:solidFill>
              </a:rPr>
              <a:t>第三方支付</a:t>
            </a:r>
            <a:endParaRPr lang="en-US" altLang="zh-CN" sz="2000" dirty="0">
              <a:solidFill>
                <a:srgbClr val="002060"/>
              </a:solidFill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微信微博</a:t>
            </a:r>
            <a:endParaRPr kumimoji="0" lang="en-US" altLang="zh-CN" sz="20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altLang="zh-CN" sz="2000" dirty="0">
                <a:solidFill>
                  <a:srgbClr val="002060"/>
                </a:solidFill>
              </a:rPr>
              <a:t>KOL</a:t>
            </a:r>
            <a:r>
              <a:rPr lang="zh-CN" altLang="en-US" sz="2000" dirty="0">
                <a:solidFill>
                  <a:srgbClr val="002060"/>
                </a:solidFill>
              </a:rPr>
              <a:t>健身达人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sym typeface="Helvetica Neue Ligh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87F9A57-BADB-4CAB-BDB0-C0B226486831}"/>
              </a:ext>
            </a:extLst>
          </p:cNvPr>
          <p:cNvSpPr txBox="1"/>
          <p:nvPr/>
        </p:nvSpPr>
        <p:spPr>
          <a:xfrm>
            <a:off x="2958276" y="2117803"/>
            <a:ext cx="2300868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通过两次品牌战役提升知名度</a:t>
            </a:r>
            <a:endParaRPr kumimoji="0" lang="en-US" altLang="zh-CN" sz="20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zh-CN" altLang="en-US" sz="2000" dirty="0">
                <a:solidFill>
                  <a:srgbClr val="002060"/>
                </a:solidFill>
              </a:rPr>
              <a:t>与各大媒体</a:t>
            </a:r>
            <a:r>
              <a:rPr lang="en-US" altLang="zh-CN" sz="2000" dirty="0">
                <a:solidFill>
                  <a:srgbClr val="002060"/>
                </a:solidFill>
              </a:rPr>
              <a:t>KOL</a:t>
            </a:r>
            <a:r>
              <a:rPr lang="zh-CN" altLang="en-US" sz="2000" dirty="0">
                <a:solidFill>
                  <a:srgbClr val="002060"/>
                </a:solidFill>
              </a:rPr>
              <a:t>推广</a:t>
            </a:r>
            <a:r>
              <a:rPr lang="en-US" altLang="zh-CN" sz="2000" dirty="0">
                <a:solidFill>
                  <a:srgbClr val="002060"/>
                </a:solidFill>
              </a:rPr>
              <a:t>APP</a:t>
            </a: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sym typeface="Helvetica Neue Light"/>
              </a:rPr>
              <a:t>使消费者确立第一健身</a:t>
            </a:r>
            <a:r>
              <a:rPr kumimoji="0" lang="en-US" altLang="zh-CN" sz="20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sym typeface="Helvetica Neue Light"/>
              </a:rPr>
              <a:t>APP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sym typeface="Helvetica Neue Ligh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15736A8-8081-4F14-8771-B266A9B26535}"/>
              </a:ext>
            </a:extLst>
          </p:cNvPr>
          <p:cNvSpPr txBox="1"/>
          <p:nvPr/>
        </p:nvSpPr>
        <p:spPr>
          <a:xfrm>
            <a:off x="5374847" y="3049156"/>
            <a:ext cx="2255106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zh-CN" altLang="en-US" sz="2000" dirty="0">
                <a:solidFill>
                  <a:srgbClr val="002060"/>
                </a:solidFill>
              </a:rPr>
              <a:t>线上一体化运动解决方案：提供健身教学、交友</a:t>
            </a:r>
            <a:endParaRPr lang="en-US" altLang="zh-CN" sz="2000" dirty="0">
              <a:solidFill>
                <a:srgbClr val="002060"/>
              </a:solidFill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sym typeface="Helvetica Neue Light"/>
              </a:rPr>
              <a:t>健身饮食指导</a:t>
            </a:r>
            <a:endParaRPr kumimoji="0" lang="en-US" altLang="zh-CN" sz="20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sym typeface="Helvetica Neue Light"/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zh-CN" altLang="en-US" sz="2000" dirty="0">
                <a:solidFill>
                  <a:srgbClr val="002060"/>
                </a:solidFill>
              </a:rPr>
              <a:t>装备购买</a:t>
            </a:r>
            <a:endParaRPr lang="en-US" altLang="zh-CN" sz="2000" dirty="0">
              <a:solidFill>
                <a:srgbClr val="002060"/>
              </a:solidFill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zh-CN" altLang="en-US" sz="2000" dirty="0">
                <a:solidFill>
                  <a:srgbClr val="002060"/>
                </a:solidFill>
              </a:rPr>
              <a:t>主张“自律给我自由”等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sym typeface="Helvetica Neue Ligh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EB69B9D-D318-49E8-9459-96C7FE4A7A5C}"/>
              </a:ext>
            </a:extLst>
          </p:cNvPr>
          <p:cNvSpPr txBox="1"/>
          <p:nvPr/>
        </p:nvSpPr>
        <p:spPr>
          <a:xfrm>
            <a:off x="2958276" y="5297614"/>
            <a:ext cx="2178205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zh-CN" sz="20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KOL</a:t>
            </a: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资源</a:t>
            </a:r>
            <a:endParaRPr kumimoji="0" lang="en-US" altLang="zh-CN" sz="20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zh-CN" altLang="en-US" sz="2000" dirty="0">
                <a:solidFill>
                  <a:srgbClr val="002060"/>
                </a:solidFill>
              </a:rPr>
              <a:t>优质健身教练</a:t>
            </a:r>
            <a:endParaRPr lang="en-US" altLang="zh-CN" sz="2000" dirty="0">
              <a:solidFill>
                <a:srgbClr val="002060"/>
              </a:solidFill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sym typeface="Helvetica Neue Light"/>
              </a:rPr>
              <a:t>媒体资源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5BF9795-2029-4F60-AAB2-3F4AAB436FB8}"/>
              </a:ext>
            </a:extLst>
          </p:cNvPr>
          <p:cNvSpPr txBox="1"/>
          <p:nvPr/>
        </p:nvSpPr>
        <p:spPr>
          <a:xfrm>
            <a:off x="7868319" y="2221977"/>
            <a:ext cx="2241395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微信、邮箱、微博均可注册会员</a:t>
            </a:r>
            <a:endParaRPr kumimoji="0" lang="en-US" altLang="zh-CN" sz="20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sym typeface="Helvetica Neue Light"/>
              </a:rPr>
              <a:t>打卡、互动，可以提升活跃度</a:t>
            </a:r>
            <a:r>
              <a:rPr lang="zh-CN" altLang="en-US" sz="2000" dirty="0">
                <a:solidFill>
                  <a:srgbClr val="002060"/>
                </a:solidFill>
              </a:rPr>
              <a:t>维护客户关系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sym typeface="Helvetica Neue Ligh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3B1901A-4CE1-4B6D-A89E-EB2FADA659F2}"/>
              </a:ext>
            </a:extLst>
          </p:cNvPr>
          <p:cNvSpPr txBox="1"/>
          <p:nvPr/>
        </p:nvSpPr>
        <p:spPr>
          <a:xfrm>
            <a:off x="7893120" y="5039798"/>
            <a:ext cx="2216594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线上推广</a:t>
            </a:r>
            <a:endParaRPr kumimoji="0" lang="en-US" altLang="zh-CN" sz="20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zh-CN" altLang="en-US" sz="2000" dirty="0">
                <a:solidFill>
                  <a:srgbClr val="002060"/>
                </a:solidFill>
              </a:rPr>
              <a:t>互联网广告</a:t>
            </a:r>
            <a:endParaRPr lang="en-US" altLang="zh-CN" sz="2000" dirty="0">
              <a:solidFill>
                <a:srgbClr val="002060"/>
              </a:solidFill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sym typeface="Helvetica Neue Light"/>
              </a:rPr>
              <a:t>社交媒体推广</a:t>
            </a:r>
            <a:endParaRPr kumimoji="0" lang="en-US" altLang="zh-CN" sz="20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sym typeface="Helvetica Neue Light"/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zh-CN" altLang="en-US" sz="2000" dirty="0">
                <a:solidFill>
                  <a:srgbClr val="002060"/>
                </a:solidFill>
              </a:rPr>
              <a:t>线下地铁广告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sym typeface="Helvetica Neue Ligh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F4AC90F-6CB0-4088-BD8B-13B079F1C4AC}"/>
              </a:ext>
            </a:extLst>
          </p:cNvPr>
          <p:cNvSpPr txBox="1"/>
          <p:nvPr/>
        </p:nvSpPr>
        <p:spPr>
          <a:xfrm>
            <a:off x="7225990" y="7437999"/>
            <a:ext cx="5408341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zh-CN" altLang="en-US" sz="2000" dirty="0">
                <a:solidFill>
                  <a:srgbClr val="C00000"/>
                </a:solidFill>
              </a:rPr>
              <a:t>广告</a:t>
            </a:r>
            <a:endParaRPr lang="en-US" altLang="zh-CN" sz="2000" dirty="0">
              <a:solidFill>
                <a:srgbClr val="C00000"/>
              </a:solidFill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sym typeface="Helvetica Neue Light"/>
              </a:rPr>
              <a:t>消费者购买课程（知识付费）</a:t>
            </a:r>
            <a:endParaRPr kumimoji="0" lang="en-US" altLang="zh-CN" sz="20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zh-CN" altLang="en-US" sz="2000" dirty="0">
                <a:solidFill>
                  <a:srgbClr val="C00000"/>
                </a:solidFill>
              </a:rPr>
              <a:t>流量变现商业合作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5B4714C-4FC1-4DB7-A637-0259EA0FE629}"/>
              </a:ext>
            </a:extLst>
          </p:cNvPr>
          <p:cNvSpPr txBox="1"/>
          <p:nvPr/>
        </p:nvSpPr>
        <p:spPr>
          <a:xfrm>
            <a:off x="5534722" y="201388"/>
            <a:ext cx="182880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KEEP</a:t>
            </a: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89D9BB5-6E17-4189-ACAF-BB63D981281E}"/>
              </a:ext>
            </a:extLst>
          </p:cNvPr>
          <p:cNvSpPr txBox="1"/>
          <p:nvPr/>
        </p:nvSpPr>
        <p:spPr>
          <a:xfrm>
            <a:off x="10239128" y="3049156"/>
            <a:ext cx="2395204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有健身需求的人群</a:t>
            </a:r>
            <a:endParaRPr kumimoji="0" lang="en-US" altLang="zh-CN" sz="20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zh-CN" altLang="en-US" sz="2000" dirty="0">
                <a:solidFill>
                  <a:srgbClr val="002060"/>
                </a:solidFill>
              </a:rPr>
              <a:t>没有时间、金钱去健身房健身人群</a:t>
            </a:r>
            <a:endParaRPr lang="en-US" altLang="zh-CN" sz="2000" dirty="0">
              <a:solidFill>
                <a:srgbClr val="002060"/>
              </a:solidFill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zh-CN" altLang="en-US" sz="2000" dirty="0">
                <a:solidFill>
                  <a:srgbClr val="002060"/>
                </a:solidFill>
              </a:rPr>
              <a:t>移动</a:t>
            </a:r>
            <a:r>
              <a:rPr lang="en-US" altLang="zh-CN" sz="2000" dirty="0">
                <a:solidFill>
                  <a:srgbClr val="002060"/>
                </a:solidFill>
              </a:rPr>
              <a:t>APP</a:t>
            </a:r>
            <a:r>
              <a:rPr lang="zh-CN" altLang="en-US" sz="2000" dirty="0">
                <a:solidFill>
                  <a:srgbClr val="002060"/>
                </a:solidFill>
              </a:rPr>
              <a:t>使用习惯，热爱分享，互动的年轻网民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sym typeface="Helvetica Neue Ligh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61BBFF4-1541-4D65-B674-60452A1387DE}"/>
              </a:ext>
            </a:extLst>
          </p:cNvPr>
          <p:cNvSpPr txBox="1"/>
          <p:nvPr/>
        </p:nvSpPr>
        <p:spPr>
          <a:xfrm>
            <a:off x="1674341" y="7284111"/>
            <a:ext cx="5408341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zh-CN" altLang="en-US" sz="2000" dirty="0">
                <a:solidFill>
                  <a:srgbClr val="C00000"/>
                </a:solidFill>
              </a:rPr>
              <a:t>对外宣传与广告</a:t>
            </a:r>
            <a:endParaRPr lang="en-US" altLang="zh-CN" sz="2000" dirty="0">
              <a:solidFill>
                <a:srgbClr val="C00000"/>
              </a:solidFill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sym typeface="Helvetica Neue Light"/>
              </a:rPr>
              <a:t>网站运营和维护</a:t>
            </a:r>
            <a:endParaRPr kumimoji="0" lang="en-US" altLang="zh-CN" sz="20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zh-CN" altLang="en-US" sz="2000" dirty="0">
                <a:solidFill>
                  <a:srgbClr val="C00000"/>
                </a:solidFill>
              </a:rPr>
              <a:t>人力成本</a:t>
            </a:r>
            <a:endParaRPr lang="en-US" altLang="zh-CN" sz="2000" dirty="0">
              <a:solidFill>
                <a:srgbClr val="C00000"/>
              </a:solidFill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sym typeface="Helvetica Neue Light"/>
              </a:rPr>
              <a:t>内容收集 处理 编辑</a:t>
            </a:r>
          </a:p>
        </p:txBody>
      </p:sp>
    </p:spTree>
    <p:extLst>
      <p:ext uri="{BB962C8B-B14F-4D97-AF65-F5344CB8AC3E}">
        <p14:creationId xmlns:p14="http://schemas.microsoft.com/office/powerpoint/2010/main" val="1120259492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7CE5266-95DD-48D9-834C-79FD3EA91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40" y="1070517"/>
            <a:ext cx="12505026" cy="761628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1C30FD8-E608-445C-B777-34763F745416}"/>
              </a:ext>
            </a:extLst>
          </p:cNvPr>
          <p:cNvSpPr txBox="1"/>
          <p:nvPr/>
        </p:nvSpPr>
        <p:spPr>
          <a:xfrm>
            <a:off x="2289717" y="2965955"/>
            <a:ext cx="3274742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健身可以使你获得一副好身材</a:t>
            </a:r>
            <a:endParaRPr kumimoji="0" lang="en-US" altLang="zh-CN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zh-CN" altLang="en-US" sz="1400" dirty="0">
                <a:solidFill>
                  <a:srgbClr val="C00000"/>
                </a:solidFill>
              </a:rPr>
              <a:t>自律使我自由</a:t>
            </a:r>
            <a:endParaRPr lang="en-US" altLang="zh-CN" sz="1400" dirty="0">
              <a:solidFill>
                <a:srgbClr val="C00000"/>
              </a:solidFill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sym typeface="Helvetica Neue Light"/>
              </a:rPr>
              <a:t>我们的自由运动场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05605F5-57FD-4712-A1D5-245B9583B850}"/>
              </a:ext>
            </a:extLst>
          </p:cNvPr>
          <p:cNvSpPr txBox="1"/>
          <p:nvPr/>
        </p:nvSpPr>
        <p:spPr>
          <a:xfrm>
            <a:off x="2289717" y="6865384"/>
            <a:ext cx="3954966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健身不难、是要下载</a:t>
            </a: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APP</a:t>
            </a:r>
            <a:r>
              <a:rPr lang="zh-CN" altLang="en-US" sz="1400" dirty="0">
                <a:solidFill>
                  <a:srgbClr val="C00000"/>
                </a:solidFill>
              </a:rPr>
              <a:t>就可获得即时指导</a:t>
            </a:r>
            <a:endParaRPr lang="en-US" altLang="zh-CN" sz="1400" dirty="0">
              <a:solidFill>
                <a:srgbClr val="C00000"/>
              </a:solidFill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sym typeface="Helvetica Neue Light"/>
              </a:rPr>
              <a:t>不需花钱</a:t>
            </a:r>
            <a:endParaRPr kumimoji="0" lang="en-US" altLang="zh-CN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sym typeface="Helvetica Neue Light"/>
              </a:rPr>
              <a:t>分时段分计划、减负累</a:t>
            </a:r>
            <a:endParaRPr kumimoji="0" lang="en-US" altLang="zh-CN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zh-CN" altLang="en-US" sz="1400" dirty="0">
                <a:solidFill>
                  <a:srgbClr val="C00000"/>
                </a:solidFill>
              </a:rPr>
              <a:t>打卡、互助的方式坚持</a:t>
            </a:r>
            <a:endParaRPr lang="en-US" altLang="zh-CN" sz="1400" dirty="0">
              <a:solidFill>
                <a:srgbClr val="C00000"/>
              </a:solidFill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sym typeface="Helvetica Neue Light"/>
              </a:rPr>
              <a:t>提供科学系统指导</a:t>
            </a:r>
            <a:endParaRPr kumimoji="0" lang="en-US" altLang="zh-CN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zh-CN" altLang="en-US" sz="1400" dirty="0">
                <a:solidFill>
                  <a:srgbClr val="C00000"/>
                </a:solidFill>
              </a:rPr>
              <a:t>看得到身材变化</a:t>
            </a: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5D239DE-D733-464E-8578-FEC058AE24BA}"/>
              </a:ext>
            </a:extLst>
          </p:cNvPr>
          <p:cNvSpPr txBox="1"/>
          <p:nvPr/>
        </p:nvSpPr>
        <p:spPr>
          <a:xfrm>
            <a:off x="8500946" y="6382266"/>
            <a:ext cx="3954966" cy="16106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健身难</a:t>
            </a:r>
            <a:endParaRPr kumimoji="0" lang="en-US" altLang="zh-CN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zh-CN" altLang="en-US" sz="1400" dirty="0">
                <a:solidFill>
                  <a:srgbClr val="C00000"/>
                </a:solidFill>
              </a:rPr>
              <a:t>健身贵</a:t>
            </a:r>
            <a:endParaRPr lang="en-US" altLang="zh-CN" sz="1400" dirty="0">
              <a:solidFill>
                <a:srgbClr val="C00000"/>
              </a:solidFill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sym typeface="Helvetica Neue Light"/>
              </a:rPr>
              <a:t>健身累</a:t>
            </a:r>
            <a:endParaRPr kumimoji="0" lang="en-US" altLang="zh-CN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zh-CN" altLang="en-US" sz="1400" dirty="0">
                <a:solidFill>
                  <a:srgbClr val="C00000"/>
                </a:solidFill>
              </a:rPr>
              <a:t>健身难以坚持</a:t>
            </a:r>
            <a:endParaRPr lang="en-US" altLang="zh-CN" sz="1400" dirty="0">
              <a:solidFill>
                <a:srgbClr val="C00000"/>
              </a:solidFill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sym typeface="Helvetica Neue Light"/>
              </a:rPr>
              <a:t>健身不当受伤</a:t>
            </a:r>
            <a:endParaRPr kumimoji="0" lang="en-US" altLang="zh-CN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sym typeface="Helvetica Neue Light"/>
              </a:rPr>
              <a:t>不能满足自我认同</a:t>
            </a:r>
            <a:endParaRPr kumimoji="0" lang="en-US" altLang="zh-CN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zh-CN" altLang="en-US" sz="1400" dirty="0">
                <a:solidFill>
                  <a:srgbClr val="C00000"/>
                </a:solidFill>
              </a:rPr>
              <a:t>缺乏激励</a:t>
            </a: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31B203F-ECEB-4BAA-B2DB-3862869B7A43}"/>
              </a:ext>
            </a:extLst>
          </p:cNvPr>
          <p:cNvSpPr txBox="1"/>
          <p:nvPr/>
        </p:nvSpPr>
        <p:spPr>
          <a:xfrm>
            <a:off x="617034" y="4404781"/>
            <a:ext cx="3954966" cy="16106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可以提供亲身指导</a:t>
            </a:r>
            <a:endParaRPr kumimoji="0" lang="en-US" altLang="zh-CN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sym typeface="Helvetica Neue Light"/>
              </a:rPr>
              <a:t>免费健身教程</a:t>
            </a:r>
            <a:endParaRPr kumimoji="0" lang="en-US" altLang="zh-CN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zh-CN" altLang="en-US" sz="1400" dirty="0">
                <a:solidFill>
                  <a:srgbClr val="C00000"/>
                </a:solidFill>
              </a:rPr>
              <a:t>碎片化时间健身</a:t>
            </a:r>
            <a:endParaRPr lang="en-US" altLang="zh-CN" sz="1400" dirty="0">
              <a:solidFill>
                <a:srgbClr val="C00000"/>
              </a:solidFill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sym typeface="Helvetica Neue Light"/>
              </a:rPr>
              <a:t>通过打卡、点赞等方式坚持</a:t>
            </a:r>
            <a:endParaRPr kumimoji="0" lang="en-US" altLang="zh-CN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zh-CN" altLang="en-US" sz="1400" dirty="0">
                <a:solidFill>
                  <a:srgbClr val="C00000"/>
                </a:solidFill>
              </a:rPr>
              <a:t>结交志同道合朋友</a:t>
            </a:r>
            <a:endParaRPr lang="en-US" altLang="zh-CN" sz="1400" dirty="0">
              <a:solidFill>
                <a:srgbClr val="C00000"/>
              </a:solidFill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sym typeface="Helvetica Neue Light"/>
              </a:rPr>
              <a:t>无需专业器材的入门健身</a:t>
            </a:r>
            <a:endParaRPr kumimoji="0" lang="en-US" altLang="zh-CN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zh-CN" altLang="en-US" sz="1400" dirty="0">
                <a:solidFill>
                  <a:srgbClr val="C00000"/>
                </a:solidFill>
              </a:rPr>
              <a:t>定制化课程按需提供</a:t>
            </a: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3E62A22-5D86-428E-903E-F98B9CB1E301}"/>
              </a:ext>
            </a:extLst>
          </p:cNvPr>
          <p:cNvSpPr txBox="1"/>
          <p:nvPr/>
        </p:nvSpPr>
        <p:spPr>
          <a:xfrm>
            <a:off x="8500946" y="3363927"/>
            <a:ext cx="3954966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健身可以锻炼身体</a:t>
            </a:r>
            <a:endParaRPr kumimoji="0" lang="en-US" altLang="zh-CN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zh-CN" altLang="en-US" sz="1400" dirty="0">
                <a:solidFill>
                  <a:srgbClr val="C00000"/>
                </a:solidFill>
              </a:rPr>
              <a:t>可以收获自信</a:t>
            </a:r>
            <a:endParaRPr lang="en-US" altLang="zh-CN" sz="1400" dirty="0">
              <a:solidFill>
                <a:srgbClr val="C00000"/>
              </a:solidFill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zh-CN" altLang="en-US" sz="1400" dirty="0">
                <a:solidFill>
                  <a:srgbClr val="C00000"/>
                </a:solidFill>
              </a:rPr>
              <a:t>拥有好身材</a:t>
            </a:r>
            <a:endParaRPr lang="en-US" altLang="zh-CN" sz="1400" dirty="0">
              <a:solidFill>
                <a:srgbClr val="C00000"/>
              </a:solidFill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sym typeface="Helvetica Neue Light"/>
              </a:rPr>
              <a:t>得到赞美</a:t>
            </a:r>
            <a:endParaRPr kumimoji="0" lang="en-US" altLang="zh-CN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zh-CN" altLang="en-US" sz="1400" dirty="0">
                <a:solidFill>
                  <a:srgbClr val="C00000"/>
                </a:solidFill>
              </a:rPr>
              <a:t>认识更多朋友</a:t>
            </a:r>
            <a:endParaRPr lang="en-US" altLang="zh-CN" sz="1400" dirty="0">
              <a:solidFill>
                <a:srgbClr val="C00000"/>
              </a:solidFill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sym typeface="Helvetica Neue Light"/>
              </a:rPr>
              <a:t>获得自我满足</a:t>
            </a:r>
            <a:endParaRPr kumimoji="0" lang="en-US" altLang="zh-CN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A49C547-F259-43EF-92B8-7DD950B89B5B}"/>
              </a:ext>
            </a:extLst>
          </p:cNvPr>
          <p:cNvSpPr txBox="1"/>
          <p:nvPr/>
        </p:nvSpPr>
        <p:spPr>
          <a:xfrm>
            <a:off x="10326029" y="4828468"/>
            <a:ext cx="3954966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zh-CN" altLang="en-US" sz="1400" dirty="0">
                <a:solidFill>
                  <a:srgbClr val="C00000"/>
                </a:solidFill>
              </a:rPr>
              <a:t>想系统健身缺乏指导</a:t>
            </a:r>
            <a:endParaRPr lang="en-US" altLang="zh-CN" sz="1400" dirty="0">
              <a:solidFill>
                <a:srgbClr val="C00000"/>
              </a:solidFill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sym typeface="Helvetica Neue Light"/>
              </a:rPr>
              <a:t>没有时间健身</a:t>
            </a:r>
            <a:endParaRPr kumimoji="0" lang="en-US" altLang="zh-CN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zh-CN" altLang="en-US" sz="1400" dirty="0">
                <a:solidFill>
                  <a:srgbClr val="C00000"/>
                </a:solidFill>
              </a:rPr>
              <a:t>没有动力健身</a:t>
            </a:r>
            <a:endParaRPr lang="en-US" altLang="zh-CN" sz="1400" dirty="0">
              <a:solidFill>
                <a:srgbClr val="C00000"/>
              </a:solidFill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sym typeface="Helvetica Neue Light"/>
              </a:rPr>
              <a:t>想拥有好身材的人</a:t>
            </a:r>
            <a:endParaRPr kumimoji="0" lang="en-US" altLang="zh-CN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sym typeface="Helvetica Neue Light"/>
              </a:rPr>
              <a:t>获得认同和鼓励的人</a:t>
            </a:r>
            <a:endParaRPr kumimoji="0" lang="en-US" altLang="zh-CN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sym typeface="Helvetica Neue Light"/>
              </a:rPr>
              <a:t>害怕被嘲笑动作不专业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2650043-D586-410F-8F58-0DA5327F7BDC}"/>
              </a:ext>
            </a:extLst>
          </p:cNvPr>
          <p:cNvSpPr txBox="1"/>
          <p:nvPr/>
        </p:nvSpPr>
        <p:spPr>
          <a:xfrm>
            <a:off x="5475249" y="190237"/>
            <a:ext cx="256478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KEEP</a:t>
            </a: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83564913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1">
            <a:extLst>
              <a:ext uri="{FF2B5EF4-FFF2-40B4-BE49-F238E27FC236}">
                <a16:creationId xmlns:a16="http://schemas.microsoft.com/office/drawing/2014/main" id="{95081A27-39A6-4EAA-AE5F-FC4233B24E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0400" y="1638379"/>
            <a:ext cx="6994489" cy="444342"/>
          </a:xfrm>
        </p:spPr>
        <p:txBody>
          <a:bodyPr>
            <a:noAutofit/>
          </a:bodyPr>
          <a:lstStyle/>
          <a:p>
            <a:r>
              <a:rPr lang="en-US" altLang="zh-CN" sz="1920" dirty="0"/>
              <a:t>REVOLUTION3</a:t>
            </a:r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BB9B4AA0-3886-432C-872C-F2D3EC9373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0400" y="1979329"/>
            <a:ext cx="12110025" cy="536999"/>
          </a:xfrm>
        </p:spPr>
        <p:txBody>
          <a:bodyPr>
            <a:normAutofit/>
          </a:bodyPr>
          <a:lstStyle/>
          <a:p>
            <a:r>
              <a:rPr lang="zh-CN" altLang="en-US" dirty="0"/>
              <a:t>革命新物种</a:t>
            </a:r>
          </a:p>
        </p:txBody>
      </p:sp>
      <p:pic>
        <p:nvPicPr>
          <p:cNvPr id="25" name="内容占位符 11">
            <a:extLst>
              <a:ext uri="{FF2B5EF4-FFF2-40B4-BE49-F238E27FC236}">
                <a16:creationId xmlns:a16="http://schemas.microsoft.com/office/drawing/2014/main" id="{0876EBEE-CD55-49D2-9CBE-674A6568D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3414608"/>
            <a:ext cx="5527040" cy="4145277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0EAFD2A5-3CA1-4A4A-97B2-6BF40696018C}"/>
              </a:ext>
            </a:extLst>
          </p:cNvPr>
          <p:cNvSpPr/>
          <p:nvPr/>
        </p:nvSpPr>
        <p:spPr>
          <a:xfrm>
            <a:off x="2629729" y="2536784"/>
            <a:ext cx="1424875" cy="877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133" dirty="0">
                <a:solidFill>
                  <a:schemeClr val="tx1"/>
                </a:solidFill>
              </a:rPr>
              <a:t>天猫小店</a:t>
            </a:r>
            <a:endParaRPr lang="en-US" altLang="zh-CN" sz="2133" dirty="0">
              <a:solidFill>
                <a:schemeClr val="tx1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FEAB38E-9FC6-44AD-9617-6651811941E4}"/>
              </a:ext>
            </a:extLst>
          </p:cNvPr>
          <p:cNvSpPr/>
          <p:nvPr/>
        </p:nvSpPr>
        <p:spPr>
          <a:xfrm>
            <a:off x="2477242" y="7559887"/>
            <a:ext cx="8650343" cy="877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zh-CN" sz="1707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10000</a:t>
            </a:r>
            <a:r>
              <a:rPr lang="zh-CN" altLang="en-US" sz="1707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家，智能供应链、精准营销方案、零售通改造挂牌、天猫货架进社区</a:t>
            </a:r>
            <a:endParaRPr lang="en-US" altLang="zh-CN" sz="1707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F9C8C39-90BA-4113-9AE1-EFFE1B237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08" y="3414608"/>
            <a:ext cx="6217917" cy="414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0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55" y="1219200"/>
            <a:ext cx="10871291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0330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1">
            <a:extLst>
              <a:ext uri="{FF2B5EF4-FFF2-40B4-BE49-F238E27FC236}">
                <a16:creationId xmlns:a16="http://schemas.microsoft.com/office/drawing/2014/main" id="{95081A27-39A6-4EAA-AE5F-FC4233B24E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0400" y="1638379"/>
            <a:ext cx="6994489" cy="444342"/>
          </a:xfrm>
        </p:spPr>
        <p:txBody>
          <a:bodyPr>
            <a:noAutofit/>
          </a:bodyPr>
          <a:lstStyle/>
          <a:p>
            <a:r>
              <a:rPr lang="en-US" altLang="zh-CN" sz="1920" dirty="0"/>
              <a:t>RENAISSANCE</a:t>
            </a:r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BB9B4AA0-3886-432C-872C-F2D3EC9373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0400" y="1979329"/>
            <a:ext cx="12110025" cy="536999"/>
          </a:xfrm>
        </p:spPr>
        <p:txBody>
          <a:bodyPr>
            <a:normAutofit/>
          </a:bodyPr>
          <a:lstStyle/>
          <a:p>
            <a:r>
              <a:rPr lang="zh-CN" altLang="en-US" dirty="0"/>
              <a:t>新“四大发明”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2812E29-838B-499E-B8EE-A4C9FD8AF3DE}"/>
              </a:ext>
            </a:extLst>
          </p:cNvPr>
          <p:cNvSpPr txBox="1"/>
          <p:nvPr/>
        </p:nvSpPr>
        <p:spPr>
          <a:xfrm>
            <a:off x="1335093" y="3220244"/>
            <a:ext cx="992322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07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高铁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7BC9FBD-40EC-4640-8C17-6D1046490D76}"/>
              </a:ext>
            </a:extLst>
          </p:cNvPr>
          <p:cNvSpPr txBox="1"/>
          <p:nvPr/>
        </p:nvSpPr>
        <p:spPr>
          <a:xfrm>
            <a:off x="10731635" y="3203829"/>
            <a:ext cx="992322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07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支付宝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4E632E5-E59B-4DE3-B498-DBAF8143417D}"/>
              </a:ext>
            </a:extLst>
          </p:cNvPr>
          <p:cNvSpPr txBox="1"/>
          <p:nvPr/>
        </p:nvSpPr>
        <p:spPr>
          <a:xfrm>
            <a:off x="10731635" y="5882358"/>
            <a:ext cx="992322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07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网购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C3187CE-1A7D-40EC-B4A7-34F310B4B758}"/>
              </a:ext>
            </a:extLst>
          </p:cNvPr>
          <p:cNvSpPr txBox="1"/>
          <p:nvPr/>
        </p:nvSpPr>
        <p:spPr>
          <a:xfrm>
            <a:off x="1335093" y="5754136"/>
            <a:ext cx="744222" cy="61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07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共享单车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A8977BDB-7DE6-4601-B275-9B38D5CA6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738" y="2142996"/>
            <a:ext cx="4105663" cy="27371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D7F1DF2-8792-436E-96F0-C8CDDBD7D9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/>
          <a:stretch/>
        </p:blipFill>
        <p:spPr>
          <a:xfrm>
            <a:off x="2396736" y="4883913"/>
            <a:ext cx="4077181" cy="273710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E1ABF27-7C29-45B1-A52B-D34EDF9C32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16204" r="2660" b="5877"/>
          <a:stretch/>
        </p:blipFill>
        <p:spPr>
          <a:xfrm>
            <a:off x="6499631" y="2142994"/>
            <a:ext cx="4108431" cy="273710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3B1CBDA-A742-4559-9AD3-BFC1D5D6DA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399" y="4873059"/>
            <a:ext cx="4077181" cy="2740850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92390BD8-AD86-40D2-A06E-3CA59122A30A}"/>
              </a:ext>
            </a:extLst>
          </p:cNvPr>
          <p:cNvSpPr txBox="1"/>
          <p:nvPr/>
        </p:nvSpPr>
        <p:spPr>
          <a:xfrm>
            <a:off x="2621748" y="7828177"/>
            <a:ext cx="8606048" cy="18651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840" dirty="0"/>
              <a:t>机器智能（改变国家城市的面貌），数据智能（ 改变人的行为和思维习惯）</a:t>
            </a:r>
            <a:endParaRPr lang="en-US" altLang="zh-CN" sz="3840" dirty="0"/>
          </a:p>
        </p:txBody>
      </p:sp>
    </p:spTree>
    <p:extLst>
      <p:ext uri="{BB962C8B-B14F-4D97-AF65-F5344CB8AC3E}">
        <p14:creationId xmlns:p14="http://schemas.microsoft.com/office/powerpoint/2010/main" val="4002225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1">
            <a:extLst>
              <a:ext uri="{FF2B5EF4-FFF2-40B4-BE49-F238E27FC236}">
                <a16:creationId xmlns:a16="http://schemas.microsoft.com/office/drawing/2014/main" id="{95081A27-39A6-4EAA-AE5F-FC4233B24E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0400" y="1638379"/>
            <a:ext cx="6994489" cy="444342"/>
          </a:xfrm>
        </p:spPr>
        <p:txBody>
          <a:bodyPr>
            <a:noAutofit/>
          </a:bodyPr>
          <a:lstStyle/>
          <a:p>
            <a:r>
              <a:rPr lang="en-US" altLang="zh-CN" sz="1920" dirty="0"/>
              <a:t>NEOTHOLOGY</a:t>
            </a:r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BB9B4AA0-3886-432C-872C-F2D3EC9373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0400" y="1979329"/>
            <a:ext cx="12110025" cy="536999"/>
          </a:xfrm>
        </p:spPr>
        <p:txBody>
          <a:bodyPr>
            <a:normAutofit/>
          </a:bodyPr>
          <a:lstStyle/>
          <a:p>
            <a:r>
              <a:rPr lang="zh-CN" altLang="en-US" dirty="0"/>
              <a:t>“新生代”数字网民</a:t>
            </a:r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28168E74-002C-4A34-86B6-B7F3AFD2F081}"/>
              </a:ext>
            </a:extLst>
          </p:cNvPr>
          <p:cNvSpPr txBox="1">
            <a:spLocks/>
          </p:cNvSpPr>
          <p:nvPr/>
        </p:nvSpPr>
        <p:spPr>
          <a:xfrm>
            <a:off x="895775" y="2605336"/>
            <a:ext cx="5501639" cy="87883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707" dirty="0"/>
              <a:t>从传统的价格敏感型，转变成</a:t>
            </a:r>
            <a:r>
              <a:rPr lang="zh-CN" altLang="en-US" sz="1707" b="1" dirty="0"/>
              <a:t>品质和体验敏感型</a:t>
            </a:r>
            <a:r>
              <a:rPr lang="zh-CN" altLang="en-US" sz="1707" dirty="0"/>
              <a:t>，他们是追求个人乐趣和舒适的一代，独立的消费主张</a:t>
            </a:r>
            <a:endParaRPr lang="zh-CN" altLang="en-US" sz="1707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10" name="内容占位符 7">
            <a:extLst>
              <a:ext uri="{FF2B5EF4-FFF2-40B4-BE49-F238E27FC236}">
                <a16:creationId xmlns:a16="http://schemas.microsoft.com/office/drawing/2014/main" id="{73452B4E-9F2D-4679-896E-9D739BBD6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75" y="3623745"/>
            <a:ext cx="5501639" cy="3651088"/>
          </a:xfrm>
          <a:prstGeom prst="rect">
            <a:avLst/>
          </a:prstGeom>
        </p:spPr>
      </p:pic>
      <p:sp>
        <p:nvSpPr>
          <p:cNvPr id="11" name="文本占位符 4">
            <a:extLst>
              <a:ext uri="{FF2B5EF4-FFF2-40B4-BE49-F238E27FC236}">
                <a16:creationId xmlns:a16="http://schemas.microsoft.com/office/drawing/2014/main" id="{7D22B58A-E1A2-48CD-ACB6-D9F718FB2628}"/>
              </a:ext>
            </a:extLst>
          </p:cNvPr>
          <p:cNvSpPr txBox="1">
            <a:spLocks/>
          </p:cNvSpPr>
          <p:nvPr/>
        </p:nvSpPr>
        <p:spPr>
          <a:xfrm>
            <a:off x="6583680" y="2605336"/>
            <a:ext cx="5528734" cy="87883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707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日渐成熟的移动互联网和物流供应链技术，随时、随地提供商品和服务，满足消费者</a:t>
            </a:r>
            <a:r>
              <a:rPr lang="zh-CN" altLang="en-US" sz="1707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碎片化购物需求</a:t>
            </a:r>
          </a:p>
        </p:txBody>
      </p:sp>
      <p:pic>
        <p:nvPicPr>
          <p:cNvPr id="12" name="内容占位符 8">
            <a:extLst>
              <a:ext uri="{FF2B5EF4-FFF2-40B4-BE49-F238E27FC236}">
                <a16:creationId xmlns:a16="http://schemas.microsoft.com/office/drawing/2014/main" id="{C2DA97D7-B16D-4FCD-81B1-7155E044F6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498" y="3623745"/>
            <a:ext cx="5241097" cy="3651088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1E7B88BE-533A-4BF2-89E3-FE781FAD857A}"/>
              </a:ext>
            </a:extLst>
          </p:cNvPr>
          <p:cNvSpPr/>
          <p:nvPr/>
        </p:nvSpPr>
        <p:spPr>
          <a:xfrm>
            <a:off x="3187538" y="7529272"/>
            <a:ext cx="6629724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840" b="1" dirty="0">
                <a:solidFill>
                  <a:srgbClr val="FF0000"/>
                </a:solidFill>
              </a:rPr>
              <a:t>移动网络</a:t>
            </a:r>
            <a:r>
              <a:rPr lang="zh-CN" altLang="en-US" sz="3840" b="1" dirty="0"/>
              <a:t>上的国民</a:t>
            </a:r>
            <a:endParaRPr lang="en-US" altLang="zh-CN" sz="3840" b="1" dirty="0"/>
          </a:p>
          <a:p>
            <a:pPr algn="ctr"/>
            <a:r>
              <a:rPr lang="zh-CN" altLang="en-US" sz="3840" dirty="0"/>
              <a:t>如何让消费者线上线下体验相一致</a:t>
            </a:r>
          </a:p>
        </p:txBody>
      </p:sp>
    </p:spTree>
    <p:extLst>
      <p:ext uri="{BB962C8B-B14F-4D97-AF65-F5344CB8AC3E}">
        <p14:creationId xmlns:p14="http://schemas.microsoft.com/office/powerpoint/2010/main" val="3064366310"/>
      </p:ext>
    </p:extLst>
  </p:cSld>
  <p:clrMapOvr>
    <a:masterClrMapping/>
  </p:clrMapOvr>
</p:sld>
</file>

<file path=ppt/theme/theme1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3126</Words>
  <Application>Microsoft Office PowerPoint</Application>
  <PresentationFormat>自定义</PresentationFormat>
  <Paragraphs>513</Paragraphs>
  <Slides>55</Slides>
  <Notes>11</Notes>
  <HiddenSlides>2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55</vt:i4>
      </vt:variant>
    </vt:vector>
  </HeadingPairs>
  <TitlesOfParts>
    <vt:vector size="69" baseType="lpstr">
      <vt:lpstr>Avenir Roman</vt:lpstr>
      <vt:lpstr>Heiti SC Light</vt:lpstr>
      <vt:lpstr>Helvetica Neue</vt:lpstr>
      <vt:lpstr>Helvetica Neue Light</vt:lpstr>
      <vt:lpstr>Helvetica Neue Medium</vt:lpstr>
      <vt:lpstr>PingFang SC</vt:lpstr>
      <vt:lpstr>微软雅黑</vt:lpstr>
      <vt:lpstr>微软雅黑</vt:lpstr>
      <vt:lpstr>Arial</vt:lpstr>
      <vt:lpstr>Britannic Bold</vt:lpstr>
      <vt:lpstr>Calibri</vt:lpstr>
      <vt:lpstr>Helvetica</vt:lpstr>
      <vt:lpstr>Times New Roman</vt:lpstr>
      <vt:lpstr>ModernPortfolio</vt:lpstr>
      <vt:lpstr>前沿广告理论模型——数字时代商业模式导引</vt:lpstr>
      <vt:lpstr>简介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上外-利欧数字创新学院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原始社会 B.C.5000-AD</vt:lpstr>
      <vt:lpstr>农业社会 AD1-1750</vt:lpstr>
      <vt:lpstr>资本主义/工业化社会 1750-1945</vt:lpstr>
      <vt:lpstr>后工业社会 1945-2005</vt:lpstr>
      <vt:lpstr>社交媒体社会 2005-2015</vt:lpstr>
      <vt:lpstr>PowerPoint 演示文稿</vt:lpstr>
      <vt:lpstr>PowerPoint 演示文稿</vt:lpstr>
      <vt:lpstr>PowerPoint 演示文稿</vt:lpstr>
      <vt:lpstr>DIKW模型—— 信息界面的价值</vt:lpstr>
      <vt:lpstr>PowerPoint 演示文稿</vt:lpstr>
      <vt:lpstr>PowerPoint 演示文稿</vt:lpstr>
      <vt:lpstr>时间都去哪儿了？</vt:lpstr>
      <vt:lpstr>PowerPoint 演示文稿</vt:lpstr>
      <vt:lpstr>PowerPoint 演示文稿</vt:lpstr>
      <vt:lpstr>PowerPoint 演示文稿</vt:lpstr>
      <vt:lpstr>PowerPoint 演示文稿</vt:lpstr>
      <vt:lpstr>虚实互动：O2O和互联网</vt:lpstr>
      <vt:lpstr>互联网+思维</vt:lpstr>
      <vt:lpstr>C2B电商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数字时代商业模式的新传播价值</dc:title>
  <dc:creator>Mingyi GU</dc:creator>
  <cp:lastModifiedBy>Mingyi GU</cp:lastModifiedBy>
  <cp:revision>40</cp:revision>
  <dcterms:modified xsi:type="dcterms:W3CDTF">2017-10-05T12:35:52Z</dcterms:modified>
</cp:coreProperties>
</file>