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69" r:id="rId4"/>
    <p:sldId id="270" r:id="rId5"/>
    <p:sldId id="266" r:id="rId6"/>
    <p:sldId id="258" r:id="rId7"/>
    <p:sldId id="259" r:id="rId8"/>
    <p:sldId id="267" r:id="rId9"/>
    <p:sldId id="274" r:id="rId10"/>
    <p:sldId id="265" r:id="rId11"/>
    <p:sldId id="260" r:id="rId12"/>
    <p:sldId id="262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2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9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4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51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9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3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99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1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09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3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82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1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27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22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526F54-4ABD-4B06-AFBC-FFA14BDCCCBF}" type="datetimeFigureOut">
              <a:rPr lang="zh-CN" altLang="en-US" smtClean="0"/>
              <a:pPr/>
              <a:t>2017/5/16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1F6332-F6CD-450D-BC12-1339E44167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40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005" y="2478833"/>
            <a:ext cx="7209990" cy="1376604"/>
          </a:xfrm>
        </p:spPr>
        <p:txBody>
          <a:bodyPr anchor="ctr">
            <a:normAutofit/>
          </a:bodyPr>
          <a:lstStyle/>
          <a:p>
            <a:r>
              <a:rPr lang="en-US" altLang="zh-CN" sz="8000" dirty="0"/>
              <a:t>Going away</a:t>
            </a:r>
            <a:endParaRPr lang="zh-CN" alt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054967"/>
          </a:xfrm>
        </p:spPr>
        <p:txBody>
          <a:bodyPr anchor="ctr">
            <a:normAutofit/>
          </a:bodyPr>
          <a:lstStyle/>
          <a:p>
            <a:r>
              <a:rPr lang="cs-CZ" altLang="zh-CN" sz="2800" dirty="0"/>
              <a:t>travelling</a:t>
            </a:r>
            <a:r>
              <a:rPr lang="cs-CZ" altLang="zh-CN" sz="3200" dirty="0"/>
              <a:t> and holiday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3946" t="3814" r="3076" b="2392"/>
          <a:stretch/>
        </p:blipFill>
        <p:spPr bwMode="auto">
          <a:xfrm>
            <a:off x="683567" y="116632"/>
            <a:ext cx="796456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276">
            <a:off x="5289969" y="-215514"/>
            <a:ext cx="3183450" cy="2118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387">
            <a:off x="6204155" y="1253002"/>
            <a:ext cx="2857815" cy="1786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1161">
            <a:off x="6127171" y="2746755"/>
            <a:ext cx="2934069" cy="2011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7215">
            <a:off x="5976479" y="4685163"/>
            <a:ext cx="3085657" cy="2005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74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en-US" altLang="zh-CN" sz="6000" dirty="0"/>
              <a:t>Adventure holidays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4307735"/>
            <a:ext cx="8229600" cy="234975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What are these places like?</a:t>
            </a:r>
          </a:p>
          <a:p>
            <a:r>
              <a:rPr lang="en-US" altLang="zh-CN" sz="3600" dirty="0"/>
              <a:t>Weather / main features / animals </a:t>
            </a:r>
          </a:p>
          <a:p>
            <a:r>
              <a:rPr lang="en-US" altLang="zh-CN" sz="3600" dirty="0"/>
              <a:t>What could you do there?</a:t>
            </a:r>
            <a:endParaRPr lang="zh-CN" alt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0128" y="1689551"/>
            <a:ext cx="2997155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zh-CN" sz="3600" b="1" dirty="0">
                <a:solidFill>
                  <a:schemeClr val="accent5">
                    <a:lumMod val="50000"/>
                  </a:schemeClr>
                </a:solidFill>
              </a:rPr>
              <a:t>the Amazon</a:t>
            </a:r>
          </a:p>
          <a:p>
            <a:pPr marL="0" indent="0">
              <a:buNone/>
            </a:pPr>
            <a:r>
              <a:rPr lang="cs-CZ" altLang="zh-CN" sz="3600" b="1" dirty="0">
                <a:solidFill>
                  <a:schemeClr val="accent5">
                    <a:lumMod val="50000"/>
                  </a:schemeClr>
                </a:solidFill>
              </a:rPr>
              <a:t>the Himalayas</a:t>
            </a:r>
          </a:p>
          <a:p>
            <a:pPr marL="0" indent="0">
              <a:buNone/>
            </a:pPr>
            <a:r>
              <a:rPr lang="cs-CZ" altLang="zh-CN" sz="3600" b="1" dirty="0">
                <a:solidFill>
                  <a:schemeClr val="accent5">
                    <a:lumMod val="50000"/>
                  </a:schemeClr>
                </a:solidFill>
              </a:rPr>
              <a:t>the Sahara</a:t>
            </a:r>
          </a:p>
          <a:p>
            <a:pPr marL="0" indent="0">
              <a:buNone/>
            </a:pPr>
            <a:r>
              <a:rPr lang="cs-CZ" altLang="zh-CN" sz="3600" b="1" dirty="0">
                <a:solidFill>
                  <a:schemeClr val="accent5">
                    <a:lumMod val="50000"/>
                  </a:schemeClr>
                </a:solidFill>
              </a:rPr>
              <a:t>Siberia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0324" y="43635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9102" y="1136941"/>
            <a:ext cx="425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0622" y="355583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23488" y="5020947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31213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Infinitives</a:t>
            </a:r>
            <a:endParaRPr lang="zh-CN" altLang="en-US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070" y="1827418"/>
            <a:ext cx="8739082" cy="21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070" y="4149079"/>
            <a:ext cx="8739082" cy="15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29" y="620688"/>
            <a:ext cx="7773338" cy="1152128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Desert Island</a:t>
            </a:r>
            <a:endParaRPr lang="zh-CN" altLang="en-US" sz="6000" dirty="0"/>
          </a:p>
        </p:txBody>
      </p:sp>
      <p:pic>
        <p:nvPicPr>
          <p:cNvPr id="15362" name="Picture 2" descr="https://echostation57.files.wordpress.com/2014/08/desert-is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" y="3170429"/>
            <a:ext cx="9144003" cy="371475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72816"/>
            <a:ext cx="7772870" cy="1296144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/>
              <a:t>What would you take?</a:t>
            </a:r>
          </a:p>
          <a:p>
            <a:r>
              <a:rPr lang="en-US" altLang="zh-CN" sz="3200" dirty="0"/>
              <a:t>How would you survive?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7715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r="906"/>
          <a:stretch/>
        </p:blipFill>
        <p:spPr bwMode="auto">
          <a:xfrm>
            <a:off x="107504" y="404664"/>
            <a:ext cx="894342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066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1176" r="1176" b="1789"/>
          <a:stretch/>
        </p:blipFill>
        <p:spPr bwMode="auto">
          <a:xfrm>
            <a:off x="107504" y="188640"/>
            <a:ext cx="8928992" cy="64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17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7990"/>
            <a:ext cx="7773338" cy="1596177"/>
          </a:xfrm>
        </p:spPr>
        <p:txBody>
          <a:bodyPr/>
          <a:lstStyle/>
          <a:p>
            <a:r>
              <a:rPr lang="cs-CZ" dirty="0"/>
              <a:t>where is this person?</a:t>
            </a:r>
            <a:br>
              <a:rPr lang="cs-CZ" dirty="0"/>
            </a:br>
            <a:r>
              <a:rPr lang="cs-CZ" dirty="0"/>
              <a:t>what can tourists do there?</a:t>
            </a:r>
          </a:p>
        </p:txBody>
      </p:sp>
      <p:sp>
        <p:nvSpPr>
          <p:cNvPr id="4" name="AutoShape 2" descr="https://www.goldentours.com/travelblog/wp-content/uploads/2014/05/London-selfi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3747">
            <a:off x="1501133" y="2176199"/>
            <a:ext cx="6252254" cy="4168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438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2595">
            <a:off x="1843012" y="2294784"/>
            <a:ext cx="5720019" cy="4294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77990"/>
            <a:ext cx="7773338" cy="1596177"/>
          </a:xfrm>
        </p:spPr>
        <p:txBody>
          <a:bodyPr/>
          <a:lstStyle/>
          <a:p>
            <a:r>
              <a:rPr lang="cs-CZ" dirty="0"/>
              <a:t>where are these people?</a:t>
            </a:r>
            <a:br>
              <a:rPr lang="cs-CZ" dirty="0"/>
            </a:br>
            <a:r>
              <a:rPr lang="cs-CZ" dirty="0"/>
              <a:t>what can tourists do there?</a:t>
            </a:r>
          </a:p>
        </p:txBody>
      </p:sp>
    </p:spTree>
    <p:extLst>
      <p:ext uri="{BB962C8B-B14F-4D97-AF65-F5344CB8AC3E}">
        <p14:creationId xmlns:p14="http://schemas.microsoft.com/office/powerpoint/2010/main" val="172929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2865">
            <a:off x="2412988" y="2134084"/>
            <a:ext cx="4249957" cy="4249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1297" y="248646"/>
            <a:ext cx="7773338" cy="1596177"/>
          </a:xfrm>
        </p:spPr>
        <p:txBody>
          <a:bodyPr/>
          <a:lstStyle/>
          <a:p>
            <a:r>
              <a:rPr lang="cs-CZ" dirty="0"/>
              <a:t>where are these people?</a:t>
            </a:r>
            <a:br>
              <a:rPr lang="cs-CZ" dirty="0"/>
            </a:br>
            <a:r>
              <a:rPr lang="cs-CZ" dirty="0"/>
              <a:t>what can tourists do there?</a:t>
            </a:r>
          </a:p>
        </p:txBody>
      </p:sp>
    </p:spTree>
    <p:extLst>
      <p:ext uri="{BB962C8B-B14F-4D97-AF65-F5344CB8AC3E}">
        <p14:creationId xmlns:p14="http://schemas.microsoft.com/office/powerpoint/2010/main" val="182191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88641"/>
            <a:ext cx="7773338" cy="1872208"/>
          </a:xfrm>
        </p:spPr>
        <p:txBody>
          <a:bodyPr/>
          <a:lstStyle/>
          <a:p>
            <a:r>
              <a:rPr lang="cs-CZ" sz="6000" dirty="0"/>
              <a:t>to get you talking...</a:t>
            </a:r>
            <a:br>
              <a:rPr lang="cs-CZ" sz="6000" dirty="0"/>
            </a:br>
            <a:r>
              <a:rPr lang="cs-CZ" b="1" dirty="0">
                <a:solidFill>
                  <a:schemeClr val="accent2"/>
                </a:solidFill>
              </a:rPr>
              <a:t>holiday = vacation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7016" y="4653137"/>
            <a:ext cx="8856984" cy="1656184"/>
          </a:xfrm>
        </p:spPr>
        <p:txBody>
          <a:bodyPr anchor="ctr">
            <a:noAutofit/>
          </a:bodyPr>
          <a:lstStyle/>
          <a:p>
            <a:r>
              <a:rPr lang="cs-CZ" sz="3200" dirty="0"/>
              <a:t>what was the </a:t>
            </a:r>
            <a:r>
              <a:rPr lang="cs-CZ" sz="3200" u="sng" dirty="0"/>
              <a:t>best</a:t>
            </a:r>
            <a:r>
              <a:rPr lang="cs-CZ" sz="3200" dirty="0"/>
              <a:t> holiday is your life?</a:t>
            </a:r>
          </a:p>
          <a:p>
            <a:r>
              <a:rPr lang="cs-CZ" sz="3200" dirty="0"/>
              <a:t>what was the </a:t>
            </a:r>
            <a:r>
              <a:rPr lang="cs-CZ" sz="3200" u="sng" dirty="0"/>
              <a:t>worst</a:t>
            </a:r>
            <a:r>
              <a:rPr lang="cs-CZ" sz="3200" dirty="0"/>
              <a:t> holiday in your life?</a:t>
            </a:r>
          </a:p>
        </p:txBody>
      </p:sp>
      <p:pic>
        <p:nvPicPr>
          <p:cNvPr id="1026" name="Picture 2" descr="http://www.infigic.com/wp-content/uploads/2014/12/holiday-mo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3513"/>
          <a:stretch/>
        </p:blipFill>
        <p:spPr bwMode="auto">
          <a:xfrm>
            <a:off x="2030549" y="2062810"/>
            <a:ext cx="5082903" cy="22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0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1"/>
            <a:ext cx="7773338" cy="1173218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Last holiday questions</a:t>
            </a:r>
            <a:endParaRPr lang="zh-CN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721899"/>
            <a:ext cx="8496944" cy="5019469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Where  __________________ ?</a:t>
            </a:r>
          </a:p>
          <a:p>
            <a:r>
              <a:rPr lang="en-US" altLang="zh-CN" sz="3200" dirty="0"/>
              <a:t>What  __________________ ?</a:t>
            </a:r>
          </a:p>
          <a:p>
            <a:r>
              <a:rPr lang="en-US" altLang="zh-CN" sz="3200" dirty="0"/>
              <a:t>When  __________________ ?</a:t>
            </a:r>
          </a:p>
          <a:p>
            <a:r>
              <a:rPr lang="en-US" altLang="zh-CN" sz="3200" dirty="0"/>
              <a:t>How long  __________________ ?</a:t>
            </a:r>
          </a:p>
          <a:p>
            <a:r>
              <a:rPr lang="en-US" altLang="zh-CN" sz="3200" dirty="0"/>
              <a:t>Who __________________ with ?</a:t>
            </a:r>
          </a:p>
          <a:p>
            <a:r>
              <a:rPr lang="en-US" altLang="zh-CN" sz="3200" dirty="0"/>
              <a:t>How far  __________________ ?</a:t>
            </a:r>
          </a:p>
          <a:p>
            <a:r>
              <a:rPr lang="en-US" altLang="zh-CN" sz="3200" dirty="0"/>
              <a:t>How much  __________________ ?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FE\AppData\Local\Microsoft\Windows\Temporary Internet Files\Content.IE5\373S3443\suitecase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971600" y="1106057"/>
            <a:ext cx="7072062" cy="575194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714994" y="2347595"/>
            <a:ext cx="5585274" cy="3672408"/>
          </a:xfrm>
          <a:prstGeom prst="roundRect">
            <a:avLst>
              <a:gd name="adj" fmla="val 6996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099248"/>
            <a:ext cx="3988123" cy="1773606"/>
          </a:xfrm>
        </p:spPr>
        <p:txBody>
          <a:bodyPr>
            <a:normAutofit/>
          </a:bodyPr>
          <a:lstStyle/>
          <a:p>
            <a:r>
              <a:rPr lang="cs-CZ" altLang="zh-CN" sz="6000" dirty="0"/>
              <a:t>your</a:t>
            </a:r>
            <a:br>
              <a:rPr lang="cs-CZ" altLang="zh-CN" sz="6000" dirty="0"/>
            </a:br>
            <a:r>
              <a:rPr lang="en-US" altLang="zh-CN" sz="6000" dirty="0"/>
              <a:t>Suitcase</a:t>
            </a:r>
            <a:endParaRPr lang="zh-CN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149627"/>
            <a:ext cx="7560840" cy="96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zh-CN" sz="2400" dirty="0"/>
              <a:t>What do you take with you on a summer holiday?</a:t>
            </a:r>
          </a:p>
          <a:p>
            <a:pPr algn="l"/>
            <a:r>
              <a:rPr lang="cs-CZ" altLang="zh-CN" sz="2400" dirty="0"/>
              <a:t>what do you take on a winter holiday?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57" y="980728"/>
            <a:ext cx="4534740" cy="1944216"/>
          </a:xfrm>
        </p:spPr>
        <p:txBody>
          <a:bodyPr>
            <a:normAutofit/>
          </a:bodyPr>
          <a:lstStyle/>
          <a:p>
            <a:r>
              <a:rPr lang="cs-CZ" sz="6600" dirty="0"/>
              <a:t>YOUR IDEAL HOLIDAY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2657" y="3068960"/>
            <a:ext cx="8278688" cy="3424107"/>
          </a:xfrm>
        </p:spPr>
        <p:txBody>
          <a:bodyPr>
            <a:noAutofit/>
          </a:bodyPr>
          <a:lstStyle/>
          <a:p>
            <a:r>
              <a:rPr lang="cs-CZ" sz="3200" dirty="0"/>
              <a:t>summer or winter holiday?</a:t>
            </a:r>
          </a:p>
          <a:p>
            <a:r>
              <a:rPr lang="cs-CZ" sz="3200" dirty="0"/>
              <a:t>where would you go? Why?</a:t>
            </a:r>
          </a:p>
          <a:p>
            <a:r>
              <a:rPr lang="cs-CZ" sz="3200" dirty="0"/>
              <a:t>who would you take with you?</a:t>
            </a:r>
          </a:p>
          <a:p>
            <a:r>
              <a:rPr lang="cs-CZ" sz="3200" dirty="0"/>
              <a:t>what would you do there?</a:t>
            </a:r>
          </a:p>
          <a:p>
            <a:r>
              <a:rPr lang="cs-CZ" sz="3200" dirty="0"/>
              <a:t>what would you pack in your suitcase?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187">
            <a:off x="5340628" y="372710"/>
            <a:ext cx="3858743" cy="2757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08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-1792"/>
          <a:stretch/>
        </p:blipFill>
        <p:spPr>
          <a:xfrm>
            <a:off x="3457786" y="5061197"/>
            <a:ext cx="2562225" cy="1745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24" y="5054390"/>
            <a:ext cx="2886075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281661"/>
            <a:ext cx="2838450" cy="1714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2276872"/>
            <a:ext cx="4608512" cy="44644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all-inclusive holiday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camping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culture shock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organised tours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romance with a stranger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self-catering holiday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siesta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/>
              <a:t>sunbathing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313" y="2214093"/>
            <a:ext cx="25717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157" y="165597"/>
            <a:ext cx="257175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020" y="1189845"/>
            <a:ext cx="257175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5752" y="165597"/>
            <a:ext cx="25812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571897"/>
            <a:ext cx="17145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379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116</TotalTime>
  <Words>187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宋体</vt:lpstr>
      <vt:lpstr>Arial</vt:lpstr>
      <vt:lpstr>Tw Cen MT</vt:lpstr>
      <vt:lpstr>Droplet</vt:lpstr>
      <vt:lpstr>Going away</vt:lpstr>
      <vt:lpstr>where is this person? what can tourists do there?</vt:lpstr>
      <vt:lpstr>where are these people? what can tourists do there?</vt:lpstr>
      <vt:lpstr>where are these people? what can tourists do there?</vt:lpstr>
      <vt:lpstr>to get you talking... holiday = vacation</vt:lpstr>
      <vt:lpstr>Last holiday questions</vt:lpstr>
      <vt:lpstr>your Suitcase</vt:lpstr>
      <vt:lpstr>YOUR IDEAL HOLIDAY</vt:lpstr>
      <vt:lpstr>PowerPoint Presentation</vt:lpstr>
      <vt:lpstr>PowerPoint Presentation</vt:lpstr>
      <vt:lpstr>Adventure holidays</vt:lpstr>
      <vt:lpstr>Infinitives</vt:lpstr>
      <vt:lpstr>Desert Island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away</dc:title>
  <dc:creator>SUFE</dc:creator>
  <cp:lastModifiedBy>Olga</cp:lastModifiedBy>
  <cp:revision>21</cp:revision>
  <dcterms:created xsi:type="dcterms:W3CDTF">2015-10-20T05:24:14Z</dcterms:created>
  <dcterms:modified xsi:type="dcterms:W3CDTF">2017-05-16T07:50:11Z</dcterms:modified>
</cp:coreProperties>
</file>