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72" r:id="rId6"/>
    <p:sldId id="274" r:id="rId7"/>
    <p:sldId id="271" r:id="rId8"/>
    <p:sldId id="261" r:id="rId9"/>
    <p:sldId id="262" r:id="rId10"/>
  </p:sldIdLst>
  <p:sldSz cx="12192000" cy="6858000"/>
  <p:notesSz cx="6858000" cy="9144000"/>
  <p:defaultTextStyle>
    <a:defPPr>
      <a:defRPr lang="ro-R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2" d="100"/>
          <a:sy n="72" d="100"/>
        </p:scale>
        <p:origin x="636"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ro-RO"/>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ro-RO"/>
          </a:p>
        </p:txBody>
      </p:sp>
      <p:sp>
        <p:nvSpPr>
          <p:cNvPr id="4" name="Date Placeholder 3"/>
          <p:cNvSpPr>
            <a:spLocks noGrp="1"/>
          </p:cNvSpPr>
          <p:nvPr>
            <p:ph type="dt" sz="half" idx="10"/>
          </p:nvPr>
        </p:nvSpPr>
        <p:spPr/>
        <p:txBody>
          <a:bodyPr/>
          <a:lstStyle/>
          <a:p>
            <a:fld id="{0C9DC7D0-E742-4D6A-9B57-CF75C3E770C4}" type="datetimeFigureOut">
              <a:rPr lang="ro-RO" smtClean="0"/>
              <a:t>03.04.2017</a:t>
            </a:fld>
            <a:endParaRPr lang="ro-RO"/>
          </a:p>
        </p:txBody>
      </p:sp>
      <p:sp>
        <p:nvSpPr>
          <p:cNvPr id="5" name="Footer Placeholder 4"/>
          <p:cNvSpPr>
            <a:spLocks noGrp="1"/>
          </p:cNvSpPr>
          <p:nvPr>
            <p:ph type="ftr" sz="quarter" idx="11"/>
          </p:nvPr>
        </p:nvSpPr>
        <p:spPr/>
        <p:txBody>
          <a:bodyPr/>
          <a:lstStyle/>
          <a:p>
            <a:endParaRPr lang="ro-RO"/>
          </a:p>
        </p:txBody>
      </p:sp>
      <p:sp>
        <p:nvSpPr>
          <p:cNvPr id="6" name="Slide Number Placeholder 5"/>
          <p:cNvSpPr>
            <a:spLocks noGrp="1"/>
          </p:cNvSpPr>
          <p:nvPr>
            <p:ph type="sldNum" sz="quarter" idx="12"/>
          </p:nvPr>
        </p:nvSpPr>
        <p:spPr/>
        <p:txBody>
          <a:bodyPr/>
          <a:lstStyle/>
          <a:p>
            <a:fld id="{26CF8053-AC6A-4412-B20D-7E7D0A3E727E}" type="slidenum">
              <a:rPr lang="ro-RO" smtClean="0"/>
              <a:t>‹#›</a:t>
            </a:fld>
            <a:endParaRPr lang="ro-RO"/>
          </a:p>
        </p:txBody>
      </p:sp>
    </p:spTree>
    <p:extLst>
      <p:ext uri="{BB962C8B-B14F-4D97-AF65-F5344CB8AC3E}">
        <p14:creationId xmlns:p14="http://schemas.microsoft.com/office/powerpoint/2010/main" val="6574781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ro-RO"/>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ro-RO"/>
          </a:p>
        </p:txBody>
      </p:sp>
      <p:sp>
        <p:nvSpPr>
          <p:cNvPr id="4" name="Date Placeholder 3"/>
          <p:cNvSpPr>
            <a:spLocks noGrp="1"/>
          </p:cNvSpPr>
          <p:nvPr>
            <p:ph type="dt" sz="half" idx="10"/>
          </p:nvPr>
        </p:nvSpPr>
        <p:spPr/>
        <p:txBody>
          <a:bodyPr/>
          <a:lstStyle/>
          <a:p>
            <a:fld id="{0C9DC7D0-E742-4D6A-9B57-CF75C3E770C4}" type="datetimeFigureOut">
              <a:rPr lang="ro-RO" smtClean="0"/>
              <a:t>03.04.2017</a:t>
            </a:fld>
            <a:endParaRPr lang="ro-RO"/>
          </a:p>
        </p:txBody>
      </p:sp>
      <p:sp>
        <p:nvSpPr>
          <p:cNvPr id="5" name="Footer Placeholder 4"/>
          <p:cNvSpPr>
            <a:spLocks noGrp="1"/>
          </p:cNvSpPr>
          <p:nvPr>
            <p:ph type="ftr" sz="quarter" idx="11"/>
          </p:nvPr>
        </p:nvSpPr>
        <p:spPr/>
        <p:txBody>
          <a:bodyPr/>
          <a:lstStyle/>
          <a:p>
            <a:endParaRPr lang="ro-RO"/>
          </a:p>
        </p:txBody>
      </p:sp>
      <p:sp>
        <p:nvSpPr>
          <p:cNvPr id="6" name="Slide Number Placeholder 5"/>
          <p:cNvSpPr>
            <a:spLocks noGrp="1"/>
          </p:cNvSpPr>
          <p:nvPr>
            <p:ph type="sldNum" sz="quarter" idx="12"/>
          </p:nvPr>
        </p:nvSpPr>
        <p:spPr/>
        <p:txBody>
          <a:bodyPr/>
          <a:lstStyle/>
          <a:p>
            <a:fld id="{26CF8053-AC6A-4412-B20D-7E7D0A3E727E}" type="slidenum">
              <a:rPr lang="ro-RO" smtClean="0"/>
              <a:t>‹#›</a:t>
            </a:fld>
            <a:endParaRPr lang="ro-RO"/>
          </a:p>
        </p:txBody>
      </p:sp>
    </p:spTree>
    <p:extLst>
      <p:ext uri="{BB962C8B-B14F-4D97-AF65-F5344CB8AC3E}">
        <p14:creationId xmlns:p14="http://schemas.microsoft.com/office/powerpoint/2010/main" val="39201859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ro-RO"/>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ro-RO"/>
          </a:p>
        </p:txBody>
      </p:sp>
      <p:sp>
        <p:nvSpPr>
          <p:cNvPr id="4" name="Date Placeholder 3"/>
          <p:cNvSpPr>
            <a:spLocks noGrp="1"/>
          </p:cNvSpPr>
          <p:nvPr>
            <p:ph type="dt" sz="half" idx="10"/>
          </p:nvPr>
        </p:nvSpPr>
        <p:spPr/>
        <p:txBody>
          <a:bodyPr/>
          <a:lstStyle/>
          <a:p>
            <a:fld id="{0C9DC7D0-E742-4D6A-9B57-CF75C3E770C4}" type="datetimeFigureOut">
              <a:rPr lang="ro-RO" smtClean="0"/>
              <a:t>03.04.2017</a:t>
            </a:fld>
            <a:endParaRPr lang="ro-RO"/>
          </a:p>
        </p:txBody>
      </p:sp>
      <p:sp>
        <p:nvSpPr>
          <p:cNvPr id="5" name="Footer Placeholder 4"/>
          <p:cNvSpPr>
            <a:spLocks noGrp="1"/>
          </p:cNvSpPr>
          <p:nvPr>
            <p:ph type="ftr" sz="quarter" idx="11"/>
          </p:nvPr>
        </p:nvSpPr>
        <p:spPr/>
        <p:txBody>
          <a:bodyPr/>
          <a:lstStyle/>
          <a:p>
            <a:endParaRPr lang="ro-RO"/>
          </a:p>
        </p:txBody>
      </p:sp>
      <p:sp>
        <p:nvSpPr>
          <p:cNvPr id="6" name="Slide Number Placeholder 5"/>
          <p:cNvSpPr>
            <a:spLocks noGrp="1"/>
          </p:cNvSpPr>
          <p:nvPr>
            <p:ph type="sldNum" sz="quarter" idx="12"/>
          </p:nvPr>
        </p:nvSpPr>
        <p:spPr/>
        <p:txBody>
          <a:bodyPr/>
          <a:lstStyle/>
          <a:p>
            <a:fld id="{26CF8053-AC6A-4412-B20D-7E7D0A3E727E}" type="slidenum">
              <a:rPr lang="ro-RO" smtClean="0"/>
              <a:t>‹#›</a:t>
            </a:fld>
            <a:endParaRPr lang="ro-RO"/>
          </a:p>
        </p:txBody>
      </p:sp>
    </p:spTree>
    <p:extLst>
      <p:ext uri="{BB962C8B-B14F-4D97-AF65-F5344CB8AC3E}">
        <p14:creationId xmlns:p14="http://schemas.microsoft.com/office/powerpoint/2010/main" val="33912312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US" smtClean="0"/>
              <a:t>Click to edit Master title style</a:t>
            </a:r>
            <a:endParaRPr lang="ro-RO"/>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ro-RO"/>
          </a:p>
        </p:txBody>
      </p:sp>
      <p:sp>
        <p:nvSpPr>
          <p:cNvPr id="4" name="Date Placeholder 3"/>
          <p:cNvSpPr>
            <a:spLocks noGrp="1"/>
          </p:cNvSpPr>
          <p:nvPr>
            <p:ph type="dt" sz="half" idx="10"/>
          </p:nvPr>
        </p:nvSpPr>
        <p:spPr/>
        <p:txBody>
          <a:bodyPr/>
          <a:lstStyle/>
          <a:p>
            <a:fld id="{0C9DC7D0-E742-4D6A-9B57-CF75C3E770C4}" type="datetimeFigureOut">
              <a:rPr lang="ro-RO" smtClean="0"/>
              <a:t>03.04.2017</a:t>
            </a:fld>
            <a:endParaRPr lang="ro-RO"/>
          </a:p>
        </p:txBody>
      </p:sp>
      <p:sp>
        <p:nvSpPr>
          <p:cNvPr id="5" name="Footer Placeholder 4"/>
          <p:cNvSpPr>
            <a:spLocks noGrp="1"/>
          </p:cNvSpPr>
          <p:nvPr>
            <p:ph type="ftr" sz="quarter" idx="11"/>
          </p:nvPr>
        </p:nvSpPr>
        <p:spPr/>
        <p:txBody>
          <a:bodyPr/>
          <a:lstStyle/>
          <a:p>
            <a:endParaRPr lang="ro-RO"/>
          </a:p>
        </p:txBody>
      </p:sp>
      <p:sp>
        <p:nvSpPr>
          <p:cNvPr id="6" name="Slide Number Placeholder 5"/>
          <p:cNvSpPr>
            <a:spLocks noGrp="1"/>
          </p:cNvSpPr>
          <p:nvPr>
            <p:ph type="sldNum" sz="quarter" idx="12"/>
          </p:nvPr>
        </p:nvSpPr>
        <p:spPr/>
        <p:txBody>
          <a:bodyPr/>
          <a:lstStyle/>
          <a:p>
            <a:fld id="{26CF8053-AC6A-4412-B20D-7E7D0A3E727E}" type="slidenum">
              <a:rPr lang="ro-RO" smtClean="0"/>
              <a:t>‹#›</a:t>
            </a:fld>
            <a:endParaRPr lang="ro-RO"/>
          </a:p>
        </p:txBody>
      </p:sp>
    </p:spTree>
    <p:extLst>
      <p:ext uri="{BB962C8B-B14F-4D97-AF65-F5344CB8AC3E}">
        <p14:creationId xmlns:p14="http://schemas.microsoft.com/office/powerpoint/2010/main" val="16909314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ro-RO"/>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C9DC7D0-E742-4D6A-9B57-CF75C3E770C4}" type="datetimeFigureOut">
              <a:rPr lang="ro-RO" smtClean="0"/>
              <a:t>03.04.2017</a:t>
            </a:fld>
            <a:endParaRPr lang="ro-RO"/>
          </a:p>
        </p:txBody>
      </p:sp>
      <p:sp>
        <p:nvSpPr>
          <p:cNvPr id="5" name="Footer Placeholder 4"/>
          <p:cNvSpPr>
            <a:spLocks noGrp="1"/>
          </p:cNvSpPr>
          <p:nvPr>
            <p:ph type="ftr" sz="quarter" idx="11"/>
          </p:nvPr>
        </p:nvSpPr>
        <p:spPr/>
        <p:txBody>
          <a:bodyPr/>
          <a:lstStyle/>
          <a:p>
            <a:endParaRPr lang="ro-RO"/>
          </a:p>
        </p:txBody>
      </p:sp>
      <p:sp>
        <p:nvSpPr>
          <p:cNvPr id="6" name="Slide Number Placeholder 5"/>
          <p:cNvSpPr>
            <a:spLocks noGrp="1"/>
          </p:cNvSpPr>
          <p:nvPr>
            <p:ph type="sldNum" sz="quarter" idx="12"/>
          </p:nvPr>
        </p:nvSpPr>
        <p:spPr/>
        <p:txBody>
          <a:bodyPr/>
          <a:lstStyle/>
          <a:p>
            <a:fld id="{26CF8053-AC6A-4412-B20D-7E7D0A3E727E}" type="slidenum">
              <a:rPr lang="ro-RO" smtClean="0"/>
              <a:t>‹#›</a:t>
            </a:fld>
            <a:endParaRPr lang="ro-RO"/>
          </a:p>
        </p:txBody>
      </p:sp>
    </p:spTree>
    <p:extLst>
      <p:ext uri="{BB962C8B-B14F-4D97-AF65-F5344CB8AC3E}">
        <p14:creationId xmlns:p14="http://schemas.microsoft.com/office/powerpoint/2010/main" val="35299856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US" smtClean="0"/>
              <a:t>Click to edit Master title style</a:t>
            </a:r>
            <a:endParaRPr lang="ro-RO"/>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ro-RO"/>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ro-RO"/>
          </a:p>
        </p:txBody>
      </p:sp>
      <p:sp>
        <p:nvSpPr>
          <p:cNvPr id="5" name="Date Placeholder 4"/>
          <p:cNvSpPr>
            <a:spLocks noGrp="1"/>
          </p:cNvSpPr>
          <p:nvPr>
            <p:ph type="dt" sz="half" idx="10"/>
          </p:nvPr>
        </p:nvSpPr>
        <p:spPr/>
        <p:txBody>
          <a:bodyPr/>
          <a:lstStyle/>
          <a:p>
            <a:fld id="{0C9DC7D0-E742-4D6A-9B57-CF75C3E770C4}" type="datetimeFigureOut">
              <a:rPr lang="ro-RO" smtClean="0"/>
              <a:t>03.04.2017</a:t>
            </a:fld>
            <a:endParaRPr lang="ro-RO"/>
          </a:p>
        </p:txBody>
      </p:sp>
      <p:sp>
        <p:nvSpPr>
          <p:cNvPr id="6" name="Footer Placeholder 5"/>
          <p:cNvSpPr>
            <a:spLocks noGrp="1"/>
          </p:cNvSpPr>
          <p:nvPr>
            <p:ph type="ftr" sz="quarter" idx="11"/>
          </p:nvPr>
        </p:nvSpPr>
        <p:spPr/>
        <p:txBody>
          <a:bodyPr/>
          <a:lstStyle/>
          <a:p>
            <a:endParaRPr lang="ro-RO"/>
          </a:p>
        </p:txBody>
      </p:sp>
      <p:sp>
        <p:nvSpPr>
          <p:cNvPr id="7" name="Slide Number Placeholder 6"/>
          <p:cNvSpPr>
            <a:spLocks noGrp="1"/>
          </p:cNvSpPr>
          <p:nvPr>
            <p:ph type="sldNum" sz="quarter" idx="12"/>
          </p:nvPr>
        </p:nvSpPr>
        <p:spPr/>
        <p:txBody>
          <a:bodyPr/>
          <a:lstStyle/>
          <a:p>
            <a:fld id="{26CF8053-AC6A-4412-B20D-7E7D0A3E727E}" type="slidenum">
              <a:rPr lang="ro-RO" smtClean="0"/>
              <a:t>‹#›</a:t>
            </a:fld>
            <a:endParaRPr lang="ro-RO"/>
          </a:p>
        </p:txBody>
      </p:sp>
    </p:spTree>
    <p:extLst>
      <p:ext uri="{BB962C8B-B14F-4D97-AF65-F5344CB8AC3E}">
        <p14:creationId xmlns:p14="http://schemas.microsoft.com/office/powerpoint/2010/main" val="20111237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ro-RO"/>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ro-RO"/>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ro-RO"/>
          </a:p>
        </p:txBody>
      </p:sp>
      <p:sp>
        <p:nvSpPr>
          <p:cNvPr id="7" name="Date Placeholder 6"/>
          <p:cNvSpPr>
            <a:spLocks noGrp="1"/>
          </p:cNvSpPr>
          <p:nvPr>
            <p:ph type="dt" sz="half" idx="10"/>
          </p:nvPr>
        </p:nvSpPr>
        <p:spPr/>
        <p:txBody>
          <a:bodyPr/>
          <a:lstStyle/>
          <a:p>
            <a:fld id="{0C9DC7D0-E742-4D6A-9B57-CF75C3E770C4}" type="datetimeFigureOut">
              <a:rPr lang="ro-RO" smtClean="0"/>
              <a:t>03.04.2017</a:t>
            </a:fld>
            <a:endParaRPr lang="ro-RO"/>
          </a:p>
        </p:txBody>
      </p:sp>
      <p:sp>
        <p:nvSpPr>
          <p:cNvPr id="8" name="Footer Placeholder 7"/>
          <p:cNvSpPr>
            <a:spLocks noGrp="1"/>
          </p:cNvSpPr>
          <p:nvPr>
            <p:ph type="ftr" sz="quarter" idx="11"/>
          </p:nvPr>
        </p:nvSpPr>
        <p:spPr/>
        <p:txBody>
          <a:bodyPr/>
          <a:lstStyle/>
          <a:p>
            <a:endParaRPr lang="ro-RO"/>
          </a:p>
        </p:txBody>
      </p:sp>
      <p:sp>
        <p:nvSpPr>
          <p:cNvPr id="9" name="Slide Number Placeholder 8"/>
          <p:cNvSpPr>
            <a:spLocks noGrp="1"/>
          </p:cNvSpPr>
          <p:nvPr>
            <p:ph type="sldNum" sz="quarter" idx="12"/>
          </p:nvPr>
        </p:nvSpPr>
        <p:spPr/>
        <p:txBody>
          <a:bodyPr/>
          <a:lstStyle/>
          <a:p>
            <a:fld id="{26CF8053-AC6A-4412-B20D-7E7D0A3E727E}" type="slidenum">
              <a:rPr lang="ro-RO" smtClean="0"/>
              <a:t>‹#›</a:t>
            </a:fld>
            <a:endParaRPr lang="ro-RO"/>
          </a:p>
        </p:txBody>
      </p:sp>
    </p:spTree>
    <p:extLst>
      <p:ext uri="{BB962C8B-B14F-4D97-AF65-F5344CB8AC3E}">
        <p14:creationId xmlns:p14="http://schemas.microsoft.com/office/powerpoint/2010/main" val="34638281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ro-RO"/>
          </a:p>
        </p:txBody>
      </p:sp>
      <p:sp>
        <p:nvSpPr>
          <p:cNvPr id="3" name="Date Placeholder 2"/>
          <p:cNvSpPr>
            <a:spLocks noGrp="1"/>
          </p:cNvSpPr>
          <p:nvPr>
            <p:ph type="dt" sz="half" idx="10"/>
          </p:nvPr>
        </p:nvSpPr>
        <p:spPr/>
        <p:txBody>
          <a:bodyPr/>
          <a:lstStyle/>
          <a:p>
            <a:fld id="{0C9DC7D0-E742-4D6A-9B57-CF75C3E770C4}" type="datetimeFigureOut">
              <a:rPr lang="ro-RO" smtClean="0"/>
              <a:t>03.04.2017</a:t>
            </a:fld>
            <a:endParaRPr lang="ro-RO"/>
          </a:p>
        </p:txBody>
      </p:sp>
      <p:sp>
        <p:nvSpPr>
          <p:cNvPr id="4" name="Footer Placeholder 3"/>
          <p:cNvSpPr>
            <a:spLocks noGrp="1"/>
          </p:cNvSpPr>
          <p:nvPr>
            <p:ph type="ftr" sz="quarter" idx="11"/>
          </p:nvPr>
        </p:nvSpPr>
        <p:spPr/>
        <p:txBody>
          <a:bodyPr/>
          <a:lstStyle/>
          <a:p>
            <a:endParaRPr lang="ro-RO"/>
          </a:p>
        </p:txBody>
      </p:sp>
      <p:sp>
        <p:nvSpPr>
          <p:cNvPr id="5" name="Slide Number Placeholder 4"/>
          <p:cNvSpPr>
            <a:spLocks noGrp="1"/>
          </p:cNvSpPr>
          <p:nvPr>
            <p:ph type="sldNum" sz="quarter" idx="12"/>
          </p:nvPr>
        </p:nvSpPr>
        <p:spPr/>
        <p:txBody>
          <a:bodyPr/>
          <a:lstStyle/>
          <a:p>
            <a:fld id="{26CF8053-AC6A-4412-B20D-7E7D0A3E727E}" type="slidenum">
              <a:rPr lang="ro-RO" smtClean="0"/>
              <a:t>‹#›</a:t>
            </a:fld>
            <a:endParaRPr lang="ro-RO"/>
          </a:p>
        </p:txBody>
      </p:sp>
    </p:spTree>
    <p:extLst>
      <p:ext uri="{BB962C8B-B14F-4D97-AF65-F5344CB8AC3E}">
        <p14:creationId xmlns:p14="http://schemas.microsoft.com/office/powerpoint/2010/main" val="9261864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C9DC7D0-E742-4D6A-9B57-CF75C3E770C4}" type="datetimeFigureOut">
              <a:rPr lang="ro-RO" smtClean="0"/>
              <a:t>03.04.2017</a:t>
            </a:fld>
            <a:endParaRPr lang="ro-RO"/>
          </a:p>
        </p:txBody>
      </p:sp>
      <p:sp>
        <p:nvSpPr>
          <p:cNvPr id="3" name="Footer Placeholder 2"/>
          <p:cNvSpPr>
            <a:spLocks noGrp="1"/>
          </p:cNvSpPr>
          <p:nvPr>
            <p:ph type="ftr" sz="quarter" idx="11"/>
          </p:nvPr>
        </p:nvSpPr>
        <p:spPr/>
        <p:txBody>
          <a:bodyPr/>
          <a:lstStyle/>
          <a:p>
            <a:endParaRPr lang="ro-RO"/>
          </a:p>
        </p:txBody>
      </p:sp>
      <p:sp>
        <p:nvSpPr>
          <p:cNvPr id="4" name="Slide Number Placeholder 3"/>
          <p:cNvSpPr>
            <a:spLocks noGrp="1"/>
          </p:cNvSpPr>
          <p:nvPr>
            <p:ph type="sldNum" sz="quarter" idx="12"/>
          </p:nvPr>
        </p:nvSpPr>
        <p:spPr/>
        <p:txBody>
          <a:bodyPr/>
          <a:lstStyle/>
          <a:p>
            <a:fld id="{26CF8053-AC6A-4412-B20D-7E7D0A3E727E}" type="slidenum">
              <a:rPr lang="ro-RO" smtClean="0"/>
              <a:t>‹#›</a:t>
            </a:fld>
            <a:endParaRPr lang="ro-RO"/>
          </a:p>
        </p:txBody>
      </p:sp>
    </p:spTree>
    <p:extLst>
      <p:ext uri="{BB962C8B-B14F-4D97-AF65-F5344CB8AC3E}">
        <p14:creationId xmlns:p14="http://schemas.microsoft.com/office/powerpoint/2010/main" val="31565754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ro-RO"/>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ro-RO"/>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C9DC7D0-E742-4D6A-9B57-CF75C3E770C4}" type="datetimeFigureOut">
              <a:rPr lang="ro-RO" smtClean="0"/>
              <a:t>03.04.2017</a:t>
            </a:fld>
            <a:endParaRPr lang="ro-RO"/>
          </a:p>
        </p:txBody>
      </p:sp>
      <p:sp>
        <p:nvSpPr>
          <p:cNvPr id="6" name="Footer Placeholder 5"/>
          <p:cNvSpPr>
            <a:spLocks noGrp="1"/>
          </p:cNvSpPr>
          <p:nvPr>
            <p:ph type="ftr" sz="quarter" idx="11"/>
          </p:nvPr>
        </p:nvSpPr>
        <p:spPr/>
        <p:txBody>
          <a:bodyPr/>
          <a:lstStyle/>
          <a:p>
            <a:endParaRPr lang="ro-RO"/>
          </a:p>
        </p:txBody>
      </p:sp>
      <p:sp>
        <p:nvSpPr>
          <p:cNvPr id="7" name="Slide Number Placeholder 6"/>
          <p:cNvSpPr>
            <a:spLocks noGrp="1"/>
          </p:cNvSpPr>
          <p:nvPr>
            <p:ph type="sldNum" sz="quarter" idx="12"/>
          </p:nvPr>
        </p:nvSpPr>
        <p:spPr/>
        <p:txBody>
          <a:bodyPr/>
          <a:lstStyle/>
          <a:p>
            <a:fld id="{26CF8053-AC6A-4412-B20D-7E7D0A3E727E}" type="slidenum">
              <a:rPr lang="ro-RO" smtClean="0"/>
              <a:t>‹#›</a:t>
            </a:fld>
            <a:endParaRPr lang="ro-RO"/>
          </a:p>
        </p:txBody>
      </p:sp>
    </p:spTree>
    <p:extLst>
      <p:ext uri="{BB962C8B-B14F-4D97-AF65-F5344CB8AC3E}">
        <p14:creationId xmlns:p14="http://schemas.microsoft.com/office/powerpoint/2010/main" val="16118427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ro-RO"/>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o-RO"/>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C9DC7D0-E742-4D6A-9B57-CF75C3E770C4}" type="datetimeFigureOut">
              <a:rPr lang="ro-RO" smtClean="0"/>
              <a:t>03.04.2017</a:t>
            </a:fld>
            <a:endParaRPr lang="ro-RO"/>
          </a:p>
        </p:txBody>
      </p:sp>
      <p:sp>
        <p:nvSpPr>
          <p:cNvPr id="6" name="Footer Placeholder 5"/>
          <p:cNvSpPr>
            <a:spLocks noGrp="1"/>
          </p:cNvSpPr>
          <p:nvPr>
            <p:ph type="ftr" sz="quarter" idx="11"/>
          </p:nvPr>
        </p:nvSpPr>
        <p:spPr/>
        <p:txBody>
          <a:bodyPr/>
          <a:lstStyle/>
          <a:p>
            <a:endParaRPr lang="ro-RO"/>
          </a:p>
        </p:txBody>
      </p:sp>
      <p:sp>
        <p:nvSpPr>
          <p:cNvPr id="7" name="Slide Number Placeholder 6"/>
          <p:cNvSpPr>
            <a:spLocks noGrp="1"/>
          </p:cNvSpPr>
          <p:nvPr>
            <p:ph type="sldNum" sz="quarter" idx="12"/>
          </p:nvPr>
        </p:nvSpPr>
        <p:spPr/>
        <p:txBody>
          <a:bodyPr/>
          <a:lstStyle/>
          <a:p>
            <a:fld id="{26CF8053-AC6A-4412-B20D-7E7D0A3E727E}" type="slidenum">
              <a:rPr lang="ro-RO" smtClean="0"/>
              <a:t>‹#›</a:t>
            </a:fld>
            <a:endParaRPr lang="ro-RO"/>
          </a:p>
        </p:txBody>
      </p:sp>
    </p:spTree>
    <p:extLst>
      <p:ext uri="{BB962C8B-B14F-4D97-AF65-F5344CB8AC3E}">
        <p14:creationId xmlns:p14="http://schemas.microsoft.com/office/powerpoint/2010/main" val="25490852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ro-RO"/>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ro-RO"/>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C9DC7D0-E742-4D6A-9B57-CF75C3E770C4}" type="datetimeFigureOut">
              <a:rPr lang="ro-RO" smtClean="0"/>
              <a:t>03.04.2017</a:t>
            </a:fld>
            <a:endParaRPr lang="ro-RO"/>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o-RO"/>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6CF8053-AC6A-4412-B20D-7E7D0A3E727E}" type="slidenum">
              <a:rPr lang="ro-RO" smtClean="0"/>
              <a:t>‹#›</a:t>
            </a:fld>
            <a:endParaRPr lang="ro-RO"/>
          </a:p>
        </p:txBody>
      </p:sp>
    </p:spTree>
    <p:extLst>
      <p:ext uri="{BB962C8B-B14F-4D97-AF65-F5344CB8AC3E}">
        <p14:creationId xmlns:p14="http://schemas.microsoft.com/office/powerpoint/2010/main" val="350761893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o-R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739626"/>
            <a:ext cx="9144000" cy="998775"/>
          </a:xfrm>
        </p:spPr>
        <p:txBody>
          <a:bodyPr/>
          <a:lstStyle/>
          <a:p>
            <a:r>
              <a:rPr lang="en-NZ" dirty="0" smtClean="0">
                <a:latin typeface="Arial Black" panose="020B0A04020102020204" pitchFamily="34" charset="0"/>
              </a:rPr>
              <a:t>ESSAY WRITING</a:t>
            </a:r>
            <a:endParaRPr lang="ro-RO" dirty="0">
              <a:latin typeface="Arial Black" panose="020B0A04020102020204" pitchFamily="34" charset="0"/>
            </a:endParaRPr>
          </a:p>
        </p:txBody>
      </p:sp>
      <p:sp>
        <p:nvSpPr>
          <p:cNvPr id="3" name="Subtitle 2"/>
          <p:cNvSpPr>
            <a:spLocks noGrp="1"/>
          </p:cNvSpPr>
          <p:nvPr>
            <p:ph type="subTitle" idx="1"/>
          </p:nvPr>
        </p:nvSpPr>
        <p:spPr>
          <a:xfrm>
            <a:off x="1524000" y="2857762"/>
            <a:ext cx="9144000" cy="2757828"/>
          </a:xfrm>
        </p:spPr>
        <p:txBody>
          <a:bodyPr>
            <a:normAutofit/>
          </a:bodyPr>
          <a:lstStyle/>
          <a:p>
            <a:endParaRPr lang="en-NZ" dirty="0" smtClean="0">
              <a:latin typeface="Arial Black" panose="020B0A04020102020204" pitchFamily="34" charset="0"/>
            </a:endParaRPr>
          </a:p>
          <a:p>
            <a:r>
              <a:rPr lang="en-NZ" sz="5400" dirty="0" smtClean="0">
                <a:ln w="3175">
                  <a:solidFill>
                    <a:schemeClr val="tx1"/>
                  </a:solidFill>
                </a:ln>
                <a:solidFill>
                  <a:srgbClr val="FF0000"/>
                </a:solidFill>
                <a:latin typeface="Arial Black" panose="020B0A04020102020204" pitchFamily="34" charset="0"/>
              </a:rPr>
              <a:t>GETTING STARTED</a:t>
            </a:r>
          </a:p>
          <a:p>
            <a:r>
              <a:rPr lang="cs-CZ" sz="2800" dirty="0" smtClean="0">
                <a:latin typeface="Arial Black" panose="020B0A04020102020204" pitchFamily="34" charset="0"/>
              </a:rPr>
              <a:t>WITH </a:t>
            </a:r>
            <a:r>
              <a:rPr lang="en-NZ" sz="2800" dirty="0" smtClean="0">
                <a:latin typeface="Arial Black" panose="020B0A04020102020204" pitchFamily="34" charset="0"/>
              </a:rPr>
              <a:t>EXAMPLES</a:t>
            </a:r>
            <a:endParaRPr lang="ro-RO" sz="2800" dirty="0">
              <a:latin typeface="Arial Black" panose="020B0A04020102020204" pitchFamily="34" charset="0"/>
            </a:endParaRPr>
          </a:p>
        </p:txBody>
      </p:sp>
    </p:spTree>
    <p:extLst>
      <p:ext uri="{BB962C8B-B14F-4D97-AF65-F5344CB8AC3E}">
        <p14:creationId xmlns:p14="http://schemas.microsoft.com/office/powerpoint/2010/main" val="26156836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24182"/>
            <a:ext cx="10515600" cy="808582"/>
          </a:xfrm>
        </p:spPr>
        <p:txBody>
          <a:bodyPr/>
          <a:lstStyle/>
          <a:p>
            <a:r>
              <a:rPr lang="en-NZ" b="1" dirty="0" smtClean="0">
                <a:latin typeface="Baskerville Old Face" panose="02020602080505020303" pitchFamily="18" charset="0"/>
              </a:rPr>
              <a:t>HOW TO START?</a:t>
            </a:r>
            <a:endParaRPr lang="ro-RO" b="1" dirty="0">
              <a:latin typeface="Baskerville Old Face" panose="02020602080505020303" pitchFamily="18" charset="0"/>
            </a:endParaRPr>
          </a:p>
        </p:txBody>
      </p:sp>
      <p:sp>
        <p:nvSpPr>
          <p:cNvPr id="3" name="Content Placeholder 2"/>
          <p:cNvSpPr>
            <a:spLocks noGrp="1"/>
          </p:cNvSpPr>
          <p:nvPr>
            <p:ph idx="1"/>
          </p:nvPr>
        </p:nvSpPr>
        <p:spPr>
          <a:xfrm>
            <a:off x="838200" y="1211467"/>
            <a:ext cx="10515600" cy="3401476"/>
          </a:xfrm>
        </p:spPr>
        <p:txBody>
          <a:bodyPr>
            <a:normAutofit/>
          </a:bodyPr>
          <a:lstStyle/>
          <a:p>
            <a:r>
              <a:rPr lang="en-NZ" b="1" dirty="0" smtClean="0">
                <a:latin typeface="Baskerville Old Face" panose="02020602080505020303" pitchFamily="18" charset="0"/>
              </a:rPr>
              <a:t>The biggest difficulty you face when starting an essay is to start.</a:t>
            </a:r>
          </a:p>
          <a:p>
            <a:r>
              <a:rPr lang="en-NZ" b="1" dirty="0" smtClean="0">
                <a:latin typeface="Baskerville Old Face" panose="02020602080505020303" pitchFamily="18" charset="0"/>
              </a:rPr>
              <a:t>For an A-grade you need to start with 3 things:</a:t>
            </a:r>
          </a:p>
          <a:p>
            <a:pPr lvl="1"/>
            <a:r>
              <a:rPr lang="en-NZ" b="1" dirty="0" smtClean="0">
                <a:latin typeface="Baskerville Old Face" panose="02020602080505020303" pitchFamily="18" charset="0"/>
              </a:rPr>
              <a:t>Your first sentence does not need to be brilliant, you just need to get things going.</a:t>
            </a:r>
          </a:p>
          <a:p>
            <a:pPr lvl="1"/>
            <a:r>
              <a:rPr lang="en-NZ" b="1" dirty="0" smtClean="0">
                <a:latin typeface="Baskerville Old Face" panose="02020602080505020303" pitchFamily="18" charset="0"/>
              </a:rPr>
              <a:t>A neutral sentence will always work as a great first sentence (example soon).</a:t>
            </a:r>
          </a:p>
          <a:p>
            <a:pPr lvl="1"/>
            <a:r>
              <a:rPr lang="en-NZ" b="1" dirty="0" smtClean="0">
                <a:latin typeface="Baskerville Old Face" panose="02020602080505020303" pitchFamily="18" charset="0"/>
              </a:rPr>
              <a:t>You need to know what you should write first.</a:t>
            </a:r>
          </a:p>
          <a:p>
            <a:r>
              <a:rPr lang="en-NZ" b="1" dirty="0" smtClean="0">
                <a:latin typeface="Baskerville Old Face" panose="02020602080505020303" pitchFamily="18" charset="0"/>
              </a:rPr>
              <a:t>The following few strategies will get you writing faster.</a:t>
            </a:r>
            <a:endParaRPr lang="ro-RO" b="1" dirty="0">
              <a:latin typeface="Baskerville Old Face" panose="02020602080505020303" pitchFamily="18" charset="0"/>
            </a:endParaRPr>
          </a:p>
        </p:txBody>
      </p:sp>
    </p:spTree>
    <p:extLst>
      <p:ext uri="{BB962C8B-B14F-4D97-AF65-F5344CB8AC3E}">
        <p14:creationId xmlns:p14="http://schemas.microsoft.com/office/powerpoint/2010/main" val="2043183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24182"/>
            <a:ext cx="10515600" cy="808582"/>
          </a:xfrm>
        </p:spPr>
        <p:txBody>
          <a:bodyPr>
            <a:normAutofit/>
          </a:bodyPr>
          <a:lstStyle/>
          <a:p>
            <a:r>
              <a:rPr lang="en-NZ" b="1" dirty="0" smtClean="0">
                <a:latin typeface="Baskerville Old Face" panose="02020602080505020303" pitchFamily="18" charset="0"/>
              </a:rPr>
              <a:t>1. MAKE A LIST OF ESSENTIALS</a:t>
            </a:r>
            <a:endParaRPr lang="ro-RO" b="1" dirty="0">
              <a:latin typeface="Baskerville Old Face" panose="02020602080505020303" pitchFamily="18" charset="0"/>
            </a:endParaRPr>
          </a:p>
        </p:txBody>
      </p:sp>
      <p:sp>
        <p:nvSpPr>
          <p:cNvPr id="3" name="Content Placeholder 2"/>
          <p:cNvSpPr>
            <a:spLocks noGrp="1"/>
          </p:cNvSpPr>
          <p:nvPr>
            <p:ph idx="1"/>
          </p:nvPr>
        </p:nvSpPr>
        <p:spPr>
          <a:xfrm>
            <a:off x="838200" y="1211467"/>
            <a:ext cx="10515600" cy="3387829"/>
          </a:xfrm>
        </p:spPr>
        <p:txBody>
          <a:bodyPr>
            <a:normAutofit/>
          </a:bodyPr>
          <a:lstStyle/>
          <a:p>
            <a:r>
              <a:rPr lang="en-NZ" b="1" dirty="0" smtClean="0">
                <a:latin typeface="Baskerville Old Face" panose="02020602080505020303" pitchFamily="18" charset="0"/>
              </a:rPr>
              <a:t>Try a list with essentials, to make you start writing.</a:t>
            </a:r>
          </a:p>
          <a:p>
            <a:r>
              <a:rPr lang="en-NZ" b="1" dirty="0" smtClean="0">
                <a:latin typeface="Baskerville Old Face" panose="02020602080505020303" pitchFamily="18" charset="0"/>
              </a:rPr>
              <a:t>If you are just blocked, or you don’t know what to do just start writing on your piece of paper all the things you remember about the subject. Everything that comes to mind.</a:t>
            </a:r>
          </a:p>
          <a:p>
            <a:r>
              <a:rPr lang="en-NZ" b="1" dirty="0" smtClean="0">
                <a:latin typeface="Baskerville Old Face" panose="02020602080505020303" pitchFamily="18" charset="0"/>
              </a:rPr>
              <a:t>Once you have the list ready, draw a circle around any of the key ideas that might be good for your essay.</a:t>
            </a:r>
          </a:p>
          <a:p>
            <a:r>
              <a:rPr lang="en-NZ" b="1" dirty="0" smtClean="0">
                <a:latin typeface="Baskerville Old Face" panose="02020602080505020303" pitchFamily="18" charset="0"/>
              </a:rPr>
              <a:t>If you get 4-5 circles, you have a basic plan for your essay.</a:t>
            </a:r>
          </a:p>
          <a:p>
            <a:pPr marL="0" indent="0">
              <a:buNone/>
            </a:pPr>
            <a:endParaRPr lang="ro-RO" b="1" dirty="0">
              <a:latin typeface="Baskerville Old Face" panose="02020602080505020303" pitchFamily="18" charset="0"/>
            </a:endParaRPr>
          </a:p>
        </p:txBody>
      </p:sp>
    </p:spTree>
    <p:extLst>
      <p:ext uri="{BB962C8B-B14F-4D97-AF65-F5344CB8AC3E}">
        <p14:creationId xmlns:p14="http://schemas.microsoft.com/office/powerpoint/2010/main" val="20443776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24182"/>
            <a:ext cx="10515600" cy="808582"/>
          </a:xfrm>
        </p:spPr>
        <p:txBody>
          <a:bodyPr>
            <a:normAutofit/>
          </a:bodyPr>
          <a:lstStyle/>
          <a:p>
            <a:r>
              <a:rPr lang="cs-CZ" b="1" dirty="0">
                <a:latin typeface="Baskerville Old Face" panose="02020602080505020303" pitchFamily="18" charset="0"/>
              </a:rPr>
              <a:t>2</a:t>
            </a:r>
            <a:r>
              <a:rPr lang="en-NZ" b="1" dirty="0" smtClean="0">
                <a:latin typeface="Baskerville Old Face" panose="02020602080505020303" pitchFamily="18" charset="0"/>
              </a:rPr>
              <a:t>. </a:t>
            </a:r>
            <a:r>
              <a:rPr lang="en-NZ" b="1" dirty="0" smtClean="0">
                <a:latin typeface="Baskerville Old Face" panose="02020602080505020303" pitchFamily="18" charset="0"/>
              </a:rPr>
              <a:t>CREATE A MIND MAP</a:t>
            </a:r>
            <a:endParaRPr lang="ro-RO" b="1" dirty="0">
              <a:latin typeface="Baskerville Old Face" panose="02020602080505020303" pitchFamily="18" charset="0"/>
            </a:endParaRPr>
          </a:p>
        </p:txBody>
      </p:sp>
      <p:sp>
        <p:nvSpPr>
          <p:cNvPr id="3" name="Content Placeholder 2"/>
          <p:cNvSpPr>
            <a:spLocks noGrp="1"/>
          </p:cNvSpPr>
          <p:nvPr>
            <p:ph idx="1"/>
          </p:nvPr>
        </p:nvSpPr>
        <p:spPr>
          <a:xfrm>
            <a:off x="838200" y="1211467"/>
            <a:ext cx="10515600" cy="5039208"/>
          </a:xfrm>
        </p:spPr>
        <p:txBody>
          <a:bodyPr>
            <a:normAutofit/>
          </a:bodyPr>
          <a:lstStyle/>
          <a:p>
            <a:r>
              <a:rPr lang="en-NZ" b="1" dirty="0" smtClean="0">
                <a:latin typeface="Baskerville Old Face" panose="02020602080505020303" pitchFamily="18" charset="0"/>
              </a:rPr>
              <a:t>A mind map is very easy to create.</a:t>
            </a:r>
          </a:p>
          <a:p>
            <a:r>
              <a:rPr lang="en-NZ" b="1" dirty="0" smtClean="0">
                <a:latin typeface="Baskerville Old Face" panose="02020602080505020303" pitchFamily="18" charset="0"/>
              </a:rPr>
              <a:t>In the centre of the blank page write a single word or the topic of your essay (example on the next slide).</a:t>
            </a:r>
          </a:p>
          <a:p>
            <a:r>
              <a:rPr lang="en-NZ" b="1" dirty="0" smtClean="0">
                <a:latin typeface="Baskerville Old Face" panose="02020602080505020303" pitchFamily="18" charset="0"/>
              </a:rPr>
              <a:t>The strength of the mind map is that it allows you to empty out all the ideas that are racing round your brain and capture them in one page.</a:t>
            </a:r>
          </a:p>
          <a:p>
            <a:r>
              <a:rPr lang="en-NZ" b="1" dirty="0" smtClean="0">
                <a:latin typeface="Baskerville Old Face" panose="02020602080505020303" pitchFamily="18" charset="0"/>
              </a:rPr>
              <a:t>It also allows you to visualise the problem as a single picture and see the main areas that you would like to explore.</a:t>
            </a:r>
          </a:p>
          <a:p>
            <a:r>
              <a:rPr lang="en-NZ" b="1" dirty="0" smtClean="0">
                <a:latin typeface="Baskerville Old Face" panose="02020602080505020303" pitchFamily="18" charset="0"/>
              </a:rPr>
              <a:t>Ideas are not passive and solutions come more quickly when you are doing something.</a:t>
            </a:r>
          </a:p>
          <a:p>
            <a:pPr marL="0" indent="0">
              <a:buNone/>
            </a:pPr>
            <a:endParaRPr lang="en-NZ" b="1" dirty="0" smtClean="0">
              <a:latin typeface="Baskerville Old Face" panose="02020602080505020303" pitchFamily="18" charset="0"/>
            </a:endParaRPr>
          </a:p>
          <a:p>
            <a:endParaRPr lang="en-NZ" b="1" dirty="0" smtClean="0">
              <a:latin typeface="Baskerville Old Face" panose="02020602080505020303" pitchFamily="18" charset="0"/>
            </a:endParaRPr>
          </a:p>
        </p:txBody>
      </p:sp>
    </p:spTree>
    <p:extLst>
      <p:ext uri="{BB962C8B-B14F-4D97-AF65-F5344CB8AC3E}">
        <p14:creationId xmlns:p14="http://schemas.microsoft.com/office/powerpoint/2010/main" val="9285394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9882" y="176471"/>
            <a:ext cx="11752288" cy="6464171"/>
          </a:xfrm>
          <a:prstGeom prst="rect">
            <a:avLst/>
          </a:prstGeom>
        </p:spPr>
      </p:pic>
    </p:spTree>
    <p:extLst>
      <p:ext uri="{BB962C8B-B14F-4D97-AF65-F5344CB8AC3E}">
        <p14:creationId xmlns:p14="http://schemas.microsoft.com/office/powerpoint/2010/main" val="13413305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39844" y="254833"/>
            <a:ext cx="11692326" cy="6400800"/>
          </a:xfrm>
          <a:prstGeom prst="rect">
            <a:avLst/>
          </a:prstGeom>
        </p:spPr>
      </p:pic>
    </p:spTree>
    <p:extLst>
      <p:ext uri="{BB962C8B-B14F-4D97-AF65-F5344CB8AC3E}">
        <p14:creationId xmlns:p14="http://schemas.microsoft.com/office/powerpoint/2010/main" val="13752831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2329" y="137119"/>
            <a:ext cx="11820004" cy="6526796"/>
          </a:xfrm>
          <a:prstGeom prst="rect">
            <a:avLst/>
          </a:prstGeom>
        </p:spPr>
      </p:pic>
    </p:spTree>
    <p:extLst>
      <p:ext uri="{BB962C8B-B14F-4D97-AF65-F5344CB8AC3E}">
        <p14:creationId xmlns:p14="http://schemas.microsoft.com/office/powerpoint/2010/main" val="2481450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24182"/>
            <a:ext cx="10515600" cy="808582"/>
          </a:xfrm>
        </p:spPr>
        <p:txBody>
          <a:bodyPr/>
          <a:lstStyle/>
          <a:p>
            <a:r>
              <a:rPr lang="cs-CZ" b="1" dirty="0">
                <a:latin typeface="Baskerville Old Face" panose="02020602080505020303" pitchFamily="18" charset="0"/>
              </a:rPr>
              <a:t>3</a:t>
            </a:r>
            <a:r>
              <a:rPr lang="en-NZ" b="1" dirty="0" smtClean="0">
                <a:latin typeface="Baskerville Old Face" panose="02020602080505020303" pitchFamily="18" charset="0"/>
              </a:rPr>
              <a:t>. </a:t>
            </a:r>
            <a:r>
              <a:rPr lang="en-NZ" b="1" dirty="0" smtClean="0">
                <a:latin typeface="Baskerville Old Face" panose="02020602080505020303" pitchFamily="18" charset="0"/>
              </a:rPr>
              <a:t>SPEAK A LIST</a:t>
            </a:r>
            <a:endParaRPr lang="ro-RO" b="1" dirty="0">
              <a:latin typeface="Baskerville Old Face" panose="02020602080505020303" pitchFamily="18" charset="0"/>
            </a:endParaRPr>
          </a:p>
        </p:txBody>
      </p:sp>
      <p:sp>
        <p:nvSpPr>
          <p:cNvPr id="3" name="Content Placeholder 2"/>
          <p:cNvSpPr>
            <a:spLocks noGrp="1"/>
          </p:cNvSpPr>
          <p:nvPr>
            <p:ph idx="1"/>
          </p:nvPr>
        </p:nvSpPr>
        <p:spPr>
          <a:xfrm>
            <a:off x="838200" y="1672749"/>
            <a:ext cx="5125278" cy="3429337"/>
          </a:xfrm>
        </p:spPr>
        <p:txBody>
          <a:bodyPr>
            <a:noAutofit/>
          </a:bodyPr>
          <a:lstStyle/>
          <a:p>
            <a:r>
              <a:rPr lang="en-NZ" sz="3600" b="1" dirty="0" smtClean="0">
                <a:latin typeface="Baskerville Old Face" panose="02020602080505020303" pitchFamily="18" charset="0"/>
              </a:rPr>
              <a:t>If you are not in an exam, take five minutes and speak a list. </a:t>
            </a:r>
            <a:endParaRPr lang="cs-CZ" sz="3600" b="1" dirty="0">
              <a:latin typeface="Baskerville Old Face" panose="02020602080505020303" pitchFamily="18" charset="0"/>
            </a:endParaRPr>
          </a:p>
          <a:p>
            <a:endParaRPr lang="en-NZ" sz="3600" b="1" dirty="0" smtClean="0">
              <a:latin typeface="Baskerville Old Face" panose="02020602080505020303" pitchFamily="18" charset="0"/>
            </a:endParaRPr>
          </a:p>
          <a:p>
            <a:r>
              <a:rPr lang="en-NZ" sz="3600" b="1" dirty="0" smtClean="0">
                <a:latin typeface="Baskerville Old Face" panose="02020602080505020303" pitchFamily="18" charset="0"/>
              </a:rPr>
              <a:t>Write words as they come loud.</a:t>
            </a:r>
          </a:p>
        </p:txBody>
      </p:sp>
      <p:pic>
        <p:nvPicPr>
          <p:cNvPr id="1026" name="Picture 2" descr="https://papercheap.co.uk/img/writer.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652591" y="1672750"/>
            <a:ext cx="4809573" cy="494609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4310393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24182"/>
            <a:ext cx="10515600" cy="808582"/>
          </a:xfrm>
        </p:spPr>
        <p:txBody>
          <a:bodyPr/>
          <a:lstStyle/>
          <a:p>
            <a:r>
              <a:rPr lang="cs-CZ" b="1" dirty="0">
                <a:latin typeface="Baskerville Old Face" panose="02020602080505020303" pitchFamily="18" charset="0"/>
              </a:rPr>
              <a:t>4</a:t>
            </a:r>
            <a:r>
              <a:rPr lang="en-NZ" b="1" dirty="0" smtClean="0">
                <a:latin typeface="Baskerville Old Face" panose="02020602080505020303" pitchFamily="18" charset="0"/>
              </a:rPr>
              <a:t>. </a:t>
            </a:r>
            <a:r>
              <a:rPr lang="en-NZ" b="1" dirty="0" smtClean="0">
                <a:latin typeface="Baskerville Old Face" panose="02020602080505020303" pitchFamily="18" charset="0"/>
              </a:rPr>
              <a:t>CROSS EXAMINE YOUR QUESTION</a:t>
            </a:r>
            <a:endParaRPr lang="ro-RO" b="1" dirty="0">
              <a:latin typeface="Baskerville Old Face" panose="02020602080505020303" pitchFamily="18" charset="0"/>
            </a:endParaRPr>
          </a:p>
        </p:txBody>
      </p:sp>
      <p:sp>
        <p:nvSpPr>
          <p:cNvPr id="3" name="Content Placeholder 2"/>
          <p:cNvSpPr>
            <a:spLocks noGrp="1"/>
          </p:cNvSpPr>
          <p:nvPr>
            <p:ph idx="1"/>
          </p:nvPr>
        </p:nvSpPr>
        <p:spPr>
          <a:xfrm>
            <a:off x="838200" y="1238763"/>
            <a:ext cx="10515600" cy="3810909"/>
          </a:xfrm>
        </p:spPr>
        <p:txBody>
          <a:bodyPr>
            <a:normAutofit/>
          </a:bodyPr>
          <a:lstStyle/>
          <a:p>
            <a:r>
              <a:rPr lang="en-NZ" b="1" dirty="0" smtClean="0">
                <a:latin typeface="Baskerville Old Face" panose="02020602080505020303" pitchFamily="18" charset="0"/>
              </a:rPr>
              <a:t>If you are still blocked, try having a second look at your question.</a:t>
            </a:r>
          </a:p>
          <a:p>
            <a:r>
              <a:rPr lang="en-NZ" b="1" dirty="0" smtClean="0">
                <a:latin typeface="Baskerville Old Face" panose="02020602080505020303" pitchFamily="18" charset="0"/>
              </a:rPr>
              <a:t>Start taking it apart piece by piece.</a:t>
            </a:r>
          </a:p>
          <a:p>
            <a:r>
              <a:rPr lang="en-NZ" b="1" dirty="0" smtClean="0">
                <a:latin typeface="Baskerville Old Face" panose="02020602080505020303" pitchFamily="18" charset="0"/>
              </a:rPr>
              <a:t>Are you sure that you understand what each word in the question means?</a:t>
            </a:r>
          </a:p>
          <a:p>
            <a:r>
              <a:rPr lang="en-NZ" b="1" dirty="0" smtClean="0">
                <a:latin typeface="Baskerville Old Face" panose="02020602080505020303" pitchFamily="18" charset="0"/>
              </a:rPr>
              <a:t>Do you understand what the question is asking you to do?</a:t>
            </a:r>
          </a:p>
          <a:p>
            <a:r>
              <a:rPr lang="en-NZ" b="1" dirty="0" smtClean="0">
                <a:latin typeface="Baskerville Old Face" panose="02020602080505020303" pitchFamily="18" charset="0"/>
              </a:rPr>
              <a:t>Try rephrasing the question in your own words. </a:t>
            </a:r>
          </a:p>
        </p:txBody>
      </p:sp>
    </p:spTree>
    <p:extLst>
      <p:ext uri="{BB962C8B-B14F-4D97-AF65-F5344CB8AC3E}">
        <p14:creationId xmlns:p14="http://schemas.microsoft.com/office/powerpoint/2010/main" val="402801570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198</TotalTime>
  <Words>381</Words>
  <Application>Microsoft Office PowerPoint</Application>
  <PresentationFormat>Widescreen</PresentationFormat>
  <Paragraphs>32</Paragraphs>
  <Slides>9</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9</vt:i4>
      </vt:variant>
    </vt:vector>
  </HeadingPairs>
  <TitlesOfParts>
    <vt:vector size="15" baseType="lpstr">
      <vt:lpstr>Arial</vt:lpstr>
      <vt:lpstr>Arial Black</vt:lpstr>
      <vt:lpstr>Baskerville Old Face</vt:lpstr>
      <vt:lpstr>Calibri</vt:lpstr>
      <vt:lpstr>Calibri Light</vt:lpstr>
      <vt:lpstr>Office Theme</vt:lpstr>
      <vt:lpstr>ESSAY WRITING</vt:lpstr>
      <vt:lpstr>HOW TO START?</vt:lpstr>
      <vt:lpstr>1. MAKE A LIST OF ESSENTIALS</vt:lpstr>
      <vt:lpstr>2. CREATE A MIND MAP</vt:lpstr>
      <vt:lpstr>PowerPoint Presentation</vt:lpstr>
      <vt:lpstr>PowerPoint Presentation</vt:lpstr>
      <vt:lpstr>PowerPoint Presentation</vt:lpstr>
      <vt:lpstr>3. SPEAK A LIST</vt:lpstr>
      <vt:lpstr>4. CROSS EXAMINE YOUR QUESTION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George Dumitrache</dc:creator>
  <cp:lastModifiedBy>Olga</cp:lastModifiedBy>
  <cp:revision>32</cp:revision>
  <dcterms:created xsi:type="dcterms:W3CDTF">2016-10-02T22:05:53Z</dcterms:created>
  <dcterms:modified xsi:type="dcterms:W3CDTF">2017-04-03T14:20:02Z</dcterms:modified>
</cp:coreProperties>
</file>