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handoutMasterIdLst>
    <p:handoutMasterId r:id="rId49"/>
  </p:handoutMasterIdLst>
  <p:sldIdLst>
    <p:sldId id="259" r:id="rId2"/>
    <p:sldId id="388" r:id="rId3"/>
    <p:sldId id="389" r:id="rId4"/>
    <p:sldId id="384" r:id="rId5"/>
    <p:sldId id="385" r:id="rId6"/>
    <p:sldId id="386" r:id="rId7"/>
    <p:sldId id="387" r:id="rId8"/>
    <p:sldId id="390" r:id="rId9"/>
    <p:sldId id="346" r:id="rId10"/>
    <p:sldId id="380" r:id="rId11"/>
    <p:sldId id="381" r:id="rId12"/>
    <p:sldId id="382" r:id="rId13"/>
    <p:sldId id="383" r:id="rId14"/>
    <p:sldId id="344" r:id="rId15"/>
    <p:sldId id="348" r:id="rId16"/>
    <p:sldId id="350" r:id="rId17"/>
    <p:sldId id="349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00"/>
    <a:srgbClr val="E044A1"/>
    <a:srgbClr val="DDDDDD"/>
    <a:srgbClr val="000000"/>
    <a:srgbClr val="000066"/>
    <a:srgbClr val="FF33CC"/>
    <a:srgbClr val="8F1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6" autoAdjust="0"/>
    <p:restoredTop sz="94660"/>
  </p:normalViewPr>
  <p:slideViewPr>
    <p:cSldViewPr>
      <p:cViewPr varScale="1">
        <p:scale>
          <a:sx n="141" d="100"/>
          <a:sy n="141" d="100"/>
        </p:scale>
        <p:origin x="-4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3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C430A-C3F2-D249-AB9D-36BB0B73100F}" type="doc">
      <dgm:prSet loTypeId="urn:microsoft.com/office/officeart/2005/8/layout/cycle8" loCatId="" qsTypeId="urn:microsoft.com/office/officeart/2005/8/quickstyle/simple3" qsCatId="simple" csTypeId="urn:microsoft.com/office/officeart/2005/8/colors/accent0_2" csCatId="mainScheme" phldr="1"/>
      <dgm:spPr/>
    </dgm:pt>
    <dgm:pt modelId="{D2035FE6-EE9B-A24D-B533-EBDFA0995E3B}">
      <dgm:prSet phldrT="[Text]"/>
      <dgm:spPr/>
      <dgm:t>
        <a:bodyPr/>
        <a:lstStyle/>
        <a:p>
          <a:r>
            <a:rPr lang="en-US" dirty="0" smtClean="0"/>
            <a:t>POV____</a:t>
          </a:r>
          <a:endParaRPr lang="en-US" dirty="0"/>
        </a:p>
      </dgm:t>
    </dgm:pt>
    <dgm:pt modelId="{07396BBB-6260-024D-803A-8B57024CFFC5}" type="parTrans" cxnId="{29D9CCCC-5019-A041-89C0-E4C6F2E993B2}">
      <dgm:prSet/>
      <dgm:spPr/>
      <dgm:t>
        <a:bodyPr/>
        <a:lstStyle/>
        <a:p>
          <a:endParaRPr lang="en-US"/>
        </a:p>
      </dgm:t>
    </dgm:pt>
    <dgm:pt modelId="{2FF1631D-CF6F-C346-9567-44AB157A2E11}" type="sibTrans" cxnId="{29D9CCCC-5019-A041-89C0-E4C6F2E993B2}">
      <dgm:prSet/>
      <dgm:spPr/>
      <dgm:t>
        <a:bodyPr/>
        <a:lstStyle/>
        <a:p>
          <a:endParaRPr lang="en-US"/>
        </a:p>
      </dgm:t>
    </dgm:pt>
    <dgm:pt modelId="{A68D47FE-C726-0E44-932C-08638C853A18}">
      <dgm:prSet phldrT="[Text]"/>
      <dgm:spPr/>
      <dgm:t>
        <a:bodyPr/>
        <a:lstStyle/>
        <a:p>
          <a:r>
            <a:rPr lang="en-US" dirty="0" smtClean="0"/>
            <a:t>PURPOSE____</a:t>
          </a:r>
          <a:endParaRPr lang="en-US" dirty="0"/>
        </a:p>
      </dgm:t>
    </dgm:pt>
    <dgm:pt modelId="{7F59108E-2E08-954E-A9AC-977F0141E5B1}" type="parTrans" cxnId="{8CA9173D-38C2-D04C-9A66-C380730A0586}">
      <dgm:prSet/>
      <dgm:spPr/>
      <dgm:t>
        <a:bodyPr/>
        <a:lstStyle/>
        <a:p>
          <a:endParaRPr lang="en-US"/>
        </a:p>
      </dgm:t>
    </dgm:pt>
    <dgm:pt modelId="{3EDE2376-472B-5044-866F-02D8A6ACB57B}" type="sibTrans" cxnId="{8CA9173D-38C2-D04C-9A66-C380730A0586}">
      <dgm:prSet/>
      <dgm:spPr/>
      <dgm:t>
        <a:bodyPr/>
        <a:lstStyle/>
        <a:p>
          <a:endParaRPr lang="en-US"/>
        </a:p>
      </dgm:t>
    </dgm:pt>
    <dgm:pt modelId="{724E0C12-3326-2446-9D7E-84771844E30D}">
      <dgm:prSet phldrT="[Text]"/>
      <dgm:spPr/>
      <dgm:t>
        <a:bodyPr/>
        <a:lstStyle/>
        <a:p>
          <a:r>
            <a:rPr lang="en-US" dirty="0" smtClean="0"/>
            <a:t>QUESTION_____</a:t>
          </a:r>
          <a:endParaRPr lang="en-US" dirty="0"/>
        </a:p>
      </dgm:t>
    </dgm:pt>
    <dgm:pt modelId="{81E221D1-9245-BD4F-85E1-D950D13A666D}" type="parTrans" cxnId="{219D8A07-28B8-9144-BAFD-641DA85C192C}">
      <dgm:prSet/>
      <dgm:spPr/>
      <dgm:t>
        <a:bodyPr/>
        <a:lstStyle/>
        <a:p>
          <a:endParaRPr lang="en-US"/>
        </a:p>
      </dgm:t>
    </dgm:pt>
    <dgm:pt modelId="{B74DAE7E-D695-9F42-994A-0F6656D6BBF0}" type="sibTrans" cxnId="{219D8A07-28B8-9144-BAFD-641DA85C192C}">
      <dgm:prSet/>
      <dgm:spPr/>
      <dgm:t>
        <a:bodyPr/>
        <a:lstStyle/>
        <a:p>
          <a:endParaRPr lang="en-US"/>
        </a:p>
      </dgm:t>
    </dgm:pt>
    <dgm:pt modelId="{D1AA804C-2A45-5146-965A-47BEF74FDDB9}">
      <dgm:prSet phldrT="[Text]"/>
      <dgm:spPr/>
      <dgm:t>
        <a:bodyPr/>
        <a:lstStyle/>
        <a:p>
          <a:r>
            <a:rPr lang="en-US" dirty="0" smtClean="0"/>
            <a:t>INFO______</a:t>
          </a:r>
          <a:endParaRPr lang="en-US" dirty="0"/>
        </a:p>
      </dgm:t>
    </dgm:pt>
    <dgm:pt modelId="{DAD88AB6-982E-444C-B09C-F75A8AB60F7F}" type="parTrans" cxnId="{A85A5649-86C9-7F4D-8372-995122A38867}">
      <dgm:prSet/>
      <dgm:spPr/>
      <dgm:t>
        <a:bodyPr/>
        <a:lstStyle/>
        <a:p>
          <a:endParaRPr lang="en-US"/>
        </a:p>
      </dgm:t>
    </dgm:pt>
    <dgm:pt modelId="{3448D3E3-6B3E-2841-91BB-06DA4CBBFBB1}" type="sibTrans" cxnId="{A85A5649-86C9-7F4D-8372-995122A38867}">
      <dgm:prSet/>
      <dgm:spPr/>
      <dgm:t>
        <a:bodyPr/>
        <a:lstStyle/>
        <a:p>
          <a:endParaRPr lang="en-US"/>
        </a:p>
      </dgm:t>
    </dgm:pt>
    <dgm:pt modelId="{47AB2033-5694-1948-B784-650B88EEE196}">
      <dgm:prSet phldrT="[Text]"/>
      <dgm:spPr/>
      <dgm:t>
        <a:bodyPr/>
        <a:lstStyle/>
        <a:p>
          <a:r>
            <a:rPr lang="en-US" dirty="0" smtClean="0"/>
            <a:t>ASSUMPTION _______________</a:t>
          </a:r>
          <a:endParaRPr lang="en-US" dirty="0"/>
        </a:p>
      </dgm:t>
    </dgm:pt>
    <dgm:pt modelId="{5453D586-A0A4-9B47-BC29-156EFC8522BF}" type="parTrans" cxnId="{921F1C08-8B7E-714E-B022-72F662C9DBF6}">
      <dgm:prSet/>
      <dgm:spPr/>
      <dgm:t>
        <a:bodyPr/>
        <a:lstStyle/>
        <a:p>
          <a:endParaRPr lang="en-US"/>
        </a:p>
      </dgm:t>
    </dgm:pt>
    <dgm:pt modelId="{69AA374F-FF2C-1243-946F-A68C52C0337C}" type="sibTrans" cxnId="{921F1C08-8B7E-714E-B022-72F662C9DBF6}">
      <dgm:prSet/>
      <dgm:spPr/>
      <dgm:t>
        <a:bodyPr/>
        <a:lstStyle/>
        <a:p>
          <a:endParaRPr lang="en-US"/>
        </a:p>
      </dgm:t>
    </dgm:pt>
    <dgm:pt modelId="{98E01E8A-FDBB-2247-B8E3-0281497AC3D9}">
      <dgm:prSet phldrT="[Text]"/>
      <dgm:spPr/>
      <dgm:t>
        <a:bodyPr/>
        <a:lstStyle/>
        <a:p>
          <a:r>
            <a:rPr lang="en-US" dirty="0" smtClean="0"/>
            <a:t>CONSEQUENCE______</a:t>
          </a:r>
          <a:endParaRPr lang="en-US" dirty="0"/>
        </a:p>
      </dgm:t>
    </dgm:pt>
    <dgm:pt modelId="{2776464D-4E6E-F640-A398-2BF05EBEF1E1}" type="parTrans" cxnId="{756D5F94-6BB7-924C-BD35-31E1B4121F3D}">
      <dgm:prSet/>
      <dgm:spPr/>
      <dgm:t>
        <a:bodyPr/>
        <a:lstStyle/>
        <a:p>
          <a:endParaRPr lang="en-US"/>
        </a:p>
      </dgm:t>
    </dgm:pt>
    <dgm:pt modelId="{4BFC4FB0-621A-F843-B701-506225BE3AA1}" type="sibTrans" cxnId="{756D5F94-6BB7-924C-BD35-31E1B4121F3D}">
      <dgm:prSet/>
      <dgm:spPr/>
      <dgm:t>
        <a:bodyPr/>
        <a:lstStyle/>
        <a:p>
          <a:endParaRPr lang="en-US"/>
        </a:p>
      </dgm:t>
    </dgm:pt>
    <dgm:pt modelId="{1273FDD6-7146-4B44-B17C-EA2BD471D437}">
      <dgm:prSet phldrT="[Text]"/>
      <dgm:spPr/>
      <dgm:t>
        <a:bodyPr/>
        <a:lstStyle/>
        <a:p>
          <a:r>
            <a:rPr lang="en-US" dirty="0" smtClean="0"/>
            <a:t>CONCLUSION __________</a:t>
          </a:r>
          <a:endParaRPr lang="en-US" dirty="0"/>
        </a:p>
      </dgm:t>
    </dgm:pt>
    <dgm:pt modelId="{513F17FC-5F41-AD41-883D-82555E302F14}" type="parTrans" cxnId="{3876457A-4F13-E14D-B15E-802426E85F86}">
      <dgm:prSet/>
      <dgm:spPr/>
      <dgm:t>
        <a:bodyPr/>
        <a:lstStyle/>
        <a:p>
          <a:endParaRPr lang="en-US"/>
        </a:p>
      </dgm:t>
    </dgm:pt>
    <dgm:pt modelId="{EBDDAB8C-ED76-A44E-A738-9B338DCFD217}" type="sibTrans" cxnId="{3876457A-4F13-E14D-B15E-802426E85F86}">
      <dgm:prSet/>
      <dgm:spPr/>
      <dgm:t>
        <a:bodyPr/>
        <a:lstStyle/>
        <a:p>
          <a:endParaRPr lang="en-US"/>
        </a:p>
      </dgm:t>
    </dgm:pt>
    <dgm:pt modelId="{CC2FD4A6-B2FA-244C-9B87-E6C7B34A8087}" type="pres">
      <dgm:prSet presAssocID="{0AAC430A-C3F2-D249-AB9D-36BB0B73100F}" presName="compositeShape" presStyleCnt="0">
        <dgm:presLayoutVars>
          <dgm:chMax val="7"/>
          <dgm:dir/>
          <dgm:resizeHandles val="exact"/>
        </dgm:presLayoutVars>
      </dgm:prSet>
      <dgm:spPr/>
    </dgm:pt>
    <dgm:pt modelId="{13B42CFE-FA2C-0A4D-A46E-FF9349E9A346}" type="pres">
      <dgm:prSet presAssocID="{0AAC430A-C3F2-D249-AB9D-36BB0B73100F}" presName="wedge1" presStyleLbl="node1" presStyleIdx="0" presStyleCnt="7"/>
      <dgm:spPr/>
      <dgm:t>
        <a:bodyPr/>
        <a:lstStyle/>
        <a:p>
          <a:endParaRPr lang="en-US"/>
        </a:p>
      </dgm:t>
    </dgm:pt>
    <dgm:pt modelId="{92035D06-C900-E74C-B3A8-3D66A0569E02}" type="pres">
      <dgm:prSet presAssocID="{0AAC430A-C3F2-D249-AB9D-36BB0B73100F}" presName="dummy1a" presStyleCnt="0"/>
      <dgm:spPr/>
    </dgm:pt>
    <dgm:pt modelId="{D9FC6040-65F9-614F-9B51-08F0F243D57C}" type="pres">
      <dgm:prSet presAssocID="{0AAC430A-C3F2-D249-AB9D-36BB0B73100F}" presName="dummy1b" presStyleCnt="0"/>
      <dgm:spPr/>
    </dgm:pt>
    <dgm:pt modelId="{F301601A-2FEF-6C4E-8A13-A2703566CD08}" type="pres">
      <dgm:prSet presAssocID="{0AAC430A-C3F2-D249-AB9D-36BB0B73100F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E7303-A6A0-D14C-ABBA-286E95B74BB9}" type="pres">
      <dgm:prSet presAssocID="{0AAC430A-C3F2-D249-AB9D-36BB0B73100F}" presName="wedge2" presStyleLbl="node1" presStyleIdx="1" presStyleCnt="7"/>
      <dgm:spPr/>
      <dgm:t>
        <a:bodyPr/>
        <a:lstStyle/>
        <a:p>
          <a:endParaRPr lang="en-US"/>
        </a:p>
      </dgm:t>
    </dgm:pt>
    <dgm:pt modelId="{781224AE-A6E9-4044-A579-723EC6BA576A}" type="pres">
      <dgm:prSet presAssocID="{0AAC430A-C3F2-D249-AB9D-36BB0B73100F}" presName="dummy2a" presStyleCnt="0"/>
      <dgm:spPr/>
    </dgm:pt>
    <dgm:pt modelId="{AF0A85CF-44AA-9040-BF49-A5E86657B358}" type="pres">
      <dgm:prSet presAssocID="{0AAC430A-C3F2-D249-AB9D-36BB0B73100F}" presName="dummy2b" presStyleCnt="0"/>
      <dgm:spPr/>
    </dgm:pt>
    <dgm:pt modelId="{1BD20460-2AF9-EA44-9C98-130C439BCD55}" type="pres">
      <dgm:prSet presAssocID="{0AAC430A-C3F2-D249-AB9D-36BB0B73100F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37B33F-2D6A-AB4A-8F7C-0FC854A3FC23}" type="pres">
      <dgm:prSet presAssocID="{0AAC430A-C3F2-D249-AB9D-36BB0B73100F}" presName="wedge3" presStyleLbl="node1" presStyleIdx="2" presStyleCnt="7"/>
      <dgm:spPr/>
      <dgm:t>
        <a:bodyPr/>
        <a:lstStyle/>
        <a:p>
          <a:endParaRPr lang="en-US"/>
        </a:p>
      </dgm:t>
    </dgm:pt>
    <dgm:pt modelId="{62A50E07-654F-064C-8403-96536A7324E3}" type="pres">
      <dgm:prSet presAssocID="{0AAC430A-C3F2-D249-AB9D-36BB0B73100F}" presName="dummy3a" presStyleCnt="0"/>
      <dgm:spPr/>
    </dgm:pt>
    <dgm:pt modelId="{4809BBA2-F1E3-C440-BA7E-212150DE5EA8}" type="pres">
      <dgm:prSet presAssocID="{0AAC430A-C3F2-D249-AB9D-36BB0B73100F}" presName="dummy3b" presStyleCnt="0"/>
      <dgm:spPr/>
    </dgm:pt>
    <dgm:pt modelId="{0F188AEE-86A1-AB4F-8B10-42044E556BA7}" type="pres">
      <dgm:prSet presAssocID="{0AAC430A-C3F2-D249-AB9D-36BB0B73100F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A7F47-D6D6-1342-BC3E-BB8A66DBA787}" type="pres">
      <dgm:prSet presAssocID="{0AAC430A-C3F2-D249-AB9D-36BB0B73100F}" presName="wedge4" presStyleLbl="node1" presStyleIdx="3" presStyleCnt="7"/>
      <dgm:spPr/>
      <dgm:t>
        <a:bodyPr/>
        <a:lstStyle/>
        <a:p>
          <a:endParaRPr lang="en-US"/>
        </a:p>
      </dgm:t>
    </dgm:pt>
    <dgm:pt modelId="{8641FBB1-667D-124D-A9E3-63A8A40CABD9}" type="pres">
      <dgm:prSet presAssocID="{0AAC430A-C3F2-D249-AB9D-36BB0B73100F}" presName="dummy4a" presStyleCnt="0"/>
      <dgm:spPr/>
    </dgm:pt>
    <dgm:pt modelId="{3405DBFC-6F51-5E4A-990A-1D5C3581C96E}" type="pres">
      <dgm:prSet presAssocID="{0AAC430A-C3F2-D249-AB9D-36BB0B73100F}" presName="dummy4b" presStyleCnt="0"/>
      <dgm:spPr/>
    </dgm:pt>
    <dgm:pt modelId="{DDF01596-F26E-1C47-B30A-80C62FFAFED0}" type="pres">
      <dgm:prSet presAssocID="{0AAC430A-C3F2-D249-AB9D-36BB0B73100F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D15DB-6860-5344-A3AE-0CB4B8370E9A}" type="pres">
      <dgm:prSet presAssocID="{0AAC430A-C3F2-D249-AB9D-36BB0B73100F}" presName="wedge5" presStyleLbl="node1" presStyleIdx="4" presStyleCnt="7"/>
      <dgm:spPr/>
      <dgm:t>
        <a:bodyPr/>
        <a:lstStyle/>
        <a:p>
          <a:endParaRPr lang="en-US"/>
        </a:p>
      </dgm:t>
    </dgm:pt>
    <dgm:pt modelId="{95CE44A8-D723-5C47-A89D-26F601259764}" type="pres">
      <dgm:prSet presAssocID="{0AAC430A-C3F2-D249-AB9D-36BB0B73100F}" presName="dummy5a" presStyleCnt="0"/>
      <dgm:spPr/>
    </dgm:pt>
    <dgm:pt modelId="{80438091-DE93-7248-9032-A235399FBCBB}" type="pres">
      <dgm:prSet presAssocID="{0AAC430A-C3F2-D249-AB9D-36BB0B73100F}" presName="dummy5b" presStyleCnt="0"/>
      <dgm:spPr/>
    </dgm:pt>
    <dgm:pt modelId="{F983F75E-AF66-BD40-BDF8-B9AE3761384A}" type="pres">
      <dgm:prSet presAssocID="{0AAC430A-C3F2-D249-AB9D-36BB0B73100F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6BE49-61A1-B646-BDFC-703A5260A34E}" type="pres">
      <dgm:prSet presAssocID="{0AAC430A-C3F2-D249-AB9D-36BB0B73100F}" presName="wedge6" presStyleLbl="node1" presStyleIdx="5" presStyleCnt="7"/>
      <dgm:spPr/>
      <dgm:t>
        <a:bodyPr/>
        <a:lstStyle/>
        <a:p>
          <a:endParaRPr lang="en-US"/>
        </a:p>
      </dgm:t>
    </dgm:pt>
    <dgm:pt modelId="{38DD6FBB-C1BD-5549-8F53-E495DDA2F8B2}" type="pres">
      <dgm:prSet presAssocID="{0AAC430A-C3F2-D249-AB9D-36BB0B73100F}" presName="dummy6a" presStyleCnt="0"/>
      <dgm:spPr/>
    </dgm:pt>
    <dgm:pt modelId="{FFA0CFCF-4BED-4545-AC46-EF8A1FBC3C9D}" type="pres">
      <dgm:prSet presAssocID="{0AAC430A-C3F2-D249-AB9D-36BB0B73100F}" presName="dummy6b" presStyleCnt="0"/>
      <dgm:spPr/>
    </dgm:pt>
    <dgm:pt modelId="{6EEE64F0-3E28-654A-86AC-F0C593C044F6}" type="pres">
      <dgm:prSet presAssocID="{0AAC430A-C3F2-D249-AB9D-36BB0B73100F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3F6B5-6682-414F-80AA-7D94965D978D}" type="pres">
      <dgm:prSet presAssocID="{0AAC430A-C3F2-D249-AB9D-36BB0B73100F}" presName="wedge7" presStyleLbl="node1" presStyleIdx="6" presStyleCnt="7"/>
      <dgm:spPr/>
      <dgm:t>
        <a:bodyPr/>
        <a:lstStyle/>
        <a:p>
          <a:endParaRPr lang="en-US"/>
        </a:p>
      </dgm:t>
    </dgm:pt>
    <dgm:pt modelId="{B1EBF6DF-B128-4F45-B5E1-3B850AC3A641}" type="pres">
      <dgm:prSet presAssocID="{0AAC430A-C3F2-D249-AB9D-36BB0B73100F}" presName="dummy7a" presStyleCnt="0"/>
      <dgm:spPr/>
    </dgm:pt>
    <dgm:pt modelId="{405D15E6-FB22-0240-A706-DEBEA4385A96}" type="pres">
      <dgm:prSet presAssocID="{0AAC430A-C3F2-D249-AB9D-36BB0B73100F}" presName="dummy7b" presStyleCnt="0"/>
      <dgm:spPr/>
    </dgm:pt>
    <dgm:pt modelId="{589AB55D-49B8-C744-B796-2560AD84940A}" type="pres">
      <dgm:prSet presAssocID="{0AAC430A-C3F2-D249-AB9D-36BB0B73100F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E8AC0-1718-EE44-A3C7-10B39816BD94}" type="pres">
      <dgm:prSet presAssocID="{2FF1631D-CF6F-C346-9567-44AB157A2E11}" presName="arrowWedge1" presStyleLbl="fgSibTrans2D1" presStyleIdx="0" presStyleCnt="7"/>
      <dgm:spPr/>
    </dgm:pt>
    <dgm:pt modelId="{3185412D-C543-FF44-8B78-B2ACAEC81D20}" type="pres">
      <dgm:prSet presAssocID="{3EDE2376-472B-5044-866F-02D8A6ACB57B}" presName="arrowWedge2" presStyleLbl="fgSibTrans2D1" presStyleIdx="1" presStyleCnt="7"/>
      <dgm:spPr/>
    </dgm:pt>
    <dgm:pt modelId="{89AF29D2-BA0C-614E-B69A-F20C7E15C65F}" type="pres">
      <dgm:prSet presAssocID="{B74DAE7E-D695-9F42-994A-0F6656D6BBF0}" presName="arrowWedge3" presStyleLbl="fgSibTrans2D1" presStyleIdx="2" presStyleCnt="7"/>
      <dgm:spPr/>
    </dgm:pt>
    <dgm:pt modelId="{E962F302-C639-734B-AD19-4D11DBB81F6F}" type="pres">
      <dgm:prSet presAssocID="{3448D3E3-6B3E-2841-91BB-06DA4CBBFBB1}" presName="arrowWedge4" presStyleLbl="fgSibTrans2D1" presStyleIdx="3" presStyleCnt="7"/>
      <dgm:spPr/>
    </dgm:pt>
    <dgm:pt modelId="{6EE1B276-AF1C-154A-9AFC-0B3775ED48E4}" type="pres">
      <dgm:prSet presAssocID="{69AA374F-FF2C-1243-946F-A68C52C0337C}" presName="arrowWedge5" presStyleLbl="fgSibTrans2D1" presStyleIdx="4" presStyleCnt="7"/>
      <dgm:spPr/>
    </dgm:pt>
    <dgm:pt modelId="{F19FBA9C-3A6F-3646-A1B5-4F410668AEB3}" type="pres">
      <dgm:prSet presAssocID="{4BFC4FB0-621A-F843-B701-506225BE3AA1}" presName="arrowWedge6" presStyleLbl="fgSibTrans2D1" presStyleIdx="5" presStyleCnt="7"/>
      <dgm:spPr/>
    </dgm:pt>
    <dgm:pt modelId="{5D0D346B-BF39-8A44-81A1-E696713C21E1}" type="pres">
      <dgm:prSet presAssocID="{EBDDAB8C-ED76-A44E-A738-9B338DCFD217}" presName="arrowWedge7" presStyleLbl="fgSibTrans2D1" presStyleIdx="6" presStyleCnt="7"/>
      <dgm:spPr/>
    </dgm:pt>
  </dgm:ptLst>
  <dgm:cxnLst>
    <dgm:cxn modelId="{756D5F94-6BB7-924C-BD35-31E1B4121F3D}" srcId="{0AAC430A-C3F2-D249-AB9D-36BB0B73100F}" destId="{98E01E8A-FDBB-2247-B8E3-0281497AC3D9}" srcOrd="5" destOrd="0" parTransId="{2776464D-4E6E-F640-A398-2BF05EBEF1E1}" sibTransId="{4BFC4FB0-621A-F843-B701-506225BE3AA1}"/>
    <dgm:cxn modelId="{A85A5649-86C9-7F4D-8372-995122A38867}" srcId="{0AAC430A-C3F2-D249-AB9D-36BB0B73100F}" destId="{D1AA804C-2A45-5146-965A-47BEF74FDDB9}" srcOrd="3" destOrd="0" parTransId="{DAD88AB6-982E-444C-B09C-F75A8AB60F7F}" sibTransId="{3448D3E3-6B3E-2841-91BB-06DA4CBBFBB1}"/>
    <dgm:cxn modelId="{D56BB5BE-B1A8-8740-B11F-BADE927C8D69}" type="presOf" srcId="{A68D47FE-C726-0E44-932C-08638C853A18}" destId="{1BD20460-2AF9-EA44-9C98-130C439BCD55}" srcOrd="1" destOrd="0" presId="urn:microsoft.com/office/officeart/2005/8/layout/cycle8"/>
    <dgm:cxn modelId="{BF36C4F5-0381-1C49-A63F-B1A5294CC1E8}" type="presOf" srcId="{A68D47FE-C726-0E44-932C-08638C853A18}" destId="{2A6E7303-A6A0-D14C-ABBA-286E95B74BB9}" srcOrd="0" destOrd="0" presId="urn:microsoft.com/office/officeart/2005/8/layout/cycle8"/>
    <dgm:cxn modelId="{B5049D67-0DD6-9747-816E-01D9E14A49B1}" type="presOf" srcId="{1273FDD6-7146-4B44-B17C-EA2BD471D437}" destId="{6803F6B5-6682-414F-80AA-7D94965D978D}" srcOrd="0" destOrd="0" presId="urn:microsoft.com/office/officeart/2005/8/layout/cycle8"/>
    <dgm:cxn modelId="{4C8A8B89-88B7-8743-8CBB-85F547ACCED2}" type="presOf" srcId="{D1AA804C-2A45-5146-965A-47BEF74FDDB9}" destId="{953A7F47-D6D6-1342-BC3E-BB8A66DBA787}" srcOrd="0" destOrd="0" presId="urn:microsoft.com/office/officeart/2005/8/layout/cycle8"/>
    <dgm:cxn modelId="{C5D19BE8-08EC-BB48-88F1-D0C2B980770A}" type="presOf" srcId="{D2035FE6-EE9B-A24D-B533-EBDFA0995E3B}" destId="{13B42CFE-FA2C-0A4D-A46E-FF9349E9A346}" srcOrd="0" destOrd="0" presId="urn:microsoft.com/office/officeart/2005/8/layout/cycle8"/>
    <dgm:cxn modelId="{3876457A-4F13-E14D-B15E-802426E85F86}" srcId="{0AAC430A-C3F2-D249-AB9D-36BB0B73100F}" destId="{1273FDD6-7146-4B44-B17C-EA2BD471D437}" srcOrd="6" destOrd="0" parTransId="{513F17FC-5F41-AD41-883D-82555E302F14}" sibTransId="{EBDDAB8C-ED76-A44E-A738-9B338DCFD217}"/>
    <dgm:cxn modelId="{47D27742-5196-494A-849A-186399C5B4FC}" type="presOf" srcId="{0AAC430A-C3F2-D249-AB9D-36BB0B73100F}" destId="{CC2FD4A6-B2FA-244C-9B87-E6C7B34A8087}" srcOrd="0" destOrd="0" presId="urn:microsoft.com/office/officeart/2005/8/layout/cycle8"/>
    <dgm:cxn modelId="{27151BA0-02EE-9545-8A7F-86483C55B7D3}" type="presOf" srcId="{D1AA804C-2A45-5146-965A-47BEF74FDDB9}" destId="{DDF01596-F26E-1C47-B30A-80C62FFAFED0}" srcOrd="1" destOrd="0" presId="urn:microsoft.com/office/officeart/2005/8/layout/cycle8"/>
    <dgm:cxn modelId="{FA0C0C0D-F938-354E-918D-71B8B17DF315}" type="presOf" srcId="{1273FDD6-7146-4B44-B17C-EA2BD471D437}" destId="{589AB55D-49B8-C744-B796-2560AD84940A}" srcOrd="1" destOrd="0" presId="urn:microsoft.com/office/officeart/2005/8/layout/cycle8"/>
    <dgm:cxn modelId="{921F1C08-8B7E-714E-B022-72F662C9DBF6}" srcId="{0AAC430A-C3F2-D249-AB9D-36BB0B73100F}" destId="{47AB2033-5694-1948-B784-650B88EEE196}" srcOrd="4" destOrd="0" parTransId="{5453D586-A0A4-9B47-BC29-156EFC8522BF}" sibTransId="{69AA374F-FF2C-1243-946F-A68C52C0337C}"/>
    <dgm:cxn modelId="{760EADA0-B800-B844-8548-03AB37E022F1}" type="presOf" srcId="{724E0C12-3326-2446-9D7E-84771844E30D}" destId="{0F188AEE-86A1-AB4F-8B10-42044E556BA7}" srcOrd="1" destOrd="0" presId="urn:microsoft.com/office/officeart/2005/8/layout/cycle8"/>
    <dgm:cxn modelId="{4CA105B3-BCAF-DF44-B10D-58AE2F15B0C3}" type="presOf" srcId="{98E01E8A-FDBB-2247-B8E3-0281497AC3D9}" destId="{4C36BE49-61A1-B646-BDFC-703A5260A34E}" srcOrd="0" destOrd="0" presId="urn:microsoft.com/office/officeart/2005/8/layout/cycle8"/>
    <dgm:cxn modelId="{728F9A25-4ACA-B84E-B815-97BCA60F21DA}" type="presOf" srcId="{47AB2033-5694-1948-B784-650B88EEE196}" destId="{1FCD15DB-6860-5344-A3AE-0CB4B8370E9A}" srcOrd="0" destOrd="0" presId="urn:microsoft.com/office/officeart/2005/8/layout/cycle8"/>
    <dgm:cxn modelId="{8CA9173D-38C2-D04C-9A66-C380730A0586}" srcId="{0AAC430A-C3F2-D249-AB9D-36BB0B73100F}" destId="{A68D47FE-C726-0E44-932C-08638C853A18}" srcOrd="1" destOrd="0" parTransId="{7F59108E-2E08-954E-A9AC-977F0141E5B1}" sibTransId="{3EDE2376-472B-5044-866F-02D8A6ACB57B}"/>
    <dgm:cxn modelId="{E67412A8-FC3A-BA45-A3AD-CF05501ED706}" type="presOf" srcId="{724E0C12-3326-2446-9D7E-84771844E30D}" destId="{3F37B33F-2D6A-AB4A-8F7C-0FC854A3FC23}" srcOrd="0" destOrd="0" presId="urn:microsoft.com/office/officeart/2005/8/layout/cycle8"/>
    <dgm:cxn modelId="{32084613-68DF-6249-A5B6-82338BA1ECF4}" type="presOf" srcId="{D2035FE6-EE9B-A24D-B533-EBDFA0995E3B}" destId="{F301601A-2FEF-6C4E-8A13-A2703566CD08}" srcOrd="1" destOrd="0" presId="urn:microsoft.com/office/officeart/2005/8/layout/cycle8"/>
    <dgm:cxn modelId="{219D8A07-28B8-9144-BAFD-641DA85C192C}" srcId="{0AAC430A-C3F2-D249-AB9D-36BB0B73100F}" destId="{724E0C12-3326-2446-9D7E-84771844E30D}" srcOrd="2" destOrd="0" parTransId="{81E221D1-9245-BD4F-85E1-D950D13A666D}" sibTransId="{B74DAE7E-D695-9F42-994A-0F6656D6BBF0}"/>
    <dgm:cxn modelId="{F0CAA899-C699-374F-BDE8-01B62031A3C4}" type="presOf" srcId="{98E01E8A-FDBB-2247-B8E3-0281497AC3D9}" destId="{6EEE64F0-3E28-654A-86AC-F0C593C044F6}" srcOrd="1" destOrd="0" presId="urn:microsoft.com/office/officeart/2005/8/layout/cycle8"/>
    <dgm:cxn modelId="{18A95CDB-19C9-684A-9263-21AAA1244B7D}" type="presOf" srcId="{47AB2033-5694-1948-B784-650B88EEE196}" destId="{F983F75E-AF66-BD40-BDF8-B9AE3761384A}" srcOrd="1" destOrd="0" presId="urn:microsoft.com/office/officeart/2005/8/layout/cycle8"/>
    <dgm:cxn modelId="{29D9CCCC-5019-A041-89C0-E4C6F2E993B2}" srcId="{0AAC430A-C3F2-D249-AB9D-36BB0B73100F}" destId="{D2035FE6-EE9B-A24D-B533-EBDFA0995E3B}" srcOrd="0" destOrd="0" parTransId="{07396BBB-6260-024D-803A-8B57024CFFC5}" sibTransId="{2FF1631D-CF6F-C346-9567-44AB157A2E11}"/>
    <dgm:cxn modelId="{4A22A774-CE58-634C-AB0A-579DB0D3524A}" type="presParOf" srcId="{CC2FD4A6-B2FA-244C-9B87-E6C7B34A8087}" destId="{13B42CFE-FA2C-0A4D-A46E-FF9349E9A346}" srcOrd="0" destOrd="0" presId="urn:microsoft.com/office/officeart/2005/8/layout/cycle8"/>
    <dgm:cxn modelId="{E9D71F8C-24A5-1844-AB3F-45D5F3BEA8C1}" type="presParOf" srcId="{CC2FD4A6-B2FA-244C-9B87-E6C7B34A8087}" destId="{92035D06-C900-E74C-B3A8-3D66A0569E02}" srcOrd="1" destOrd="0" presId="urn:microsoft.com/office/officeart/2005/8/layout/cycle8"/>
    <dgm:cxn modelId="{1DFD6797-38BD-324A-9473-CE3CEFB42AAC}" type="presParOf" srcId="{CC2FD4A6-B2FA-244C-9B87-E6C7B34A8087}" destId="{D9FC6040-65F9-614F-9B51-08F0F243D57C}" srcOrd="2" destOrd="0" presId="urn:microsoft.com/office/officeart/2005/8/layout/cycle8"/>
    <dgm:cxn modelId="{A2E69C54-A5A7-584D-8994-8BF10CED22FC}" type="presParOf" srcId="{CC2FD4A6-B2FA-244C-9B87-E6C7B34A8087}" destId="{F301601A-2FEF-6C4E-8A13-A2703566CD08}" srcOrd="3" destOrd="0" presId="urn:microsoft.com/office/officeart/2005/8/layout/cycle8"/>
    <dgm:cxn modelId="{DE91D345-2F60-1647-AD5D-B9220E818B64}" type="presParOf" srcId="{CC2FD4A6-B2FA-244C-9B87-E6C7B34A8087}" destId="{2A6E7303-A6A0-D14C-ABBA-286E95B74BB9}" srcOrd="4" destOrd="0" presId="urn:microsoft.com/office/officeart/2005/8/layout/cycle8"/>
    <dgm:cxn modelId="{22686D5A-6255-1640-A690-BE92D33CE521}" type="presParOf" srcId="{CC2FD4A6-B2FA-244C-9B87-E6C7B34A8087}" destId="{781224AE-A6E9-4044-A579-723EC6BA576A}" srcOrd="5" destOrd="0" presId="urn:microsoft.com/office/officeart/2005/8/layout/cycle8"/>
    <dgm:cxn modelId="{5FE28CBA-981B-6340-9C42-F2D9E077FA62}" type="presParOf" srcId="{CC2FD4A6-B2FA-244C-9B87-E6C7B34A8087}" destId="{AF0A85CF-44AA-9040-BF49-A5E86657B358}" srcOrd="6" destOrd="0" presId="urn:microsoft.com/office/officeart/2005/8/layout/cycle8"/>
    <dgm:cxn modelId="{D2D66292-1572-7245-AB9F-3F292DDB44EC}" type="presParOf" srcId="{CC2FD4A6-B2FA-244C-9B87-E6C7B34A8087}" destId="{1BD20460-2AF9-EA44-9C98-130C439BCD55}" srcOrd="7" destOrd="0" presId="urn:microsoft.com/office/officeart/2005/8/layout/cycle8"/>
    <dgm:cxn modelId="{EDF3EB79-B596-9549-A004-4F030918FBBC}" type="presParOf" srcId="{CC2FD4A6-B2FA-244C-9B87-E6C7B34A8087}" destId="{3F37B33F-2D6A-AB4A-8F7C-0FC854A3FC23}" srcOrd="8" destOrd="0" presId="urn:microsoft.com/office/officeart/2005/8/layout/cycle8"/>
    <dgm:cxn modelId="{03F29FE1-35A9-4645-BF57-1D7433CD7879}" type="presParOf" srcId="{CC2FD4A6-B2FA-244C-9B87-E6C7B34A8087}" destId="{62A50E07-654F-064C-8403-96536A7324E3}" srcOrd="9" destOrd="0" presId="urn:microsoft.com/office/officeart/2005/8/layout/cycle8"/>
    <dgm:cxn modelId="{12FA3C3C-8620-4E46-BC8C-6B887141BED8}" type="presParOf" srcId="{CC2FD4A6-B2FA-244C-9B87-E6C7B34A8087}" destId="{4809BBA2-F1E3-C440-BA7E-212150DE5EA8}" srcOrd="10" destOrd="0" presId="urn:microsoft.com/office/officeart/2005/8/layout/cycle8"/>
    <dgm:cxn modelId="{A77B17FC-23C1-DB4E-9B7D-D5F0208C84A3}" type="presParOf" srcId="{CC2FD4A6-B2FA-244C-9B87-E6C7B34A8087}" destId="{0F188AEE-86A1-AB4F-8B10-42044E556BA7}" srcOrd="11" destOrd="0" presId="urn:microsoft.com/office/officeart/2005/8/layout/cycle8"/>
    <dgm:cxn modelId="{9CD733D0-EF5C-CC47-9272-BB126F438A73}" type="presParOf" srcId="{CC2FD4A6-B2FA-244C-9B87-E6C7B34A8087}" destId="{953A7F47-D6D6-1342-BC3E-BB8A66DBA787}" srcOrd="12" destOrd="0" presId="urn:microsoft.com/office/officeart/2005/8/layout/cycle8"/>
    <dgm:cxn modelId="{0562298C-E37C-6248-90D2-981659B00DA7}" type="presParOf" srcId="{CC2FD4A6-B2FA-244C-9B87-E6C7B34A8087}" destId="{8641FBB1-667D-124D-A9E3-63A8A40CABD9}" srcOrd="13" destOrd="0" presId="urn:microsoft.com/office/officeart/2005/8/layout/cycle8"/>
    <dgm:cxn modelId="{3A530875-C9AC-4E4C-99F0-589A9B49B56E}" type="presParOf" srcId="{CC2FD4A6-B2FA-244C-9B87-E6C7B34A8087}" destId="{3405DBFC-6F51-5E4A-990A-1D5C3581C96E}" srcOrd="14" destOrd="0" presId="urn:microsoft.com/office/officeart/2005/8/layout/cycle8"/>
    <dgm:cxn modelId="{A247B30F-7EE9-EC4C-9236-8D6C291E04F0}" type="presParOf" srcId="{CC2FD4A6-B2FA-244C-9B87-E6C7B34A8087}" destId="{DDF01596-F26E-1C47-B30A-80C62FFAFED0}" srcOrd="15" destOrd="0" presId="urn:microsoft.com/office/officeart/2005/8/layout/cycle8"/>
    <dgm:cxn modelId="{5FB9D899-F42C-7F48-A48E-21FA057D3E40}" type="presParOf" srcId="{CC2FD4A6-B2FA-244C-9B87-E6C7B34A8087}" destId="{1FCD15DB-6860-5344-A3AE-0CB4B8370E9A}" srcOrd="16" destOrd="0" presId="urn:microsoft.com/office/officeart/2005/8/layout/cycle8"/>
    <dgm:cxn modelId="{0431F3BD-6BC9-A741-8F9D-8ADB8328810A}" type="presParOf" srcId="{CC2FD4A6-B2FA-244C-9B87-E6C7B34A8087}" destId="{95CE44A8-D723-5C47-A89D-26F601259764}" srcOrd="17" destOrd="0" presId="urn:microsoft.com/office/officeart/2005/8/layout/cycle8"/>
    <dgm:cxn modelId="{4BD3D376-5BC6-9E44-87BF-BC77073BF95D}" type="presParOf" srcId="{CC2FD4A6-B2FA-244C-9B87-E6C7B34A8087}" destId="{80438091-DE93-7248-9032-A235399FBCBB}" srcOrd="18" destOrd="0" presId="urn:microsoft.com/office/officeart/2005/8/layout/cycle8"/>
    <dgm:cxn modelId="{82A8D35F-561F-DC46-B9A5-1C6AEDB5D589}" type="presParOf" srcId="{CC2FD4A6-B2FA-244C-9B87-E6C7B34A8087}" destId="{F983F75E-AF66-BD40-BDF8-B9AE3761384A}" srcOrd="19" destOrd="0" presId="urn:microsoft.com/office/officeart/2005/8/layout/cycle8"/>
    <dgm:cxn modelId="{1A09D436-8F02-D541-8D8E-B7D69F521367}" type="presParOf" srcId="{CC2FD4A6-B2FA-244C-9B87-E6C7B34A8087}" destId="{4C36BE49-61A1-B646-BDFC-703A5260A34E}" srcOrd="20" destOrd="0" presId="urn:microsoft.com/office/officeart/2005/8/layout/cycle8"/>
    <dgm:cxn modelId="{E7DEF743-9816-F843-8087-37B8EF9EBB61}" type="presParOf" srcId="{CC2FD4A6-B2FA-244C-9B87-E6C7B34A8087}" destId="{38DD6FBB-C1BD-5549-8F53-E495DDA2F8B2}" srcOrd="21" destOrd="0" presId="urn:microsoft.com/office/officeart/2005/8/layout/cycle8"/>
    <dgm:cxn modelId="{4F19C573-3055-C143-ADF5-A8550B461AF6}" type="presParOf" srcId="{CC2FD4A6-B2FA-244C-9B87-E6C7B34A8087}" destId="{FFA0CFCF-4BED-4545-AC46-EF8A1FBC3C9D}" srcOrd="22" destOrd="0" presId="urn:microsoft.com/office/officeart/2005/8/layout/cycle8"/>
    <dgm:cxn modelId="{66B75C15-D6B2-4B49-8825-74126CBA824F}" type="presParOf" srcId="{CC2FD4A6-B2FA-244C-9B87-E6C7B34A8087}" destId="{6EEE64F0-3E28-654A-86AC-F0C593C044F6}" srcOrd="23" destOrd="0" presId="urn:microsoft.com/office/officeart/2005/8/layout/cycle8"/>
    <dgm:cxn modelId="{9D00C134-9DA1-A44C-AF24-101BB277767D}" type="presParOf" srcId="{CC2FD4A6-B2FA-244C-9B87-E6C7B34A8087}" destId="{6803F6B5-6682-414F-80AA-7D94965D978D}" srcOrd="24" destOrd="0" presId="urn:microsoft.com/office/officeart/2005/8/layout/cycle8"/>
    <dgm:cxn modelId="{FDC9645F-6EFE-2B4A-BA9B-549AB2B72C75}" type="presParOf" srcId="{CC2FD4A6-B2FA-244C-9B87-E6C7B34A8087}" destId="{B1EBF6DF-B128-4F45-B5E1-3B850AC3A641}" srcOrd="25" destOrd="0" presId="urn:microsoft.com/office/officeart/2005/8/layout/cycle8"/>
    <dgm:cxn modelId="{EFD99744-44B1-C647-880C-312B9111DA92}" type="presParOf" srcId="{CC2FD4A6-B2FA-244C-9B87-E6C7B34A8087}" destId="{405D15E6-FB22-0240-A706-DEBEA4385A96}" srcOrd="26" destOrd="0" presId="urn:microsoft.com/office/officeart/2005/8/layout/cycle8"/>
    <dgm:cxn modelId="{58342259-7088-7F47-A18E-E3EFA9FC7D7A}" type="presParOf" srcId="{CC2FD4A6-B2FA-244C-9B87-E6C7B34A8087}" destId="{589AB55D-49B8-C744-B796-2560AD84940A}" srcOrd="27" destOrd="0" presId="urn:microsoft.com/office/officeart/2005/8/layout/cycle8"/>
    <dgm:cxn modelId="{4B85B9A8-2CEC-A340-9D3D-561BD00B11E7}" type="presParOf" srcId="{CC2FD4A6-B2FA-244C-9B87-E6C7B34A8087}" destId="{D79E8AC0-1718-EE44-A3C7-10B39816BD94}" srcOrd="28" destOrd="0" presId="urn:microsoft.com/office/officeart/2005/8/layout/cycle8"/>
    <dgm:cxn modelId="{E4BC1D80-76D4-9344-9893-1C39D95C7F06}" type="presParOf" srcId="{CC2FD4A6-B2FA-244C-9B87-E6C7B34A8087}" destId="{3185412D-C543-FF44-8B78-B2ACAEC81D20}" srcOrd="29" destOrd="0" presId="urn:microsoft.com/office/officeart/2005/8/layout/cycle8"/>
    <dgm:cxn modelId="{49FE5948-9A1C-6248-AEF6-358B2E603D0B}" type="presParOf" srcId="{CC2FD4A6-B2FA-244C-9B87-E6C7B34A8087}" destId="{89AF29D2-BA0C-614E-B69A-F20C7E15C65F}" srcOrd="30" destOrd="0" presId="urn:microsoft.com/office/officeart/2005/8/layout/cycle8"/>
    <dgm:cxn modelId="{2C928944-ED72-5E40-8992-03F80A377EB3}" type="presParOf" srcId="{CC2FD4A6-B2FA-244C-9B87-E6C7B34A8087}" destId="{E962F302-C639-734B-AD19-4D11DBB81F6F}" srcOrd="31" destOrd="0" presId="urn:microsoft.com/office/officeart/2005/8/layout/cycle8"/>
    <dgm:cxn modelId="{E22D1A7C-A679-C048-A434-B2D9EB777B98}" type="presParOf" srcId="{CC2FD4A6-B2FA-244C-9B87-E6C7B34A8087}" destId="{6EE1B276-AF1C-154A-9AFC-0B3775ED48E4}" srcOrd="32" destOrd="0" presId="urn:microsoft.com/office/officeart/2005/8/layout/cycle8"/>
    <dgm:cxn modelId="{9AEEFCF1-992A-7042-9B4F-4F39211C7402}" type="presParOf" srcId="{CC2FD4A6-B2FA-244C-9B87-E6C7B34A8087}" destId="{F19FBA9C-3A6F-3646-A1B5-4F410668AEB3}" srcOrd="33" destOrd="0" presId="urn:microsoft.com/office/officeart/2005/8/layout/cycle8"/>
    <dgm:cxn modelId="{DFCAB3DB-15CD-8944-82AA-836A2D6A1AED}" type="presParOf" srcId="{CC2FD4A6-B2FA-244C-9B87-E6C7B34A8087}" destId="{5D0D346B-BF39-8A44-81A1-E696713C21E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AC430A-C3F2-D249-AB9D-36BB0B73100F}" type="doc">
      <dgm:prSet loTypeId="urn:microsoft.com/office/officeart/2005/8/layout/cycle8" loCatId="" qsTypeId="urn:microsoft.com/office/officeart/2005/8/quickstyle/simple3" qsCatId="simple" csTypeId="urn:microsoft.com/office/officeart/2005/8/colors/accent0_2" csCatId="mainScheme" phldr="1"/>
      <dgm:spPr/>
    </dgm:pt>
    <dgm:pt modelId="{D2035FE6-EE9B-A24D-B533-EBDFA0995E3B}">
      <dgm:prSet phldrT="[Text]"/>
      <dgm:spPr/>
      <dgm:t>
        <a:bodyPr/>
        <a:lstStyle/>
        <a:p>
          <a:r>
            <a:rPr lang="en-US" dirty="0" smtClean="0"/>
            <a:t>POV: </a:t>
          </a:r>
          <a:r>
            <a:rPr lang="en-US" dirty="0" smtClean="0">
              <a:solidFill>
                <a:srgbClr val="FF0000"/>
              </a:solidFill>
            </a:rPr>
            <a:t>A 34 YEAR OLD </a:t>
          </a:r>
        </a:p>
        <a:p>
          <a:r>
            <a:rPr lang="en-US" dirty="0" smtClean="0">
              <a:solidFill>
                <a:srgbClr val="FF0000"/>
              </a:solidFill>
            </a:rPr>
            <a:t>LIBERAL DEMOCRATIC AMERICAN CITIZEN LIVING ABROAD </a:t>
          </a:r>
          <a:endParaRPr lang="en-US" dirty="0"/>
        </a:p>
      </dgm:t>
    </dgm:pt>
    <dgm:pt modelId="{07396BBB-6260-024D-803A-8B57024CFFC5}" type="parTrans" cxnId="{29D9CCCC-5019-A041-89C0-E4C6F2E993B2}">
      <dgm:prSet/>
      <dgm:spPr/>
      <dgm:t>
        <a:bodyPr/>
        <a:lstStyle/>
        <a:p>
          <a:endParaRPr lang="en-US"/>
        </a:p>
      </dgm:t>
    </dgm:pt>
    <dgm:pt modelId="{2FF1631D-CF6F-C346-9567-44AB157A2E11}" type="sibTrans" cxnId="{29D9CCCC-5019-A041-89C0-E4C6F2E993B2}">
      <dgm:prSet/>
      <dgm:spPr/>
      <dgm:t>
        <a:bodyPr/>
        <a:lstStyle/>
        <a:p>
          <a:endParaRPr lang="en-US"/>
        </a:p>
      </dgm:t>
    </dgm:pt>
    <dgm:pt modelId="{A68D47FE-C726-0E44-932C-08638C853A18}">
      <dgm:prSet phldrT="[Text]"/>
      <dgm:spPr/>
      <dgm:t>
        <a:bodyPr/>
        <a:lstStyle/>
        <a:p>
          <a:r>
            <a:rPr lang="en-US" dirty="0" smtClean="0"/>
            <a:t>PURPOSE : </a:t>
          </a:r>
          <a:r>
            <a:rPr lang="en-US" dirty="0" smtClean="0">
              <a:solidFill>
                <a:srgbClr val="FF0000"/>
              </a:solidFill>
            </a:rPr>
            <a:t>TO SHARE MY OPINION AND PARTICIPATE IN THE POLITICAL PROCESS</a:t>
          </a:r>
          <a:endParaRPr lang="en-US" dirty="0"/>
        </a:p>
      </dgm:t>
    </dgm:pt>
    <dgm:pt modelId="{7F59108E-2E08-954E-A9AC-977F0141E5B1}" type="parTrans" cxnId="{8CA9173D-38C2-D04C-9A66-C380730A0586}">
      <dgm:prSet/>
      <dgm:spPr/>
      <dgm:t>
        <a:bodyPr/>
        <a:lstStyle/>
        <a:p>
          <a:endParaRPr lang="en-US"/>
        </a:p>
      </dgm:t>
    </dgm:pt>
    <dgm:pt modelId="{3EDE2376-472B-5044-866F-02D8A6ACB57B}" type="sibTrans" cxnId="{8CA9173D-38C2-D04C-9A66-C380730A0586}">
      <dgm:prSet/>
      <dgm:spPr/>
      <dgm:t>
        <a:bodyPr/>
        <a:lstStyle/>
        <a:p>
          <a:endParaRPr lang="en-US"/>
        </a:p>
      </dgm:t>
    </dgm:pt>
    <dgm:pt modelId="{1273FDD6-7146-4B44-B17C-EA2BD471D437}">
      <dgm:prSet phldrT="[Text]"/>
      <dgm:spPr/>
      <dgm:t>
        <a:bodyPr/>
        <a:lstStyle/>
        <a:p>
          <a:r>
            <a:rPr lang="en-US" dirty="0" smtClean="0"/>
            <a:t>CONCLUSION ; </a:t>
          </a:r>
          <a:r>
            <a:rPr lang="en-US" dirty="0" smtClean="0">
              <a:solidFill>
                <a:srgbClr val="FF0000"/>
              </a:solidFill>
            </a:rPr>
            <a:t>HE IS INDEED EVIL, VILE INCOMPETENT AND AWFUL</a:t>
          </a:r>
          <a:endParaRPr lang="en-US" dirty="0">
            <a:solidFill>
              <a:srgbClr val="FF0000"/>
            </a:solidFill>
          </a:endParaRPr>
        </a:p>
      </dgm:t>
    </dgm:pt>
    <dgm:pt modelId="{513F17FC-5F41-AD41-883D-82555E302F14}" type="parTrans" cxnId="{3876457A-4F13-E14D-B15E-802426E85F86}">
      <dgm:prSet/>
      <dgm:spPr/>
      <dgm:t>
        <a:bodyPr/>
        <a:lstStyle/>
        <a:p>
          <a:endParaRPr lang="en-US"/>
        </a:p>
      </dgm:t>
    </dgm:pt>
    <dgm:pt modelId="{EBDDAB8C-ED76-A44E-A738-9B338DCFD217}" type="sibTrans" cxnId="{3876457A-4F13-E14D-B15E-802426E85F86}">
      <dgm:prSet/>
      <dgm:spPr/>
      <dgm:t>
        <a:bodyPr/>
        <a:lstStyle/>
        <a:p>
          <a:endParaRPr lang="en-US"/>
        </a:p>
      </dgm:t>
    </dgm:pt>
    <dgm:pt modelId="{98E01E8A-FDBB-2247-B8E3-0281497AC3D9}">
      <dgm:prSet phldrT="[Text]"/>
      <dgm:spPr/>
      <dgm:t>
        <a:bodyPr/>
        <a:lstStyle/>
        <a:p>
          <a:r>
            <a:rPr lang="en-US" dirty="0" smtClean="0"/>
            <a:t>CONSEQUENCE_</a:t>
          </a:r>
          <a:r>
            <a:rPr lang="en-US" dirty="0" smtClean="0">
              <a:solidFill>
                <a:srgbClr val="FF0000"/>
              </a:solidFill>
            </a:rPr>
            <a:t>TRUMP WILL NOT GET MY VOTE IN 4 YEARS; I WILL AVOID LIVING IN PARTS OF THE US AFFECTED BY HIS POLICIES </a:t>
          </a:r>
          <a:endParaRPr lang="en-US" dirty="0"/>
        </a:p>
      </dgm:t>
    </dgm:pt>
    <dgm:pt modelId="{4BFC4FB0-621A-F843-B701-506225BE3AA1}" type="sibTrans" cxnId="{756D5F94-6BB7-924C-BD35-31E1B4121F3D}">
      <dgm:prSet/>
      <dgm:spPr/>
      <dgm:t>
        <a:bodyPr/>
        <a:lstStyle/>
        <a:p>
          <a:endParaRPr lang="en-US"/>
        </a:p>
      </dgm:t>
    </dgm:pt>
    <dgm:pt modelId="{2776464D-4E6E-F640-A398-2BF05EBEF1E1}" type="parTrans" cxnId="{756D5F94-6BB7-924C-BD35-31E1B4121F3D}">
      <dgm:prSet/>
      <dgm:spPr/>
      <dgm:t>
        <a:bodyPr/>
        <a:lstStyle/>
        <a:p>
          <a:endParaRPr lang="en-US"/>
        </a:p>
      </dgm:t>
    </dgm:pt>
    <dgm:pt modelId="{47AB2033-5694-1948-B784-650B88EEE196}">
      <dgm:prSet phldrT="[Text]"/>
      <dgm:spPr/>
      <dgm:t>
        <a:bodyPr/>
        <a:lstStyle/>
        <a:p>
          <a:r>
            <a:rPr lang="en-US" dirty="0" smtClean="0"/>
            <a:t>ASSUMPTION </a:t>
          </a:r>
          <a:r>
            <a:rPr lang="en-US" dirty="0" smtClean="0">
              <a:solidFill>
                <a:srgbClr val="FF0000"/>
              </a:solidFill>
            </a:rPr>
            <a:t>INFORMATION REPORTED IN MEDIA IS ACCURATE; THE CONCEPT OF EVIL IN M Y MIND IS TRUE AND ACCURATE</a:t>
          </a:r>
          <a:endParaRPr lang="en-US" dirty="0">
            <a:solidFill>
              <a:srgbClr val="FF0000"/>
            </a:solidFill>
          </a:endParaRPr>
        </a:p>
      </dgm:t>
    </dgm:pt>
    <dgm:pt modelId="{69AA374F-FF2C-1243-946F-A68C52C0337C}" type="sibTrans" cxnId="{921F1C08-8B7E-714E-B022-72F662C9DBF6}">
      <dgm:prSet/>
      <dgm:spPr/>
      <dgm:t>
        <a:bodyPr/>
        <a:lstStyle/>
        <a:p>
          <a:endParaRPr lang="en-US"/>
        </a:p>
      </dgm:t>
    </dgm:pt>
    <dgm:pt modelId="{5453D586-A0A4-9B47-BC29-156EFC8522BF}" type="parTrans" cxnId="{921F1C08-8B7E-714E-B022-72F662C9DBF6}">
      <dgm:prSet/>
      <dgm:spPr/>
      <dgm:t>
        <a:bodyPr/>
        <a:lstStyle/>
        <a:p>
          <a:endParaRPr lang="en-US"/>
        </a:p>
      </dgm:t>
    </dgm:pt>
    <dgm:pt modelId="{D1AA804C-2A45-5146-965A-47BEF74FDDB9}">
      <dgm:prSet phldrT="[Text]"/>
      <dgm:spPr/>
      <dgm:t>
        <a:bodyPr/>
        <a:lstStyle/>
        <a:p>
          <a:r>
            <a:rPr lang="en-US" dirty="0" smtClean="0"/>
            <a:t>INFO </a:t>
          </a:r>
          <a:r>
            <a:rPr lang="en-US" dirty="0" smtClean="0">
              <a:solidFill>
                <a:srgbClr val="FF0000"/>
              </a:solidFill>
            </a:rPr>
            <a:t>; REPORTED INFORMATION FROM PERIODICALS AND MASS MEDIA I CHOOSE TO READ</a:t>
          </a:r>
          <a:endParaRPr lang="en-US" dirty="0"/>
        </a:p>
      </dgm:t>
    </dgm:pt>
    <dgm:pt modelId="{3448D3E3-6B3E-2841-91BB-06DA4CBBFBB1}" type="sibTrans" cxnId="{A85A5649-86C9-7F4D-8372-995122A38867}">
      <dgm:prSet/>
      <dgm:spPr/>
      <dgm:t>
        <a:bodyPr/>
        <a:lstStyle/>
        <a:p>
          <a:endParaRPr lang="en-US"/>
        </a:p>
      </dgm:t>
    </dgm:pt>
    <dgm:pt modelId="{DAD88AB6-982E-444C-B09C-F75A8AB60F7F}" type="parTrans" cxnId="{A85A5649-86C9-7F4D-8372-995122A38867}">
      <dgm:prSet/>
      <dgm:spPr/>
      <dgm:t>
        <a:bodyPr/>
        <a:lstStyle/>
        <a:p>
          <a:endParaRPr lang="en-US"/>
        </a:p>
      </dgm:t>
    </dgm:pt>
    <dgm:pt modelId="{724E0C12-3326-2446-9D7E-84771844E30D}">
      <dgm:prSet phldrT="[Text]"/>
      <dgm:spPr/>
      <dgm:t>
        <a:bodyPr/>
        <a:lstStyle/>
        <a:p>
          <a:r>
            <a:rPr lang="en-US" dirty="0" smtClean="0"/>
            <a:t>QUESTION </a:t>
          </a:r>
          <a:r>
            <a:rPr lang="en-US" dirty="0" smtClean="0">
              <a:solidFill>
                <a:srgbClr val="FF0000"/>
              </a:solidFill>
            </a:rPr>
            <a:t>THE INTELLIGENCE AND EFFECTIVENESS OF TRUMP</a:t>
          </a:r>
          <a:endParaRPr lang="en-US" dirty="0"/>
        </a:p>
      </dgm:t>
    </dgm:pt>
    <dgm:pt modelId="{B74DAE7E-D695-9F42-994A-0F6656D6BBF0}" type="sibTrans" cxnId="{219D8A07-28B8-9144-BAFD-641DA85C192C}">
      <dgm:prSet/>
      <dgm:spPr/>
      <dgm:t>
        <a:bodyPr/>
        <a:lstStyle/>
        <a:p>
          <a:endParaRPr lang="en-US"/>
        </a:p>
      </dgm:t>
    </dgm:pt>
    <dgm:pt modelId="{81E221D1-9245-BD4F-85E1-D950D13A666D}" type="parTrans" cxnId="{219D8A07-28B8-9144-BAFD-641DA85C192C}">
      <dgm:prSet/>
      <dgm:spPr/>
      <dgm:t>
        <a:bodyPr/>
        <a:lstStyle/>
        <a:p>
          <a:endParaRPr lang="en-US"/>
        </a:p>
      </dgm:t>
    </dgm:pt>
    <dgm:pt modelId="{CC2FD4A6-B2FA-244C-9B87-E6C7B34A8087}" type="pres">
      <dgm:prSet presAssocID="{0AAC430A-C3F2-D249-AB9D-36BB0B73100F}" presName="compositeShape" presStyleCnt="0">
        <dgm:presLayoutVars>
          <dgm:chMax val="7"/>
          <dgm:dir/>
          <dgm:resizeHandles val="exact"/>
        </dgm:presLayoutVars>
      </dgm:prSet>
      <dgm:spPr/>
    </dgm:pt>
    <dgm:pt modelId="{13B42CFE-FA2C-0A4D-A46E-FF9349E9A346}" type="pres">
      <dgm:prSet presAssocID="{0AAC430A-C3F2-D249-AB9D-36BB0B73100F}" presName="wedge1" presStyleLbl="node1" presStyleIdx="0" presStyleCnt="7" custLinFactNeighborX="-751" custLinFactNeighborY="49"/>
      <dgm:spPr/>
      <dgm:t>
        <a:bodyPr/>
        <a:lstStyle/>
        <a:p>
          <a:endParaRPr lang="en-US"/>
        </a:p>
      </dgm:t>
    </dgm:pt>
    <dgm:pt modelId="{92035D06-C900-E74C-B3A8-3D66A0569E02}" type="pres">
      <dgm:prSet presAssocID="{0AAC430A-C3F2-D249-AB9D-36BB0B73100F}" presName="dummy1a" presStyleCnt="0"/>
      <dgm:spPr/>
    </dgm:pt>
    <dgm:pt modelId="{D9FC6040-65F9-614F-9B51-08F0F243D57C}" type="pres">
      <dgm:prSet presAssocID="{0AAC430A-C3F2-D249-AB9D-36BB0B73100F}" presName="dummy1b" presStyleCnt="0"/>
      <dgm:spPr/>
    </dgm:pt>
    <dgm:pt modelId="{F301601A-2FEF-6C4E-8A13-A2703566CD08}" type="pres">
      <dgm:prSet presAssocID="{0AAC430A-C3F2-D249-AB9D-36BB0B73100F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E7303-A6A0-D14C-ABBA-286E95B74BB9}" type="pres">
      <dgm:prSet presAssocID="{0AAC430A-C3F2-D249-AB9D-36BB0B73100F}" presName="wedge2" presStyleLbl="node1" presStyleIdx="1" presStyleCnt="7"/>
      <dgm:spPr/>
      <dgm:t>
        <a:bodyPr/>
        <a:lstStyle/>
        <a:p>
          <a:endParaRPr lang="en-US"/>
        </a:p>
      </dgm:t>
    </dgm:pt>
    <dgm:pt modelId="{781224AE-A6E9-4044-A579-723EC6BA576A}" type="pres">
      <dgm:prSet presAssocID="{0AAC430A-C3F2-D249-AB9D-36BB0B73100F}" presName="dummy2a" presStyleCnt="0"/>
      <dgm:spPr/>
    </dgm:pt>
    <dgm:pt modelId="{AF0A85CF-44AA-9040-BF49-A5E86657B358}" type="pres">
      <dgm:prSet presAssocID="{0AAC430A-C3F2-D249-AB9D-36BB0B73100F}" presName="dummy2b" presStyleCnt="0"/>
      <dgm:spPr/>
    </dgm:pt>
    <dgm:pt modelId="{1BD20460-2AF9-EA44-9C98-130C439BCD55}" type="pres">
      <dgm:prSet presAssocID="{0AAC430A-C3F2-D249-AB9D-36BB0B73100F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37B33F-2D6A-AB4A-8F7C-0FC854A3FC23}" type="pres">
      <dgm:prSet presAssocID="{0AAC430A-C3F2-D249-AB9D-36BB0B73100F}" presName="wedge3" presStyleLbl="node1" presStyleIdx="2" presStyleCnt="7"/>
      <dgm:spPr/>
      <dgm:t>
        <a:bodyPr/>
        <a:lstStyle/>
        <a:p>
          <a:endParaRPr lang="en-US"/>
        </a:p>
      </dgm:t>
    </dgm:pt>
    <dgm:pt modelId="{62A50E07-654F-064C-8403-96536A7324E3}" type="pres">
      <dgm:prSet presAssocID="{0AAC430A-C3F2-D249-AB9D-36BB0B73100F}" presName="dummy3a" presStyleCnt="0"/>
      <dgm:spPr/>
    </dgm:pt>
    <dgm:pt modelId="{4809BBA2-F1E3-C440-BA7E-212150DE5EA8}" type="pres">
      <dgm:prSet presAssocID="{0AAC430A-C3F2-D249-AB9D-36BB0B73100F}" presName="dummy3b" presStyleCnt="0"/>
      <dgm:spPr/>
    </dgm:pt>
    <dgm:pt modelId="{0F188AEE-86A1-AB4F-8B10-42044E556BA7}" type="pres">
      <dgm:prSet presAssocID="{0AAC430A-C3F2-D249-AB9D-36BB0B73100F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A7F47-D6D6-1342-BC3E-BB8A66DBA787}" type="pres">
      <dgm:prSet presAssocID="{0AAC430A-C3F2-D249-AB9D-36BB0B73100F}" presName="wedge4" presStyleLbl="node1" presStyleIdx="3" presStyleCnt="7"/>
      <dgm:spPr/>
      <dgm:t>
        <a:bodyPr/>
        <a:lstStyle/>
        <a:p>
          <a:endParaRPr lang="en-US"/>
        </a:p>
      </dgm:t>
    </dgm:pt>
    <dgm:pt modelId="{8641FBB1-667D-124D-A9E3-63A8A40CABD9}" type="pres">
      <dgm:prSet presAssocID="{0AAC430A-C3F2-D249-AB9D-36BB0B73100F}" presName="dummy4a" presStyleCnt="0"/>
      <dgm:spPr/>
    </dgm:pt>
    <dgm:pt modelId="{3405DBFC-6F51-5E4A-990A-1D5C3581C96E}" type="pres">
      <dgm:prSet presAssocID="{0AAC430A-C3F2-D249-AB9D-36BB0B73100F}" presName="dummy4b" presStyleCnt="0"/>
      <dgm:spPr/>
    </dgm:pt>
    <dgm:pt modelId="{DDF01596-F26E-1C47-B30A-80C62FFAFED0}" type="pres">
      <dgm:prSet presAssocID="{0AAC430A-C3F2-D249-AB9D-36BB0B73100F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D15DB-6860-5344-A3AE-0CB4B8370E9A}" type="pres">
      <dgm:prSet presAssocID="{0AAC430A-C3F2-D249-AB9D-36BB0B73100F}" presName="wedge5" presStyleLbl="node1" presStyleIdx="4" presStyleCnt="7"/>
      <dgm:spPr/>
      <dgm:t>
        <a:bodyPr/>
        <a:lstStyle/>
        <a:p>
          <a:endParaRPr lang="en-US"/>
        </a:p>
      </dgm:t>
    </dgm:pt>
    <dgm:pt modelId="{95CE44A8-D723-5C47-A89D-26F601259764}" type="pres">
      <dgm:prSet presAssocID="{0AAC430A-C3F2-D249-AB9D-36BB0B73100F}" presName="dummy5a" presStyleCnt="0"/>
      <dgm:spPr/>
    </dgm:pt>
    <dgm:pt modelId="{80438091-DE93-7248-9032-A235399FBCBB}" type="pres">
      <dgm:prSet presAssocID="{0AAC430A-C3F2-D249-AB9D-36BB0B73100F}" presName="dummy5b" presStyleCnt="0"/>
      <dgm:spPr/>
    </dgm:pt>
    <dgm:pt modelId="{F983F75E-AF66-BD40-BDF8-B9AE3761384A}" type="pres">
      <dgm:prSet presAssocID="{0AAC430A-C3F2-D249-AB9D-36BB0B73100F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6BE49-61A1-B646-BDFC-703A5260A34E}" type="pres">
      <dgm:prSet presAssocID="{0AAC430A-C3F2-D249-AB9D-36BB0B73100F}" presName="wedge6" presStyleLbl="node1" presStyleIdx="5" presStyleCnt="7"/>
      <dgm:spPr/>
      <dgm:t>
        <a:bodyPr/>
        <a:lstStyle/>
        <a:p>
          <a:endParaRPr lang="en-US"/>
        </a:p>
      </dgm:t>
    </dgm:pt>
    <dgm:pt modelId="{38DD6FBB-C1BD-5549-8F53-E495DDA2F8B2}" type="pres">
      <dgm:prSet presAssocID="{0AAC430A-C3F2-D249-AB9D-36BB0B73100F}" presName="dummy6a" presStyleCnt="0"/>
      <dgm:spPr/>
    </dgm:pt>
    <dgm:pt modelId="{FFA0CFCF-4BED-4545-AC46-EF8A1FBC3C9D}" type="pres">
      <dgm:prSet presAssocID="{0AAC430A-C3F2-D249-AB9D-36BB0B73100F}" presName="dummy6b" presStyleCnt="0"/>
      <dgm:spPr/>
    </dgm:pt>
    <dgm:pt modelId="{6EEE64F0-3E28-654A-86AC-F0C593C044F6}" type="pres">
      <dgm:prSet presAssocID="{0AAC430A-C3F2-D249-AB9D-36BB0B73100F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3F6B5-6682-414F-80AA-7D94965D978D}" type="pres">
      <dgm:prSet presAssocID="{0AAC430A-C3F2-D249-AB9D-36BB0B73100F}" presName="wedge7" presStyleLbl="node1" presStyleIdx="6" presStyleCnt="7"/>
      <dgm:spPr/>
      <dgm:t>
        <a:bodyPr/>
        <a:lstStyle/>
        <a:p>
          <a:endParaRPr lang="en-US"/>
        </a:p>
      </dgm:t>
    </dgm:pt>
    <dgm:pt modelId="{B1EBF6DF-B128-4F45-B5E1-3B850AC3A641}" type="pres">
      <dgm:prSet presAssocID="{0AAC430A-C3F2-D249-AB9D-36BB0B73100F}" presName="dummy7a" presStyleCnt="0"/>
      <dgm:spPr/>
    </dgm:pt>
    <dgm:pt modelId="{405D15E6-FB22-0240-A706-DEBEA4385A96}" type="pres">
      <dgm:prSet presAssocID="{0AAC430A-C3F2-D249-AB9D-36BB0B73100F}" presName="dummy7b" presStyleCnt="0"/>
      <dgm:spPr/>
    </dgm:pt>
    <dgm:pt modelId="{589AB55D-49B8-C744-B796-2560AD84940A}" type="pres">
      <dgm:prSet presAssocID="{0AAC430A-C3F2-D249-AB9D-36BB0B73100F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E8AC0-1718-EE44-A3C7-10B39816BD94}" type="pres">
      <dgm:prSet presAssocID="{2FF1631D-CF6F-C346-9567-44AB157A2E11}" presName="arrowWedge1" presStyleLbl="fgSibTrans2D1" presStyleIdx="0" presStyleCnt="7"/>
      <dgm:spPr/>
    </dgm:pt>
    <dgm:pt modelId="{3185412D-C543-FF44-8B78-B2ACAEC81D20}" type="pres">
      <dgm:prSet presAssocID="{3EDE2376-472B-5044-866F-02D8A6ACB57B}" presName="arrowWedge2" presStyleLbl="fgSibTrans2D1" presStyleIdx="1" presStyleCnt="7"/>
      <dgm:spPr/>
    </dgm:pt>
    <dgm:pt modelId="{89AF29D2-BA0C-614E-B69A-F20C7E15C65F}" type="pres">
      <dgm:prSet presAssocID="{B74DAE7E-D695-9F42-994A-0F6656D6BBF0}" presName="arrowWedge3" presStyleLbl="fgSibTrans2D1" presStyleIdx="2" presStyleCnt="7"/>
      <dgm:spPr/>
    </dgm:pt>
    <dgm:pt modelId="{E962F302-C639-734B-AD19-4D11DBB81F6F}" type="pres">
      <dgm:prSet presAssocID="{3448D3E3-6B3E-2841-91BB-06DA4CBBFBB1}" presName="arrowWedge4" presStyleLbl="fgSibTrans2D1" presStyleIdx="3" presStyleCnt="7"/>
      <dgm:spPr/>
    </dgm:pt>
    <dgm:pt modelId="{6EE1B276-AF1C-154A-9AFC-0B3775ED48E4}" type="pres">
      <dgm:prSet presAssocID="{69AA374F-FF2C-1243-946F-A68C52C0337C}" presName="arrowWedge5" presStyleLbl="fgSibTrans2D1" presStyleIdx="4" presStyleCnt="7"/>
      <dgm:spPr/>
    </dgm:pt>
    <dgm:pt modelId="{F19FBA9C-3A6F-3646-A1B5-4F410668AEB3}" type="pres">
      <dgm:prSet presAssocID="{4BFC4FB0-621A-F843-B701-506225BE3AA1}" presName="arrowWedge6" presStyleLbl="fgSibTrans2D1" presStyleIdx="5" presStyleCnt="7"/>
      <dgm:spPr/>
    </dgm:pt>
    <dgm:pt modelId="{5D0D346B-BF39-8A44-81A1-E696713C21E1}" type="pres">
      <dgm:prSet presAssocID="{EBDDAB8C-ED76-A44E-A738-9B338DCFD217}" presName="arrowWedge7" presStyleLbl="fgSibTrans2D1" presStyleIdx="6" presStyleCnt="7"/>
      <dgm:spPr/>
    </dgm:pt>
  </dgm:ptLst>
  <dgm:cxnLst>
    <dgm:cxn modelId="{1B83F16D-20A8-DD46-A460-3EFBEF0D2AE7}" type="presOf" srcId="{724E0C12-3326-2446-9D7E-84771844E30D}" destId="{0F188AEE-86A1-AB4F-8B10-42044E556BA7}" srcOrd="1" destOrd="0" presId="urn:microsoft.com/office/officeart/2005/8/layout/cycle8"/>
    <dgm:cxn modelId="{29D9CCCC-5019-A041-89C0-E4C6F2E993B2}" srcId="{0AAC430A-C3F2-D249-AB9D-36BB0B73100F}" destId="{D2035FE6-EE9B-A24D-B533-EBDFA0995E3B}" srcOrd="0" destOrd="0" parTransId="{07396BBB-6260-024D-803A-8B57024CFFC5}" sibTransId="{2FF1631D-CF6F-C346-9567-44AB157A2E11}"/>
    <dgm:cxn modelId="{E4A41D1C-4159-FF4C-A27C-2DE27384E962}" type="presOf" srcId="{1273FDD6-7146-4B44-B17C-EA2BD471D437}" destId="{589AB55D-49B8-C744-B796-2560AD84940A}" srcOrd="1" destOrd="0" presId="urn:microsoft.com/office/officeart/2005/8/layout/cycle8"/>
    <dgm:cxn modelId="{A85A5649-86C9-7F4D-8372-995122A38867}" srcId="{0AAC430A-C3F2-D249-AB9D-36BB0B73100F}" destId="{D1AA804C-2A45-5146-965A-47BEF74FDDB9}" srcOrd="3" destOrd="0" parTransId="{DAD88AB6-982E-444C-B09C-F75A8AB60F7F}" sibTransId="{3448D3E3-6B3E-2841-91BB-06DA4CBBFBB1}"/>
    <dgm:cxn modelId="{91480ABA-629E-9643-A054-C74D6A336441}" type="presOf" srcId="{98E01E8A-FDBB-2247-B8E3-0281497AC3D9}" destId="{4C36BE49-61A1-B646-BDFC-703A5260A34E}" srcOrd="0" destOrd="0" presId="urn:microsoft.com/office/officeart/2005/8/layout/cycle8"/>
    <dgm:cxn modelId="{B21093DB-925E-1847-872A-983E4182B96D}" type="presOf" srcId="{A68D47FE-C726-0E44-932C-08638C853A18}" destId="{1BD20460-2AF9-EA44-9C98-130C439BCD55}" srcOrd="1" destOrd="0" presId="urn:microsoft.com/office/officeart/2005/8/layout/cycle8"/>
    <dgm:cxn modelId="{EDB7D46A-154F-2446-B8AE-A1BD08B78895}" type="presOf" srcId="{1273FDD6-7146-4B44-B17C-EA2BD471D437}" destId="{6803F6B5-6682-414F-80AA-7D94965D978D}" srcOrd="0" destOrd="0" presId="urn:microsoft.com/office/officeart/2005/8/layout/cycle8"/>
    <dgm:cxn modelId="{3876457A-4F13-E14D-B15E-802426E85F86}" srcId="{0AAC430A-C3F2-D249-AB9D-36BB0B73100F}" destId="{1273FDD6-7146-4B44-B17C-EA2BD471D437}" srcOrd="6" destOrd="0" parTransId="{513F17FC-5F41-AD41-883D-82555E302F14}" sibTransId="{EBDDAB8C-ED76-A44E-A738-9B338DCFD217}"/>
    <dgm:cxn modelId="{219D8A07-28B8-9144-BAFD-641DA85C192C}" srcId="{0AAC430A-C3F2-D249-AB9D-36BB0B73100F}" destId="{724E0C12-3326-2446-9D7E-84771844E30D}" srcOrd="2" destOrd="0" parTransId="{81E221D1-9245-BD4F-85E1-D950D13A666D}" sibTransId="{B74DAE7E-D695-9F42-994A-0F6656D6BBF0}"/>
    <dgm:cxn modelId="{ED441315-7DE8-0441-B565-857613E089F1}" type="presOf" srcId="{47AB2033-5694-1948-B784-650B88EEE196}" destId="{1FCD15DB-6860-5344-A3AE-0CB4B8370E9A}" srcOrd="0" destOrd="0" presId="urn:microsoft.com/office/officeart/2005/8/layout/cycle8"/>
    <dgm:cxn modelId="{8CA9173D-38C2-D04C-9A66-C380730A0586}" srcId="{0AAC430A-C3F2-D249-AB9D-36BB0B73100F}" destId="{A68D47FE-C726-0E44-932C-08638C853A18}" srcOrd="1" destOrd="0" parTransId="{7F59108E-2E08-954E-A9AC-977F0141E5B1}" sibTransId="{3EDE2376-472B-5044-866F-02D8A6ACB57B}"/>
    <dgm:cxn modelId="{C7ECDEFD-A4E6-BE4F-A976-27349370B05D}" type="presOf" srcId="{0AAC430A-C3F2-D249-AB9D-36BB0B73100F}" destId="{CC2FD4A6-B2FA-244C-9B87-E6C7B34A8087}" srcOrd="0" destOrd="0" presId="urn:microsoft.com/office/officeart/2005/8/layout/cycle8"/>
    <dgm:cxn modelId="{A43CBB3E-021E-B144-9F2E-79599319CAC1}" type="presOf" srcId="{724E0C12-3326-2446-9D7E-84771844E30D}" destId="{3F37B33F-2D6A-AB4A-8F7C-0FC854A3FC23}" srcOrd="0" destOrd="0" presId="urn:microsoft.com/office/officeart/2005/8/layout/cycle8"/>
    <dgm:cxn modelId="{921F1C08-8B7E-714E-B022-72F662C9DBF6}" srcId="{0AAC430A-C3F2-D249-AB9D-36BB0B73100F}" destId="{47AB2033-5694-1948-B784-650B88EEE196}" srcOrd="4" destOrd="0" parTransId="{5453D586-A0A4-9B47-BC29-156EFC8522BF}" sibTransId="{69AA374F-FF2C-1243-946F-A68C52C0337C}"/>
    <dgm:cxn modelId="{163F3236-0312-1E4E-BF58-A49F57A9FECF}" type="presOf" srcId="{D1AA804C-2A45-5146-965A-47BEF74FDDB9}" destId="{953A7F47-D6D6-1342-BC3E-BB8A66DBA787}" srcOrd="0" destOrd="0" presId="urn:microsoft.com/office/officeart/2005/8/layout/cycle8"/>
    <dgm:cxn modelId="{4DAF655A-CCF1-E54C-B24A-41D9E9767D20}" type="presOf" srcId="{47AB2033-5694-1948-B784-650B88EEE196}" destId="{F983F75E-AF66-BD40-BDF8-B9AE3761384A}" srcOrd="1" destOrd="0" presId="urn:microsoft.com/office/officeart/2005/8/layout/cycle8"/>
    <dgm:cxn modelId="{5CCC400F-A25E-EE4A-8440-53D3C513E998}" type="presOf" srcId="{A68D47FE-C726-0E44-932C-08638C853A18}" destId="{2A6E7303-A6A0-D14C-ABBA-286E95B74BB9}" srcOrd="0" destOrd="0" presId="urn:microsoft.com/office/officeart/2005/8/layout/cycle8"/>
    <dgm:cxn modelId="{1C2384AE-A1AF-D940-A8D9-FC7468F58A1D}" type="presOf" srcId="{D2035FE6-EE9B-A24D-B533-EBDFA0995E3B}" destId="{F301601A-2FEF-6C4E-8A13-A2703566CD08}" srcOrd="1" destOrd="0" presId="urn:microsoft.com/office/officeart/2005/8/layout/cycle8"/>
    <dgm:cxn modelId="{756D5F94-6BB7-924C-BD35-31E1B4121F3D}" srcId="{0AAC430A-C3F2-D249-AB9D-36BB0B73100F}" destId="{98E01E8A-FDBB-2247-B8E3-0281497AC3D9}" srcOrd="5" destOrd="0" parTransId="{2776464D-4E6E-F640-A398-2BF05EBEF1E1}" sibTransId="{4BFC4FB0-621A-F843-B701-506225BE3AA1}"/>
    <dgm:cxn modelId="{4E85E961-A626-7A41-924C-D288EBC35050}" type="presOf" srcId="{98E01E8A-FDBB-2247-B8E3-0281497AC3D9}" destId="{6EEE64F0-3E28-654A-86AC-F0C593C044F6}" srcOrd="1" destOrd="0" presId="urn:microsoft.com/office/officeart/2005/8/layout/cycle8"/>
    <dgm:cxn modelId="{8D9F1A53-0E27-4040-876E-5CC731A1E029}" type="presOf" srcId="{D1AA804C-2A45-5146-965A-47BEF74FDDB9}" destId="{DDF01596-F26E-1C47-B30A-80C62FFAFED0}" srcOrd="1" destOrd="0" presId="urn:microsoft.com/office/officeart/2005/8/layout/cycle8"/>
    <dgm:cxn modelId="{A8151816-8D0D-2A40-93B2-7EB610AEFD5F}" type="presOf" srcId="{D2035FE6-EE9B-A24D-B533-EBDFA0995E3B}" destId="{13B42CFE-FA2C-0A4D-A46E-FF9349E9A346}" srcOrd="0" destOrd="0" presId="urn:microsoft.com/office/officeart/2005/8/layout/cycle8"/>
    <dgm:cxn modelId="{DE6C79D9-8F81-A24A-810A-DC4660567006}" type="presParOf" srcId="{CC2FD4A6-B2FA-244C-9B87-E6C7B34A8087}" destId="{13B42CFE-FA2C-0A4D-A46E-FF9349E9A346}" srcOrd="0" destOrd="0" presId="urn:microsoft.com/office/officeart/2005/8/layout/cycle8"/>
    <dgm:cxn modelId="{2364C8C3-D3FC-2B4E-82CE-2FBE77D45A49}" type="presParOf" srcId="{CC2FD4A6-B2FA-244C-9B87-E6C7B34A8087}" destId="{92035D06-C900-E74C-B3A8-3D66A0569E02}" srcOrd="1" destOrd="0" presId="urn:microsoft.com/office/officeart/2005/8/layout/cycle8"/>
    <dgm:cxn modelId="{0F698007-3879-474E-AE18-F1BC6F7D879C}" type="presParOf" srcId="{CC2FD4A6-B2FA-244C-9B87-E6C7B34A8087}" destId="{D9FC6040-65F9-614F-9B51-08F0F243D57C}" srcOrd="2" destOrd="0" presId="urn:microsoft.com/office/officeart/2005/8/layout/cycle8"/>
    <dgm:cxn modelId="{C791C1C1-067C-C544-BBCD-5844FFB1928E}" type="presParOf" srcId="{CC2FD4A6-B2FA-244C-9B87-E6C7B34A8087}" destId="{F301601A-2FEF-6C4E-8A13-A2703566CD08}" srcOrd="3" destOrd="0" presId="urn:microsoft.com/office/officeart/2005/8/layout/cycle8"/>
    <dgm:cxn modelId="{0AFA645B-E381-7143-AEA9-ACC91FF2E4B7}" type="presParOf" srcId="{CC2FD4A6-B2FA-244C-9B87-E6C7B34A8087}" destId="{2A6E7303-A6A0-D14C-ABBA-286E95B74BB9}" srcOrd="4" destOrd="0" presId="urn:microsoft.com/office/officeart/2005/8/layout/cycle8"/>
    <dgm:cxn modelId="{6E020222-CF11-E44A-B21E-0993CF37CE17}" type="presParOf" srcId="{CC2FD4A6-B2FA-244C-9B87-E6C7B34A8087}" destId="{781224AE-A6E9-4044-A579-723EC6BA576A}" srcOrd="5" destOrd="0" presId="urn:microsoft.com/office/officeart/2005/8/layout/cycle8"/>
    <dgm:cxn modelId="{5F901AA8-B437-C44B-9FEE-1CFE52B66095}" type="presParOf" srcId="{CC2FD4A6-B2FA-244C-9B87-E6C7B34A8087}" destId="{AF0A85CF-44AA-9040-BF49-A5E86657B358}" srcOrd="6" destOrd="0" presId="urn:microsoft.com/office/officeart/2005/8/layout/cycle8"/>
    <dgm:cxn modelId="{7A49A2A9-B367-F949-983A-80716B6EBEDC}" type="presParOf" srcId="{CC2FD4A6-B2FA-244C-9B87-E6C7B34A8087}" destId="{1BD20460-2AF9-EA44-9C98-130C439BCD55}" srcOrd="7" destOrd="0" presId="urn:microsoft.com/office/officeart/2005/8/layout/cycle8"/>
    <dgm:cxn modelId="{CDCEE668-B414-3A40-B4CF-CFCFAB326A49}" type="presParOf" srcId="{CC2FD4A6-B2FA-244C-9B87-E6C7B34A8087}" destId="{3F37B33F-2D6A-AB4A-8F7C-0FC854A3FC23}" srcOrd="8" destOrd="0" presId="urn:microsoft.com/office/officeart/2005/8/layout/cycle8"/>
    <dgm:cxn modelId="{D7DCC554-2AE2-224C-8741-487E8B365380}" type="presParOf" srcId="{CC2FD4A6-B2FA-244C-9B87-E6C7B34A8087}" destId="{62A50E07-654F-064C-8403-96536A7324E3}" srcOrd="9" destOrd="0" presId="urn:microsoft.com/office/officeart/2005/8/layout/cycle8"/>
    <dgm:cxn modelId="{8EF360AF-B68E-C548-82D2-77C99938C282}" type="presParOf" srcId="{CC2FD4A6-B2FA-244C-9B87-E6C7B34A8087}" destId="{4809BBA2-F1E3-C440-BA7E-212150DE5EA8}" srcOrd="10" destOrd="0" presId="urn:microsoft.com/office/officeart/2005/8/layout/cycle8"/>
    <dgm:cxn modelId="{06AEA120-7A5F-C44E-A2EC-863322BCBD26}" type="presParOf" srcId="{CC2FD4A6-B2FA-244C-9B87-E6C7B34A8087}" destId="{0F188AEE-86A1-AB4F-8B10-42044E556BA7}" srcOrd="11" destOrd="0" presId="urn:microsoft.com/office/officeart/2005/8/layout/cycle8"/>
    <dgm:cxn modelId="{25E21C94-3A6A-8A4B-8D2A-16B6B31AFA8D}" type="presParOf" srcId="{CC2FD4A6-B2FA-244C-9B87-E6C7B34A8087}" destId="{953A7F47-D6D6-1342-BC3E-BB8A66DBA787}" srcOrd="12" destOrd="0" presId="urn:microsoft.com/office/officeart/2005/8/layout/cycle8"/>
    <dgm:cxn modelId="{91C833E2-4DD1-FB4B-81CF-C2224D71DB59}" type="presParOf" srcId="{CC2FD4A6-B2FA-244C-9B87-E6C7B34A8087}" destId="{8641FBB1-667D-124D-A9E3-63A8A40CABD9}" srcOrd="13" destOrd="0" presId="urn:microsoft.com/office/officeart/2005/8/layout/cycle8"/>
    <dgm:cxn modelId="{3E672762-51F0-4641-BEED-4FF339F9DC0D}" type="presParOf" srcId="{CC2FD4A6-B2FA-244C-9B87-E6C7B34A8087}" destId="{3405DBFC-6F51-5E4A-990A-1D5C3581C96E}" srcOrd="14" destOrd="0" presId="urn:microsoft.com/office/officeart/2005/8/layout/cycle8"/>
    <dgm:cxn modelId="{67CCFC62-45E8-B94B-B96C-976CA8E8648B}" type="presParOf" srcId="{CC2FD4A6-B2FA-244C-9B87-E6C7B34A8087}" destId="{DDF01596-F26E-1C47-B30A-80C62FFAFED0}" srcOrd="15" destOrd="0" presId="urn:microsoft.com/office/officeart/2005/8/layout/cycle8"/>
    <dgm:cxn modelId="{5E8A70AB-7AD2-1E4C-9A12-767967A6AF37}" type="presParOf" srcId="{CC2FD4A6-B2FA-244C-9B87-E6C7B34A8087}" destId="{1FCD15DB-6860-5344-A3AE-0CB4B8370E9A}" srcOrd="16" destOrd="0" presId="urn:microsoft.com/office/officeart/2005/8/layout/cycle8"/>
    <dgm:cxn modelId="{3548EB35-4D29-3540-A95A-E0AE98FCC4E3}" type="presParOf" srcId="{CC2FD4A6-B2FA-244C-9B87-E6C7B34A8087}" destId="{95CE44A8-D723-5C47-A89D-26F601259764}" srcOrd="17" destOrd="0" presId="urn:microsoft.com/office/officeart/2005/8/layout/cycle8"/>
    <dgm:cxn modelId="{7A31C810-73E4-0145-BFEC-EBED687B4182}" type="presParOf" srcId="{CC2FD4A6-B2FA-244C-9B87-E6C7B34A8087}" destId="{80438091-DE93-7248-9032-A235399FBCBB}" srcOrd="18" destOrd="0" presId="urn:microsoft.com/office/officeart/2005/8/layout/cycle8"/>
    <dgm:cxn modelId="{F2161300-607C-6647-84A8-D4822D00788E}" type="presParOf" srcId="{CC2FD4A6-B2FA-244C-9B87-E6C7B34A8087}" destId="{F983F75E-AF66-BD40-BDF8-B9AE3761384A}" srcOrd="19" destOrd="0" presId="urn:microsoft.com/office/officeart/2005/8/layout/cycle8"/>
    <dgm:cxn modelId="{B51A2D7A-937D-3642-8390-1C6CDCD089A5}" type="presParOf" srcId="{CC2FD4A6-B2FA-244C-9B87-E6C7B34A8087}" destId="{4C36BE49-61A1-B646-BDFC-703A5260A34E}" srcOrd="20" destOrd="0" presId="urn:microsoft.com/office/officeart/2005/8/layout/cycle8"/>
    <dgm:cxn modelId="{2B89885B-0E60-E347-B432-33A865CBEC79}" type="presParOf" srcId="{CC2FD4A6-B2FA-244C-9B87-E6C7B34A8087}" destId="{38DD6FBB-C1BD-5549-8F53-E495DDA2F8B2}" srcOrd="21" destOrd="0" presId="urn:microsoft.com/office/officeart/2005/8/layout/cycle8"/>
    <dgm:cxn modelId="{8B4D5B05-A3A3-3F43-81FC-4BCEB1AE0E11}" type="presParOf" srcId="{CC2FD4A6-B2FA-244C-9B87-E6C7B34A8087}" destId="{FFA0CFCF-4BED-4545-AC46-EF8A1FBC3C9D}" srcOrd="22" destOrd="0" presId="urn:microsoft.com/office/officeart/2005/8/layout/cycle8"/>
    <dgm:cxn modelId="{88ACC105-B6AD-E648-A553-59D0BCE3DADD}" type="presParOf" srcId="{CC2FD4A6-B2FA-244C-9B87-E6C7B34A8087}" destId="{6EEE64F0-3E28-654A-86AC-F0C593C044F6}" srcOrd="23" destOrd="0" presId="urn:microsoft.com/office/officeart/2005/8/layout/cycle8"/>
    <dgm:cxn modelId="{147C3882-872A-9B47-8010-98560B2824D3}" type="presParOf" srcId="{CC2FD4A6-B2FA-244C-9B87-E6C7B34A8087}" destId="{6803F6B5-6682-414F-80AA-7D94965D978D}" srcOrd="24" destOrd="0" presId="urn:microsoft.com/office/officeart/2005/8/layout/cycle8"/>
    <dgm:cxn modelId="{80053914-DFF5-A242-AF2B-98170729F7F4}" type="presParOf" srcId="{CC2FD4A6-B2FA-244C-9B87-E6C7B34A8087}" destId="{B1EBF6DF-B128-4F45-B5E1-3B850AC3A641}" srcOrd="25" destOrd="0" presId="urn:microsoft.com/office/officeart/2005/8/layout/cycle8"/>
    <dgm:cxn modelId="{0A7A2C6F-F624-E84D-A765-2670981BC783}" type="presParOf" srcId="{CC2FD4A6-B2FA-244C-9B87-E6C7B34A8087}" destId="{405D15E6-FB22-0240-A706-DEBEA4385A96}" srcOrd="26" destOrd="0" presId="urn:microsoft.com/office/officeart/2005/8/layout/cycle8"/>
    <dgm:cxn modelId="{7C328FA7-D5D6-7446-9EF8-54E96E88F5D7}" type="presParOf" srcId="{CC2FD4A6-B2FA-244C-9B87-E6C7B34A8087}" destId="{589AB55D-49B8-C744-B796-2560AD84940A}" srcOrd="27" destOrd="0" presId="urn:microsoft.com/office/officeart/2005/8/layout/cycle8"/>
    <dgm:cxn modelId="{4C0A7A35-DFF9-E745-A993-A9425BD87E46}" type="presParOf" srcId="{CC2FD4A6-B2FA-244C-9B87-E6C7B34A8087}" destId="{D79E8AC0-1718-EE44-A3C7-10B39816BD94}" srcOrd="28" destOrd="0" presId="urn:microsoft.com/office/officeart/2005/8/layout/cycle8"/>
    <dgm:cxn modelId="{00ACDB3C-D852-F248-A35B-EE8D17814D24}" type="presParOf" srcId="{CC2FD4A6-B2FA-244C-9B87-E6C7B34A8087}" destId="{3185412D-C543-FF44-8B78-B2ACAEC81D20}" srcOrd="29" destOrd="0" presId="urn:microsoft.com/office/officeart/2005/8/layout/cycle8"/>
    <dgm:cxn modelId="{E02131B6-4383-C94E-99D8-44739003371B}" type="presParOf" srcId="{CC2FD4A6-B2FA-244C-9B87-E6C7B34A8087}" destId="{89AF29D2-BA0C-614E-B69A-F20C7E15C65F}" srcOrd="30" destOrd="0" presId="urn:microsoft.com/office/officeart/2005/8/layout/cycle8"/>
    <dgm:cxn modelId="{960A5C17-7406-9B49-8D55-91FB5F73A64F}" type="presParOf" srcId="{CC2FD4A6-B2FA-244C-9B87-E6C7B34A8087}" destId="{E962F302-C639-734B-AD19-4D11DBB81F6F}" srcOrd="31" destOrd="0" presId="urn:microsoft.com/office/officeart/2005/8/layout/cycle8"/>
    <dgm:cxn modelId="{36431645-7BFC-C643-8EE4-8AA5CAA64BD9}" type="presParOf" srcId="{CC2FD4A6-B2FA-244C-9B87-E6C7B34A8087}" destId="{6EE1B276-AF1C-154A-9AFC-0B3775ED48E4}" srcOrd="32" destOrd="0" presId="urn:microsoft.com/office/officeart/2005/8/layout/cycle8"/>
    <dgm:cxn modelId="{8C2364AD-85F0-8E44-9CD5-3DBBC87A5A13}" type="presParOf" srcId="{CC2FD4A6-B2FA-244C-9B87-E6C7B34A8087}" destId="{F19FBA9C-3A6F-3646-A1B5-4F410668AEB3}" srcOrd="33" destOrd="0" presId="urn:microsoft.com/office/officeart/2005/8/layout/cycle8"/>
    <dgm:cxn modelId="{0F827F75-DEAE-8B40-8AD1-354FB28135A8}" type="presParOf" srcId="{CC2FD4A6-B2FA-244C-9B87-E6C7B34A8087}" destId="{5D0D346B-BF39-8A44-81A1-E696713C21E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AC430A-C3F2-D249-AB9D-36BB0B73100F}" type="doc">
      <dgm:prSet loTypeId="urn:microsoft.com/office/officeart/2005/8/layout/cycle8" loCatId="" qsTypeId="urn:microsoft.com/office/officeart/2005/8/quickstyle/simple3" qsCatId="simple" csTypeId="urn:microsoft.com/office/officeart/2005/8/colors/accent0_2" csCatId="mainScheme" phldr="1"/>
      <dgm:spPr/>
    </dgm:pt>
    <dgm:pt modelId="{D2035FE6-EE9B-A24D-B533-EBDFA0995E3B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POV_A MORTAL, NON-GOD JUDGER AND OBSERVER HUMAN ON PLANET EARTH _</a:t>
          </a:r>
          <a:endParaRPr lang="en-US" dirty="0">
            <a:solidFill>
              <a:srgbClr val="FF0000"/>
            </a:solidFill>
          </a:endParaRPr>
        </a:p>
      </dgm:t>
    </dgm:pt>
    <dgm:pt modelId="{07396BBB-6260-024D-803A-8B57024CFFC5}" type="parTrans" cxnId="{29D9CCCC-5019-A041-89C0-E4C6F2E993B2}">
      <dgm:prSet/>
      <dgm:spPr/>
      <dgm:t>
        <a:bodyPr/>
        <a:lstStyle/>
        <a:p>
          <a:endParaRPr lang="en-US"/>
        </a:p>
      </dgm:t>
    </dgm:pt>
    <dgm:pt modelId="{2FF1631D-CF6F-C346-9567-44AB157A2E11}" type="sibTrans" cxnId="{29D9CCCC-5019-A041-89C0-E4C6F2E993B2}">
      <dgm:prSet/>
      <dgm:spPr/>
      <dgm:t>
        <a:bodyPr/>
        <a:lstStyle/>
        <a:p>
          <a:endParaRPr lang="en-US"/>
        </a:p>
      </dgm:t>
    </dgm:pt>
    <dgm:pt modelId="{A68D47FE-C726-0E44-932C-08638C853A18}">
      <dgm:prSet phldrT="[Text]"/>
      <dgm:spPr/>
      <dgm:t>
        <a:bodyPr/>
        <a:lstStyle/>
        <a:p>
          <a:r>
            <a:rPr lang="en-US" dirty="0" smtClean="0"/>
            <a:t>PURPOSE_</a:t>
          </a:r>
          <a:r>
            <a:rPr lang="en-US" dirty="0" smtClean="0">
              <a:solidFill>
                <a:srgbClr val="FF0000"/>
              </a:solidFill>
            </a:rPr>
            <a:t>TO EVALUAT E THE EXISTENCE OF GOD DEFINED AS AN ALL KNOWING AND POWEERFUL CREATOR</a:t>
          </a:r>
          <a:endParaRPr lang="en-US" dirty="0"/>
        </a:p>
      </dgm:t>
    </dgm:pt>
    <dgm:pt modelId="{7F59108E-2E08-954E-A9AC-977F0141E5B1}" type="parTrans" cxnId="{8CA9173D-38C2-D04C-9A66-C380730A0586}">
      <dgm:prSet/>
      <dgm:spPr/>
      <dgm:t>
        <a:bodyPr/>
        <a:lstStyle/>
        <a:p>
          <a:endParaRPr lang="en-US"/>
        </a:p>
      </dgm:t>
    </dgm:pt>
    <dgm:pt modelId="{3EDE2376-472B-5044-866F-02D8A6ACB57B}" type="sibTrans" cxnId="{8CA9173D-38C2-D04C-9A66-C380730A0586}">
      <dgm:prSet/>
      <dgm:spPr/>
      <dgm:t>
        <a:bodyPr/>
        <a:lstStyle/>
        <a:p>
          <a:endParaRPr lang="en-US"/>
        </a:p>
      </dgm:t>
    </dgm:pt>
    <dgm:pt modelId="{724E0C12-3326-2446-9D7E-84771844E30D}">
      <dgm:prSet phldrT="[Text]"/>
      <dgm:spPr/>
      <dgm:t>
        <a:bodyPr/>
        <a:lstStyle/>
        <a:p>
          <a:r>
            <a:rPr lang="en-US" dirty="0" smtClean="0"/>
            <a:t>QUESTION_</a:t>
          </a:r>
          <a:r>
            <a:rPr lang="en-US" dirty="0" smtClean="0">
              <a:solidFill>
                <a:srgbClr val="FF0000"/>
              </a:solidFill>
            </a:rPr>
            <a:t>THE EXISTENCE FO AN ALL POWERFUL CREATOR BEING</a:t>
          </a:r>
          <a:endParaRPr lang="en-US" dirty="0"/>
        </a:p>
      </dgm:t>
    </dgm:pt>
    <dgm:pt modelId="{81E221D1-9245-BD4F-85E1-D950D13A666D}" type="parTrans" cxnId="{219D8A07-28B8-9144-BAFD-641DA85C192C}">
      <dgm:prSet/>
      <dgm:spPr/>
      <dgm:t>
        <a:bodyPr/>
        <a:lstStyle/>
        <a:p>
          <a:endParaRPr lang="en-US"/>
        </a:p>
      </dgm:t>
    </dgm:pt>
    <dgm:pt modelId="{B74DAE7E-D695-9F42-994A-0F6656D6BBF0}" type="sibTrans" cxnId="{219D8A07-28B8-9144-BAFD-641DA85C192C}">
      <dgm:prSet/>
      <dgm:spPr/>
      <dgm:t>
        <a:bodyPr/>
        <a:lstStyle/>
        <a:p>
          <a:endParaRPr lang="en-US"/>
        </a:p>
      </dgm:t>
    </dgm:pt>
    <dgm:pt modelId="{D1AA804C-2A45-5146-965A-47BEF74FDDB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INFO_</a:t>
          </a:r>
          <a:r>
            <a:rPr lang="en-US" dirty="0" smtClean="0">
              <a:solidFill>
                <a:srgbClr val="FF0000"/>
              </a:solidFill>
            </a:rPr>
            <a:t>_KNOWLEDGE OBTAINED ABOUT THE NATURAL WORLD SCIENTIFICALLY ; LOGICAL JUDGEMENTS ABOUT A CONCEPT</a:t>
          </a:r>
          <a:endParaRPr lang="en-US" dirty="0">
            <a:solidFill>
              <a:srgbClr val="FF0000"/>
            </a:solidFill>
          </a:endParaRPr>
        </a:p>
      </dgm:t>
    </dgm:pt>
    <dgm:pt modelId="{DAD88AB6-982E-444C-B09C-F75A8AB60F7F}" type="parTrans" cxnId="{A85A5649-86C9-7F4D-8372-995122A38867}">
      <dgm:prSet/>
      <dgm:spPr/>
      <dgm:t>
        <a:bodyPr/>
        <a:lstStyle/>
        <a:p>
          <a:endParaRPr lang="en-US"/>
        </a:p>
      </dgm:t>
    </dgm:pt>
    <dgm:pt modelId="{3448D3E3-6B3E-2841-91BB-06DA4CBBFBB1}" type="sibTrans" cxnId="{A85A5649-86C9-7F4D-8372-995122A38867}">
      <dgm:prSet/>
      <dgm:spPr/>
      <dgm:t>
        <a:bodyPr/>
        <a:lstStyle/>
        <a:p>
          <a:endParaRPr lang="en-US"/>
        </a:p>
      </dgm:t>
    </dgm:pt>
    <dgm:pt modelId="{47AB2033-5694-1948-B784-650B88EEE196}">
      <dgm:prSet phldrT="[Text]"/>
      <dgm:spPr/>
      <dgm:t>
        <a:bodyPr/>
        <a:lstStyle/>
        <a:p>
          <a:r>
            <a:rPr lang="en-US" dirty="0" smtClean="0"/>
            <a:t>ASSUMPTION </a:t>
          </a:r>
          <a:r>
            <a:rPr lang="en-US" dirty="0" smtClean="0">
              <a:solidFill>
                <a:srgbClr val="FF0000"/>
              </a:solidFill>
            </a:rPr>
            <a:t>_LOGIC AND HUMAN SENSES  CAN PROVIDE KNOWLEDGE OF A BEING WHO IS DEFINED AS BEYOND THE NATURAL WORLD;_</a:t>
          </a:r>
          <a:endParaRPr lang="en-US" dirty="0">
            <a:solidFill>
              <a:srgbClr val="FF0000"/>
            </a:solidFill>
          </a:endParaRPr>
        </a:p>
      </dgm:t>
    </dgm:pt>
    <dgm:pt modelId="{5453D586-A0A4-9B47-BC29-156EFC8522BF}" type="parTrans" cxnId="{921F1C08-8B7E-714E-B022-72F662C9DBF6}">
      <dgm:prSet/>
      <dgm:spPr/>
      <dgm:t>
        <a:bodyPr/>
        <a:lstStyle/>
        <a:p>
          <a:endParaRPr lang="en-US"/>
        </a:p>
      </dgm:t>
    </dgm:pt>
    <dgm:pt modelId="{69AA374F-FF2C-1243-946F-A68C52C0337C}" type="sibTrans" cxnId="{921F1C08-8B7E-714E-B022-72F662C9DBF6}">
      <dgm:prSet/>
      <dgm:spPr/>
      <dgm:t>
        <a:bodyPr/>
        <a:lstStyle/>
        <a:p>
          <a:endParaRPr lang="en-US"/>
        </a:p>
      </dgm:t>
    </dgm:pt>
    <dgm:pt modelId="{98E01E8A-FDBB-2247-B8E3-0281497AC3D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CONSEQUENCE </a:t>
          </a:r>
          <a:r>
            <a:rPr lang="en-US" dirty="0" smtClean="0">
              <a:solidFill>
                <a:srgbClr val="FF0000"/>
              </a:solidFill>
            </a:rPr>
            <a:t>HUMANS ARE RESPONSIBLE FOR THEIR CONDITION; LIFE IS PREECIOUS; DEATH IS AN ULTIMATE RETURN TO DUST_</a:t>
          </a:r>
          <a:endParaRPr lang="en-US" dirty="0">
            <a:solidFill>
              <a:srgbClr val="FF0000"/>
            </a:solidFill>
          </a:endParaRPr>
        </a:p>
      </dgm:t>
    </dgm:pt>
    <dgm:pt modelId="{2776464D-4E6E-F640-A398-2BF05EBEF1E1}" type="parTrans" cxnId="{756D5F94-6BB7-924C-BD35-31E1B4121F3D}">
      <dgm:prSet/>
      <dgm:spPr/>
      <dgm:t>
        <a:bodyPr/>
        <a:lstStyle/>
        <a:p>
          <a:endParaRPr lang="en-US"/>
        </a:p>
      </dgm:t>
    </dgm:pt>
    <dgm:pt modelId="{4BFC4FB0-621A-F843-B701-506225BE3AA1}" type="sibTrans" cxnId="{756D5F94-6BB7-924C-BD35-31E1B4121F3D}">
      <dgm:prSet/>
      <dgm:spPr/>
      <dgm:t>
        <a:bodyPr/>
        <a:lstStyle/>
        <a:p>
          <a:endParaRPr lang="en-US"/>
        </a:p>
      </dgm:t>
    </dgm:pt>
    <dgm:pt modelId="{1273FDD6-7146-4B44-B17C-EA2BD471D437}">
      <dgm:prSet phldrT="[Text]"/>
      <dgm:spPr/>
      <dgm:t>
        <a:bodyPr/>
        <a:lstStyle/>
        <a:p>
          <a:r>
            <a:rPr lang="en-US" dirty="0" smtClean="0"/>
            <a:t>CONCLUSION _</a:t>
          </a:r>
          <a:r>
            <a:rPr lang="en-US" dirty="0" smtClean="0">
              <a:solidFill>
                <a:srgbClr val="FF0000"/>
              </a:solidFill>
            </a:rPr>
            <a:t>THERE IS NO GOD</a:t>
          </a:r>
          <a:endParaRPr lang="en-US" dirty="0"/>
        </a:p>
      </dgm:t>
    </dgm:pt>
    <dgm:pt modelId="{513F17FC-5F41-AD41-883D-82555E302F14}" type="parTrans" cxnId="{3876457A-4F13-E14D-B15E-802426E85F86}">
      <dgm:prSet/>
      <dgm:spPr/>
      <dgm:t>
        <a:bodyPr/>
        <a:lstStyle/>
        <a:p>
          <a:endParaRPr lang="en-US"/>
        </a:p>
      </dgm:t>
    </dgm:pt>
    <dgm:pt modelId="{EBDDAB8C-ED76-A44E-A738-9B338DCFD217}" type="sibTrans" cxnId="{3876457A-4F13-E14D-B15E-802426E85F86}">
      <dgm:prSet/>
      <dgm:spPr/>
      <dgm:t>
        <a:bodyPr/>
        <a:lstStyle/>
        <a:p>
          <a:endParaRPr lang="en-US"/>
        </a:p>
      </dgm:t>
    </dgm:pt>
    <dgm:pt modelId="{CC2FD4A6-B2FA-244C-9B87-E6C7B34A8087}" type="pres">
      <dgm:prSet presAssocID="{0AAC430A-C3F2-D249-AB9D-36BB0B73100F}" presName="compositeShape" presStyleCnt="0">
        <dgm:presLayoutVars>
          <dgm:chMax val="7"/>
          <dgm:dir/>
          <dgm:resizeHandles val="exact"/>
        </dgm:presLayoutVars>
      </dgm:prSet>
      <dgm:spPr/>
    </dgm:pt>
    <dgm:pt modelId="{13B42CFE-FA2C-0A4D-A46E-FF9349E9A346}" type="pres">
      <dgm:prSet presAssocID="{0AAC430A-C3F2-D249-AB9D-36BB0B73100F}" presName="wedge1" presStyleLbl="node1" presStyleIdx="0" presStyleCnt="7"/>
      <dgm:spPr/>
      <dgm:t>
        <a:bodyPr/>
        <a:lstStyle/>
        <a:p>
          <a:endParaRPr lang="en-US"/>
        </a:p>
      </dgm:t>
    </dgm:pt>
    <dgm:pt modelId="{92035D06-C900-E74C-B3A8-3D66A0569E02}" type="pres">
      <dgm:prSet presAssocID="{0AAC430A-C3F2-D249-AB9D-36BB0B73100F}" presName="dummy1a" presStyleCnt="0"/>
      <dgm:spPr/>
    </dgm:pt>
    <dgm:pt modelId="{D9FC6040-65F9-614F-9B51-08F0F243D57C}" type="pres">
      <dgm:prSet presAssocID="{0AAC430A-C3F2-D249-AB9D-36BB0B73100F}" presName="dummy1b" presStyleCnt="0"/>
      <dgm:spPr/>
    </dgm:pt>
    <dgm:pt modelId="{F301601A-2FEF-6C4E-8A13-A2703566CD08}" type="pres">
      <dgm:prSet presAssocID="{0AAC430A-C3F2-D249-AB9D-36BB0B73100F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E7303-A6A0-D14C-ABBA-286E95B74BB9}" type="pres">
      <dgm:prSet presAssocID="{0AAC430A-C3F2-D249-AB9D-36BB0B73100F}" presName="wedge2" presStyleLbl="node1" presStyleIdx="1" presStyleCnt="7"/>
      <dgm:spPr/>
      <dgm:t>
        <a:bodyPr/>
        <a:lstStyle/>
        <a:p>
          <a:endParaRPr lang="en-US"/>
        </a:p>
      </dgm:t>
    </dgm:pt>
    <dgm:pt modelId="{781224AE-A6E9-4044-A579-723EC6BA576A}" type="pres">
      <dgm:prSet presAssocID="{0AAC430A-C3F2-D249-AB9D-36BB0B73100F}" presName="dummy2a" presStyleCnt="0"/>
      <dgm:spPr/>
    </dgm:pt>
    <dgm:pt modelId="{AF0A85CF-44AA-9040-BF49-A5E86657B358}" type="pres">
      <dgm:prSet presAssocID="{0AAC430A-C3F2-D249-AB9D-36BB0B73100F}" presName="dummy2b" presStyleCnt="0"/>
      <dgm:spPr/>
    </dgm:pt>
    <dgm:pt modelId="{1BD20460-2AF9-EA44-9C98-130C439BCD55}" type="pres">
      <dgm:prSet presAssocID="{0AAC430A-C3F2-D249-AB9D-36BB0B73100F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37B33F-2D6A-AB4A-8F7C-0FC854A3FC23}" type="pres">
      <dgm:prSet presAssocID="{0AAC430A-C3F2-D249-AB9D-36BB0B73100F}" presName="wedge3" presStyleLbl="node1" presStyleIdx="2" presStyleCnt="7"/>
      <dgm:spPr/>
      <dgm:t>
        <a:bodyPr/>
        <a:lstStyle/>
        <a:p>
          <a:endParaRPr lang="en-US"/>
        </a:p>
      </dgm:t>
    </dgm:pt>
    <dgm:pt modelId="{62A50E07-654F-064C-8403-96536A7324E3}" type="pres">
      <dgm:prSet presAssocID="{0AAC430A-C3F2-D249-AB9D-36BB0B73100F}" presName="dummy3a" presStyleCnt="0"/>
      <dgm:spPr/>
    </dgm:pt>
    <dgm:pt modelId="{4809BBA2-F1E3-C440-BA7E-212150DE5EA8}" type="pres">
      <dgm:prSet presAssocID="{0AAC430A-C3F2-D249-AB9D-36BB0B73100F}" presName="dummy3b" presStyleCnt="0"/>
      <dgm:spPr/>
    </dgm:pt>
    <dgm:pt modelId="{0F188AEE-86A1-AB4F-8B10-42044E556BA7}" type="pres">
      <dgm:prSet presAssocID="{0AAC430A-C3F2-D249-AB9D-36BB0B73100F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A7F47-D6D6-1342-BC3E-BB8A66DBA787}" type="pres">
      <dgm:prSet presAssocID="{0AAC430A-C3F2-D249-AB9D-36BB0B73100F}" presName="wedge4" presStyleLbl="node1" presStyleIdx="3" presStyleCnt="7"/>
      <dgm:spPr/>
      <dgm:t>
        <a:bodyPr/>
        <a:lstStyle/>
        <a:p>
          <a:endParaRPr lang="en-US"/>
        </a:p>
      </dgm:t>
    </dgm:pt>
    <dgm:pt modelId="{8641FBB1-667D-124D-A9E3-63A8A40CABD9}" type="pres">
      <dgm:prSet presAssocID="{0AAC430A-C3F2-D249-AB9D-36BB0B73100F}" presName="dummy4a" presStyleCnt="0"/>
      <dgm:spPr/>
    </dgm:pt>
    <dgm:pt modelId="{3405DBFC-6F51-5E4A-990A-1D5C3581C96E}" type="pres">
      <dgm:prSet presAssocID="{0AAC430A-C3F2-D249-AB9D-36BB0B73100F}" presName="dummy4b" presStyleCnt="0"/>
      <dgm:spPr/>
    </dgm:pt>
    <dgm:pt modelId="{DDF01596-F26E-1C47-B30A-80C62FFAFED0}" type="pres">
      <dgm:prSet presAssocID="{0AAC430A-C3F2-D249-AB9D-36BB0B73100F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D15DB-6860-5344-A3AE-0CB4B8370E9A}" type="pres">
      <dgm:prSet presAssocID="{0AAC430A-C3F2-D249-AB9D-36BB0B73100F}" presName="wedge5" presStyleLbl="node1" presStyleIdx="4" presStyleCnt="7"/>
      <dgm:spPr/>
      <dgm:t>
        <a:bodyPr/>
        <a:lstStyle/>
        <a:p>
          <a:endParaRPr lang="en-US"/>
        </a:p>
      </dgm:t>
    </dgm:pt>
    <dgm:pt modelId="{95CE44A8-D723-5C47-A89D-26F601259764}" type="pres">
      <dgm:prSet presAssocID="{0AAC430A-C3F2-D249-AB9D-36BB0B73100F}" presName="dummy5a" presStyleCnt="0"/>
      <dgm:spPr/>
    </dgm:pt>
    <dgm:pt modelId="{80438091-DE93-7248-9032-A235399FBCBB}" type="pres">
      <dgm:prSet presAssocID="{0AAC430A-C3F2-D249-AB9D-36BB0B73100F}" presName="dummy5b" presStyleCnt="0"/>
      <dgm:spPr/>
    </dgm:pt>
    <dgm:pt modelId="{F983F75E-AF66-BD40-BDF8-B9AE3761384A}" type="pres">
      <dgm:prSet presAssocID="{0AAC430A-C3F2-D249-AB9D-36BB0B73100F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6BE49-61A1-B646-BDFC-703A5260A34E}" type="pres">
      <dgm:prSet presAssocID="{0AAC430A-C3F2-D249-AB9D-36BB0B73100F}" presName="wedge6" presStyleLbl="node1" presStyleIdx="5" presStyleCnt="7" custLinFactNeighborX="1156" custLinFactNeighborY="-790"/>
      <dgm:spPr/>
      <dgm:t>
        <a:bodyPr/>
        <a:lstStyle/>
        <a:p>
          <a:endParaRPr lang="en-US"/>
        </a:p>
      </dgm:t>
    </dgm:pt>
    <dgm:pt modelId="{38DD6FBB-C1BD-5549-8F53-E495DDA2F8B2}" type="pres">
      <dgm:prSet presAssocID="{0AAC430A-C3F2-D249-AB9D-36BB0B73100F}" presName="dummy6a" presStyleCnt="0"/>
      <dgm:spPr/>
    </dgm:pt>
    <dgm:pt modelId="{FFA0CFCF-4BED-4545-AC46-EF8A1FBC3C9D}" type="pres">
      <dgm:prSet presAssocID="{0AAC430A-C3F2-D249-AB9D-36BB0B73100F}" presName="dummy6b" presStyleCnt="0"/>
      <dgm:spPr/>
    </dgm:pt>
    <dgm:pt modelId="{6EEE64F0-3E28-654A-86AC-F0C593C044F6}" type="pres">
      <dgm:prSet presAssocID="{0AAC430A-C3F2-D249-AB9D-36BB0B73100F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3F6B5-6682-414F-80AA-7D94965D978D}" type="pres">
      <dgm:prSet presAssocID="{0AAC430A-C3F2-D249-AB9D-36BB0B73100F}" presName="wedge7" presStyleLbl="node1" presStyleIdx="6" presStyleCnt="7"/>
      <dgm:spPr/>
      <dgm:t>
        <a:bodyPr/>
        <a:lstStyle/>
        <a:p>
          <a:endParaRPr lang="en-US"/>
        </a:p>
      </dgm:t>
    </dgm:pt>
    <dgm:pt modelId="{B1EBF6DF-B128-4F45-B5E1-3B850AC3A641}" type="pres">
      <dgm:prSet presAssocID="{0AAC430A-C3F2-D249-AB9D-36BB0B73100F}" presName="dummy7a" presStyleCnt="0"/>
      <dgm:spPr/>
    </dgm:pt>
    <dgm:pt modelId="{405D15E6-FB22-0240-A706-DEBEA4385A96}" type="pres">
      <dgm:prSet presAssocID="{0AAC430A-C3F2-D249-AB9D-36BB0B73100F}" presName="dummy7b" presStyleCnt="0"/>
      <dgm:spPr/>
    </dgm:pt>
    <dgm:pt modelId="{589AB55D-49B8-C744-B796-2560AD84940A}" type="pres">
      <dgm:prSet presAssocID="{0AAC430A-C3F2-D249-AB9D-36BB0B73100F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E8AC0-1718-EE44-A3C7-10B39816BD94}" type="pres">
      <dgm:prSet presAssocID="{2FF1631D-CF6F-C346-9567-44AB157A2E11}" presName="arrowWedge1" presStyleLbl="fgSibTrans2D1" presStyleIdx="0" presStyleCnt="7"/>
      <dgm:spPr/>
    </dgm:pt>
    <dgm:pt modelId="{3185412D-C543-FF44-8B78-B2ACAEC81D20}" type="pres">
      <dgm:prSet presAssocID="{3EDE2376-472B-5044-866F-02D8A6ACB57B}" presName="arrowWedge2" presStyleLbl="fgSibTrans2D1" presStyleIdx="1" presStyleCnt="7"/>
      <dgm:spPr/>
    </dgm:pt>
    <dgm:pt modelId="{89AF29D2-BA0C-614E-B69A-F20C7E15C65F}" type="pres">
      <dgm:prSet presAssocID="{B74DAE7E-D695-9F42-994A-0F6656D6BBF0}" presName="arrowWedge3" presStyleLbl="fgSibTrans2D1" presStyleIdx="2" presStyleCnt="7"/>
      <dgm:spPr/>
    </dgm:pt>
    <dgm:pt modelId="{E962F302-C639-734B-AD19-4D11DBB81F6F}" type="pres">
      <dgm:prSet presAssocID="{3448D3E3-6B3E-2841-91BB-06DA4CBBFBB1}" presName="arrowWedge4" presStyleLbl="fgSibTrans2D1" presStyleIdx="3" presStyleCnt="7"/>
      <dgm:spPr/>
    </dgm:pt>
    <dgm:pt modelId="{6EE1B276-AF1C-154A-9AFC-0B3775ED48E4}" type="pres">
      <dgm:prSet presAssocID="{69AA374F-FF2C-1243-946F-A68C52C0337C}" presName="arrowWedge5" presStyleLbl="fgSibTrans2D1" presStyleIdx="4" presStyleCnt="7"/>
      <dgm:spPr/>
    </dgm:pt>
    <dgm:pt modelId="{F19FBA9C-3A6F-3646-A1B5-4F410668AEB3}" type="pres">
      <dgm:prSet presAssocID="{4BFC4FB0-621A-F843-B701-506225BE3AA1}" presName="arrowWedge6" presStyleLbl="fgSibTrans2D1" presStyleIdx="5" presStyleCnt="7"/>
      <dgm:spPr/>
    </dgm:pt>
    <dgm:pt modelId="{5D0D346B-BF39-8A44-81A1-E696713C21E1}" type="pres">
      <dgm:prSet presAssocID="{EBDDAB8C-ED76-A44E-A738-9B338DCFD217}" presName="arrowWedge7" presStyleLbl="fgSibTrans2D1" presStyleIdx="6" presStyleCnt="7"/>
      <dgm:spPr/>
    </dgm:pt>
  </dgm:ptLst>
  <dgm:cxnLst>
    <dgm:cxn modelId="{20F4985F-AD03-A34D-8C81-20F33A545853}" type="presOf" srcId="{724E0C12-3326-2446-9D7E-84771844E30D}" destId="{3F37B33F-2D6A-AB4A-8F7C-0FC854A3FC23}" srcOrd="0" destOrd="0" presId="urn:microsoft.com/office/officeart/2005/8/layout/cycle8"/>
    <dgm:cxn modelId="{756D5F94-6BB7-924C-BD35-31E1B4121F3D}" srcId="{0AAC430A-C3F2-D249-AB9D-36BB0B73100F}" destId="{98E01E8A-FDBB-2247-B8E3-0281497AC3D9}" srcOrd="5" destOrd="0" parTransId="{2776464D-4E6E-F640-A398-2BF05EBEF1E1}" sibTransId="{4BFC4FB0-621A-F843-B701-506225BE3AA1}"/>
    <dgm:cxn modelId="{A85A5649-86C9-7F4D-8372-995122A38867}" srcId="{0AAC430A-C3F2-D249-AB9D-36BB0B73100F}" destId="{D1AA804C-2A45-5146-965A-47BEF74FDDB9}" srcOrd="3" destOrd="0" parTransId="{DAD88AB6-982E-444C-B09C-F75A8AB60F7F}" sibTransId="{3448D3E3-6B3E-2841-91BB-06DA4CBBFBB1}"/>
    <dgm:cxn modelId="{66EEFA7E-6BA4-E143-B6E3-1E61104CDCC5}" type="presOf" srcId="{98E01E8A-FDBB-2247-B8E3-0281497AC3D9}" destId="{4C36BE49-61A1-B646-BDFC-703A5260A34E}" srcOrd="0" destOrd="0" presId="urn:microsoft.com/office/officeart/2005/8/layout/cycle8"/>
    <dgm:cxn modelId="{33757177-D051-D048-BCD7-35A037C15E2C}" type="presOf" srcId="{D1AA804C-2A45-5146-965A-47BEF74FDDB9}" destId="{DDF01596-F26E-1C47-B30A-80C62FFAFED0}" srcOrd="1" destOrd="0" presId="urn:microsoft.com/office/officeart/2005/8/layout/cycle8"/>
    <dgm:cxn modelId="{40B3893E-C624-5A4E-A8C9-EBB477011333}" type="presOf" srcId="{0AAC430A-C3F2-D249-AB9D-36BB0B73100F}" destId="{CC2FD4A6-B2FA-244C-9B87-E6C7B34A8087}" srcOrd="0" destOrd="0" presId="urn:microsoft.com/office/officeart/2005/8/layout/cycle8"/>
    <dgm:cxn modelId="{3876457A-4F13-E14D-B15E-802426E85F86}" srcId="{0AAC430A-C3F2-D249-AB9D-36BB0B73100F}" destId="{1273FDD6-7146-4B44-B17C-EA2BD471D437}" srcOrd="6" destOrd="0" parTransId="{513F17FC-5F41-AD41-883D-82555E302F14}" sibTransId="{EBDDAB8C-ED76-A44E-A738-9B338DCFD217}"/>
    <dgm:cxn modelId="{5A57D17E-F851-C346-B578-EA5ED463E773}" type="presOf" srcId="{A68D47FE-C726-0E44-932C-08638C853A18}" destId="{2A6E7303-A6A0-D14C-ABBA-286E95B74BB9}" srcOrd="0" destOrd="0" presId="urn:microsoft.com/office/officeart/2005/8/layout/cycle8"/>
    <dgm:cxn modelId="{F93F625B-AFBF-9249-81D3-C7C19A2FCD49}" type="presOf" srcId="{1273FDD6-7146-4B44-B17C-EA2BD471D437}" destId="{6803F6B5-6682-414F-80AA-7D94965D978D}" srcOrd="0" destOrd="0" presId="urn:microsoft.com/office/officeart/2005/8/layout/cycle8"/>
    <dgm:cxn modelId="{921F1C08-8B7E-714E-B022-72F662C9DBF6}" srcId="{0AAC430A-C3F2-D249-AB9D-36BB0B73100F}" destId="{47AB2033-5694-1948-B784-650B88EEE196}" srcOrd="4" destOrd="0" parTransId="{5453D586-A0A4-9B47-BC29-156EFC8522BF}" sibTransId="{69AA374F-FF2C-1243-946F-A68C52C0337C}"/>
    <dgm:cxn modelId="{24696A88-3B59-6643-BF0A-66F823AC855F}" type="presOf" srcId="{47AB2033-5694-1948-B784-650B88EEE196}" destId="{1FCD15DB-6860-5344-A3AE-0CB4B8370E9A}" srcOrd="0" destOrd="0" presId="urn:microsoft.com/office/officeart/2005/8/layout/cycle8"/>
    <dgm:cxn modelId="{F9F67705-11F9-7A43-AECE-F27D9AA44CA1}" type="presOf" srcId="{1273FDD6-7146-4B44-B17C-EA2BD471D437}" destId="{589AB55D-49B8-C744-B796-2560AD84940A}" srcOrd="1" destOrd="0" presId="urn:microsoft.com/office/officeart/2005/8/layout/cycle8"/>
    <dgm:cxn modelId="{E7645AA1-D244-674C-AF52-50FD0F101386}" type="presOf" srcId="{47AB2033-5694-1948-B784-650B88EEE196}" destId="{F983F75E-AF66-BD40-BDF8-B9AE3761384A}" srcOrd="1" destOrd="0" presId="urn:microsoft.com/office/officeart/2005/8/layout/cycle8"/>
    <dgm:cxn modelId="{CB31900E-2A5B-6940-B9D5-92EC746A050F}" type="presOf" srcId="{D1AA804C-2A45-5146-965A-47BEF74FDDB9}" destId="{953A7F47-D6D6-1342-BC3E-BB8A66DBA787}" srcOrd="0" destOrd="0" presId="urn:microsoft.com/office/officeart/2005/8/layout/cycle8"/>
    <dgm:cxn modelId="{8CA9173D-38C2-D04C-9A66-C380730A0586}" srcId="{0AAC430A-C3F2-D249-AB9D-36BB0B73100F}" destId="{A68D47FE-C726-0E44-932C-08638C853A18}" srcOrd="1" destOrd="0" parTransId="{7F59108E-2E08-954E-A9AC-977F0141E5B1}" sibTransId="{3EDE2376-472B-5044-866F-02D8A6ACB57B}"/>
    <dgm:cxn modelId="{8C88BDD8-56D3-7E44-8CCF-0A869821BB51}" type="presOf" srcId="{98E01E8A-FDBB-2247-B8E3-0281497AC3D9}" destId="{6EEE64F0-3E28-654A-86AC-F0C593C044F6}" srcOrd="1" destOrd="0" presId="urn:microsoft.com/office/officeart/2005/8/layout/cycle8"/>
    <dgm:cxn modelId="{63D4CF43-D1D3-EE4C-A87A-85074446985B}" type="presOf" srcId="{D2035FE6-EE9B-A24D-B533-EBDFA0995E3B}" destId="{F301601A-2FEF-6C4E-8A13-A2703566CD08}" srcOrd="1" destOrd="0" presId="urn:microsoft.com/office/officeart/2005/8/layout/cycle8"/>
    <dgm:cxn modelId="{31152C4F-589E-5549-94C2-AB8201BC3DDB}" type="presOf" srcId="{A68D47FE-C726-0E44-932C-08638C853A18}" destId="{1BD20460-2AF9-EA44-9C98-130C439BCD55}" srcOrd="1" destOrd="0" presId="urn:microsoft.com/office/officeart/2005/8/layout/cycle8"/>
    <dgm:cxn modelId="{219D8A07-28B8-9144-BAFD-641DA85C192C}" srcId="{0AAC430A-C3F2-D249-AB9D-36BB0B73100F}" destId="{724E0C12-3326-2446-9D7E-84771844E30D}" srcOrd="2" destOrd="0" parTransId="{81E221D1-9245-BD4F-85E1-D950D13A666D}" sibTransId="{B74DAE7E-D695-9F42-994A-0F6656D6BBF0}"/>
    <dgm:cxn modelId="{6452D899-9089-4D4A-9EDE-6F6A0D1022EE}" type="presOf" srcId="{D2035FE6-EE9B-A24D-B533-EBDFA0995E3B}" destId="{13B42CFE-FA2C-0A4D-A46E-FF9349E9A346}" srcOrd="0" destOrd="0" presId="urn:microsoft.com/office/officeart/2005/8/layout/cycle8"/>
    <dgm:cxn modelId="{D2C4ADE3-602B-6142-B6E7-711E5298E76E}" type="presOf" srcId="{724E0C12-3326-2446-9D7E-84771844E30D}" destId="{0F188AEE-86A1-AB4F-8B10-42044E556BA7}" srcOrd="1" destOrd="0" presId="urn:microsoft.com/office/officeart/2005/8/layout/cycle8"/>
    <dgm:cxn modelId="{29D9CCCC-5019-A041-89C0-E4C6F2E993B2}" srcId="{0AAC430A-C3F2-D249-AB9D-36BB0B73100F}" destId="{D2035FE6-EE9B-A24D-B533-EBDFA0995E3B}" srcOrd="0" destOrd="0" parTransId="{07396BBB-6260-024D-803A-8B57024CFFC5}" sibTransId="{2FF1631D-CF6F-C346-9567-44AB157A2E11}"/>
    <dgm:cxn modelId="{90B5C4A8-EBCC-C143-9719-A14FCA5BD05F}" type="presParOf" srcId="{CC2FD4A6-B2FA-244C-9B87-E6C7B34A8087}" destId="{13B42CFE-FA2C-0A4D-A46E-FF9349E9A346}" srcOrd="0" destOrd="0" presId="urn:microsoft.com/office/officeart/2005/8/layout/cycle8"/>
    <dgm:cxn modelId="{4E21A5D3-CF44-EC4E-8DA2-282DB9B9F73E}" type="presParOf" srcId="{CC2FD4A6-B2FA-244C-9B87-E6C7B34A8087}" destId="{92035D06-C900-E74C-B3A8-3D66A0569E02}" srcOrd="1" destOrd="0" presId="urn:microsoft.com/office/officeart/2005/8/layout/cycle8"/>
    <dgm:cxn modelId="{F06A8FF3-DCF8-984E-8B22-463A46D6D35F}" type="presParOf" srcId="{CC2FD4A6-B2FA-244C-9B87-E6C7B34A8087}" destId="{D9FC6040-65F9-614F-9B51-08F0F243D57C}" srcOrd="2" destOrd="0" presId="urn:microsoft.com/office/officeart/2005/8/layout/cycle8"/>
    <dgm:cxn modelId="{058FC25A-ADAE-E246-9C06-8449A22867A9}" type="presParOf" srcId="{CC2FD4A6-B2FA-244C-9B87-E6C7B34A8087}" destId="{F301601A-2FEF-6C4E-8A13-A2703566CD08}" srcOrd="3" destOrd="0" presId="urn:microsoft.com/office/officeart/2005/8/layout/cycle8"/>
    <dgm:cxn modelId="{3CB69C9D-5A50-834D-83B4-A5A9F81748DF}" type="presParOf" srcId="{CC2FD4A6-B2FA-244C-9B87-E6C7B34A8087}" destId="{2A6E7303-A6A0-D14C-ABBA-286E95B74BB9}" srcOrd="4" destOrd="0" presId="urn:microsoft.com/office/officeart/2005/8/layout/cycle8"/>
    <dgm:cxn modelId="{6F8ACC8D-5345-C445-A8F8-6E48C61D0E2A}" type="presParOf" srcId="{CC2FD4A6-B2FA-244C-9B87-E6C7B34A8087}" destId="{781224AE-A6E9-4044-A579-723EC6BA576A}" srcOrd="5" destOrd="0" presId="urn:microsoft.com/office/officeart/2005/8/layout/cycle8"/>
    <dgm:cxn modelId="{DDBD9282-E033-974D-9A4D-0F34E34A79E5}" type="presParOf" srcId="{CC2FD4A6-B2FA-244C-9B87-E6C7B34A8087}" destId="{AF0A85CF-44AA-9040-BF49-A5E86657B358}" srcOrd="6" destOrd="0" presId="urn:microsoft.com/office/officeart/2005/8/layout/cycle8"/>
    <dgm:cxn modelId="{2729A05E-7A96-9F40-A4C2-53A63C340C18}" type="presParOf" srcId="{CC2FD4A6-B2FA-244C-9B87-E6C7B34A8087}" destId="{1BD20460-2AF9-EA44-9C98-130C439BCD55}" srcOrd="7" destOrd="0" presId="urn:microsoft.com/office/officeart/2005/8/layout/cycle8"/>
    <dgm:cxn modelId="{02225639-B316-2F49-A701-58A18EE813D3}" type="presParOf" srcId="{CC2FD4A6-B2FA-244C-9B87-E6C7B34A8087}" destId="{3F37B33F-2D6A-AB4A-8F7C-0FC854A3FC23}" srcOrd="8" destOrd="0" presId="urn:microsoft.com/office/officeart/2005/8/layout/cycle8"/>
    <dgm:cxn modelId="{5BC60906-7AE6-1C41-AFDA-8E58BC12A009}" type="presParOf" srcId="{CC2FD4A6-B2FA-244C-9B87-E6C7B34A8087}" destId="{62A50E07-654F-064C-8403-96536A7324E3}" srcOrd="9" destOrd="0" presId="urn:microsoft.com/office/officeart/2005/8/layout/cycle8"/>
    <dgm:cxn modelId="{F2DFEFA4-3993-1B46-8B8A-FC5AB3DC6D86}" type="presParOf" srcId="{CC2FD4A6-B2FA-244C-9B87-E6C7B34A8087}" destId="{4809BBA2-F1E3-C440-BA7E-212150DE5EA8}" srcOrd="10" destOrd="0" presId="urn:microsoft.com/office/officeart/2005/8/layout/cycle8"/>
    <dgm:cxn modelId="{0965A80B-F9E3-DB45-BC33-0E7E97B5B18F}" type="presParOf" srcId="{CC2FD4A6-B2FA-244C-9B87-E6C7B34A8087}" destId="{0F188AEE-86A1-AB4F-8B10-42044E556BA7}" srcOrd="11" destOrd="0" presId="urn:microsoft.com/office/officeart/2005/8/layout/cycle8"/>
    <dgm:cxn modelId="{28B675A9-A7AC-AD42-980C-F6A2EF0A166B}" type="presParOf" srcId="{CC2FD4A6-B2FA-244C-9B87-E6C7B34A8087}" destId="{953A7F47-D6D6-1342-BC3E-BB8A66DBA787}" srcOrd="12" destOrd="0" presId="urn:microsoft.com/office/officeart/2005/8/layout/cycle8"/>
    <dgm:cxn modelId="{A5920791-E9E0-9845-89A0-BEC8709E6D5D}" type="presParOf" srcId="{CC2FD4A6-B2FA-244C-9B87-E6C7B34A8087}" destId="{8641FBB1-667D-124D-A9E3-63A8A40CABD9}" srcOrd="13" destOrd="0" presId="urn:microsoft.com/office/officeart/2005/8/layout/cycle8"/>
    <dgm:cxn modelId="{A8AE5E1F-0015-E349-A262-D0EEE6D2DA79}" type="presParOf" srcId="{CC2FD4A6-B2FA-244C-9B87-E6C7B34A8087}" destId="{3405DBFC-6F51-5E4A-990A-1D5C3581C96E}" srcOrd="14" destOrd="0" presId="urn:microsoft.com/office/officeart/2005/8/layout/cycle8"/>
    <dgm:cxn modelId="{A38D308D-6427-CB4F-B630-892424E18F32}" type="presParOf" srcId="{CC2FD4A6-B2FA-244C-9B87-E6C7B34A8087}" destId="{DDF01596-F26E-1C47-B30A-80C62FFAFED0}" srcOrd="15" destOrd="0" presId="urn:microsoft.com/office/officeart/2005/8/layout/cycle8"/>
    <dgm:cxn modelId="{B7FA559A-DD8B-2F42-984E-BC31969ACC39}" type="presParOf" srcId="{CC2FD4A6-B2FA-244C-9B87-E6C7B34A8087}" destId="{1FCD15DB-6860-5344-A3AE-0CB4B8370E9A}" srcOrd="16" destOrd="0" presId="urn:microsoft.com/office/officeart/2005/8/layout/cycle8"/>
    <dgm:cxn modelId="{8F66AE91-DB07-1343-A315-4811F10358D7}" type="presParOf" srcId="{CC2FD4A6-B2FA-244C-9B87-E6C7B34A8087}" destId="{95CE44A8-D723-5C47-A89D-26F601259764}" srcOrd="17" destOrd="0" presId="urn:microsoft.com/office/officeart/2005/8/layout/cycle8"/>
    <dgm:cxn modelId="{98CFD6BF-E0FE-E64E-932E-2504F4B71EE9}" type="presParOf" srcId="{CC2FD4A6-B2FA-244C-9B87-E6C7B34A8087}" destId="{80438091-DE93-7248-9032-A235399FBCBB}" srcOrd="18" destOrd="0" presId="urn:microsoft.com/office/officeart/2005/8/layout/cycle8"/>
    <dgm:cxn modelId="{4B94237B-BBA9-1E47-BD15-373031F66562}" type="presParOf" srcId="{CC2FD4A6-B2FA-244C-9B87-E6C7B34A8087}" destId="{F983F75E-AF66-BD40-BDF8-B9AE3761384A}" srcOrd="19" destOrd="0" presId="urn:microsoft.com/office/officeart/2005/8/layout/cycle8"/>
    <dgm:cxn modelId="{DAA1BC7F-8A54-DA4A-B308-93758ADCDA0F}" type="presParOf" srcId="{CC2FD4A6-B2FA-244C-9B87-E6C7B34A8087}" destId="{4C36BE49-61A1-B646-BDFC-703A5260A34E}" srcOrd="20" destOrd="0" presId="urn:microsoft.com/office/officeart/2005/8/layout/cycle8"/>
    <dgm:cxn modelId="{DC5F9BC6-DC98-804A-B018-7D46E5ABA580}" type="presParOf" srcId="{CC2FD4A6-B2FA-244C-9B87-E6C7B34A8087}" destId="{38DD6FBB-C1BD-5549-8F53-E495DDA2F8B2}" srcOrd="21" destOrd="0" presId="urn:microsoft.com/office/officeart/2005/8/layout/cycle8"/>
    <dgm:cxn modelId="{26E5519A-5E0A-3840-9742-DA555B6CBB27}" type="presParOf" srcId="{CC2FD4A6-B2FA-244C-9B87-E6C7B34A8087}" destId="{FFA0CFCF-4BED-4545-AC46-EF8A1FBC3C9D}" srcOrd="22" destOrd="0" presId="urn:microsoft.com/office/officeart/2005/8/layout/cycle8"/>
    <dgm:cxn modelId="{8002BAD8-7956-7144-ACD6-95DFBE654C6E}" type="presParOf" srcId="{CC2FD4A6-B2FA-244C-9B87-E6C7B34A8087}" destId="{6EEE64F0-3E28-654A-86AC-F0C593C044F6}" srcOrd="23" destOrd="0" presId="urn:microsoft.com/office/officeart/2005/8/layout/cycle8"/>
    <dgm:cxn modelId="{4088B2E4-C217-4B46-A367-CE671572F7B7}" type="presParOf" srcId="{CC2FD4A6-B2FA-244C-9B87-E6C7B34A8087}" destId="{6803F6B5-6682-414F-80AA-7D94965D978D}" srcOrd="24" destOrd="0" presId="urn:microsoft.com/office/officeart/2005/8/layout/cycle8"/>
    <dgm:cxn modelId="{6E410EF8-80FE-0C46-A046-499148788EC1}" type="presParOf" srcId="{CC2FD4A6-B2FA-244C-9B87-E6C7B34A8087}" destId="{B1EBF6DF-B128-4F45-B5E1-3B850AC3A641}" srcOrd="25" destOrd="0" presId="urn:microsoft.com/office/officeart/2005/8/layout/cycle8"/>
    <dgm:cxn modelId="{3B9B6E42-D94F-C34A-89F5-F852FB65DF18}" type="presParOf" srcId="{CC2FD4A6-B2FA-244C-9B87-E6C7B34A8087}" destId="{405D15E6-FB22-0240-A706-DEBEA4385A96}" srcOrd="26" destOrd="0" presId="urn:microsoft.com/office/officeart/2005/8/layout/cycle8"/>
    <dgm:cxn modelId="{8EEFD13E-3A98-C642-838A-AB0E96A198BC}" type="presParOf" srcId="{CC2FD4A6-B2FA-244C-9B87-E6C7B34A8087}" destId="{589AB55D-49B8-C744-B796-2560AD84940A}" srcOrd="27" destOrd="0" presId="urn:microsoft.com/office/officeart/2005/8/layout/cycle8"/>
    <dgm:cxn modelId="{B963002B-03D9-B84A-99A0-96216C09BA15}" type="presParOf" srcId="{CC2FD4A6-B2FA-244C-9B87-E6C7B34A8087}" destId="{D79E8AC0-1718-EE44-A3C7-10B39816BD94}" srcOrd="28" destOrd="0" presId="urn:microsoft.com/office/officeart/2005/8/layout/cycle8"/>
    <dgm:cxn modelId="{643CE317-689A-584B-B0F1-38623E5F6C00}" type="presParOf" srcId="{CC2FD4A6-B2FA-244C-9B87-E6C7B34A8087}" destId="{3185412D-C543-FF44-8B78-B2ACAEC81D20}" srcOrd="29" destOrd="0" presId="urn:microsoft.com/office/officeart/2005/8/layout/cycle8"/>
    <dgm:cxn modelId="{2667E9E4-AEAD-234F-AD0B-00E99DBFF651}" type="presParOf" srcId="{CC2FD4A6-B2FA-244C-9B87-E6C7B34A8087}" destId="{89AF29D2-BA0C-614E-B69A-F20C7E15C65F}" srcOrd="30" destOrd="0" presId="urn:microsoft.com/office/officeart/2005/8/layout/cycle8"/>
    <dgm:cxn modelId="{58183AB0-0E39-AE4B-AC02-C207751680D8}" type="presParOf" srcId="{CC2FD4A6-B2FA-244C-9B87-E6C7B34A8087}" destId="{E962F302-C639-734B-AD19-4D11DBB81F6F}" srcOrd="31" destOrd="0" presId="urn:microsoft.com/office/officeart/2005/8/layout/cycle8"/>
    <dgm:cxn modelId="{7CA8971F-9B61-2041-A8AF-E3A195A9296A}" type="presParOf" srcId="{CC2FD4A6-B2FA-244C-9B87-E6C7B34A8087}" destId="{6EE1B276-AF1C-154A-9AFC-0B3775ED48E4}" srcOrd="32" destOrd="0" presId="urn:microsoft.com/office/officeart/2005/8/layout/cycle8"/>
    <dgm:cxn modelId="{3BD3235A-12F8-114D-9806-FF6146C156D0}" type="presParOf" srcId="{CC2FD4A6-B2FA-244C-9B87-E6C7B34A8087}" destId="{F19FBA9C-3A6F-3646-A1B5-4F410668AEB3}" srcOrd="33" destOrd="0" presId="urn:microsoft.com/office/officeart/2005/8/layout/cycle8"/>
    <dgm:cxn modelId="{74824232-C9FC-7E4F-9093-340EA41D8AB9}" type="presParOf" srcId="{CC2FD4A6-B2FA-244C-9B87-E6C7B34A8087}" destId="{5D0D346B-BF39-8A44-81A1-E696713C21E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AC430A-C3F2-D249-AB9D-36BB0B73100F}" type="doc">
      <dgm:prSet loTypeId="urn:microsoft.com/office/officeart/2005/8/layout/cycle8" loCatId="" qsTypeId="urn:microsoft.com/office/officeart/2005/8/quickstyle/simple3" qsCatId="simple" csTypeId="urn:microsoft.com/office/officeart/2005/8/colors/accent0_2" csCatId="mainScheme" phldr="1"/>
      <dgm:spPr/>
    </dgm:pt>
    <dgm:pt modelId="{D2035FE6-EE9B-A24D-B533-EBDFA0995E3B}">
      <dgm:prSet phldrT="[Text]"/>
      <dgm:spPr/>
      <dgm:t>
        <a:bodyPr/>
        <a:lstStyle/>
        <a:p>
          <a:r>
            <a:rPr lang="en-US" dirty="0" smtClean="0"/>
            <a:t>POV;</a:t>
          </a:r>
          <a:r>
            <a:rPr lang="en-US" dirty="0" smtClean="0">
              <a:solidFill>
                <a:srgbClr val="FF0000"/>
              </a:solidFill>
            </a:rPr>
            <a:t>A HUMAN OBSERVER FROM PLANET EARTH </a:t>
          </a:r>
          <a:endParaRPr lang="en-US" dirty="0"/>
        </a:p>
      </dgm:t>
    </dgm:pt>
    <dgm:pt modelId="{07396BBB-6260-024D-803A-8B57024CFFC5}" type="parTrans" cxnId="{29D9CCCC-5019-A041-89C0-E4C6F2E993B2}">
      <dgm:prSet/>
      <dgm:spPr/>
      <dgm:t>
        <a:bodyPr/>
        <a:lstStyle/>
        <a:p>
          <a:endParaRPr lang="en-US"/>
        </a:p>
      </dgm:t>
    </dgm:pt>
    <dgm:pt modelId="{2FF1631D-CF6F-C346-9567-44AB157A2E11}" type="sibTrans" cxnId="{29D9CCCC-5019-A041-89C0-E4C6F2E993B2}">
      <dgm:prSet/>
      <dgm:spPr/>
      <dgm:t>
        <a:bodyPr/>
        <a:lstStyle/>
        <a:p>
          <a:endParaRPr lang="en-US"/>
        </a:p>
      </dgm:t>
    </dgm:pt>
    <dgm:pt modelId="{A68D47FE-C726-0E44-932C-08638C853A1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PURPOSE_</a:t>
          </a:r>
          <a:r>
            <a:rPr lang="en-US" dirty="0" smtClean="0">
              <a:solidFill>
                <a:srgbClr val="FF0000"/>
              </a:solidFill>
            </a:rPr>
            <a:t>_TO MAKE A JUDGEMENT ABOUT THE NATURAL WORLD</a:t>
          </a:r>
          <a:endParaRPr lang="en-US" dirty="0">
            <a:solidFill>
              <a:srgbClr val="FF0000"/>
            </a:solidFill>
          </a:endParaRPr>
        </a:p>
      </dgm:t>
    </dgm:pt>
    <dgm:pt modelId="{7F59108E-2E08-954E-A9AC-977F0141E5B1}" type="parTrans" cxnId="{8CA9173D-38C2-D04C-9A66-C380730A0586}">
      <dgm:prSet/>
      <dgm:spPr/>
      <dgm:t>
        <a:bodyPr/>
        <a:lstStyle/>
        <a:p>
          <a:endParaRPr lang="en-US"/>
        </a:p>
      </dgm:t>
    </dgm:pt>
    <dgm:pt modelId="{3EDE2376-472B-5044-866F-02D8A6ACB57B}" type="sibTrans" cxnId="{8CA9173D-38C2-D04C-9A66-C380730A0586}">
      <dgm:prSet/>
      <dgm:spPr/>
      <dgm:t>
        <a:bodyPr/>
        <a:lstStyle/>
        <a:p>
          <a:endParaRPr lang="en-US"/>
        </a:p>
      </dgm:t>
    </dgm:pt>
    <dgm:pt modelId="{724E0C12-3326-2446-9D7E-84771844E30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QUESTION</a:t>
          </a:r>
          <a:r>
            <a:rPr lang="en-US" dirty="0" smtClean="0">
              <a:solidFill>
                <a:srgbClr val="FF0000"/>
              </a:solidFill>
            </a:rPr>
            <a:t>_THE COLOR OF THE NATURAL WORLD_</a:t>
          </a:r>
          <a:endParaRPr lang="en-US" dirty="0">
            <a:solidFill>
              <a:srgbClr val="FF0000"/>
            </a:solidFill>
          </a:endParaRPr>
        </a:p>
      </dgm:t>
    </dgm:pt>
    <dgm:pt modelId="{81E221D1-9245-BD4F-85E1-D950D13A666D}" type="parTrans" cxnId="{219D8A07-28B8-9144-BAFD-641DA85C192C}">
      <dgm:prSet/>
      <dgm:spPr/>
      <dgm:t>
        <a:bodyPr/>
        <a:lstStyle/>
        <a:p>
          <a:endParaRPr lang="en-US"/>
        </a:p>
      </dgm:t>
    </dgm:pt>
    <dgm:pt modelId="{B74DAE7E-D695-9F42-994A-0F6656D6BBF0}" type="sibTrans" cxnId="{219D8A07-28B8-9144-BAFD-641DA85C192C}">
      <dgm:prSet/>
      <dgm:spPr/>
      <dgm:t>
        <a:bodyPr/>
        <a:lstStyle/>
        <a:p>
          <a:endParaRPr lang="en-US"/>
        </a:p>
      </dgm:t>
    </dgm:pt>
    <dgm:pt modelId="{D1AA804C-2A45-5146-965A-47BEF74FDDB9}">
      <dgm:prSet phldrT="[Text]"/>
      <dgm:spPr/>
      <dgm:t>
        <a:bodyPr/>
        <a:lstStyle/>
        <a:p>
          <a:r>
            <a:rPr lang="en-US" dirty="0" smtClean="0"/>
            <a:t>INFO </a:t>
          </a:r>
          <a:r>
            <a:rPr lang="en-US" dirty="0" smtClean="0">
              <a:solidFill>
                <a:srgbClr val="FF0000"/>
              </a:solidFill>
            </a:rPr>
            <a:t>PHOTOS THAT HIT MY EYE AND TRAVEL TO MY BRAIN</a:t>
          </a:r>
          <a:endParaRPr lang="en-US" dirty="0">
            <a:solidFill>
              <a:srgbClr val="FF0000"/>
            </a:solidFill>
          </a:endParaRPr>
        </a:p>
      </dgm:t>
    </dgm:pt>
    <dgm:pt modelId="{DAD88AB6-982E-444C-B09C-F75A8AB60F7F}" type="parTrans" cxnId="{A85A5649-86C9-7F4D-8372-995122A38867}">
      <dgm:prSet/>
      <dgm:spPr/>
      <dgm:t>
        <a:bodyPr/>
        <a:lstStyle/>
        <a:p>
          <a:endParaRPr lang="en-US"/>
        </a:p>
      </dgm:t>
    </dgm:pt>
    <dgm:pt modelId="{3448D3E3-6B3E-2841-91BB-06DA4CBBFBB1}" type="sibTrans" cxnId="{A85A5649-86C9-7F4D-8372-995122A38867}">
      <dgm:prSet/>
      <dgm:spPr/>
      <dgm:t>
        <a:bodyPr/>
        <a:lstStyle/>
        <a:p>
          <a:endParaRPr lang="en-US"/>
        </a:p>
      </dgm:t>
    </dgm:pt>
    <dgm:pt modelId="{47AB2033-5694-1948-B784-650B88EEE196}">
      <dgm:prSet phldrT="[Text]"/>
      <dgm:spPr/>
      <dgm:t>
        <a:bodyPr/>
        <a:lstStyle/>
        <a:p>
          <a:r>
            <a:rPr lang="en-US" dirty="0" smtClean="0"/>
            <a:t>ASSUMPTION </a:t>
          </a:r>
          <a:r>
            <a:rPr lang="en-US" dirty="0" smtClean="0">
              <a:solidFill>
                <a:srgbClr val="FF0000"/>
              </a:solidFill>
            </a:rPr>
            <a:t>_INFORMATION OBTAINED FROM LIGHT IN MY BRAIN TRULY REFLECTS THE NATURAL PHENOMENA; __</a:t>
          </a:r>
          <a:endParaRPr lang="en-US" dirty="0">
            <a:solidFill>
              <a:srgbClr val="FF0000"/>
            </a:solidFill>
          </a:endParaRPr>
        </a:p>
      </dgm:t>
    </dgm:pt>
    <dgm:pt modelId="{5453D586-A0A4-9B47-BC29-156EFC8522BF}" type="parTrans" cxnId="{921F1C08-8B7E-714E-B022-72F662C9DBF6}">
      <dgm:prSet/>
      <dgm:spPr/>
      <dgm:t>
        <a:bodyPr/>
        <a:lstStyle/>
        <a:p>
          <a:endParaRPr lang="en-US"/>
        </a:p>
      </dgm:t>
    </dgm:pt>
    <dgm:pt modelId="{69AA374F-FF2C-1243-946F-A68C52C0337C}" type="sibTrans" cxnId="{921F1C08-8B7E-714E-B022-72F662C9DBF6}">
      <dgm:prSet/>
      <dgm:spPr/>
      <dgm:t>
        <a:bodyPr/>
        <a:lstStyle/>
        <a:p>
          <a:endParaRPr lang="en-US"/>
        </a:p>
      </dgm:t>
    </dgm:pt>
    <dgm:pt modelId="{98E01E8A-FDBB-2247-B8E3-0281497AC3D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CONSEQUENCE</a:t>
          </a:r>
          <a:r>
            <a:rPr lang="en-US" dirty="0" smtClean="0">
              <a:solidFill>
                <a:srgbClr val="FF0000"/>
              </a:solidFill>
            </a:rPr>
            <a:t>_A LABEL IS APPLIED PERMANENTLY_</a:t>
          </a:r>
          <a:endParaRPr lang="en-US" dirty="0">
            <a:solidFill>
              <a:srgbClr val="FF0000"/>
            </a:solidFill>
          </a:endParaRPr>
        </a:p>
      </dgm:t>
    </dgm:pt>
    <dgm:pt modelId="{2776464D-4E6E-F640-A398-2BF05EBEF1E1}" type="parTrans" cxnId="{756D5F94-6BB7-924C-BD35-31E1B4121F3D}">
      <dgm:prSet/>
      <dgm:spPr/>
      <dgm:t>
        <a:bodyPr/>
        <a:lstStyle/>
        <a:p>
          <a:endParaRPr lang="en-US"/>
        </a:p>
      </dgm:t>
    </dgm:pt>
    <dgm:pt modelId="{4BFC4FB0-621A-F843-B701-506225BE3AA1}" type="sibTrans" cxnId="{756D5F94-6BB7-924C-BD35-31E1B4121F3D}">
      <dgm:prSet/>
      <dgm:spPr/>
      <dgm:t>
        <a:bodyPr/>
        <a:lstStyle/>
        <a:p>
          <a:endParaRPr lang="en-US"/>
        </a:p>
      </dgm:t>
    </dgm:pt>
    <dgm:pt modelId="{1273FDD6-7146-4B44-B17C-EA2BD471D437}">
      <dgm:prSet phldrT="[Text]"/>
      <dgm:spPr/>
      <dgm:t>
        <a:bodyPr/>
        <a:lstStyle/>
        <a:p>
          <a:r>
            <a:rPr lang="en-US" dirty="0" smtClean="0"/>
            <a:t>CONCLUSION _</a:t>
          </a:r>
          <a:r>
            <a:rPr lang="en-US" dirty="0" smtClean="0">
              <a:solidFill>
                <a:srgbClr val="FF0000"/>
              </a:solidFill>
            </a:rPr>
            <a:t>MY OBSERVATION IS ACCURATE</a:t>
          </a:r>
          <a:endParaRPr lang="en-US" dirty="0"/>
        </a:p>
      </dgm:t>
    </dgm:pt>
    <dgm:pt modelId="{513F17FC-5F41-AD41-883D-82555E302F14}" type="parTrans" cxnId="{3876457A-4F13-E14D-B15E-802426E85F86}">
      <dgm:prSet/>
      <dgm:spPr/>
      <dgm:t>
        <a:bodyPr/>
        <a:lstStyle/>
        <a:p>
          <a:endParaRPr lang="en-US"/>
        </a:p>
      </dgm:t>
    </dgm:pt>
    <dgm:pt modelId="{EBDDAB8C-ED76-A44E-A738-9B338DCFD217}" type="sibTrans" cxnId="{3876457A-4F13-E14D-B15E-802426E85F86}">
      <dgm:prSet/>
      <dgm:spPr/>
      <dgm:t>
        <a:bodyPr/>
        <a:lstStyle/>
        <a:p>
          <a:endParaRPr lang="en-US"/>
        </a:p>
      </dgm:t>
    </dgm:pt>
    <dgm:pt modelId="{CC2FD4A6-B2FA-244C-9B87-E6C7B34A8087}" type="pres">
      <dgm:prSet presAssocID="{0AAC430A-C3F2-D249-AB9D-36BB0B73100F}" presName="compositeShape" presStyleCnt="0">
        <dgm:presLayoutVars>
          <dgm:chMax val="7"/>
          <dgm:dir/>
          <dgm:resizeHandles val="exact"/>
        </dgm:presLayoutVars>
      </dgm:prSet>
      <dgm:spPr/>
    </dgm:pt>
    <dgm:pt modelId="{13B42CFE-FA2C-0A4D-A46E-FF9349E9A346}" type="pres">
      <dgm:prSet presAssocID="{0AAC430A-C3F2-D249-AB9D-36BB0B73100F}" presName="wedge1" presStyleLbl="node1" presStyleIdx="0" presStyleCnt="7"/>
      <dgm:spPr/>
      <dgm:t>
        <a:bodyPr/>
        <a:lstStyle/>
        <a:p>
          <a:endParaRPr lang="en-US"/>
        </a:p>
      </dgm:t>
    </dgm:pt>
    <dgm:pt modelId="{92035D06-C900-E74C-B3A8-3D66A0569E02}" type="pres">
      <dgm:prSet presAssocID="{0AAC430A-C3F2-D249-AB9D-36BB0B73100F}" presName="dummy1a" presStyleCnt="0"/>
      <dgm:spPr/>
    </dgm:pt>
    <dgm:pt modelId="{D9FC6040-65F9-614F-9B51-08F0F243D57C}" type="pres">
      <dgm:prSet presAssocID="{0AAC430A-C3F2-D249-AB9D-36BB0B73100F}" presName="dummy1b" presStyleCnt="0"/>
      <dgm:spPr/>
    </dgm:pt>
    <dgm:pt modelId="{F301601A-2FEF-6C4E-8A13-A2703566CD08}" type="pres">
      <dgm:prSet presAssocID="{0AAC430A-C3F2-D249-AB9D-36BB0B73100F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E7303-A6A0-D14C-ABBA-286E95B74BB9}" type="pres">
      <dgm:prSet presAssocID="{0AAC430A-C3F2-D249-AB9D-36BB0B73100F}" presName="wedge2" presStyleLbl="node1" presStyleIdx="1" presStyleCnt="7"/>
      <dgm:spPr/>
      <dgm:t>
        <a:bodyPr/>
        <a:lstStyle/>
        <a:p>
          <a:endParaRPr lang="en-US"/>
        </a:p>
      </dgm:t>
    </dgm:pt>
    <dgm:pt modelId="{781224AE-A6E9-4044-A579-723EC6BA576A}" type="pres">
      <dgm:prSet presAssocID="{0AAC430A-C3F2-D249-AB9D-36BB0B73100F}" presName="dummy2a" presStyleCnt="0"/>
      <dgm:spPr/>
    </dgm:pt>
    <dgm:pt modelId="{AF0A85CF-44AA-9040-BF49-A5E86657B358}" type="pres">
      <dgm:prSet presAssocID="{0AAC430A-C3F2-D249-AB9D-36BB0B73100F}" presName="dummy2b" presStyleCnt="0"/>
      <dgm:spPr/>
    </dgm:pt>
    <dgm:pt modelId="{1BD20460-2AF9-EA44-9C98-130C439BCD55}" type="pres">
      <dgm:prSet presAssocID="{0AAC430A-C3F2-D249-AB9D-36BB0B73100F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37B33F-2D6A-AB4A-8F7C-0FC854A3FC23}" type="pres">
      <dgm:prSet presAssocID="{0AAC430A-C3F2-D249-AB9D-36BB0B73100F}" presName="wedge3" presStyleLbl="node1" presStyleIdx="2" presStyleCnt="7"/>
      <dgm:spPr/>
      <dgm:t>
        <a:bodyPr/>
        <a:lstStyle/>
        <a:p>
          <a:endParaRPr lang="en-US"/>
        </a:p>
      </dgm:t>
    </dgm:pt>
    <dgm:pt modelId="{62A50E07-654F-064C-8403-96536A7324E3}" type="pres">
      <dgm:prSet presAssocID="{0AAC430A-C3F2-D249-AB9D-36BB0B73100F}" presName="dummy3a" presStyleCnt="0"/>
      <dgm:spPr/>
    </dgm:pt>
    <dgm:pt modelId="{4809BBA2-F1E3-C440-BA7E-212150DE5EA8}" type="pres">
      <dgm:prSet presAssocID="{0AAC430A-C3F2-D249-AB9D-36BB0B73100F}" presName="dummy3b" presStyleCnt="0"/>
      <dgm:spPr/>
    </dgm:pt>
    <dgm:pt modelId="{0F188AEE-86A1-AB4F-8B10-42044E556BA7}" type="pres">
      <dgm:prSet presAssocID="{0AAC430A-C3F2-D249-AB9D-36BB0B73100F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A7F47-D6D6-1342-BC3E-BB8A66DBA787}" type="pres">
      <dgm:prSet presAssocID="{0AAC430A-C3F2-D249-AB9D-36BB0B73100F}" presName="wedge4" presStyleLbl="node1" presStyleIdx="3" presStyleCnt="7"/>
      <dgm:spPr/>
      <dgm:t>
        <a:bodyPr/>
        <a:lstStyle/>
        <a:p>
          <a:endParaRPr lang="en-US"/>
        </a:p>
      </dgm:t>
    </dgm:pt>
    <dgm:pt modelId="{8641FBB1-667D-124D-A9E3-63A8A40CABD9}" type="pres">
      <dgm:prSet presAssocID="{0AAC430A-C3F2-D249-AB9D-36BB0B73100F}" presName="dummy4a" presStyleCnt="0"/>
      <dgm:spPr/>
    </dgm:pt>
    <dgm:pt modelId="{3405DBFC-6F51-5E4A-990A-1D5C3581C96E}" type="pres">
      <dgm:prSet presAssocID="{0AAC430A-C3F2-D249-AB9D-36BB0B73100F}" presName="dummy4b" presStyleCnt="0"/>
      <dgm:spPr/>
    </dgm:pt>
    <dgm:pt modelId="{DDF01596-F26E-1C47-B30A-80C62FFAFED0}" type="pres">
      <dgm:prSet presAssocID="{0AAC430A-C3F2-D249-AB9D-36BB0B73100F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D15DB-6860-5344-A3AE-0CB4B8370E9A}" type="pres">
      <dgm:prSet presAssocID="{0AAC430A-C3F2-D249-AB9D-36BB0B73100F}" presName="wedge5" presStyleLbl="node1" presStyleIdx="4" presStyleCnt="7"/>
      <dgm:spPr/>
      <dgm:t>
        <a:bodyPr/>
        <a:lstStyle/>
        <a:p>
          <a:endParaRPr lang="en-US"/>
        </a:p>
      </dgm:t>
    </dgm:pt>
    <dgm:pt modelId="{95CE44A8-D723-5C47-A89D-26F601259764}" type="pres">
      <dgm:prSet presAssocID="{0AAC430A-C3F2-D249-AB9D-36BB0B73100F}" presName="dummy5a" presStyleCnt="0"/>
      <dgm:spPr/>
    </dgm:pt>
    <dgm:pt modelId="{80438091-DE93-7248-9032-A235399FBCBB}" type="pres">
      <dgm:prSet presAssocID="{0AAC430A-C3F2-D249-AB9D-36BB0B73100F}" presName="dummy5b" presStyleCnt="0"/>
      <dgm:spPr/>
    </dgm:pt>
    <dgm:pt modelId="{F983F75E-AF66-BD40-BDF8-B9AE3761384A}" type="pres">
      <dgm:prSet presAssocID="{0AAC430A-C3F2-D249-AB9D-36BB0B73100F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6BE49-61A1-B646-BDFC-703A5260A34E}" type="pres">
      <dgm:prSet presAssocID="{0AAC430A-C3F2-D249-AB9D-36BB0B73100F}" presName="wedge6" presStyleLbl="node1" presStyleIdx="5" presStyleCnt="7" custLinFactNeighborX="-1781" custLinFactNeighborY="-96"/>
      <dgm:spPr/>
      <dgm:t>
        <a:bodyPr/>
        <a:lstStyle/>
        <a:p>
          <a:endParaRPr lang="en-US"/>
        </a:p>
      </dgm:t>
    </dgm:pt>
    <dgm:pt modelId="{38DD6FBB-C1BD-5549-8F53-E495DDA2F8B2}" type="pres">
      <dgm:prSet presAssocID="{0AAC430A-C3F2-D249-AB9D-36BB0B73100F}" presName="dummy6a" presStyleCnt="0"/>
      <dgm:spPr/>
    </dgm:pt>
    <dgm:pt modelId="{FFA0CFCF-4BED-4545-AC46-EF8A1FBC3C9D}" type="pres">
      <dgm:prSet presAssocID="{0AAC430A-C3F2-D249-AB9D-36BB0B73100F}" presName="dummy6b" presStyleCnt="0"/>
      <dgm:spPr/>
    </dgm:pt>
    <dgm:pt modelId="{6EEE64F0-3E28-654A-86AC-F0C593C044F6}" type="pres">
      <dgm:prSet presAssocID="{0AAC430A-C3F2-D249-AB9D-36BB0B73100F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3F6B5-6682-414F-80AA-7D94965D978D}" type="pres">
      <dgm:prSet presAssocID="{0AAC430A-C3F2-D249-AB9D-36BB0B73100F}" presName="wedge7" presStyleLbl="node1" presStyleIdx="6" presStyleCnt="7"/>
      <dgm:spPr/>
      <dgm:t>
        <a:bodyPr/>
        <a:lstStyle/>
        <a:p>
          <a:endParaRPr lang="en-US"/>
        </a:p>
      </dgm:t>
    </dgm:pt>
    <dgm:pt modelId="{B1EBF6DF-B128-4F45-B5E1-3B850AC3A641}" type="pres">
      <dgm:prSet presAssocID="{0AAC430A-C3F2-D249-AB9D-36BB0B73100F}" presName="dummy7a" presStyleCnt="0"/>
      <dgm:spPr/>
    </dgm:pt>
    <dgm:pt modelId="{405D15E6-FB22-0240-A706-DEBEA4385A96}" type="pres">
      <dgm:prSet presAssocID="{0AAC430A-C3F2-D249-AB9D-36BB0B73100F}" presName="dummy7b" presStyleCnt="0"/>
      <dgm:spPr/>
    </dgm:pt>
    <dgm:pt modelId="{589AB55D-49B8-C744-B796-2560AD84940A}" type="pres">
      <dgm:prSet presAssocID="{0AAC430A-C3F2-D249-AB9D-36BB0B73100F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E8AC0-1718-EE44-A3C7-10B39816BD94}" type="pres">
      <dgm:prSet presAssocID="{2FF1631D-CF6F-C346-9567-44AB157A2E11}" presName="arrowWedge1" presStyleLbl="fgSibTrans2D1" presStyleIdx="0" presStyleCnt="7"/>
      <dgm:spPr/>
    </dgm:pt>
    <dgm:pt modelId="{3185412D-C543-FF44-8B78-B2ACAEC81D20}" type="pres">
      <dgm:prSet presAssocID="{3EDE2376-472B-5044-866F-02D8A6ACB57B}" presName="arrowWedge2" presStyleLbl="fgSibTrans2D1" presStyleIdx="1" presStyleCnt="7"/>
      <dgm:spPr/>
    </dgm:pt>
    <dgm:pt modelId="{89AF29D2-BA0C-614E-B69A-F20C7E15C65F}" type="pres">
      <dgm:prSet presAssocID="{B74DAE7E-D695-9F42-994A-0F6656D6BBF0}" presName="arrowWedge3" presStyleLbl="fgSibTrans2D1" presStyleIdx="2" presStyleCnt="7"/>
      <dgm:spPr/>
    </dgm:pt>
    <dgm:pt modelId="{E962F302-C639-734B-AD19-4D11DBB81F6F}" type="pres">
      <dgm:prSet presAssocID="{3448D3E3-6B3E-2841-91BB-06DA4CBBFBB1}" presName="arrowWedge4" presStyleLbl="fgSibTrans2D1" presStyleIdx="3" presStyleCnt="7"/>
      <dgm:spPr/>
    </dgm:pt>
    <dgm:pt modelId="{6EE1B276-AF1C-154A-9AFC-0B3775ED48E4}" type="pres">
      <dgm:prSet presAssocID="{69AA374F-FF2C-1243-946F-A68C52C0337C}" presName="arrowWedge5" presStyleLbl="fgSibTrans2D1" presStyleIdx="4" presStyleCnt="7"/>
      <dgm:spPr/>
    </dgm:pt>
    <dgm:pt modelId="{F19FBA9C-3A6F-3646-A1B5-4F410668AEB3}" type="pres">
      <dgm:prSet presAssocID="{4BFC4FB0-621A-F843-B701-506225BE3AA1}" presName="arrowWedge6" presStyleLbl="fgSibTrans2D1" presStyleIdx="5" presStyleCnt="7"/>
      <dgm:spPr/>
    </dgm:pt>
    <dgm:pt modelId="{5D0D346B-BF39-8A44-81A1-E696713C21E1}" type="pres">
      <dgm:prSet presAssocID="{EBDDAB8C-ED76-A44E-A738-9B338DCFD217}" presName="arrowWedge7" presStyleLbl="fgSibTrans2D1" presStyleIdx="6" presStyleCnt="7"/>
      <dgm:spPr/>
    </dgm:pt>
  </dgm:ptLst>
  <dgm:cxnLst>
    <dgm:cxn modelId="{CDCCDEF8-CD0D-BF46-99EF-25BF7DFD47E0}" type="presOf" srcId="{0AAC430A-C3F2-D249-AB9D-36BB0B73100F}" destId="{CC2FD4A6-B2FA-244C-9B87-E6C7B34A8087}" srcOrd="0" destOrd="0" presId="urn:microsoft.com/office/officeart/2005/8/layout/cycle8"/>
    <dgm:cxn modelId="{29D9CCCC-5019-A041-89C0-E4C6F2E993B2}" srcId="{0AAC430A-C3F2-D249-AB9D-36BB0B73100F}" destId="{D2035FE6-EE9B-A24D-B533-EBDFA0995E3B}" srcOrd="0" destOrd="0" parTransId="{07396BBB-6260-024D-803A-8B57024CFFC5}" sibTransId="{2FF1631D-CF6F-C346-9567-44AB157A2E11}"/>
    <dgm:cxn modelId="{A85A5649-86C9-7F4D-8372-995122A38867}" srcId="{0AAC430A-C3F2-D249-AB9D-36BB0B73100F}" destId="{D1AA804C-2A45-5146-965A-47BEF74FDDB9}" srcOrd="3" destOrd="0" parTransId="{DAD88AB6-982E-444C-B09C-F75A8AB60F7F}" sibTransId="{3448D3E3-6B3E-2841-91BB-06DA4CBBFBB1}"/>
    <dgm:cxn modelId="{6A63D4D7-52F9-BE4B-9DB8-D4F8E204FB7E}" type="presOf" srcId="{D1AA804C-2A45-5146-965A-47BEF74FDDB9}" destId="{953A7F47-D6D6-1342-BC3E-BB8A66DBA787}" srcOrd="0" destOrd="0" presId="urn:microsoft.com/office/officeart/2005/8/layout/cycle8"/>
    <dgm:cxn modelId="{36BB3E75-B677-8045-A6D5-86F1085CCB82}" type="presOf" srcId="{47AB2033-5694-1948-B784-650B88EEE196}" destId="{F983F75E-AF66-BD40-BDF8-B9AE3761384A}" srcOrd="1" destOrd="0" presId="urn:microsoft.com/office/officeart/2005/8/layout/cycle8"/>
    <dgm:cxn modelId="{3876457A-4F13-E14D-B15E-802426E85F86}" srcId="{0AAC430A-C3F2-D249-AB9D-36BB0B73100F}" destId="{1273FDD6-7146-4B44-B17C-EA2BD471D437}" srcOrd="6" destOrd="0" parTransId="{513F17FC-5F41-AD41-883D-82555E302F14}" sibTransId="{EBDDAB8C-ED76-A44E-A738-9B338DCFD217}"/>
    <dgm:cxn modelId="{219D8A07-28B8-9144-BAFD-641DA85C192C}" srcId="{0AAC430A-C3F2-D249-AB9D-36BB0B73100F}" destId="{724E0C12-3326-2446-9D7E-84771844E30D}" srcOrd="2" destOrd="0" parTransId="{81E221D1-9245-BD4F-85E1-D950D13A666D}" sibTransId="{B74DAE7E-D695-9F42-994A-0F6656D6BBF0}"/>
    <dgm:cxn modelId="{8CA9173D-38C2-D04C-9A66-C380730A0586}" srcId="{0AAC430A-C3F2-D249-AB9D-36BB0B73100F}" destId="{A68D47FE-C726-0E44-932C-08638C853A18}" srcOrd="1" destOrd="0" parTransId="{7F59108E-2E08-954E-A9AC-977F0141E5B1}" sibTransId="{3EDE2376-472B-5044-866F-02D8A6ACB57B}"/>
    <dgm:cxn modelId="{A8D37DFA-D660-EA4B-A36A-8C6BE2990442}" type="presOf" srcId="{D2035FE6-EE9B-A24D-B533-EBDFA0995E3B}" destId="{13B42CFE-FA2C-0A4D-A46E-FF9349E9A346}" srcOrd="0" destOrd="0" presId="urn:microsoft.com/office/officeart/2005/8/layout/cycle8"/>
    <dgm:cxn modelId="{F8D620F7-96A1-7F4C-BB11-B1E08948C600}" type="presOf" srcId="{D2035FE6-EE9B-A24D-B533-EBDFA0995E3B}" destId="{F301601A-2FEF-6C4E-8A13-A2703566CD08}" srcOrd="1" destOrd="0" presId="urn:microsoft.com/office/officeart/2005/8/layout/cycle8"/>
    <dgm:cxn modelId="{C977FFC9-FDB2-B144-88D9-F92EF47B2FB7}" type="presOf" srcId="{98E01E8A-FDBB-2247-B8E3-0281497AC3D9}" destId="{4C36BE49-61A1-B646-BDFC-703A5260A34E}" srcOrd="0" destOrd="0" presId="urn:microsoft.com/office/officeart/2005/8/layout/cycle8"/>
    <dgm:cxn modelId="{A58909FE-DEF0-944D-91CB-D9E41A991CE1}" type="presOf" srcId="{98E01E8A-FDBB-2247-B8E3-0281497AC3D9}" destId="{6EEE64F0-3E28-654A-86AC-F0C593C044F6}" srcOrd="1" destOrd="0" presId="urn:microsoft.com/office/officeart/2005/8/layout/cycle8"/>
    <dgm:cxn modelId="{921F1C08-8B7E-714E-B022-72F662C9DBF6}" srcId="{0AAC430A-C3F2-D249-AB9D-36BB0B73100F}" destId="{47AB2033-5694-1948-B784-650B88EEE196}" srcOrd="4" destOrd="0" parTransId="{5453D586-A0A4-9B47-BC29-156EFC8522BF}" sibTransId="{69AA374F-FF2C-1243-946F-A68C52C0337C}"/>
    <dgm:cxn modelId="{A4FB186E-63A8-524A-9986-822FBEE731F8}" type="presOf" srcId="{724E0C12-3326-2446-9D7E-84771844E30D}" destId="{3F37B33F-2D6A-AB4A-8F7C-0FC854A3FC23}" srcOrd="0" destOrd="0" presId="urn:microsoft.com/office/officeart/2005/8/layout/cycle8"/>
    <dgm:cxn modelId="{35BDD5F0-2F76-C94F-914A-DF44A0C4DCAE}" type="presOf" srcId="{D1AA804C-2A45-5146-965A-47BEF74FDDB9}" destId="{DDF01596-F26E-1C47-B30A-80C62FFAFED0}" srcOrd="1" destOrd="0" presId="urn:microsoft.com/office/officeart/2005/8/layout/cycle8"/>
    <dgm:cxn modelId="{109A0E75-794E-9046-BB61-8203425478C9}" type="presOf" srcId="{724E0C12-3326-2446-9D7E-84771844E30D}" destId="{0F188AEE-86A1-AB4F-8B10-42044E556BA7}" srcOrd="1" destOrd="0" presId="urn:microsoft.com/office/officeart/2005/8/layout/cycle8"/>
    <dgm:cxn modelId="{8B90A8A5-4CC9-BE46-8772-8EFD51D68C5D}" type="presOf" srcId="{A68D47FE-C726-0E44-932C-08638C853A18}" destId="{2A6E7303-A6A0-D14C-ABBA-286E95B74BB9}" srcOrd="0" destOrd="0" presId="urn:microsoft.com/office/officeart/2005/8/layout/cycle8"/>
    <dgm:cxn modelId="{756D5F94-6BB7-924C-BD35-31E1B4121F3D}" srcId="{0AAC430A-C3F2-D249-AB9D-36BB0B73100F}" destId="{98E01E8A-FDBB-2247-B8E3-0281497AC3D9}" srcOrd="5" destOrd="0" parTransId="{2776464D-4E6E-F640-A398-2BF05EBEF1E1}" sibTransId="{4BFC4FB0-621A-F843-B701-506225BE3AA1}"/>
    <dgm:cxn modelId="{29D34573-B73F-5240-A066-42C7ABEDD4D6}" type="presOf" srcId="{A68D47FE-C726-0E44-932C-08638C853A18}" destId="{1BD20460-2AF9-EA44-9C98-130C439BCD55}" srcOrd="1" destOrd="0" presId="urn:microsoft.com/office/officeart/2005/8/layout/cycle8"/>
    <dgm:cxn modelId="{1673C1DF-9942-E445-9F1C-8EF667EB3EEE}" type="presOf" srcId="{47AB2033-5694-1948-B784-650B88EEE196}" destId="{1FCD15DB-6860-5344-A3AE-0CB4B8370E9A}" srcOrd="0" destOrd="0" presId="urn:microsoft.com/office/officeart/2005/8/layout/cycle8"/>
    <dgm:cxn modelId="{1E36210E-4D74-1B42-BE69-841DF0842BD1}" type="presOf" srcId="{1273FDD6-7146-4B44-B17C-EA2BD471D437}" destId="{6803F6B5-6682-414F-80AA-7D94965D978D}" srcOrd="0" destOrd="0" presId="urn:microsoft.com/office/officeart/2005/8/layout/cycle8"/>
    <dgm:cxn modelId="{78A91241-0F64-5240-9818-9E6E49EA56F0}" type="presOf" srcId="{1273FDD6-7146-4B44-B17C-EA2BD471D437}" destId="{589AB55D-49B8-C744-B796-2560AD84940A}" srcOrd="1" destOrd="0" presId="urn:microsoft.com/office/officeart/2005/8/layout/cycle8"/>
    <dgm:cxn modelId="{AA54C3E7-B503-884A-A9FC-E6EB4DDB8E72}" type="presParOf" srcId="{CC2FD4A6-B2FA-244C-9B87-E6C7B34A8087}" destId="{13B42CFE-FA2C-0A4D-A46E-FF9349E9A346}" srcOrd="0" destOrd="0" presId="urn:microsoft.com/office/officeart/2005/8/layout/cycle8"/>
    <dgm:cxn modelId="{B30920B4-B729-DB42-946A-A44E05F09011}" type="presParOf" srcId="{CC2FD4A6-B2FA-244C-9B87-E6C7B34A8087}" destId="{92035D06-C900-E74C-B3A8-3D66A0569E02}" srcOrd="1" destOrd="0" presId="urn:microsoft.com/office/officeart/2005/8/layout/cycle8"/>
    <dgm:cxn modelId="{0A9EA314-1E03-1542-9ECC-B5ED2DC198BD}" type="presParOf" srcId="{CC2FD4A6-B2FA-244C-9B87-E6C7B34A8087}" destId="{D9FC6040-65F9-614F-9B51-08F0F243D57C}" srcOrd="2" destOrd="0" presId="urn:microsoft.com/office/officeart/2005/8/layout/cycle8"/>
    <dgm:cxn modelId="{37B9B635-25EF-164E-A592-770EF4AD85F4}" type="presParOf" srcId="{CC2FD4A6-B2FA-244C-9B87-E6C7B34A8087}" destId="{F301601A-2FEF-6C4E-8A13-A2703566CD08}" srcOrd="3" destOrd="0" presId="urn:microsoft.com/office/officeart/2005/8/layout/cycle8"/>
    <dgm:cxn modelId="{DB3FADFE-9205-BC46-A787-F0BCEF812B9A}" type="presParOf" srcId="{CC2FD4A6-B2FA-244C-9B87-E6C7B34A8087}" destId="{2A6E7303-A6A0-D14C-ABBA-286E95B74BB9}" srcOrd="4" destOrd="0" presId="urn:microsoft.com/office/officeart/2005/8/layout/cycle8"/>
    <dgm:cxn modelId="{D5377559-33B3-BD4A-88EA-6CDCA6A02DB5}" type="presParOf" srcId="{CC2FD4A6-B2FA-244C-9B87-E6C7B34A8087}" destId="{781224AE-A6E9-4044-A579-723EC6BA576A}" srcOrd="5" destOrd="0" presId="urn:microsoft.com/office/officeart/2005/8/layout/cycle8"/>
    <dgm:cxn modelId="{D9A74A00-134C-6C4F-BCA1-E13693C89774}" type="presParOf" srcId="{CC2FD4A6-B2FA-244C-9B87-E6C7B34A8087}" destId="{AF0A85CF-44AA-9040-BF49-A5E86657B358}" srcOrd="6" destOrd="0" presId="urn:microsoft.com/office/officeart/2005/8/layout/cycle8"/>
    <dgm:cxn modelId="{C00E012D-C587-C145-9DA1-96F21AC15CE8}" type="presParOf" srcId="{CC2FD4A6-B2FA-244C-9B87-E6C7B34A8087}" destId="{1BD20460-2AF9-EA44-9C98-130C439BCD55}" srcOrd="7" destOrd="0" presId="urn:microsoft.com/office/officeart/2005/8/layout/cycle8"/>
    <dgm:cxn modelId="{D13F96E2-FA69-8F44-93DD-1472AF1FCDDD}" type="presParOf" srcId="{CC2FD4A6-B2FA-244C-9B87-E6C7B34A8087}" destId="{3F37B33F-2D6A-AB4A-8F7C-0FC854A3FC23}" srcOrd="8" destOrd="0" presId="urn:microsoft.com/office/officeart/2005/8/layout/cycle8"/>
    <dgm:cxn modelId="{2E1029A3-FE08-8F4E-AD4E-780B3F5B5D4F}" type="presParOf" srcId="{CC2FD4A6-B2FA-244C-9B87-E6C7B34A8087}" destId="{62A50E07-654F-064C-8403-96536A7324E3}" srcOrd="9" destOrd="0" presId="urn:microsoft.com/office/officeart/2005/8/layout/cycle8"/>
    <dgm:cxn modelId="{09F615E5-CBA2-7148-92C1-8CAF5BCF5099}" type="presParOf" srcId="{CC2FD4A6-B2FA-244C-9B87-E6C7B34A8087}" destId="{4809BBA2-F1E3-C440-BA7E-212150DE5EA8}" srcOrd="10" destOrd="0" presId="urn:microsoft.com/office/officeart/2005/8/layout/cycle8"/>
    <dgm:cxn modelId="{4AC14BE9-648D-D74C-9E58-4E03A04574B6}" type="presParOf" srcId="{CC2FD4A6-B2FA-244C-9B87-E6C7B34A8087}" destId="{0F188AEE-86A1-AB4F-8B10-42044E556BA7}" srcOrd="11" destOrd="0" presId="urn:microsoft.com/office/officeart/2005/8/layout/cycle8"/>
    <dgm:cxn modelId="{AD9FF44C-E9DC-B14C-A8DA-4D87250EF898}" type="presParOf" srcId="{CC2FD4A6-B2FA-244C-9B87-E6C7B34A8087}" destId="{953A7F47-D6D6-1342-BC3E-BB8A66DBA787}" srcOrd="12" destOrd="0" presId="urn:microsoft.com/office/officeart/2005/8/layout/cycle8"/>
    <dgm:cxn modelId="{7D29509B-6C18-EF47-B1F0-739507C712A7}" type="presParOf" srcId="{CC2FD4A6-B2FA-244C-9B87-E6C7B34A8087}" destId="{8641FBB1-667D-124D-A9E3-63A8A40CABD9}" srcOrd="13" destOrd="0" presId="urn:microsoft.com/office/officeart/2005/8/layout/cycle8"/>
    <dgm:cxn modelId="{82B4CC53-9853-8B4F-8699-D4FFA522A514}" type="presParOf" srcId="{CC2FD4A6-B2FA-244C-9B87-E6C7B34A8087}" destId="{3405DBFC-6F51-5E4A-990A-1D5C3581C96E}" srcOrd="14" destOrd="0" presId="urn:microsoft.com/office/officeart/2005/8/layout/cycle8"/>
    <dgm:cxn modelId="{0AE5AC03-9BAB-6B47-9AC0-ECE314EA40F5}" type="presParOf" srcId="{CC2FD4A6-B2FA-244C-9B87-E6C7B34A8087}" destId="{DDF01596-F26E-1C47-B30A-80C62FFAFED0}" srcOrd="15" destOrd="0" presId="urn:microsoft.com/office/officeart/2005/8/layout/cycle8"/>
    <dgm:cxn modelId="{E1E30E5F-293E-CB4B-BB78-12CB56077B5D}" type="presParOf" srcId="{CC2FD4A6-B2FA-244C-9B87-E6C7B34A8087}" destId="{1FCD15DB-6860-5344-A3AE-0CB4B8370E9A}" srcOrd="16" destOrd="0" presId="urn:microsoft.com/office/officeart/2005/8/layout/cycle8"/>
    <dgm:cxn modelId="{C88E7893-40A3-EF42-A42C-AEBFC2F00998}" type="presParOf" srcId="{CC2FD4A6-B2FA-244C-9B87-E6C7B34A8087}" destId="{95CE44A8-D723-5C47-A89D-26F601259764}" srcOrd="17" destOrd="0" presId="urn:microsoft.com/office/officeart/2005/8/layout/cycle8"/>
    <dgm:cxn modelId="{0E10E029-973F-A541-AE26-48C5E2D67E11}" type="presParOf" srcId="{CC2FD4A6-B2FA-244C-9B87-E6C7B34A8087}" destId="{80438091-DE93-7248-9032-A235399FBCBB}" srcOrd="18" destOrd="0" presId="urn:microsoft.com/office/officeart/2005/8/layout/cycle8"/>
    <dgm:cxn modelId="{963221D2-C4DB-1D4D-A3C6-62B2D0DE2DFA}" type="presParOf" srcId="{CC2FD4A6-B2FA-244C-9B87-E6C7B34A8087}" destId="{F983F75E-AF66-BD40-BDF8-B9AE3761384A}" srcOrd="19" destOrd="0" presId="urn:microsoft.com/office/officeart/2005/8/layout/cycle8"/>
    <dgm:cxn modelId="{CFD67776-A515-7747-BE85-63B333C1192D}" type="presParOf" srcId="{CC2FD4A6-B2FA-244C-9B87-E6C7B34A8087}" destId="{4C36BE49-61A1-B646-BDFC-703A5260A34E}" srcOrd="20" destOrd="0" presId="urn:microsoft.com/office/officeart/2005/8/layout/cycle8"/>
    <dgm:cxn modelId="{914F6948-5937-7A43-933F-D320979F9354}" type="presParOf" srcId="{CC2FD4A6-B2FA-244C-9B87-E6C7B34A8087}" destId="{38DD6FBB-C1BD-5549-8F53-E495DDA2F8B2}" srcOrd="21" destOrd="0" presId="urn:microsoft.com/office/officeart/2005/8/layout/cycle8"/>
    <dgm:cxn modelId="{8697714F-BC73-554E-A676-49A29D646FF9}" type="presParOf" srcId="{CC2FD4A6-B2FA-244C-9B87-E6C7B34A8087}" destId="{FFA0CFCF-4BED-4545-AC46-EF8A1FBC3C9D}" srcOrd="22" destOrd="0" presId="urn:microsoft.com/office/officeart/2005/8/layout/cycle8"/>
    <dgm:cxn modelId="{59C73032-1D34-0940-BDC2-5AD1E9C3245B}" type="presParOf" srcId="{CC2FD4A6-B2FA-244C-9B87-E6C7B34A8087}" destId="{6EEE64F0-3E28-654A-86AC-F0C593C044F6}" srcOrd="23" destOrd="0" presId="urn:microsoft.com/office/officeart/2005/8/layout/cycle8"/>
    <dgm:cxn modelId="{230BFB5A-AF6D-7448-9B10-B7536A3036CB}" type="presParOf" srcId="{CC2FD4A6-B2FA-244C-9B87-E6C7B34A8087}" destId="{6803F6B5-6682-414F-80AA-7D94965D978D}" srcOrd="24" destOrd="0" presId="urn:microsoft.com/office/officeart/2005/8/layout/cycle8"/>
    <dgm:cxn modelId="{C450D647-A15D-9844-B6B1-466AD73F32C9}" type="presParOf" srcId="{CC2FD4A6-B2FA-244C-9B87-E6C7B34A8087}" destId="{B1EBF6DF-B128-4F45-B5E1-3B850AC3A641}" srcOrd="25" destOrd="0" presId="urn:microsoft.com/office/officeart/2005/8/layout/cycle8"/>
    <dgm:cxn modelId="{51EFAC15-1DD1-FE46-87DC-0E2619AF35DE}" type="presParOf" srcId="{CC2FD4A6-B2FA-244C-9B87-E6C7B34A8087}" destId="{405D15E6-FB22-0240-A706-DEBEA4385A96}" srcOrd="26" destOrd="0" presId="urn:microsoft.com/office/officeart/2005/8/layout/cycle8"/>
    <dgm:cxn modelId="{95416A71-63D7-A34A-9621-D5B1A0A4D767}" type="presParOf" srcId="{CC2FD4A6-B2FA-244C-9B87-E6C7B34A8087}" destId="{589AB55D-49B8-C744-B796-2560AD84940A}" srcOrd="27" destOrd="0" presId="urn:microsoft.com/office/officeart/2005/8/layout/cycle8"/>
    <dgm:cxn modelId="{68986928-CD64-BA4A-8F90-443DAB30BE70}" type="presParOf" srcId="{CC2FD4A6-B2FA-244C-9B87-E6C7B34A8087}" destId="{D79E8AC0-1718-EE44-A3C7-10B39816BD94}" srcOrd="28" destOrd="0" presId="urn:microsoft.com/office/officeart/2005/8/layout/cycle8"/>
    <dgm:cxn modelId="{6F4652F9-FD90-8249-AC0B-58081963A47A}" type="presParOf" srcId="{CC2FD4A6-B2FA-244C-9B87-E6C7B34A8087}" destId="{3185412D-C543-FF44-8B78-B2ACAEC81D20}" srcOrd="29" destOrd="0" presId="urn:microsoft.com/office/officeart/2005/8/layout/cycle8"/>
    <dgm:cxn modelId="{4CFEEFC5-4608-9548-A120-C3FFCD0404C5}" type="presParOf" srcId="{CC2FD4A6-B2FA-244C-9B87-E6C7B34A8087}" destId="{89AF29D2-BA0C-614E-B69A-F20C7E15C65F}" srcOrd="30" destOrd="0" presId="urn:microsoft.com/office/officeart/2005/8/layout/cycle8"/>
    <dgm:cxn modelId="{56A686E4-338F-CB4C-978A-085F5E8BF570}" type="presParOf" srcId="{CC2FD4A6-B2FA-244C-9B87-E6C7B34A8087}" destId="{E962F302-C639-734B-AD19-4D11DBB81F6F}" srcOrd="31" destOrd="0" presId="urn:microsoft.com/office/officeart/2005/8/layout/cycle8"/>
    <dgm:cxn modelId="{B01F3A95-5422-2041-9CB8-5DD94FA8A283}" type="presParOf" srcId="{CC2FD4A6-B2FA-244C-9B87-E6C7B34A8087}" destId="{6EE1B276-AF1C-154A-9AFC-0B3775ED48E4}" srcOrd="32" destOrd="0" presId="urn:microsoft.com/office/officeart/2005/8/layout/cycle8"/>
    <dgm:cxn modelId="{FEE9B5AD-5F11-3245-9AA4-F5AC631DD9B5}" type="presParOf" srcId="{CC2FD4A6-B2FA-244C-9B87-E6C7B34A8087}" destId="{F19FBA9C-3A6F-3646-A1B5-4F410668AEB3}" srcOrd="33" destOrd="0" presId="urn:microsoft.com/office/officeart/2005/8/layout/cycle8"/>
    <dgm:cxn modelId="{249337E3-DADA-E84B-ACF0-197A375EF194}" type="presParOf" srcId="{CC2FD4A6-B2FA-244C-9B87-E6C7B34A8087}" destId="{5D0D346B-BF39-8A44-81A1-E696713C21E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42CFE-FA2C-0A4D-A46E-FF9349E9A346}">
      <dsp:nvSpPr>
        <dsp:cNvPr id="0" name=""/>
        <dsp:cNvSpPr/>
      </dsp:nvSpPr>
      <dsp:spPr>
        <a:xfrm>
          <a:off x="1909207" y="357616"/>
          <a:ext cx="4924552" cy="4924552"/>
        </a:xfrm>
        <a:prstGeom prst="pie">
          <a:avLst>
            <a:gd name="adj1" fmla="val 16200000"/>
            <a:gd name="adj2" fmla="val 1928571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POV____</a:t>
          </a:r>
          <a:endParaRPr lang="en-US" sz="900" kern="1200" dirty="0"/>
        </a:p>
      </dsp:txBody>
      <dsp:txXfrm>
        <a:off x="4496356" y="814896"/>
        <a:ext cx="1172512" cy="938010"/>
      </dsp:txXfrm>
    </dsp:sp>
    <dsp:sp modelId="{2A6E7303-A6A0-D14C-ABBA-286E95B74BB9}">
      <dsp:nvSpPr>
        <dsp:cNvPr id="0" name=""/>
        <dsp:cNvSpPr/>
      </dsp:nvSpPr>
      <dsp:spPr>
        <a:xfrm>
          <a:off x="1972523" y="436760"/>
          <a:ext cx="4924552" cy="4924552"/>
        </a:xfrm>
        <a:prstGeom prst="pie">
          <a:avLst>
            <a:gd name="adj1" fmla="val 19285716"/>
            <a:gd name="adj2" fmla="val 77142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PURPOSE____</a:t>
          </a:r>
          <a:endParaRPr lang="en-US" sz="900" kern="1200" dirty="0"/>
        </a:p>
      </dsp:txBody>
      <dsp:txXfrm>
        <a:off x="5317115" y="2221911"/>
        <a:ext cx="1348389" cy="820758"/>
      </dsp:txXfrm>
    </dsp:sp>
    <dsp:sp modelId="{3F37B33F-2D6A-AB4A-8F7C-0FC854A3FC23}">
      <dsp:nvSpPr>
        <dsp:cNvPr id="0" name=""/>
        <dsp:cNvSpPr/>
      </dsp:nvSpPr>
      <dsp:spPr>
        <a:xfrm>
          <a:off x="1949659" y="536424"/>
          <a:ext cx="4924552" cy="4924552"/>
        </a:xfrm>
        <a:prstGeom prst="pie">
          <a:avLst>
            <a:gd name="adj1" fmla="val 771428"/>
            <a:gd name="adj2" fmla="val 38571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QUESTION_____</a:t>
          </a:r>
          <a:endParaRPr lang="en-US" sz="900" kern="1200" dirty="0"/>
        </a:p>
      </dsp:txBody>
      <dsp:txXfrm>
        <a:off x="5111926" y="3453049"/>
        <a:ext cx="1172512" cy="908697"/>
      </dsp:txXfrm>
    </dsp:sp>
    <dsp:sp modelId="{953A7F47-D6D6-1342-BC3E-BB8A66DBA787}">
      <dsp:nvSpPr>
        <dsp:cNvPr id="0" name=""/>
        <dsp:cNvSpPr/>
      </dsp:nvSpPr>
      <dsp:spPr>
        <a:xfrm>
          <a:off x="1858203" y="580393"/>
          <a:ext cx="4924552" cy="4924552"/>
        </a:xfrm>
        <a:prstGeom prst="pie">
          <a:avLst>
            <a:gd name="adj1" fmla="val 3857226"/>
            <a:gd name="adj2" fmla="val 694285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INFO______</a:t>
          </a:r>
          <a:endParaRPr lang="en-US" sz="900" kern="1200" dirty="0"/>
        </a:p>
      </dsp:txBody>
      <dsp:txXfrm>
        <a:off x="3748880" y="4449685"/>
        <a:ext cx="1143199" cy="820758"/>
      </dsp:txXfrm>
    </dsp:sp>
    <dsp:sp modelId="{1FCD15DB-6860-5344-A3AE-0CB4B8370E9A}">
      <dsp:nvSpPr>
        <dsp:cNvPr id="0" name=""/>
        <dsp:cNvSpPr/>
      </dsp:nvSpPr>
      <dsp:spPr>
        <a:xfrm>
          <a:off x="1766747" y="536424"/>
          <a:ext cx="4924552" cy="4924552"/>
        </a:xfrm>
        <a:prstGeom prst="pie">
          <a:avLst>
            <a:gd name="adj1" fmla="val 6942858"/>
            <a:gd name="adj2" fmla="val 100285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ASSUMPTION _______________</a:t>
          </a:r>
          <a:endParaRPr lang="en-US" sz="900" kern="1200" dirty="0"/>
        </a:p>
      </dsp:txBody>
      <dsp:txXfrm>
        <a:off x="2356521" y="3453049"/>
        <a:ext cx="1172512" cy="908697"/>
      </dsp:txXfrm>
    </dsp:sp>
    <dsp:sp modelId="{4C36BE49-61A1-B646-BDFC-703A5260A34E}">
      <dsp:nvSpPr>
        <dsp:cNvPr id="0" name=""/>
        <dsp:cNvSpPr/>
      </dsp:nvSpPr>
      <dsp:spPr>
        <a:xfrm>
          <a:off x="1743883" y="436760"/>
          <a:ext cx="4924552" cy="4924552"/>
        </a:xfrm>
        <a:prstGeom prst="pie">
          <a:avLst>
            <a:gd name="adj1" fmla="val 10028574"/>
            <a:gd name="adj2" fmla="val 1311428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CONSEQUENCE______</a:t>
          </a:r>
          <a:endParaRPr lang="en-US" sz="900" kern="1200" dirty="0"/>
        </a:p>
      </dsp:txBody>
      <dsp:txXfrm>
        <a:off x="1975454" y="2221911"/>
        <a:ext cx="1348389" cy="820758"/>
      </dsp:txXfrm>
    </dsp:sp>
    <dsp:sp modelId="{6803F6B5-6682-414F-80AA-7D94965D978D}">
      <dsp:nvSpPr>
        <dsp:cNvPr id="0" name=""/>
        <dsp:cNvSpPr/>
      </dsp:nvSpPr>
      <dsp:spPr>
        <a:xfrm>
          <a:off x="1807199" y="357616"/>
          <a:ext cx="4924552" cy="4924552"/>
        </a:xfrm>
        <a:prstGeom prst="pie">
          <a:avLst>
            <a:gd name="adj1" fmla="val 13114284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CONCLUSION __________</a:t>
          </a:r>
          <a:endParaRPr lang="en-US" sz="900" kern="1200" dirty="0"/>
        </a:p>
      </dsp:txBody>
      <dsp:txXfrm>
        <a:off x="2972090" y="814896"/>
        <a:ext cx="1172512" cy="938010"/>
      </dsp:txXfrm>
    </dsp:sp>
    <dsp:sp modelId="{D79E8AC0-1718-EE44-A3C7-10B39816BD94}">
      <dsp:nvSpPr>
        <dsp:cNvPr id="0" name=""/>
        <dsp:cNvSpPr/>
      </dsp:nvSpPr>
      <dsp:spPr>
        <a:xfrm>
          <a:off x="1604109" y="52763"/>
          <a:ext cx="5534259" cy="553425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85412D-C543-FF44-8B78-B2ACAEC81D20}">
      <dsp:nvSpPr>
        <dsp:cNvPr id="0" name=""/>
        <dsp:cNvSpPr/>
      </dsp:nvSpPr>
      <dsp:spPr>
        <a:xfrm>
          <a:off x="1667822" y="132258"/>
          <a:ext cx="5534259" cy="553425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AF29D2-BA0C-614E-B69A-F20C7E15C65F}">
      <dsp:nvSpPr>
        <dsp:cNvPr id="0" name=""/>
        <dsp:cNvSpPr/>
      </dsp:nvSpPr>
      <dsp:spPr>
        <a:xfrm>
          <a:off x="1644877" y="231690"/>
          <a:ext cx="5534259" cy="553425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62F302-C639-734B-AD19-4D11DBB81F6F}">
      <dsp:nvSpPr>
        <dsp:cNvPr id="0" name=""/>
        <dsp:cNvSpPr/>
      </dsp:nvSpPr>
      <dsp:spPr>
        <a:xfrm>
          <a:off x="1553350" y="275411"/>
          <a:ext cx="5534259" cy="553425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EE1B276-AF1C-154A-9AFC-0B3775ED48E4}">
      <dsp:nvSpPr>
        <dsp:cNvPr id="0" name=""/>
        <dsp:cNvSpPr/>
      </dsp:nvSpPr>
      <dsp:spPr>
        <a:xfrm>
          <a:off x="1461822" y="231690"/>
          <a:ext cx="5534259" cy="553425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9FBA9C-3A6F-3646-A1B5-4F410668AEB3}">
      <dsp:nvSpPr>
        <dsp:cNvPr id="0" name=""/>
        <dsp:cNvSpPr/>
      </dsp:nvSpPr>
      <dsp:spPr>
        <a:xfrm>
          <a:off x="1438877" y="132258"/>
          <a:ext cx="5534259" cy="553425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0D346B-BF39-8A44-81A1-E696713C21E1}">
      <dsp:nvSpPr>
        <dsp:cNvPr id="0" name=""/>
        <dsp:cNvSpPr/>
      </dsp:nvSpPr>
      <dsp:spPr>
        <a:xfrm>
          <a:off x="1502591" y="52763"/>
          <a:ext cx="5534259" cy="553425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42CFE-FA2C-0A4D-A46E-FF9349E9A346}">
      <dsp:nvSpPr>
        <dsp:cNvPr id="0" name=""/>
        <dsp:cNvSpPr/>
      </dsp:nvSpPr>
      <dsp:spPr>
        <a:xfrm>
          <a:off x="1872224" y="360029"/>
          <a:ext cx="4924552" cy="4924552"/>
        </a:xfrm>
        <a:prstGeom prst="pie">
          <a:avLst>
            <a:gd name="adj1" fmla="val 16200000"/>
            <a:gd name="adj2" fmla="val 1928571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POV: </a:t>
          </a:r>
          <a:r>
            <a:rPr lang="en-US" sz="800" kern="1200" dirty="0" smtClean="0">
              <a:solidFill>
                <a:srgbClr val="FF0000"/>
              </a:solidFill>
            </a:rPr>
            <a:t>A 34 YEAR OLD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FF0000"/>
              </a:solidFill>
            </a:rPr>
            <a:t>LIBERAL DEMOCRATIC AMERICAN CITIZEN LIVING ABROAD </a:t>
          </a:r>
          <a:endParaRPr lang="en-US" sz="800" kern="1200" dirty="0"/>
        </a:p>
      </dsp:txBody>
      <dsp:txXfrm>
        <a:off x="4459373" y="817309"/>
        <a:ext cx="1172512" cy="938010"/>
      </dsp:txXfrm>
    </dsp:sp>
    <dsp:sp modelId="{2A6E7303-A6A0-D14C-ABBA-286E95B74BB9}">
      <dsp:nvSpPr>
        <dsp:cNvPr id="0" name=""/>
        <dsp:cNvSpPr/>
      </dsp:nvSpPr>
      <dsp:spPr>
        <a:xfrm>
          <a:off x="1972523" y="436760"/>
          <a:ext cx="4924552" cy="4924552"/>
        </a:xfrm>
        <a:prstGeom prst="pie">
          <a:avLst>
            <a:gd name="adj1" fmla="val 19285716"/>
            <a:gd name="adj2" fmla="val 77142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PURPOSE : </a:t>
          </a:r>
          <a:r>
            <a:rPr lang="en-US" sz="800" kern="1200" dirty="0" smtClean="0">
              <a:solidFill>
                <a:srgbClr val="FF0000"/>
              </a:solidFill>
            </a:rPr>
            <a:t>TO SHARE MY OPINION AND PARTICIPATE IN THE POLITICAL PROCESS</a:t>
          </a:r>
          <a:endParaRPr lang="en-US" sz="800" kern="1200" dirty="0"/>
        </a:p>
      </dsp:txBody>
      <dsp:txXfrm>
        <a:off x="5317115" y="2221911"/>
        <a:ext cx="1348389" cy="820758"/>
      </dsp:txXfrm>
    </dsp:sp>
    <dsp:sp modelId="{3F37B33F-2D6A-AB4A-8F7C-0FC854A3FC23}">
      <dsp:nvSpPr>
        <dsp:cNvPr id="0" name=""/>
        <dsp:cNvSpPr/>
      </dsp:nvSpPr>
      <dsp:spPr>
        <a:xfrm>
          <a:off x="1949659" y="536424"/>
          <a:ext cx="4924552" cy="4924552"/>
        </a:xfrm>
        <a:prstGeom prst="pie">
          <a:avLst>
            <a:gd name="adj1" fmla="val 771428"/>
            <a:gd name="adj2" fmla="val 38571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QUESTION </a:t>
          </a:r>
          <a:r>
            <a:rPr lang="en-US" sz="800" kern="1200" dirty="0" smtClean="0">
              <a:solidFill>
                <a:srgbClr val="FF0000"/>
              </a:solidFill>
            </a:rPr>
            <a:t>THE INTELLIGENCE AND EFFECTIVENESS OF TRUMP</a:t>
          </a:r>
          <a:endParaRPr lang="en-US" sz="800" kern="1200" dirty="0"/>
        </a:p>
      </dsp:txBody>
      <dsp:txXfrm>
        <a:off x="5111926" y="3453049"/>
        <a:ext cx="1172512" cy="908697"/>
      </dsp:txXfrm>
    </dsp:sp>
    <dsp:sp modelId="{953A7F47-D6D6-1342-BC3E-BB8A66DBA787}">
      <dsp:nvSpPr>
        <dsp:cNvPr id="0" name=""/>
        <dsp:cNvSpPr/>
      </dsp:nvSpPr>
      <dsp:spPr>
        <a:xfrm>
          <a:off x="1858203" y="580393"/>
          <a:ext cx="4924552" cy="4924552"/>
        </a:xfrm>
        <a:prstGeom prst="pie">
          <a:avLst>
            <a:gd name="adj1" fmla="val 3857226"/>
            <a:gd name="adj2" fmla="val 694285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INFO </a:t>
          </a:r>
          <a:r>
            <a:rPr lang="en-US" sz="800" kern="1200" dirty="0" smtClean="0">
              <a:solidFill>
                <a:srgbClr val="FF0000"/>
              </a:solidFill>
            </a:rPr>
            <a:t>; REPORTED INFORMATION FROM PERIODICALS AND MASS MEDIA I CHOOSE TO READ</a:t>
          </a:r>
          <a:endParaRPr lang="en-US" sz="800" kern="1200" dirty="0"/>
        </a:p>
      </dsp:txBody>
      <dsp:txXfrm>
        <a:off x="3748880" y="4449685"/>
        <a:ext cx="1143199" cy="820758"/>
      </dsp:txXfrm>
    </dsp:sp>
    <dsp:sp modelId="{1FCD15DB-6860-5344-A3AE-0CB4B8370E9A}">
      <dsp:nvSpPr>
        <dsp:cNvPr id="0" name=""/>
        <dsp:cNvSpPr/>
      </dsp:nvSpPr>
      <dsp:spPr>
        <a:xfrm>
          <a:off x="1766747" y="536424"/>
          <a:ext cx="4924552" cy="4924552"/>
        </a:xfrm>
        <a:prstGeom prst="pie">
          <a:avLst>
            <a:gd name="adj1" fmla="val 6942858"/>
            <a:gd name="adj2" fmla="val 100285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ASSUMPTION </a:t>
          </a:r>
          <a:r>
            <a:rPr lang="en-US" sz="800" kern="1200" dirty="0" smtClean="0">
              <a:solidFill>
                <a:srgbClr val="FF0000"/>
              </a:solidFill>
            </a:rPr>
            <a:t>INFORMATION REPORTED IN MEDIA IS ACCURATE; THE CONCEPT OF EVIL IN M Y MIND IS TRUE AND ACCURATE</a:t>
          </a:r>
          <a:endParaRPr lang="en-US" sz="800" kern="1200" dirty="0">
            <a:solidFill>
              <a:srgbClr val="FF0000"/>
            </a:solidFill>
          </a:endParaRPr>
        </a:p>
      </dsp:txBody>
      <dsp:txXfrm>
        <a:off x="2356521" y="3453049"/>
        <a:ext cx="1172512" cy="908697"/>
      </dsp:txXfrm>
    </dsp:sp>
    <dsp:sp modelId="{4C36BE49-61A1-B646-BDFC-703A5260A34E}">
      <dsp:nvSpPr>
        <dsp:cNvPr id="0" name=""/>
        <dsp:cNvSpPr/>
      </dsp:nvSpPr>
      <dsp:spPr>
        <a:xfrm>
          <a:off x="1743883" y="436760"/>
          <a:ext cx="4924552" cy="4924552"/>
        </a:xfrm>
        <a:prstGeom prst="pie">
          <a:avLst>
            <a:gd name="adj1" fmla="val 10028574"/>
            <a:gd name="adj2" fmla="val 1311428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CONSEQUENCE_</a:t>
          </a:r>
          <a:r>
            <a:rPr lang="en-US" sz="800" kern="1200" dirty="0" smtClean="0">
              <a:solidFill>
                <a:srgbClr val="FF0000"/>
              </a:solidFill>
            </a:rPr>
            <a:t>TRUMP WILL NOT GET MY VOTE IN 4 YEARS; I WILL AVOID LIVING IN PARTS OF THE US AFFECTED BY HIS POLICIES </a:t>
          </a:r>
          <a:endParaRPr lang="en-US" sz="800" kern="1200" dirty="0"/>
        </a:p>
      </dsp:txBody>
      <dsp:txXfrm>
        <a:off x="1975454" y="2221911"/>
        <a:ext cx="1348389" cy="820758"/>
      </dsp:txXfrm>
    </dsp:sp>
    <dsp:sp modelId="{6803F6B5-6682-414F-80AA-7D94965D978D}">
      <dsp:nvSpPr>
        <dsp:cNvPr id="0" name=""/>
        <dsp:cNvSpPr/>
      </dsp:nvSpPr>
      <dsp:spPr>
        <a:xfrm>
          <a:off x="1807199" y="357616"/>
          <a:ext cx="4924552" cy="4924552"/>
        </a:xfrm>
        <a:prstGeom prst="pie">
          <a:avLst>
            <a:gd name="adj1" fmla="val 13114284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CONCLUSION ; </a:t>
          </a:r>
          <a:r>
            <a:rPr lang="en-US" sz="800" kern="1200" dirty="0" smtClean="0">
              <a:solidFill>
                <a:srgbClr val="FF0000"/>
              </a:solidFill>
            </a:rPr>
            <a:t>HE IS INDEED EVIL, VILE INCOMPETENT AND AWFUL</a:t>
          </a:r>
          <a:endParaRPr lang="en-US" sz="800" kern="1200" dirty="0">
            <a:solidFill>
              <a:srgbClr val="FF0000"/>
            </a:solidFill>
          </a:endParaRPr>
        </a:p>
      </dsp:txBody>
      <dsp:txXfrm>
        <a:off x="2972090" y="814896"/>
        <a:ext cx="1172512" cy="938010"/>
      </dsp:txXfrm>
    </dsp:sp>
    <dsp:sp modelId="{D79E8AC0-1718-EE44-A3C7-10B39816BD94}">
      <dsp:nvSpPr>
        <dsp:cNvPr id="0" name=""/>
        <dsp:cNvSpPr/>
      </dsp:nvSpPr>
      <dsp:spPr>
        <a:xfrm>
          <a:off x="1567125" y="55176"/>
          <a:ext cx="5534259" cy="553425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85412D-C543-FF44-8B78-B2ACAEC81D20}">
      <dsp:nvSpPr>
        <dsp:cNvPr id="0" name=""/>
        <dsp:cNvSpPr/>
      </dsp:nvSpPr>
      <dsp:spPr>
        <a:xfrm>
          <a:off x="1667822" y="132258"/>
          <a:ext cx="5534259" cy="553425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AF29D2-BA0C-614E-B69A-F20C7E15C65F}">
      <dsp:nvSpPr>
        <dsp:cNvPr id="0" name=""/>
        <dsp:cNvSpPr/>
      </dsp:nvSpPr>
      <dsp:spPr>
        <a:xfrm>
          <a:off x="1644877" y="231690"/>
          <a:ext cx="5534259" cy="553425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62F302-C639-734B-AD19-4D11DBB81F6F}">
      <dsp:nvSpPr>
        <dsp:cNvPr id="0" name=""/>
        <dsp:cNvSpPr/>
      </dsp:nvSpPr>
      <dsp:spPr>
        <a:xfrm>
          <a:off x="1553350" y="275411"/>
          <a:ext cx="5534259" cy="553425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EE1B276-AF1C-154A-9AFC-0B3775ED48E4}">
      <dsp:nvSpPr>
        <dsp:cNvPr id="0" name=""/>
        <dsp:cNvSpPr/>
      </dsp:nvSpPr>
      <dsp:spPr>
        <a:xfrm>
          <a:off x="1461822" y="231690"/>
          <a:ext cx="5534259" cy="553425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9FBA9C-3A6F-3646-A1B5-4F410668AEB3}">
      <dsp:nvSpPr>
        <dsp:cNvPr id="0" name=""/>
        <dsp:cNvSpPr/>
      </dsp:nvSpPr>
      <dsp:spPr>
        <a:xfrm>
          <a:off x="1438877" y="132258"/>
          <a:ext cx="5534259" cy="553425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0D346B-BF39-8A44-81A1-E696713C21E1}">
      <dsp:nvSpPr>
        <dsp:cNvPr id="0" name=""/>
        <dsp:cNvSpPr/>
      </dsp:nvSpPr>
      <dsp:spPr>
        <a:xfrm>
          <a:off x="1502591" y="52763"/>
          <a:ext cx="5534259" cy="553425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42CFE-FA2C-0A4D-A46E-FF9349E9A346}">
      <dsp:nvSpPr>
        <dsp:cNvPr id="0" name=""/>
        <dsp:cNvSpPr/>
      </dsp:nvSpPr>
      <dsp:spPr>
        <a:xfrm>
          <a:off x="2061929" y="388363"/>
          <a:ext cx="5347959" cy="5347959"/>
        </a:xfrm>
        <a:prstGeom prst="pie">
          <a:avLst>
            <a:gd name="adj1" fmla="val 16200000"/>
            <a:gd name="adj2" fmla="val 1928571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FF0000"/>
              </a:solidFill>
            </a:rPr>
            <a:t>POV_A MORTAL, NON-GOD JUDGER AND OBSERVER HUMAN ON PLANET EARTH _</a:t>
          </a:r>
          <a:endParaRPr lang="en-US" sz="800" kern="1200" dirty="0">
            <a:solidFill>
              <a:srgbClr val="FF0000"/>
            </a:solidFill>
          </a:endParaRPr>
        </a:p>
      </dsp:txBody>
      <dsp:txXfrm>
        <a:off x="4871518" y="884960"/>
        <a:ext cx="1273323" cy="1018659"/>
      </dsp:txXfrm>
    </dsp:sp>
    <dsp:sp modelId="{2A6E7303-A6A0-D14C-ABBA-286E95B74BB9}">
      <dsp:nvSpPr>
        <dsp:cNvPr id="0" name=""/>
        <dsp:cNvSpPr/>
      </dsp:nvSpPr>
      <dsp:spPr>
        <a:xfrm>
          <a:off x="2130689" y="474313"/>
          <a:ext cx="5347959" cy="5347959"/>
        </a:xfrm>
        <a:prstGeom prst="pie">
          <a:avLst>
            <a:gd name="adj1" fmla="val 19285716"/>
            <a:gd name="adj2" fmla="val 77142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PURPOSE_</a:t>
          </a:r>
          <a:r>
            <a:rPr lang="en-US" sz="800" kern="1200" dirty="0" smtClean="0">
              <a:solidFill>
                <a:srgbClr val="FF0000"/>
              </a:solidFill>
            </a:rPr>
            <a:t>TO EVALUAT E THE EXISTENCE OF GOD DEFINED AS AN ALL KNOWING AND POWEERFUL CREATOR</a:t>
          </a:r>
          <a:endParaRPr lang="en-US" sz="800" kern="1200" dirty="0"/>
        </a:p>
      </dsp:txBody>
      <dsp:txXfrm>
        <a:off x="5762845" y="2412948"/>
        <a:ext cx="1464322" cy="891326"/>
      </dsp:txXfrm>
    </dsp:sp>
    <dsp:sp modelId="{3F37B33F-2D6A-AB4A-8F7C-0FC854A3FC23}">
      <dsp:nvSpPr>
        <dsp:cNvPr id="0" name=""/>
        <dsp:cNvSpPr/>
      </dsp:nvSpPr>
      <dsp:spPr>
        <a:xfrm>
          <a:off x="2105859" y="582545"/>
          <a:ext cx="5347959" cy="5347959"/>
        </a:xfrm>
        <a:prstGeom prst="pie">
          <a:avLst>
            <a:gd name="adj1" fmla="val 771428"/>
            <a:gd name="adj2" fmla="val 38571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QUESTION_</a:t>
          </a:r>
          <a:r>
            <a:rPr lang="en-US" sz="800" kern="1200" dirty="0" smtClean="0">
              <a:solidFill>
                <a:srgbClr val="FF0000"/>
              </a:solidFill>
            </a:rPr>
            <a:t>THE EXISTENCE FO AN ALL POWERFUL CREATOR BEING</a:t>
          </a:r>
          <a:endParaRPr lang="en-US" sz="800" kern="1200" dirty="0"/>
        </a:p>
      </dsp:txBody>
      <dsp:txXfrm>
        <a:off x="5540013" y="3749938"/>
        <a:ext cx="1273323" cy="986825"/>
      </dsp:txXfrm>
    </dsp:sp>
    <dsp:sp modelId="{953A7F47-D6D6-1342-BC3E-BB8A66DBA787}">
      <dsp:nvSpPr>
        <dsp:cNvPr id="0" name=""/>
        <dsp:cNvSpPr/>
      </dsp:nvSpPr>
      <dsp:spPr>
        <a:xfrm>
          <a:off x="2006540" y="630295"/>
          <a:ext cx="5347959" cy="5347959"/>
        </a:xfrm>
        <a:prstGeom prst="pie">
          <a:avLst>
            <a:gd name="adj1" fmla="val 3857226"/>
            <a:gd name="adj2" fmla="val 694285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</a:rPr>
            <a:t>INFO_</a:t>
          </a:r>
          <a:r>
            <a:rPr lang="en-US" sz="800" kern="1200" dirty="0" smtClean="0">
              <a:solidFill>
                <a:srgbClr val="FF0000"/>
              </a:solidFill>
            </a:rPr>
            <a:t>_KNOWLEDGE OBTAINED ABOUT THE NATURAL WORLD SCIENTIFICALLY ; LOGICAL JUDGEMENTS ABOUT A CONCEPT</a:t>
          </a:r>
          <a:endParaRPr lang="en-US" sz="800" kern="1200" dirty="0">
            <a:solidFill>
              <a:srgbClr val="FF0000"/>
            </a:solidFill>
          </a:endParaRPr>
        </a:p>
      </dsp:txBody>
      <dsp:txXfrm>
        <a:off x="4059774" y="4832263"/>
        <a:ext cx="1241490" cy="891326"/>
      </dsp:txXfrm>
    </dsp:sp>
    <dsp:sp modelId="{1FCD15DB-6860-5344-A3AE-0CB4B8370E9A}">
      <dsp:nvSpPr>
        <dsp:cNvPr id="0" name=""/>
        <dsp:cNvSpPr/>
      </dsp:nvSpPr>
      <dsp:spPr>
        <a:xfrm>
          <a:off x="1907220" y="582545"/>
          <a:ext cx="5347959" cy="5347959"/>
        </a:xfrm>
        <a:prstGeom prst="pie">
          <a:avLst>
            <a:gd name="adj1" fmla="val 6942858"/>
            <a:gd name="adj2" fmla="val 100285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ASSUMPTION </a:t>
          </a:r>
          <a:r>
            <a:rPr lang="en-US" sz="800" kern="1200" dirty="0" smtClean="0">
              <a:solidFill>
                <a:srgbClr val="FF0000"/>
              </a:solidFill>
            </a:rPr>
            <a:t>_LOGIC AND HUMAN SENSES  CAN PROVIDE KNOWLEDGE OF A BEING WHO IS DEFINED AS BEYOND THE NATURAL WORLD;_</a:t>
          </a:r>
          <a:endParaRPr lang="en-US" sz="800" kern="1200" dirty="0">
            <a:solidFill>
              <a:srgbClr val="FF0000"/>
            </a:solidFill>
          </a:endParaRPr>
        </a:p>
      </dsp:txBody>
      <dsp:txXfrm>
        <a:off x="2547702" y="3749938"/>
        <a:ext cx="1273323" cy="986825"/>
      </dsp:txXfrm>
    </dsp:sp>
    <dsp:sp modelId="{4C36BE49-61A1-B646-BDFC-703A5260A34E}">
      <dsp:nvSpPr>
        <dsp:cNvPr id="0" name=""/>
        <dsp:cNvSpPr/>
      </dsp:nvSpPr>
      <dsp:spPr>
        <a:xfrm>
          <a:off x="1944213" y="432064"/>
          <a:ext cx="5347959" cy="5347959"/>
        </a:xfrm>
        <a:prstGeom prst="pie">
          <a:avLst>
            <a:gd name="adj1" fmla="val 10028574"/>
            <a:gd name="adj2" fmla="val 1311428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</a:rPr>
            <a:t>CONSEQUENCE </a:t>
          </a:r>
          <a:r>
            <a:rPr lang="en-US" sz="800" kern="1200" dirty="0" smtClean="0">
              <a:solidFill>
                <a:srgbClr val="FF0000"/>
              </a:solidFill>
            </a:rPr>
            <a:t>HUMANS ARE RESPONSIBLE FOR THEIR CONDITION; LIFE IS PREECIOUS; DEATH IS AN ULTIMATE RETURN TO DUST_</a:t>
          </a:r>
          <a:endParaRPr lang="en-US" sz="800" kern="1200" dirty="0">
            <a:solidFill>
              <a:srgbClr val="FF0000"/>
            </a:solidFill>
          </a:endParaRPr>
        </a:p>
      </dsp:txBody>
      <dsp:txXfrm>
        <a:off x="2195694" y="2370699"/>
        <a:ext cx="1464322" cy="891326"/>
      </dsp:txXfrm>
    </dsp:sp>
    <dsp:sp modelId="{6803F6B5-6682-414F-80AA-7D94965D978D}">
      <dsp:nvSpPr>
        <dsp:cNvPr id="0" name=""/>
        <dsp:cNvSpPr/>
      </dsp:nvSpPr>
      <dsp:spPr>
        <a:xfrm>
          <a:off x="1951150" y="388363"/>
          <a:ext cx="5347959" cy="5347959"/>
        </a:xfrm>
        <a:prstGeom prst="pie">
          <a:avLst>
            <a:gd name="adj1" fmla="val 13114284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CONCLUSION _</a:t>
          </a:r>
          <a:r>
            <a:rPr lang="en-US" sz="800" kern="1200" dirty="0" smtClean="0">
              <a:solidFill>
                <a:srgbClr val="FF0000"/>
              </a:solidFill>
            </a:rPr>
            <a:t>THERE IS NO GOD</a:t>
          </a:r>
          <a:endParaRPr lang="en-US" sz="800" kern="1200" dirty="0"/>
        </a:p>
      </dsp:txBody>
      <dsp:txXfrm>
        <a:off x="3216197" y="884960"/>
        <a:ext cx="1273323" cy="1018659"/>
      </dsp:txXfrm>
    </dsp:sp>
    <dsp:sp modelId="{D79E8AC0-1718-EE44-A3C7-10B39816BD94}">
      <dsp:nvSpPr>
        <dsp:cNvPr id="0" name=""/>
        <dsp:cNvSpPr/>
      </dsp:nvSpPr>
      <dsp:spPr>
        <a:xfrm>
          <a:off x="1730598" y="57299"/>
          <a:ext cx="6010088" cy="6010088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85412D-C543-FF44-8B78-B2ACAEC81D20}">
      <dsp:nvSpPr>
        <dsp:cNvPr id="0" name=""/>
        <dsp:cNvSpPr/>
      </dsp:nvSpPr>
      <dsp:spPr>
        <a:xfrm>
          <a:off x="1799790" y="143629"/>
          <a:ext cx="6010088" cy="6010088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AF29D2-BA0C-614E-B69A-F20C7E15C65F}">
      <dsp:nvSpPr>
        <dsp:cNvPr id="0" name=""/>
        <dsp:cNvSpPr/>
      </dsp:nvSpPr>
      <dsp:spPr>
        <a:xfrm>
          <a:off x="1774872" y="251610"/>
          <a:ext cx="6010088" cy="6010088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62F302-C639-734B-AD19-4D11DBB81F6F}">
      <dsp:nvSpPr>
        <dsp:cNvPr id="0" name=""/>
        <dsp:cNvSpPr/>
      </dsp:nvSpPr>
      <dsp:spPr>
        <a:xfrm>
          <a:off x="1675475" y="299091"/>
          <a:ext cx="6010088" cy="6010088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EE1B276-AF1C-154A-9AFC-0B3775ED48E4}">
      <dsp:nvSpPr>
        <dsp:cNvPr id="0" name=""/>
        <dsp:cNvSpPr/>
      </dsp:nvSpPr>
      <dsp:spPr>
        <a:xfrm>
          <a:off x="1576078" y="251610"/>
          <a:ext cx="6010088" cy="6010088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9FBA9C-3A6F-3646-A1B5-4F410668AEB3}">
      <dsp:nvSpPr>
        <dsp:cNvPr id="0" name=""/>
        <dsp:cNvSpPr/>
      </dsp:nvSpPr>
      <dsp:spPr>
        <a:xfrm>
          <a:off x="1612983" y="101380"/>
          <a:ext cx="6010088" cy="6010088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0D346B-BF39-8A44-81A1-E696713C21E1}">
      <dsp:nvSpPr>
        <dsp:cNvPr id="0" name=""/>
        <dsp:cNvSpPr/>
      </dsp:nvSpPr>
      <dsp:spPr>
        <a:xfrm>
          <a:off x="1620352" y="57299"/>
          <a:ext cx="6010088" cy="6010088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42CFE-FA2C-0A4D-A46E-FF9349E9A346}">
      <dsp:nvSpPr>
        <dsp:cNvPr id="0" name=""/>
        <dsp:cNvSpPr/>
      </dsp:nvSpPr>
      <dsp:spPr>
        <a:xfrm>
          <a:off x="1909207" y="357616"/>
          <a:ext cx="4924552" cy="4924552"/>
        </a:xfrm>
        <a:prstGeom prst="pie">
          <a:avLst>
            <a:gd name="adj1" fmla="val 16200000"/>
            <a:gd name="adj2" fmla="val 1928571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POV;</a:t>
          </a:r>
          <a:r>
            <a:rPr lang="en-US" sz="900" kern="1200" dirty="0" smtClean="0">
              <a:solidFill>
                <a:srgbClr val="FF0000"/>
              </a:solidFill>
            </a:rPr>
            <a:t>A HUMAN OBSERVER FROM PLANET EARTH </a:t>
          </a:r>
          <a:endParaRPr lang="en-US" sz="900" kern="1200" dirty="0"/>
        </a:p>
      </dsp:txBody>
      <dsp:txXfrm>
        <a:off x="4496356" y="814896"/>
        <a:ext cx="1172512" cy="938010"/>
      </dsp:txXfrm>
    </dsp:sp>
    <dsp:sp modelId="{2A6E7303-A6A0-D14C-ABBA-286E95B74BB9}">
      <dsp:nvSpPr>
        <dsp:cNvPr id="0" name=""/>
        <dsp:cNvSpPr/>
      </dsp:nvSpPr>
      <dsp:spPr>
        <a:xfrm>
          <a:off x="1972523" y="436760"/>
          <a:ext cx="4924552" cy="4924552"/>
        </a:xfrm>
        <a:prstGeom prst="pie">
          <a:avLst>
            <a:gd name="adj1" fmla="val 19285716"/>
            <a:gd name="adj2" fmla="val 77142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tx1"/>
              </a:solidFill>
            </a:rPr>
            <a:t>PURPOSE_</a:t>
          </a:r>
          <a:r>
            <a:rPr lang="en-US" sz="900" kern="1200" dirty="0" smtClean="0">
              <a:solidFill>
                <a:srgbClr val="FF0000"/>
              </a:solidFill>
            </a:rPr>
            <a:t>_TO MAKE A JUDGEMENT ABOUT THE NATURAL WORLD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5317115" y="2221911"/>
        <a:ext cx="1348389" cy="820758"/>
      </dsp:txXfrm>
    </dsp:sp>
    <dsp:sp modelId="{3F37B33F-2D6A-AB4A-8F7C-0FC854A3FC23}">
      <dsp:nvSpPr>
        <dsp:cNvPr id="0" name=""/>
        <dsp:cNvSpPr/>
      </dsp:nvSpPr>
      <dsp:spPr>
        <a:xfrm>
          <a:off x="1949659" y="536424"/>
          <a:ext cx="4924552" cy="4924552"/>
        </a:xfrm>
        <a:prstGeom prst="pie">
          <a:avLst>
            <a:gd name="adj1" fmla="val 771428"/>
            <a:gd name="adj2" fmla="val 38571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tx1"/>
              </a:solidFill>
            </a:rPr>
            <a:t>QUESTION</a:t>
          </a:r>
          <a:r>
            <a:rPr lang="en-US" sz="900" kern="1200" dirty="0" smtClean="0">
              <a:solidFill>
                <a:srgbClr val="FF0000"/>
              </a:solidFill>
            </a:rPr>
            <a:t>_THE COLOR OF THE NATURAL WORLD_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5111926" y="3453049"/>
        <a:ext cx="1172512" cy="908697"/>
      </dsp:txXfrm>
    </dsp:sp>
    <dsp:sp modelId="{953A7F47-D6D6-1342-BC3E-BB8A66DBA787}">
      <dsp:nvSpPr>
        <dsp:cNvPr id="0" name=""/>
        <dsp:cNvSpPr/>
      </dsp:nvSpPr>
      <dsp:spPr>
        <a:xfrm>
          <a:off x="1858203" y="580393"/>
          <a:ext cx="4924552" cy="4924552"/>
        </a:xfrm>
        <a:prstGeom prst="pie">
          <a:avLst>
            <a:gd name="adj1" fmla="val 3857226"/>
            <a:gd name="adj2" fmla="val 694285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INFO </a:t>
          </a:r>
          <a:r>
            <a:rPr lang="en-US" sz="900" kern="1200" dirty="0" smtClean="0">
              <a:solidFill>
                <a:srgbClr val="FF0000"/>
              </a:solidFill>
            </a:rPr>
            <a:t>PHOTOS THAT HIT MY EYE AND TRAVEL TO MY BRAIN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3748880" y="4449685"/>
        <a:ext cx="1143199" cy="820758"/>
      </dsp:txXfrm>
    </dsp:sp>
    <dsp:sp modelId="{1FCD15DB-6860-5344-A3AE-0CB4B8370E9A}">
      <dsp:nvSpPr>
        <dsp:cNvPr id="0" name=""/>
        <dsp:cNvSpPr/>
      </dsp:nvSpPr>
      <dsp:spPr>
        <a:xfrm>
          <a:off x="1766747" y="536424"/>
          <a:ext cx="4924552" cy="4924552"/>
        </a:xfrm>
        <a:prstGeom prst="pie">
          <a:avLst>
            <a:gd name="adj1" fmla="val 6942858"/>
            <a:gd name="adj2" fmla="val 100285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ASSUMPTION </a:t>
          </a:r>
          <a:r>
            <a:rPr lang="en-US" sz="900" kern="1200" dirty="0" smtClean="0">
              <a:solidFill>
                <a:srgbClr val="FF0000"/>
              </a:solidFill>
            </a:rPr>
            <a:t>_INFORMATION OBTAINED FROM LIGHT IN MY BRAIN TRULY REFLECTS THE NATURAL PHENOMENA; __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2356521" y="3453049"/>
        <a:ext cx="1172512" cy="908697"/>
      </dsp:txXfrm>
    </dsp:sp>
    <dsp:sp modelId="{4C36BE49-61A1-B646-BDFC-703A5260A34E}">
      <dsp:nvSpPr>
        <dsp:cNvPr id="0" name=""/>
        <dsp:cNvSpPr/>
      </dsp:nvSpPr>
      <dsp:spPr>
        <a:xfrm>
          <a:off x="1656177" y="432033"/>
          <a:ext cx="4924552" cy="4924552"/>
        </a:xfrm>
        <a:prstGeom prst="pie">
          <a:avLst>
            <a:gd name="adj1" fmla="val 10028574"/>
            <a:gd name="adj2" fmla="val 1311428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tx1"/>
              </a:solidFill>
            </a:rPr>
            <a:t>CONSEQUENCE</a:t>
          </a:r>
          <a:r>
            <a:rPr lang="en-US" sz="900" kern="1200" dirty="0" smtClean="0">
              <a:solidFill>
                <a:srgbClr val="FF0000"/>
              </a:solidFill>
            </a:rPr>
            <a:t>_A LABEL IS APPLIED PERMANENTLY_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1887748" y="2217183"/>
        <a:ext cx="1348389" cy="820758"/>
      </dsp:txXfrm>
    </dsp:sp>
    <dsp:sp modelId="{6803F6B5-6682-414F-80AA-7D94965D978D}">
      <dsp:nvSpPr>
        <dsp:cNvPr id="0" name=""/>
        <dsp:cNvSpPr/>
      </dsp:nvSpPr>
      <dsp:spPr>
        <a:xfrm>
          <a:off x="1807199" y="357616"/>
          <a:ext cx="4924552" cy="4924552"/>
        </a:xfrm>
        <a:prstGeom prst="pie">
          <a:avLst>
            <a:gd name="adj1" fmla="val 13114284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CONCLUSION _</a:t>
          </a:r>
          <a:r>
            <a:rPr lang="en-US" sz="900" kern="1200" dirty="0" smtClean="0">
              <a:solidFill>
                <a:srgbClr val="FF0000"/>
              </a:solidFill>
            </a:rPr>
            <a:t>MY OBSERVATION IS ACCURATE</a:t>
          </a:r>
          <a:endParaRPr lang="en-US" sz="900" kern="1200" dirty="0"/>
        </a:p>
      </dsp:txBody>
      <dsp:txXfrm>
        <a:off x="2972090" y="814896"/>
        <a:ext cx="1172512" cy="938010"/>
      </dsp:txXfrm>
    </dsp:sp>
    <dsp:sp modelId="{D79E8AC0-1718-EE44-A3C7-10B39816BD94}">
      <dsp:nvSpPr>
        <dsp:cNvPr id="0" name=""/>
        <dsp:cNvSpPr/>
      </dsp:nvSpPr>
      <dsp:spPr>
        <a:xfrm>
          <a:off x="1604109" y="52763"/>
          <a:ext cx="5534259" cy="553425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85412D-C543-FF44-8B78-B2ACAEC81D20}">
      <dsp:nvSpPr>
        <dsp:cNvPr id="0" name=""/>
        <dsp:cNvSpPr/>
      </dsp:nvSpPr>
      <dsp:spPr>
        <a:xfrm>
          <a:off x="1667822" y="132258"/>
          <a:ext cx="5534259" cy="553425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AF29D2-BA0C-614E-B69A-F20C7E15C65F}">
      <dsp:nvSpPr>
        <dsp:cNvPr id="0" name=""/>
        <dsp:cNvSpPr/>
      </dsp:nvSpPr>
      <dsp:spPr>
        <a:xfrm>
          <a:off x="1644877" y="231690"/>
          <a:ext cx="5534259" cy="553425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62F302-C639-734B-AD19-4D11DBB81F6F}">
      <dsp:nvSpPr>
        <dsp:cNvPr id="0" name=""/>
        <dsp:cNvSpPr/>
      </dsp:nvSpPr>
      <dsp:spPr>
        <a:xfrm>
          <a:off x="1553350" y="275411"/>
          <a:ext cx="5534259" cy="553425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EE1B276-AF1C-154A-9AFC-0B3775ED48E4}">
      <dsp:nvSpPr>
        <dsp:cNvPr id="0" name=""/>
        <dsp:cNvSpPr/>
      </dsp:nvSpPr>
      <dsp:spPr>
        <a:xfrm>
          <a:off x="1461822" y="231690"/>
          <a:ext cx="5534259" cy="553425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9FBA9C-3A6F-3646-A1B5-4F410668AEB3}">
      <dsp:nvSpPr>
        <dsp:cNvPr id="0" name=""/>
        <dsp:cNvSpPr/>
      </dsp:nvSpPr>
      <dsp:spPr>
        <a:xfrm>
          <a:off x="1351171" y="127530"/>
          <a:ext cx="5534259" cy="553425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0D346B-BF39-8A44-81A1-E696713C21E1}">
      <dsp:nvSpPr>
        <dsp:cNvPr id="0" name=""/>
        <dsp:cNvSpPr/>
      </dsp:nvSpPr>
      <dsp:spPr>
        <a:xfrm>
          <a:off x="1502591" y="52763"/>
          <a:ext cx="5534259" cy="553425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878C-EA93-4592-9A9B-A0815411B5CC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D2412-8CFD-48C1-A1DD-39C1D83719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5467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74BDC-CDB2-43E9-A99B-C170316D1D81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DF119-CF7F-4947-9E3E-168B4A393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6639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AF89F-5271-44D2-A89D-014E0F536A6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3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D036D98-CB95-47D4-91D6-75DCF13F80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2" descr="http://stanfordesp.org/media/images/stanfordesp-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11900"/>
            <a:ext cx="1902541" cy="5461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 userDrawn="1"/>
        </p:nvSpPr>
        <p:spPr>
          <a:xfrm>
            <a:off x="6781800" y="6629400"/>
            <a:ext cx="236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By: Ravishankar Gundlapalli &amp; </a:t>
            </a:r>
            <a:r>
              <a:rPr lang="en-US" sz="900" b="1" dirty="0" err="1" smtClean="0"/>
              <a:t>Vani</a:t>
            </a:r>
            <a:r>
              <a:rPr lang="en-US" sz="900" b="1" dirty="0" smtClean="0"/>
              <a:t> Shankar</a:t>
            </a:r>
            <a:endParaRPr lang="en-US" sz="9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BAA-61FE-4EAE-8FF6-099295C835E0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8ACEE-AC3F-4BBF-A0F6-FD5D3138A554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939B-DBA7-4D9A-B527-C563D49439EE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F7391-A779-4463-A2EC-3B0C794DCD08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99F6560-58F0-46B2-86F6-382283F23716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CC9-8941-47F4-9C3E-323D7B16B0E6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9F00-376B-4B12-BE44-993365A0383F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F05F5-6E08-45A2-B89F-50F4F923459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AD861-CC1E-4376-A6DB-286AEA2EB7C4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F81D313-85CE-4019-AC9E-565BBCCE8178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D036D98-CB95-47D4-91D6-75DCF13F8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50" r:id="rId12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1556792"/>
            <a:ext cx="868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B</a:t>
            </a:r>
            <a:r>
              <a:rPr lang="en-US" sz="4000" b="1" kern="0" noProof="0" dirty="0" err="1" smtClean="0">
                <a:solidFill>
                  <a:sysClr val="windowText" lastClr="000000"/>
                </a:solidFill>
              </a:rPr>
              <a:t>rief</a:t>
            </a:r>
            <a:r>
              <a:rPr lang="en-US" sz="4000" b="1" kern="0" noProof="0" dirty="0" smtClean="0">
                <a:solidFill>
                  <a:sysClr val="windowText" lastClr="000000"/>
                </a:solidFill>
              </a:rPr>
              <a:t> introduction to critical thought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512" y="5157192"/>
            <a:ext cx="868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 smtClean="0">
                <a:latin typeface="Cambria" pitchFamily="18" charset="0"/>
              </a:rPr>
              <a:t>Damon L Hansen SISU Spring 2017</a:t>
            </a:r>
          </a:p>
        </p:txBody>
      </p:sp>
      <p:pic>
        <p:nvPicPr>
          <p:cNvPr id="2" name="Picture 1" descr="0e5667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45024"/>
            <a:ext cx="2209800" cy="22098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ARTICLE DISCUSSION 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TERMINAL HIGH ALTITUDE MILITARY SECURITY SYSTEM ; NORTH KOREAN SECURITY ; ANTI-BALLISTIC MISSLE WARHEAD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200 WDS ; TYPED IN WORD </a:t>
            </a:r>
          </a:p>
          <a:p>
            <a:r>
              <a:rPr lang="en-US" altLang="zh-CN" dirty="0" smtClean="0"/>
              <a:t>DISCUSSION QUESTIONS</a:t>
            </a:r>
          </a:p>
          <a:p>
            <a:r>
              <a:rPr lang="en-US" altLang="zh-CN" dirty="0" smtClean="0"/>
              <a:t>WHAT DO YOU THINK OF THE SETTLEMENTOF THE THAAD SYSTEM</a:t>
            </a:r>
          </a:p>
          <a:p>
            <a:pPr lvl="1"/>
            <a:r>
              <a:rPr lang="en-US" altLang="zh-CN" dirty="0" smtClean="0"/>
              <a:t>THAAD (TERMINAL HIGH ALTITUDE AREA DEFENSE) 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APA (American psychological association)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Ireland, D &amp; Miller, C. (2004). Decision-making and firm success. </a:t>
            </a:r>
            <a:r>
              <a:rPr lang="en-US" i="1" dirty="0" smtClean="0"/>
              <a:t>Executive The Thinking Managers Source. 8-13</a:t>
            </a:r>
          </a:p>
          <a:p>
            <a:pPr>
              <a:buNone/>
            </a:pPr>
            <a:r>
              <a:rPr lang="en-US" altLang="zh-CN" i="1" dirty="0" smtClean="0"/>
              <a:t>	ANNOTATED BIB: </a:t>
            </a:r>
            <a:r>
              <a:rPr lang="en-US" altLang="zh-CN" b="1" i="1" dirty="0" smtClean="0"/>
              <a:t>SUBJECT: Business Leadership</a:t>
            </a:r>
          </a:p>
          <a:p>
            <a:pPr>
              <a:buNone/>
            </a:pPr>
            <a:r>
              <a:rPr lang="en-US" dirty="0" smtClean="0"/>
              <a:t>Tsang, E. (2004). Superstition and decision making: contradiction or complement?. </a:t>
            </a:r>
            <a:r>
              <a:rPr lang="en-US" i="1" dirty="0" smtClean="0"/>
              <a:t>Executive The Thinking Managers Source. 92-105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altLang="zh-CN" dirty="0" err="1" smtClean="0"/>
              <a:t>Ruddell</a:t>
            </a:r>
            <a:r>
              <a:rPr lang="en-US" altLang="zh-CN" dirty="0" smtClean="0"/>
              <a:t>, R. &amp; </a:t>
            </a:r>
            <a:r>
              <a:rPr lang="en-US" altLang="zh-CN" dirty="0" err="1" smtClean="0"/>
              <a:t>Unrau</a:t>
            </a:r>
            <a:r>
              <a:rPr lang="en-US" altLang="zh-CN" dirty="0" smtClean="0"/>
              <a:t>, N. (Eds.). (2004). </a:t>
            </a:r>
            <a:r>
              <a:rPr lang="en-US" altLang="zh-CN" i="1" dirty="0" smtClean="0"/>
              <a:t>Theoretical Models and Processes of Reading: Fifth Edition. </a:t>
            </a:r>
            <a:r>
              <a:rPr lang="en-US" altLang="zh-CN" dirty="0" smtClean="0"/>
              <a:t>Newark, DE: International Reading Association. </a:t>
            </a:r>
          </a:p>
          <a:p>
            <a:pPr>
              <a:buNone/>
            </a:pPr>
            <a:r>
              <a:rPr lang="en-US" altLang="zh-CN" dirty="0" smtClean="0"/>
              <a:t>	SUBJECT: Education, Learning, Teaching (pedagogy) </a:t>
            </a:r>
          </a:p>
          <a:p>
            <a:pPr>
              <a:buNone/>
            </a:pPr>
            <a:r>
              <a:rPr lang="en-US" altLang="zh-CN" dirty="0" smtClean="0"/>
              <a:t>Sadler-Smith, E. &amp; </a:t>
            </a:r>
            <a:r>
              <a:rPr lang="en-US" altLang="zh-CN" dirty="0" err="1" smtClean="0"/>
              <a:t>Shefy</a:t>
            </a:r>
            <a:r>
              <a:rPr lang="en-US" altLang="zh-CN" dirty="0" smtClean="0"/>
              <a:t>, E. (2004) The intuitive executive: understanding and applying ‘gut feel’ in decision making. </a:t>
            </a:r>
            <a:r>
              <a:rPr lang="en-US" altLang="zh-CN" i="1" dirty="0" smtClean="0"/>
              <a:t>Academy of Management Executive. (18)4</a:t>
            </a:r>
            <a:r>
              <a:rPr lang="en-US" altLang="zh-CN" dirty="0" smtClean="0"/>
              <a:t>. 76-80  </a:t>
            </a:r>
            <a:endParaRPr lang="zh-CN" altLang="en-US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APA (American psychological association)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altLang="zh-CN" dirty="0" smtClean="0"/>
              <a:t>Hoyt, D., Johnson, K. &amp; </a:t>
            </a:r>
            <a:r>
              <a:rPr lang="en-US" altLang="zh-CN" dirty="0" err="1" smtClean="0"/>
              <a:t>Whitbeck</a:t>
            </a:r>
            <a:r>
              <a:rPr lang="en-US" altLang="zh-CN" dirty="0" smtClean="0"/>
              <a:t>, L. (2005). Substance abuse disorders among homeless and runaway adolescents. </a:t>
            </a:r>
            <a:r>
              <a:rPr lang="en-US" altLang="zh-CN" i="1" dirty="0" smtClean="0"/>
              <a:t>Journal of Drug Issues. </a:t>
            </a:r>
          </a:p>
          <a:p>
            <a:pPr>
              <a:buNone/>
            </a:pPr>
            <a:r>
              <a:rPr lang="en-US" altLang="zh-CN" i="1" dirty="0" smtClean="0"/>
              <a:t>	SUBJECT: abnormal psychology </a:t>
            </a:r>
          </a:p>
          <a:p>
            <a:pPr>
              <a:buNone/>
            </a:pPr>
            <a:r>
              <a:rPr lang="en-US" altLang="zh-CN" i="1" dirty="0" smtClean="0"/>
              <a:t>	humanities (fine arts, literature, poetry, etc)</a:t>
            </a:r>
          </a:p>
          <a:p>
            <a:pPr>
              <a:buNone/>
            </a:pPr>
            <a:r>
              <a:rPr lang="en-US" altLang="zh-CN" dirty="0" smtClean="0"/>
              <a:t>Caps, R., Hernandez, H., </a:t>
            </a:r>
            <a:r>
              <a:rPr lang="en-US" altLang="zh-CN" dirty="0" err="1" smtClean="0"/>
              <a:t>Ost</a:t>
            </a:r>
            <a:r>
              <a:rPr lang="en-US" altLang="zh-CN" dirty="0" smtClean="0"/>
              <a:t>, J. &amp; Murray, J. (</a:t>
            </a:r>
            <a:r>
              <a:rPr lang="en-US" altLang="zh-CN" dirty="0" err="1" smtClean="0"/>
              <a:t>n.d</a:t>
            </a:r>
            <a:r>
              <a:rPr lang="en-US" altLang="zh-CN" dirty="0" smtClean="0"/>
              <a:t>.). The new demography of </a:t>
            </a:r>
            <a:r>
              <a:rPr lang="en-US" altLang="zh-CN" dirty="0" err="1" smtClean="0"/>
              <a:t>america’s</a:t>
            </a:r>
            <a:r>
              <a:rPr lang="en-US" altLang="zh-CN" dirty="0" smtClean="0"/>
              <a:t> schools. </a:t>
            </a:r>
            <a:r>
              <a:rPr lang="en-US" altLang="zh-CN" i="1" dirty="0" smtClean="0"/>
              <a:t>Urban Institute. 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Caps, R. et. al. (2009). The new demography of </a:t>
            </a:r>
            <a:r>
              <a:rPr lang="en-US" altLang="zh-CN" dirty="0" err="1" smtClean="0"/>
              <a:t>american’s</a:t>
            </a:r>
            <a:r>
              <a:rPr lang="en-US" altLang="zh-CN" dirty="0" smtClean="0"/>
              <a:t> school. </a:t>
            </a:r>
            <a:r>
              <a:rPr lang="en-US" altLang="zh-CN" i="1" dirty="0" smtClean="0"/>
              <a:t>Urban Institute. </a:t>
            </a:r>
          </a:p>
          <a:p>
            <a:pPr>
              <a:buNone/>
            </a:pPr>
            <a:r>
              <a:rPr lang="en-US" altLang="zh-CN" i="1" dirty="0" smtClean="0"/>
              <a:t>	SUBJECT: </a:t>
            </a:r>
            <a:r>
              <a:rPr lang="en-US" altLang="zh-CN" dirty="0" smtClean="0"/>
              <a:t>education / sociology 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Dewey Decimal System 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>
          <a:xfrm>
            <a:off x="214282" y="1500174"/>
            <a:ext cx="8503920" cy="45720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TOPIC:</a:t>
            </a:r>
          </a:p>
          <a:p>
            <a:r>
              <a:rPr lang="en-US" altLang="zh-CN" u="sng" dirty="0" smtClean="0"/>
              <a:t>RESEARCH QUESTION</a:t>
            </a:r>
          </a:p>
          <a:p>
            <a:r>
              <a:rPr lang="en-US" altLang="zh-CN" i="1" dirty="0" smtClean="0"/>
              <a:t>What are the specific changes in the incidence of lung cancer as the result of second hand smoke in the greater Shanghai area? </a:t>
            </a:r>
          </a:p>
          <a:p>
            <a:r>
              <a:rPr lang="en-US" altLang="zh-CN" u="sng" dirty="0" smtClean="0"/>
              <a:t>TOPICS: EFFECTS OF SMOKING ON YOUNG CHILDREN</a:t>
            </a:r>
            <a:endParaRPr lang="en-US" altLang="zh-CN" dirty="0" smtClean="0"/>
          </a:p>
          <a:p>
            <a:r>
              <a:rPr lang="en-US" altLang="zh-CN" dirty="0" smtClean="0"/>
              <a:t>What type of effects – psychological, respiratory, cognitive, etc </a:t>
            </a:r>
          </a:p>
          <a:p>
            <a:r>
              <a:rPr lang="en-US" altLang="zh-CN" dirty="0" smtClean="0"/>
              <a:t>SUBJECT MATTER /SEARCH TERMS  </a:t>
            </a:r>
          </a:p>
          <a:p>
            <a:r>
              <a:rPr lang="en-US" altLang="zh-CN" dirty="0" smtClean="0"/>
              <a:t>Child psychology, lung cancer, respiratory carcinoma, second hand smoke</a:t>
            </a:r>
          </a:p>
          <a:p>
            <a:r>
              <a:rPr lang="en-US" altLang="zh-CN" dirty="0" smtClean="0"/>
              <a:t>Scholar.google.com 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23664490"/>
              </p:ext>
            </p:extLst>
          </p:nvPr>
        </p:nvGraphicFramePr>
        <p:xfrm>
          <a:off x="-324544" y="1340768"/>
          <a:ext cx="8640960" cy="586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476672"/>
            <a:ext cx="8526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JUSTIFY YOUR THOUGHT OR OPINION!!</a:t>
            </a:r>
            <a:endParaRPr lang="en-US" sz="4000" dirty="0"/>
          </a:p>
        </p:txBody>
      </p:sp>
      <p:sp>
        <p:nvSpPr>
          <p:cNvPr id="2" name="Or 1"/>
          <p:cNvSpPr/>
          <p:nvPr/>
        </p:nvSpPr>
        <p:spPr>
          <a:xfrm>
            <a:off x="3131840" y="3501008"/>
            <a:ext cx="1656184" cy="1584176"/>
          </a:xfrm>
          <a:prstGeom prst="flowChartOr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872" y="3861048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THINK 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3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80199233"/>
              </p:ext>
            </p:extLst>
          </p:nvPr>
        </p:nvGraphicFramePr>
        <p:xfrm>
          <a:off x="-324544" y="1340768"/>
          <a:ext cx="8640960" cy="586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476672"/>
            <a:ext cx="8526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JUSTIFY YOUR THOUGHT OR OPINION!!</a:t>
            </a:r>
            <a:endParaRPr lang="en-US" sz="4000" dirty="0"/>
          </a:p>
        </p:txBody>
      </p:sp>
      <p:sp>
        <p:nvSpPr>
          <p:cNvPr id="2" name="Or 1"/>
          <p:cNvSpPr/>
          <p:nvPr/>
        </p:nvSpPr>
        <p:spPr>
          <a:xfrm>
            <a:off x="3131840" y="3501008"/>
            <a:ext cx="1656184" cy="1584176"/>
          </a:xfrm>
          <a:prstGeom prst="flowChartOr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872" y="378904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THINK DONALD TRUMP IS EVIL   </a:t>
            </a:r>
            <a:endParaRPr lang="en-US" dirty="0"/>
          </a:p>
        </p:txBody>
      </p:sp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96752"/>
            <a:ext cx="2339752" cy="17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1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97484"/>
              </p:ext>
            </p:extLst>
          </p:nvPr>
        </p:nvGraphicFramePr>
        <p:xfrm>
          <a:off x="-324544" y="836712"/>
          <a:ext cx="9361040" cy="6366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476672"/>
            <a:ext cx="8526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JUSTIFY YOUR THOUGHT OR OPINION!!</a:t>
            </a:r>
            <a:endParaRPr lang="en-US" sz="4000" dirty="0"/>
          </a:p>
        </p:txBody>
      </p:sp>
      <p:sp>
        <p:nvSpPr>
          <p:cNvPr id="2" name="Or 1"/>
          <p:cNvSpPr/>
          <p:nvPr/>
        </p:nvSpPr>
        <p:spPr>
          <a:xfrm>
            <a:off x="3275856" y="3429000"/>
            <a:ext cx="1656184" cy="1584176"/>
          </a:xfrm>
          <a:prstGeom prst="flowChartOr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91880" y="3645024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THINK </a:t>
            </a:r>
            <a:r>
              <a:rPr lang="en-US" dirty="0" smtClean="0">
                <a:solidFill>
                  <a:srgbClr val="FF0000"/>
                </a:solidFill>
              </a:rPr>
              <a:t>GOD DOES NOT EXIST</a:t>
            </a:r>
            <a:endParaRPr lang="en-US" dirty="0"/>
          </a:p>
        </p:txBody>
      </p:sp>
      <p:pic>
        <p:nvPicPr>
          <p:cNvPr id="6" name="Picture 5" descr="ur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2695724" cy="11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1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03956479"/>
              </p:ext>
            </p:extLst>
          </p:nvPr>
        </p:nvGraphicFramePr>
        <p:xfrm>
          <a:off x="-324544" y="1340768"/>
          <a:ext cx="8640960" cy="586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476672"/>
            <a:ext cx="8526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JUSTIFY YOUR THOUGHT OR OPINION!!</a:t>
            </a:r>
            <a:endParaRPr lang="en-US" sz="4000" dirty="0"/>
          </a:p>
        </p:txBody>
      </p:sp>
      <p:sp>
        <p:nvSpPr>
          <p:cNvPr id="2" name="Or 1"/>
          <p:cNvSpPr/>
          <p:nvPr/>
        </p:nvSpPr>
        <p:spPr>
          <a:xfrm>
            <a:off x="3131840" y="3501008"/>
            <a:ext cx="1656184" cy="1584176"/>
          </a:xfrm>
          <a:prstGeom prst="flowChartOr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872" y="3861048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THINK </a:t>
            </a:r>
            <a:r>
              <a:rPr lang="en-US" dirty="0" smtClean="0">
                <a:solidFill>
                  <a:srgbClr val="FF0000"/>
                </a:solidFill>
              </a:rPr>
              <a:t>THE SKY IS BLUE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9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thinking it through</a:t>
            </a:r>
            <a:br>
              <a:rPr lang="cs-CZ" b="1" dirty="0" smtClean="0"/>
            </a:br>
            <a:r>
              <a:rPr lang="cs-CZ" sz="2800" dirty="0" smtClean="0"/>
              <a:t>and what it </a:t>
            </a:r>
            <a:r>
              <a:rPr lang="cs-CZ" sz="2800" u="sng" dirty="0" smtClean="0"/>
              <a:t>involves</a:t>
            </a:r>
            <a:endParaRPr lang="cs-CZ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461" y="3905711"/>
            <a:ext cx="8629650" cy="457200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unit 2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94931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6" y="284176"/>
            <a:ext cx="8948988" cy="150876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1) </a:t>
            </a:r>
            <a:r>
              <a:rPr lang="cs-CZ" sz="4400" dirty="0" smtClean="0"/>
              <a:t>How well do you think things through?</a:t>
            </a:r>
            <a:endParaRPr lang="cs-CZ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2011681"/>
            <a:ext cx="7338060" cy="1272941"/>
          </a:xfrm>
        </p:spPr>
        <p:txBody>
          <a:bodyPr>
            <a:normAutofit fontScale="85000" lnSpcReduction="10000"/>
          </a:bodyPr>
          <a:lstStyle/>
          <a:p>
            <a:r>
              <a:rPr lang="cs-CZ" sz="3600" dirty="0" smtClean="0"/>
              <a:t>In this unit we are going to find out how you </a:t>
            </a:r>
            <a:r>
              <a:rPr lang="cs-CZ" sz="3600" u="sng" dirty="0" smtClean="0"/>
              <a:t>tend</a:t>
            </a:r>
            <a:r>
              <a:rPr lang="cs-CZ" sz="3600" dirty="0" smtClean="0"/>
              <a:t> to </a:t>
            </a:r>
            <a:r>
              <a:rPr lang="cs-CZ" sz="3600" u="sng" dirty="0" smtClean="0"/>
              <a:t>analyse</a:t>
            </a:r>
            <a:r>
              <a:rPr lang="cs-CZ" sz="3600" dirty="0" smtClean="0"/>
              <a:t> a study topic.</a:t>
            </a:r>
            <a:endParaRPr lang="cs-CZ" sz="3600" dirty="0"/>
          </a:p>
        </p:txBody>
      </p:sp>
      <p:sp>
        <p:nvSpPr>
          <p:cNvPr id="4" name="AutoShape 2" descr="http://anulib.anu.edu.au/files/styles/anu_doublenarrow_440_248/public/panel/Analysing%20your%20topic.jpg?itok=qnBKEpI-"/>
          <p:cNvSpPr>
            <a:spLocks noChangeAspect="1" noChangeArrowheads="1"/>
          </p:cNvSpPr>
          <p:nvPr/>
        </p:nvSpPr>
        <p:spPr bwMode="auto">
          <a:xfrm>
            <a:off x="47625" y="-13652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http://anulib.anu.edu.au/files/styles/anu_doublenarrow_440_248/public/panel/Analysing%20your%20topic.jpg?itok=qnBKEpI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" b="3770"/>
          <a:stretch/>
        </p:blipFill>
        <p:spPr bwMode="auto">
          <a:xfrm>
            <a:off x="2018654" y="3284621"/>
            <a:ext cx="5105131" cy="347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12:01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51520" y="3717032"/>
            <a:ext cx="8568952" cy="241176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6000" b="1" dirty="0" smtClean="0"/>
              <a:t>LI BAI ANCIENT AIR</a:t>
            </a:r>
          </a:p>
          <a:p>
            <a:pPr marL="0" indent="0" algn="ctr">
              <a:buNone/>
            </a:pPr>
            <a:r>
              <a:rPr lang="en-US" dirty="0" smtClean="0"/>
              <a:t>I </a:t>
            </a:r>
            <a:r>
              <a:rPr lang="en-US" dirty="0"/>
              <a:t>climb up high and look on the four seas,</a:t>
            </a:r>
          </a:p>
          <a:p>
            <a:pPr marL="0" indent="0" algn="ctr">
              <a:buNone/>
            </a:pPr>
            <a:r>
              <a:rPr lang="en-US" dirty="0"/>
              <a:t>Heaven and earth spreading out so far.</a:t>
            </a:r>
          </a:p>
          <a:p>
            <a:pPr marL="0" indent="0" algn="ctr">
              <a:buNone/>
            </a:pPr>
            <a:r>
              <a:rPr lang="en-US" dirty="0"/>
              <a:t>Frost blankets all the stuff of autumn,</a:t>
            </a:r>
          </a:p>
          <a:p>
            <a:pPr marL="0" indent="0" algn="ctr">
              <a:buNone/>
            </a:pPr>
            <a:r>
              <a:rPr lang="en-US" dirty="0"/>
              <a:t>The wind blows with the great desert's cold.</a:t>
            </a:r>
          </a:p>
          <a:p>
            <a:pPr marL="0" indent="0" algn="ctr">
              <a:buNone/>
            </a:pPr>
            <a:r>
              <a:rPr lang="en-US" dirty="0"/>
              <a:t>The eastward-flowing water is immense,</a:t>
            </a:r>
          </a:p>
          <a:p>
            <a:pPr marL="0" indent="0" algn="ctr">
              <a:buNone/>
            </a:pPr>
            <a:r>
              <a:rPr lang="en-US" dirty="0"/>
              <a:t>All the ten thousand things billow.</a:t>
            </a:r>
          </a:p>
          <a:p>
            <a:pPr marL="0" indent="0" algn="ctr">
              <a:buNone/>
            </a:pPr>
            <a:r>
              <a:rPr lang="en-US" dirty="0"/>
              <a:t>The white sun's passing brightness fades,</a:t>
            </a:r>
          </a:p>
          <a:p>
            <a:pPr marL="0" indent="0" algn="ctr">
              <a:buNone/>
            </a:pPr>
            <a:r>
              <a:rPr lang="en-US" dirty="0"/>
              <a:t>Floating clouds seem to have no end.</a:t>
            </a:r>
          </a:p>
          <a:p>
            <a:pPr marL="0" indent="0" algn="ctr">
              <a:buNone/>
            </a:pPr>
            <a:r>
              <a:rPr lang="en-US" dirty="0"/>
              <a:t>Swallows and sparrows nest in the </a:t>
            </a:r>
            <a:r>
              <a:rPr lang="en-US" dirty="0" err="1"/>
              <a:t>wutong</a:t>
            </a:r>
            <a:r>
              <a:rPr lang="en-US" dirty="0"/>
              <a:t> tree,</a:t>
            </a:r>
          </a:p>
          <a:p>
            <a:pPr marL="0" indent="0" algn="ctr">
              <a:buNone/>
            </a:pPr>
            <a:r>
              <a:rPr lang="en-US" dirty="0"/>
              <a:t>Yuan and </a:t>
            </a:r>
            <a:r>
              <a:rPr lang="en-US" dirty="0" err="1"/>
              <a:t>luan</a:t>
            </a:r>
            <a:r>
              <a:rPr lang="en-US" dirty="0"/>
              <a:t> birds perch among jujube thorns.</a:t>
            </a:r>
          </a:p>
          <a:p>
            <a:pPr marL="0" indent="0" algn="ctr">
              <a:buNone/>
            </a:pPr>
            <a:r>
              <a:rPr lang="en-US" dirty="0"/>
              <a:t>Now it's time to head on back again,</a:t>
            </a:r>
          </a:p>
          <a:p>
            <a:pPr marL="0" indent="0" algn="ctr">
              <a:buNone/>
            </a:pPr>
            <a:r>
              <a:rPr lang="en-US" dirty="0"/>
              <a:t>I flick my sword and sing </a:t>
            </a:r>
            <a:r>
              <a:rPr lang="en-US" i="1" dirty="0"/>
              <a:t>Taking the Hard Road</a:t>
            </a:r>
            <a:r>
              <a:rPr lang="en-US" dirty="0"/>
              <a:t>. 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lb1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59055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12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imagine you</a:t>
            </a:r>
            <a:r>
              <a:rPr lang="en-GB" dirty="0" smtClean="0"/>
              <a:t>’re a geography student</a:t>
            </a:r>
            <a:br>
              <a:rPr lang="en-GB" dirty="0" smtClean="0"/>
            </a:br>
            <a:r>
              <a:rPr lang="en-GB" sz="2400" dirty="0" smtClean="0"/>
              <a:t>… and you’re given this table in order to study the worldwide </a:t>
            </a:r>
            <a:r>
              <a:rPr lang="en-GB" sz="2400" u="sng" dirty="0" smtClean="0"/>
              <a:t>distribution of wealth</a:t>
            </a:r>
            <a:endParaRPr lang="cs-CZ" sz="2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963554"/>
            <a:ext cx="7338060" cy="138122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in groups, discuss the information presented in the table</a:t>
            </a:r>
          </a:p>
          <a:p>
            <a:r>
              <a:rPr lang="en-GB" u="sng" dirty="0" smtClean="0"/>
              <a:t>draw conclusions </a:t>
            </a:r>
            <a:r>
              <a:rPr lang="en-GB" dirty="0" smtClean="0"/>
              <a:t>(7 – 10 points)</a:t>
            </a:r>
          </a:p>
          <a:p>
            <a:r>
              <a:rPr lang="en-GB" dirty="0" smtClean="0"/>
              <a:t>PAY ATTENTION TO WHAT QUESTIONS YOU ASK!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088" r="1167"/>
          <a:stretch/>
        </p:blipFill>
        <p:spPr>
          <a:xfrm>
            <a:off x="902189" y="3344778"/>
            <a:ext cx="7338060" cy="31414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2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Look back at the process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266" y="2382342"/>
            <a:ext cx="7338060" cy="1778267"/>
          </a:xfrm>
        </p:spPr>
        <p:txBody>
          <a:bodyPr>
            <a:normAutofit fontScale="85000" lnSpcReduction="10000"/>
          </a:bodyPr>
          <a:lstStyle/>
          <a:p>
            <a:r>
              <a:rPr lang="en-GB" sz="3200" dirty="0" smtClean="0"/>
              <a:t>What questions did you ask at the beginning?</a:t>
            </a:r>
          </a:p>
          <a:p>
            <a:r>
              <a:rPr lang="en-GB" sz="3200" dirty="0" smtClean="0"/>
              <a:t>What questions did you ask in the process of analysis?</a:t>
            </a:r>
          </a:p>
          <a:p>
            <a:r>
              <a:rPr lang="en-GB" sz="3200" dirty="0" smtClean="0"/>
              <a:t>What questions did you ask at the end?</a:t>
            </a:r>
            <a:endParaRPr lang="cs-CZ" sz="3200" dirty="0"/>
          </a:p>
        </p:txBody>
      </p:sp>
      <p:sp>
        <p:nvSpPr>
          <p:cNvPr id="4" name="AutoShape 2" descr="http://www.agilecriticalthinking.com/portals/0/Images/Headers/Think-it-Through1.jpg"/>
          <p:cNvSpPr>
            <a:spLocks noChangeAspect="1" noChangeArrowheads="1"/>
          </p:cNvSpPr>
          <p:nvPr/>
        </p:nvSpPr>
        <p:spPr bwMode="auto">
          <a:xfrm>
            <a:off x="47625" y="-13652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2" name="Picture 4" descr="http://www.agilecriticalthinking.com/portals/0/Images/Headers/Think-it-Through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1"/>
          <a:stretch/>
        </p:blipFill>
        <p:spPr bwMode="auto">
          <a:xfrm>
            <a:off x="5811253" y="3391791"/>
            <a:ext cx="2942975" cy="35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3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180474"/>
            <a:ext cx="7338060" cy="1720515"/>
          </a:xfrm>
        </p:spPr>
        <p:txBody>
          <a:bodyPr>
            <a:normAutofit/>
          </a:bodyPr>
          <a:lstStyle/>
          <a:p>
            <a:r>
              <a:rPr lang="en-GB" dirty="0" smtClean="0"/>
              <a:t>look at these sample questions.</a:t>
            </a:r>
            <a:br>
              <a:rPr lang="en-GB" dirty="0" smtClean="0"/>
            </a:br>
            <a:r>
              <a:rPr lang="en-GB" sz="3600" dirty="0" smtClean="0"/>
              <a:t>are they important, or not?</a:t>
            </a:r>
            <a:br>
              <a:rPr lang="en-GB" sz="3600" dirty="0" smtClean="0"/>
            </a:br>
            <a:r>
              <a:rPr lang="en-GB" sz="3600" dirty="0" smtClean="0"/>
              <a:t>Why (NOT)?</a:t>
            </a:r>
            <a:endParaRPr lang="cs-CZ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985" b="1"/>
          <a:stretch/>
        </p:blipFill>
        <p:spPr>
          <a:xfrm>
            <a:off x="902189" y="2077002"/>
            <a:ext cx="7092007" cy="392804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2189" y="6130467"/>
            <a:ext cx="709200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ALWAYS QUESTION THE SOURCE!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12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questions…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753" y="2011681"/>
            <a:ext cx="7814510" cy="1124385"/>
          </a:xfrm>
        </p:spPr>
        <p:txBody>
          <a:bodyPr>
            <a:normAutofit fontScale="85000" lnSpcReduction="20000"/>
          </a:bodyPr>
          <a:lstStyle/>
          <a:p>
            <a:r>
              <a:rPr lang="en-GB" sz="3200" dirty="0" smtClean="0"/>
              <a:t>In groups, ask further questions about the distribution of wealth, and how it is connected to other data from the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088" r="1167"/>
          <a:stretch/>
        </p:blipFill>
        <p:spPr>
          <a:xfrm>
            <a:off x="667753" y="3354809"/>
            <a:ext cx="7572497" cy="31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0" y="284176"/>
            <a:ext cx="7895724" cy="1508760"/>
          </a:xfrm>
        </p:spPr>
        <p:txBody>
          <a:bodyPr>
            <a:normAutofit/>
          </a:bodyPr>
          <a:lstStyle/>
          <a:p>
            <a:r>
              <a:rPr lang="en-GB" dirty="0" smtClean="0"/>
              <a:t>Are these sample questions important?</a:t>
            </a:r>
            <a:br>
              <a:rPr lang="en-GB" dirty="0" smtClean="0"/>
            </a:br>
            <a:r>
              <a:rPr lang="en-GB" dirty="0" smtClean="0"/>
              <a:t>Why (NOT)?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610" y="5967663"/>
            <a:ext cx="7895724" cy="455191"/>
          </a:xfrm>
        </p:spPr>
        <p:txBody>
          <a:bodyPr>
            <a:normAutofit fontScale="55000" lnSpcReduction="20000"/>
          </a:bodyPr>
          <a:lstStyle/>
          <a:p>
            <a:r>
              <a:rPr lang="en-GB" sz="2400" b="1" dirty="0" smtClean="0"/>
              <a:t>IS IT POSSIBLE TO </a:t>
            </a:r>
            <a:r>
              <a:rPr lang="en-GB" sz="2400" b="1" u="sng" dirty="0" smtClean="0"/>
              <a:t>ARRIVE AT</a:t>
            </a:r>
            <a:r>
              <a:rPr lang="en-GB" sz="2400" b="1" dirty="0" smtClean="0"/>
              <a:t> A FINAL, UNQUESTIONABLE CONCLUSION?</a:t>
            </a:r>
            <a:endParaRPr lang="cs-CZ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13610" y="2190783"/>
            <a:ext cx="7891590" cy="34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8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0000">
            <a:off x="-66156" y="3016476"/>
            <a:ext cx="4560848" cy="3040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 descr="http://amorebeautifulquestion.com/wp-content/uploads/2012/12/EintsteinQuestionEverythin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3578" r="12547" b="21580"/>
          <a:stretch/>
        </p:blipFill>
        <p:spPr bwMode="auto">
          <a:xfrm rot="1189672">
            <a:off x="3787568" y="1764682"/>
            <a:ext cx="4990277" cy="4429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" y="168276"/>
            <a:ext cx="9096375" cy="1669393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>what are the most important points to keep in mind when trying to think a study topic through?</a:t>
            </a:r>
            <a:endParaRPr lang="cs-CZ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AutoShape 2" descr="http://amorebeautifulquestion.com/wp-content/uploads/2012/12/EintsteinQuestionEverything1.png"/>
          <p:cNvSpPr>
            <a:spLocks noChangeAspect="1" noChangeArrowheads="1"/>
          </p:cNvSpPr>
          <p:nvPr/>
        </p:nvSpPr>
        <p:spPr bwMode="auto">
          <a:xfrm>
            <a:off x="47625" y="-13652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http://www.diligentiagroup.com/v2/wp-content/uploads/2015/12/Assume-Nothing-Question-Everything-e1450318509586.png"/>
          <p:cNvSpPr>
            <a:spLocks noChangeAspect="1" noChangeArrowheads="1"/>
          </p:cNvSpPr>
          <p:nvPr/>
        </p:nvSpPr>
        <p:spPr bwMode="auto">
          <a:xfrm>
            <a:off x="161925" y="1587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http://www.diligentiagroup.com/v2/wp-content/uploads/2015/12/Assume-Nothing-Question-Everything-e1450318509586.png"/>
          <p:cNvSpPr>
            <a:spLocks noChangeAspect="1" noChangeArrowheads="1"/>
          </p:cNvSpPr>
          <p:nvPr/>
        </p:nvSpPr>
        <p:spPr bwMode="auto">
          <a:xfrm>
            <a:off x="276225" y="16827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56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rightslaw.com/images/bs/5ws+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6496" r="3641" b="11850"/>
          <a:stretch/>
        </p:blipFill>
        <p:spPr bwMode="auto">
          <a:xfrm>
            <a:off x="5399172" y="2228896"/>
            <a:ext cx="3744829" cy="40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7" y="284176"/>
            <a:ext cx="8119933" cy="1508760"/>
          </a:xfrm>
        </p:spPr>
        <p:txBody>
          <a:bodyPr>
            <a:normAutofit fontScale="90000"/>
          </a:bodyPr>
          <a:lstStyle/>
          <a:p>
            <a:r>
              <a:rPr lang="en-GB" sz="5400" dirty="0" smtClean="0"/>
              <a:t>2) … all those </a:t>
            </a:r>
            <a:r>
              <a:rPr lang="en-GB" sz="5400" dirty="0" err="1" smtClean="0"/>
              <a:t>wh</a:t>
            </a:r>
            <a:r>
              <a:rPr lang="en-GB" sz="5400" dirty="0" smtClean="0"/>
              <a:t>-questions!</a:t>
            </a:r>
            <a:endParaRPr lang="cs-CZ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17" y="2011678"/>
            <a:ext cx="5278855" cy="45334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No matter what you’re studying, you have to think things through.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This means forcing yourself to ask questions before, during, and after studying.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The main questions you need to ask are the ‘</a:t>
            </a:r>
            <a:r>
              <a:rPr lang="en-GB" sz="2800" dirty="0" err="1" smtClean="0"/>
              <a:t>wh</a:t>
            </a:r>
            <a:r>
              <a:rPr lang="en-GB" sz="2800" dirty="0" smtClean="0"/>
              <a:t>-questions’.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78" y="202131"/>
            <a:ext cx="8870282" cy="1508760"/>
          </a:xfrm>
        </p:spPr>
        <p:txBody>
          <a:bodyPr>
            <a:normAutofit fontScale="90000"/>
          </a:bodyPr>
          <a:lstStyle/>
          <a:p>
            <a:r>
              <a:rPr lang="en-GB" sz="4400" dirty="0" smtClean="0"/>
              <a:t>imagine you’re a student of architecture</a:t>
            </a:r>
            <a:br>
              <a:rPr lang="en-GB" sz="4400" dirty="0" smtClean="0"/>
            </a:br>
            <a:r>
              <a:rPr lang="en-GB" sz="2800" dirty="0" smtClean="0"/>
              <a:t>… you have been asked to design a new play area for a local primary school</a:t>
            </a:r>
            <a:endParaRPr lang="cs-C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79" y="1710891"/>
            <a:ext cx="5233736" cy="50770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In groups, write at least 10 questions you would need to ask before you begin your design.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Try to use each question word at least once.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Which questions do you think are the most important?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Where do you think you could get answers?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29" b="18092"/>
          <a:stretch/>
        </p:blipFill>
        <p:spPr>
          <a:xfrm>
            <a:off x="5369815" y="2213836"/>
            <a:ext cx="3559670" cy="42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7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14" y="168442"/>
            <a:ext cx="8960162" cy="162449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Stephen and Alison are in your architecture class.</a:t>
            </a:r>
            <a:br>
              <a:rPr lang="en-GB" sz="3200" dirty="0" smtClean="0"/>
            </a:br>
            <a:r>
              <a:rPr lang="en-GB" sz="3600" dirty="0" smtClean="0"/>
              <a:t>read their questions and compare them with yours.</a:t>
            </a:r>
            <a:endParaRPr lang="cs-CZ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AutoShape 2" descr="Image result for students"/>
          <p:cNvSpPr>
            <a:spLocks noChangeAspect="1" noChangeArrowheads="1"/>
          </p:cNvSpPr>
          <p:nvPr/>
        </p:nvSpPr>
        <p:spPr bwMode="auto">
          <a:xfrm>
            <a:off x="47625" y="-13652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3" y="1912018"/>
            <a:ext cx="4677728" cy="4875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8658" r="4021"/>
          <a:stretch/>
        </p:blipFill>
        <p:spPr>
          <a:xfrm>
            <a:off x="4914935" y="1997357"/>
            <a:ext cx="3788958" cy="4221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775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250" y="108284"/>
            <a:ext cx="5086750" cy="1804738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Listen to Alison and Stephen discussing the answers they got.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What are the most important factors for their design?</a:t>
            </a:r>
            <a:endParaRPr lang="cs-CZ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05725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89508" y="1913023"/>
            <a:ext cx="2743199" cy="2225841"/>
            <a:chOff x="8162634" y="1913022"/>
            <a:chExt cx="3880976" cy="24001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309" r="4295" b="20171"/>
            <a:stretch/>
          </p:blipFill>
          <p:spPr>
            <a:xfrm>
              <a:off x="8169442" y="1913022"/>
              <a:ext cx="3874168" cy="24001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162634" y="1948614"/>
              <a:ext cx="1588170" cy="129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smtClean="0"/>
                <a:t>weeds</a:t>
              </a:r>
              <a:endParaRPr lang="cs-CZ" sz="28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2841" y="2857247"/>
            <a:ext cx="2731530" cy="2423612"/>
            <a:chOff x="5409666" y="3354844"/>
            <a:chExt cx="3642040" cy="24236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9666" y="3354844"/>
              <a:ext cx="3642040" cy="242361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29661" y="3390436"/>
              <a:ext cx="20092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/>
                <a:t>vandalism</a:t>
              </a:r>
              <a:endParaRPr lang="cs-CZ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97494" y="4209720"/>
            <a:ext cx="3010989" cy="2644021"/>
            <a:chOff x="7596659" y="4209720"/>
            <a:chExt cx="4014652" cy="26440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8178" y="4209720"/>
              <a:ext cx="2213133" cy="22131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96659" y="5899634"/>
              <a:ext cx="18015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/>
                <a:t>handicap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2995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12:04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79512" y="4149080"/>
            <a:ext cx="8626160" cy="194996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LI BAI SEEING OFF A FRIEND</a:t>
            </a:r>
          </a:p>
          <a:p>
            <a:pPr marL="0" indent="0" algn="ctr">
              <a:buNone/>
            </a:pPr>
            <a:r>
              <a:rPr lang="en-US" dirty="0" smtClean="0"/>
              <a:t>Green </a:t>
            </a:r>
            <a:r>
              <a:rPr lang="en-US" dirty="0"/>
              <a:t>hills above the northern wall,</a:t>
            </a:r>
          </a:p>
          <a:p>
            <a:pPr marL="0" indent="0" algn="ctr">
              <a:buNone/>
            </a:pPr>
            <a:r>
              <a:rPr lang="en-US" dirty="0"/>
              <a:t>White water winding east of the city.</a:t>
            </a:r>
          </a:p>
          <a:p>
            <a:pPr marL="0" indent="0" algn="ctr">
              <a:buNone/>
            </a:pPr>
            <a:r>
              <a:rPr lang="en-US" dirty="0"/>
              <a:t>On this spot our single act of parting,</a:t>
            </a:r>
          </a:p>
          <a:p>
            <a:pPr marL="0" indent="0" algn="ctr">
              <a:buNone/>
            </a:pPr>
            <a:r>
              <a:rPr lang="en-US" dirty="0"/>
              <a:t>The lonely tumbleweed journeys ten thousand li.</a:t>
            </a:r>
          </a:p>
          <a:p>
            <a:pPr marL="0" indent="0" algn="ctr">
              <a:buNone/>
            </a:pPr>
            <a:r>
              <a:rPr lang="en-US" dirty="0"/>
              <a:t>Drifting clouds echo the traveller's thoughts,</a:t>
            </a:r>
          </a:p>
          <a:p>
            <a:pPr marL="0" indent="0" algn="ctr">
              <a:buNone/>
            </a:pPr>
            <a:r>
              <a:rPr lang="en-US" dirty="0"/>
              <a:t>The setting sun reflects my old friend's feelings.</a:t>
            </a:r>
          </a:p>
          <a:p>
            <a:pPr marL="0" indent="0" algn="ctr">
              <a:buNone/>
            </a:pPr>
            <a:r>
              <a:rPr lang="en-US" dirty="0"/>
              <a:t>You wave your hand and set off from this place,</a:t>
            </a:r>
          </a:p>
          <a:p>
            <a:pPr marL="0" indent="0" algn="ctr">
              <a:buNone/>
            </a:pPr>
            <a:r>
              <a:rPr lang="en-US" dirty="0"/>
              <a:t>Your horse whinnies as it leaves.</a:t>
            </a:r>
            <a:endParaRPr lang="en-US" dirty="0"/>
          </a:p>
        </p:txBody>
      </p:sp>
      <p:pic>
        <p:nvPicPr>
          <p:cNvPr id="6" name="Picture 5" descr="lb15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16" y="260648"/>
            <a:ext cx="5165080" cy="368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2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08" y="284176"/>
            <a:ext cx="7780041" cy="150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 groups, make a </a:t>
            </a:r>
            <a:r>
              <a:rPr lang="en-GB" u="sng" dirty="0" smtClean="0"/>
              <a:t>sketch</a:t>
            </a:r>
            <a:r>
              <a:rPr lang="en-GB" dirty="0" smtClean="0"/>
              <a:t> of a play area that meets the </a:t>
            </a:r>
            <a:r>
              <a:rPr lang="en-GB" u="sng" dirty="0" smtClean="0"/>
              <a:t>criteria</a:t>
            </a:r>
            <a:r>
              <a:rPr lang="en-GB" dirty="0" smtClean="0"/>
              <a:t> requested by the teachers and head teacher.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530" y="2369027"/>
            <a:ext cx="4200644" cy="170967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THIS IS THE PLAN OF THE SCHOOL AS IT IS AT PRESENT (YOU CAN FIND IT ON P. 206).</a:t>
            </a:r>
          </a:p>
          <a:p>
            <a:r>
              <a:rPr lang="en-GB" dirty="0" smtClean="0"/>
              <a:t>USE THE PLAN AS A BASIS FOR YOUR DESIGN.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08" y="1875731"/>
            <a:ext cx="4029194" cy="491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30" y="4906291"/>
            <a:ext cx="1411267" cy="18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95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971" y="284176"/>
            <a:ext cx="8333922" cy="1508760"/>
          </a:xfrm>
        </p:spPr>
        <p:txBody>
          <a:bodyPr/>
          <a:lstStyle/>
          <a:p>
            <a:r>
              <a:rPr lang="en-GB" dirty="0" smtClean="0"/>
              <a:t>COMPARE YOUR DESIGN WITH OTHER GROUPS.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5604" y="1891125"/>
            <a:ext cx="3158289" cy="779886"/>
          </a:xfrm>
        </p:spPr>
        <p:txBody>
          <a:bodyPr>
            <a:normAutofit fontScale="70000" lnSpcReduction="20000"/>
          </a:bodyPr>
          <a:lstStyle/>
          <a:p>
            <a:r>
              <a:rPr lang="en-GB" sz="2400" dirty="0" smtClean="0"/>
              <a:t>YOU CAN ALSO COMPARE IT TO THIS SAMPLE SOLUTION.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6" y="1891125"/>
            <a:ext cx="5197643" cy="48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10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56" y="284176"/>
            <a:ext cx="8104894" cy="1508760"/>
          </a:xfrm>
        </p:spPr>
        <p:txBody>
          <a:bodyPr>
            <a:normAutofit fontScale="90000"/>
          </a:bodyPr>
          <a:lstStyle/>
          <a:p>
            <a:r>
              <a:rPr lang="en-GB" sz="5400" dirty="0" smtClean="0"/>
              <a:t>3) what do the words mean?</a:t>
            </a:r>
            <a:endParaRPr lang="cs-CZ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45" y="2011680"/>
            <a:ext cx="8496349" cy="1814362"/>
          </a:xfrm>
        </p:spPr>
        <p:txBody>
          <a:bodyPr>
            <a:noAutofit/>
          </a:bodyPr>
          <a:lstStyle/>
          <a:p>
            <a:r>
              <a:rPr lang="en-GB" sz="2800" dirty="0" smtClean="0"/>
              <a:t>Words are symbols representing ideas and experiences.</a:t>
            </a:r>
          </a:p>
          <a:p>
            <a:r>
              <a:rPr lang="en-GB" sz="2800" dirty="0" smtClean="0"/>
              <a:t>BUT the ideas and experiences of the people using words often differ.</a:t>
            </a:r>
          </a:p>
          <a:p>
            <a:r>
              <a:rPr lang="en-GB" sz="2800" dirty="0" smtClean="0"/>
              <a:t>As a result, the same word can mean different things to different people.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545" b="6988"/>
          <a:stretch/>
        </p:blipFill>
        <p:spPr>
          <a:xfrm>
            <a:off x="2643665" y="4044787"/>
            <a:ext cx="3627796" cy="2628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49788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INDIVIDUALLY</a:t>
            </a:r>
            <a:r>
              <a:rPr lang="en-GB" dirty="0" smtClean="0"/>
              <a:t>, write the meaning of the following words and expressions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2011680"/>
            <a:ext cx="2932877" cy="4653815"/>
          </a:xfrm>
        </p:spPr>
        <p:txBody>
          <a:bodyPr>
            <a:noAutofit/>
          </a:bodyPr>
          <a:lstStyle/>
          <a:p>
            <a:r>
              <a:rPr lang="en-GB" sz="4000" dirty="0" smtClean="0"/>
              <a:t>study skills</a:t>
            </a:r>
          </a:p>
          <a:p>
            <a:r>
              <a:rPr lang="en-GB" sz="4000" dirty="0" smtClean="0"/>
              <a:t>peace</a:t>
            </a:r>
          </a:p>
          <a:p>
            <a:r>
              <a:rPr lang="en-GB" sz="4000" dirty="0" smtClean="0"/>
              <a:t>freedom</a:t>
            </a:r>
          </a:p>
          <a:p>
            <a:r>
              <a:rPr lang="en-GB" sz="4000" dirty="0" smtClean="0"/>
              <a:t>fluent in English</a:t>
            </a:r>
          </a:p>
          <a:p>
            <a:r>
              <a:rPr lang="en-GB" sz="4000" dirty="0" smtClean="0"/>
              <a:t>happiness</a:t>
            </a:r>
          </a:p>
          <a:p>
            <a:r>
              <a:rPr lang="en-GB" sz="4000" dirty="0" smtClean="0"/>
              <a:t>a good party</a:t>
            </a:r>
            <a:endParaRPr lang="cs-CZ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246" t="11653" r="21094" b="6853"/>
          <a:stretch/>
        </p:blipFill>
        <p:spPr>
          <a:xfrm>
            <a:off x="4543496" y="2011679"/>
            <a:ext cx="3450699" cy="46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06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66" y="284176"/>
            <a:ext cx="8297828" cy="150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communication involves at least two people.</a:t>
            </a:r>
            <a:br>
              <a:rPr lang="en-GB" dirty="0" smtClean="0"/>
            </a:br>
            <a:r>
              <a:rPr lang="en-GB" sz="3600" dirty="0" smtClean="0"/>
              <a:t>if the words used are not precisely defined, misunderstanding can easily result.</a:t>
            </a:r>
            <a:endParaRPr lang="cs-C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74" y="2011680"/>
            <a:ext cx="8771021" cy="215124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WHAT IS THE PROBLEM IN THIS CONVERSATION?</a:t>
            </a:r>
          </a:p>
          <a:p>
            <a:endParaRPr lang="en-GB" dirty="0"/>
          </a:p>
          <a:p>
            <a:r>
              <a:rPr lang="en-GB" dirty="0" smtClean="0"/>
              <a:t>ANDREA:	The government said it would fully </a:t>
            </a:r>
            <a:r>
              <a:rPr lang="en-GB" b="1" dirty="0" smtClean="0"/>
              <a:t>support</a:t>
            </a:r>
            <a:r>
              <a:rPr lang="en-GB" dirty="0" smtClean="0"/>
              <a:t> </a:t>
            </a:r>
            <a:r>
              <a:rPr lang="en-GB" b="1" dirty="0" smtClean="0"/>
              <a:t>measures</a:t>
            </a:r>
            <a:r>
              <a:rPr lang="en-GB" dirty="0" smtClean="0"/>
              <a:t> to improve the health service.</a:t>
            </a:r>
          </a:p>
          <a:p>
            <a:r>
              <a:rPr lang="en-GB" dirty="0" smtClean="0"/>
              <a:t>ABBASS:	I’m relieved. I never thought they would agree to provide better </a:t>
            </a:r>
            <a:r>
              <a:rPr lang="en-GB" b="1" dirty="0" smtClean="0"/>
              <a:t>funding</a:t>
            </a:r>
            <a:r>
              <a:rPr lang="en-GB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t="2665" b="14763"/>
          <a:stretch/>
        </p:blipFill>
        <p:spPr>
          <a:xfrm>
            <a:off x="1952255" y="3908831"/>
            <a:ext cx="5230290" cy="28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47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5" y="284176"/>
            <a:ext cx="8324899" cy="1508760"/>
          </a:xfrm>
        </p:spPr>
        <p:txBody>
          <a:bodyPr>
            <a:normAutofit/>
          </a:bodyPr>
          <a:lstStyle/>
          <a:p>
            <a:r>
              <a:rPr lang="en-GB" dirty="0"/>
              <a:t>WHAT IS THE PROBLEM IN THIS CONVERSATION</a:t>
            </a:r>
            <a:r>
              <a:rPr lang="en-GB" dirty="0" smtClean="0"/>
              <a:t>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94" y="2468881"/>
            <a:ext cx="4015541" cy="3752850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/>
              <a:t>SINY:		What makes human beings different from all the other animals is a language.</a:t>
            </a:r>
          </a:p>
          <a:p>
            <a:endParaRPr lang="en-GB" sz="2400" dirty="0" smtClean="0"/>
          </a:p>
          <a:p>
            <a:r>
              <a:rPr lang="en-GB" sz="2400" dirty="0" smtClean="0"/>
              <a:t>ESRA:	But most animals make sounds – surely it’s just that we don’t understand what they’re saying, because their language is different from ours.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85" r="2627"/>
          <a:stretch/>
        </p:blipFill>
        <p:spPr>
          <a:xfrm>
            <a:off x="4543975" y="2468881"/>
            <a:ext cx="4159919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1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5" y="284176"/>
            <a:ext cx="8324899" cy="1508760"/>
          </a:xfrm>
        </p:spPr>
        <p:txBody>
          <a:bodyPr>
            <a:normAutofit/>
          </a:bodyPr>
          <a:lstStyle/>
          <a:p>
            <a:r>
              <a:rPr lang="en-GB" dirty="0"/>
              <a:t>WHAT IS THE PROBLEM IN THIS CONVERSATION</a:t>
            </a:r>
            <a:r>
              <a:rPr lang="en-GB" dirty="0" smtClean="0"/>
              <a:t>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95" y="2690139"/>
            <a:ext cx="5423234" cy="2610854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HIROKO:	One day computers will be able to think.</a:t>
            </a:r>
          </a:p>
          <a:p>
            <a:endParaRPr lang="en-GB" sz="2400" dirty="0" smtClean="0"/>
          </a:p>
          <a:p>
            <a:r>
              <a:rPr lang="en-GB" sz="2400" dirty="0" smtClean="0"/>
              <a:t>SORIN:	I don’t think so, because they can only do what you tell them to do.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4773" y="2262016"/>
            <a:ext cx="350043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77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7" y="284176"/>
            <a:ext cx="8270756" cy="150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it is often helpful to </a:t>
            </a:r>
            <a:r>
              <a:rPr lang="en-GB" u="sng" dirty="0" smtClean="0"/>
              <a:t>define</a:t>
            </a:r>
            <a:r>
              <a:rPr lang="en-GB" dirty="0" smtClean="0"/>
              <a:t> words by </a:t>
            </a:r>
            <a:r>
              <a:rPr lang="en-GB" u="sng" dirty="0" smtClean="0"/>
              <a:t>stating</a:t>
            </a:r>
            <a:r>
              <a:rPr lang="en-GB" dirty="0" smtClean="0"/>
              <a:t> what is included and excluded in the meaning of the word.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6" y="2387776"/>
            <a:ext cx="4710009" cy="2030931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example:</a:t>
            </a:r>
          </a:p>
          <a:p>
            <a:r>
              <a:rPr lang="en-GB" dirty="0" smtClean="0"/>
              <a:t>BOYS ARE BETTER THAN GIRLS AT FOOTBALL.</a:t>
            </a:r>
          </a:p>
          <a:p>
            <a:endParaRPr lang="en-GB" dirty="0"/>
          </a:p>
          <a:p>
            <a:r>
              <a:rPr lang="en-GB" dirty="0" smtClean="0"/>
              <a:t>Which boys and girls is the statement referring to?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976" r="19148"/>
          <a:stretch/>
        </p:blipFill>
        <p:spPr>
          <a:xfrm>
            <a:off x="5143145" y="2387776"/>
            <a:ext cx="2851050" cy="403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97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112" b="7266"/>
          <a:stretch/>
        </p:blipFill>
        <p:spPr>
          <a:xfrm>
            <a:off x="4618401" y="1961379"/>
            <a:ext cx="4410346" cy="309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192506"/>
            <a:ext cx="7338060" cy="1600431"/>
          </a:xfrm>
        </p:spPr>
        <p:txBody>
          <a:bodyPr>
            <a:normAutofit/>
          </a:bodyPr>
          <a:lstStyle/>
          <a:p>
            <a:r>
              <a:rPr lang="en-GB" dirty="0" smtClean="0"/>
              <a:t>in groups, try to define the </a:t>
            </a:r>
            <a:r>
              <a:rPr lang="en-GB" u="sng" dirty="0" smtClean="0"/>
              <a:t>underlined</a:t>
            </a:r>
            <a:r>
              <a:rPr lang="en-GB" dirty="0" smtClean="0"/>
              <a:t> word to avoid misunderstanding.</a:t>
            </a:r>
            <a:br>
              <a:rPr lang="en-GB" dirty="0" smtClean="0"/>
            </a:br>
            <a:r>
              <a:rPr lang="en-GB" dirty="0" smtClean="0"/>
              <a:t>what do you have to consider?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65" y="4220421"/>
            <a:ext cx="7092006" cy="2454442"/>
          </a:xfrm>
        </p:spPr>
        <p:txBody>
          <a:bodyPr>
            <a:normAutofit fontScale="77500" lnSpcReduction="20000"/>
          </a:bodyPr>
          <a:lstStyle/>
          <a:p>
            <a:r>
              <a:rPr lang="en-GB" sz="4400" u="sng" dirty="0"/>
              <a:t>Thin</a:t>
            </a:r>
            <a:r>
              <a:rPr lang="en-GB" sz="4400" dirty="0"/>
              <a:t> people live longer.</a:t>
            </a:r>
            <a:endParaRPr lang="cs-CZ" sz="4400" dirty="0"/>
          </a:p>
          <a:p>
            <a:r>
              <a:rPr lang="en-GB" sz="4400" u="sng" dirty="0" smtClean="0"/>
              <a:t>Large</a:t>
            </a:r>
            <a:r>
              <a:rPr lang="en-GB" sz="4400" dirty="0" smtClean="0"/>
              <a:t> </a:t>
            </a:r>
            <a:r>
              <a:rPr lang="en-GB" sz="4400" dirty="0"/>
              <a:t>classes are difficult to teach.</a:t>
            </a:r>
          </a:p>
          <a:p>
            <a:r>
              <a:rPr lang="en-GB" sz="4400" u="sng" dirty="0" smtClean="0"/>
              <a:t>Tall</a:t>
            </a:r>
            <a:r>
              <a:rPr lang="en-GB" sz="4400" dirty="0" smtClean="0"/>
              <a:t> buildings are safer in earthquakes.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83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dirty="0" smtClean="0"/>
              <a:t>4) don’t let bias rule!</a:t>
            </a:r>
            <a:endParaRPr lang="cs-CZ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332" y="2009275"/>
            <a:ext cx="8843210" cy="247850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What is said… and what is not?</a:t>
            </a:r>
          </a:p>
          <a:p>
            <a:r>
              <a:rPr lang="en-GB" dirty="0" smtClean="0"/>
              <a:t>A speaker or writer cannot include everything (out of necessity, to save space…)</a:t>
            </a:r>
          </a:p>
          <a:p>
            <a:r>
              <a:rPr lang="en-GB" dirty="0" smtClean="0"/>
              <a:t>What is included and excluded will depend on purpose, clarity, lack of information, </a:t>
            </a:r>
            <a:r>
              <a:rPr lang="en-GB" u="sng" dirty="0" smtClean="0"/>
              <a:t>prejudice</a:t>
            </a:r>
            <a:r>
              <a:rPr lang="en-GB" dirty="0" smtClean="0"/>
              <a:t>, </a:t>
            </a:r>
            <a:r>
              <a:rPr lang="en-GB" u="sng" dirty="0" smtClean="0"/>
              <a:t>bias</a:t>
            </a:r>
            <a:r>
              <a:rPr lang="en-GB" dirty="0" smtClean="0"/>
              <a:t> …</a:t>
            </a:r>
          </a:p>
          <a:p>
            <a:r>
              <a:rPr lang="en-GB" dirty="0" smtClean="0"/>
              <a:t>DOES THE OMISSION RESULT IN </a:t>
            </a:r>
            <a:r>
              <a:rPr lang="en-GB" u="sng" dirty="0" smtClean="0"/>
              <a:t>MISREPRESENTATION</a:t>
            </a:r>
            <a:r>
              <a:rPr lang="en-GB" dirty="0" smtClean="0"/>
              <a:t> OF THE INFORMATION OR DOES IT CLARIFY OR SIMPLIFY THE INFORMATION WITHOUT DISTORTING IT?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378" b="6503"/>
          <a:stretch/>
        </p:blipFill>
        <p:spPr>
          <a:xfrm>
            <a:off x="2276977" y="4198225"/>
            <a:ext cx="4590047" cy="25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4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objectives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Practice skills in lecture note taking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master the art of justifying one’s opinions, ideas and thoughts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develop a basics understanding of arguments in standard form, premises and conclusions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introduce APA format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2117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28600"/>
            <a:ext cx="7338060" cy="1479884"/>
          </a:xfrm>
        </p:spPr>
        <p:txBody>
          <a:bodyPr>
            <a:noAutofit/>
          </a:bodyPr>
          <a:lstStyle/>
          <a:p>
            <a:r>
              <a:rPr lang="en-GB" sz="3200" dirty="0" smtClean="0"/>
              <a:t>What is being said… and what is being </a:t>
            </a:r>
            <a:r>
              <a:rPr lang="en-GB" sz="3200" u="sng" dirty="0" smtClean="0"/>
              <a:t>omitted</a:t>
            </a:r>
            <a:r>
              <a:rPr lang="en-GB" sz="3200" dirty="0" smtClean="0"/>
              <a:t>?</a:t>
            </a:r>
            <a:br>
              <a:rPr lang="en-GB" sz="3200" dirty="0" smtClean="0"/>
            </a:br>
            <a:r>
              <a:rPr lang="en-GB" sz="2400" dirty="0" smtClean="0"/>
              <a:t> </a:t>
            </a:r>
            <a:r>
              <a:rPr lang="en-GB" sz="2400" dirty="0"/>
              <a:t>Read the information by noted authorities (the originals) and then compare how it has been used in the essays</a:t>
            </a:r>
            <a:r>
              <a:rPr lang="en-GB" sz="2400" dirty="0" smtClean="0"/>
              <a:t>.</a:t>
            </a:r>
            <a:endParaRPr lang="cs-CZ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4918827"/>
            <a:ext cx="7684031" cy="133767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What information from the original has been omitted in the essay?</a:t>
            </a:r>
          </a:p>
          <a:p>
            <a:r>
              <a:rPr lang="en-GB" dirty="0" smtClean="0"/>
              <a:t>Did the writer misrepresent or clarify the information?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innacurate</a:t>
            </a:r>
            <a:r>
              <a:rPr lang="en-GB" dirty="0" smtClean="0"/>
              <a:t> paraphrases, how should the information have been summarised?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89" y="2005012"/>
            <a:ext cx="7684031" cy="27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70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28600"/>
            <a:ext cx="7338060" cy="1479884"/>
          </a:xfrm>
        </p:spPr>
        <p:txBody>
          <a:bodyPr>
            <a:noAutofit/>
          </a:bodyPr>
          <a:lstStyle/>
          <a:p>
            <a:r>
              <a:rPr lang="en-GB" sz="3200" dirty="0" smtClean="0"/>
              <a:t>What is being said… and what is being </a:t>
            </a:r>
            <a:r>
              <a:rPr lang="en-GB" sz="3200" u="sng" dirty="0" smtClean="0"/>
              <a:t>omitted</a:t>
            </a:r>
            <a:r>
              <a:rPr lang="en-GB" sz="3200" dirty="0" smtClean="0"/>
              <a:t>?</a:t>
            </a:r>
            <a:br>
              <a:rPr lang="en-GB" sz="3200" dirty="0" smtClean="0"/>
            </a:br>
            <a:r>
              <a:rPr lang="en-GB" sz="2400" dirty="0" smtClean="0"/>
              <a:t> </a:t>
            </a:r>
            <a:r>
              <a:rPr lang="en-GB" sz="2400" dirty="0"/>
              <a:t>Read the information by noted authorities (the originals) and then compare how it has been used in the essays</a:t>
            </a:r>
            <a:r>
              <a:rPr lang="en-GB" sz="2400" dirty="0" smtClean="0"/>
              <a:t>.</a:t>
            </a:r>
            <a:endParaRPr lang="cs-CZ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5450305"/>
            <a:ext cx="7684031" cy="133767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What information from the original has been omitted in the essay?</a:t>
            </a:r>
          </a:p>
          <a:p>
            <a:r>
              <a:rPr lang="en-GB" dirty="0" smtClean="0"/>
              <a:t>Did the writer misrepresent or clarify the information?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innacurate</a:t>
            </a:r>
            <a:r>
              <a:rPr lang="en-GB" dirty="0" smtClean="0"/>
              <a:t> paraphrases, how should the information have been summarised?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80"/>
          <a:stretch/>
        </p:blipFill>
        <p:spPr>
          <a:xfrm>
            <a:off x="2138613" y="1855369"/>
            <a:ext cx="4367519" cy="35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28600"/>
            <a:ext cx="7338060" cy="1479884"/>
          </a:xfrm>
        </p:spPr>
        <p:txBody>
          <a:bodyPr>
            <a:noAutofit/>
          </a:bodyPr>
          <a:lstStyle/>
          <a:p>
            <a:r>
              <a:rPr lang="en-GB" sz="3200" dirty="0" smtClean="0"/>
              <a:t>What is being said… and what is being </a:t>
            </a:r>
            <a:r>
              <a:rPr lang="en-GB" sz="3200" u="sng" dirty="0" smtClean="0"/>
              <a:t>omitted</a:t>
            </a:r>
            <a:r>
              <a:rPr lang="en-GB" sz="3200" dirty="0" smtClean="0"/>
              <a:t>?</a:t>
            </a:r>
            <a:br>
              <a:rPr lang="en-GB" sz="3200" dirty="0" smtClean="0"/>
            </a:br>
            <a:r>
              <a:rPr lang="en-GB" sz="2400" dirty="0" smtClean="0"/>
              <a:t> </a:t>
            </a:r>
            <a:r>
              <a:rPr lang="en-GB" sz="2400" dirty="0"/>
              <a:t>Read the information by noted authorities (the originals) and then compare how it has been used in the essays</a:t>
            </a:r>
            <a:r>
              <a:rPr lang="en-GB" sz="2400" dirty="0" smtClean="0"/>
              <a:t>.</a:t>
            </a:r>
            <a:endParaRPr lang="cs-CZ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5450305"/>
            <a:ext cx="7684031" cy="133767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What information from the original has been omitted in the essay?</a:t>
            </a:r>
          </a:p>
          <a:p>
            <a:r>
              <a:rPr lang="en-GB" dirty="0" smtClean="0"/>
              <a:t>Did the writer misrepresent or clarify the information?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innacurate</a:t>
            </a:r>
            <a:r>
              <a:rPr lang="en-GB" dirty="0" smtClean="0"/>
              <a:t> paraphrases, how should the information have been summarised?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257" y="1904249"/>
            <a:ext cx="5971036" cy="35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2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66" y="180474"/>
            <a:ext cx="8297827" cy="1612462"/>
          </a:xfrm>
        </p:spPr>
        <p:txBody>
          <a:bodyPr>
            <a:noAutofit/>
          </a:bodyPr>
          <a:lstStyle/>
          <a:p>
            <a:r>
              <a:rPr lang="en-GB" dirty="0" smtClean="0"/>
              <a:t>From whose point of view?</a:t>
            </a:r>
            <a:br>
              <a:rPr lang="en-GB" dirty="0" smtClean="0"/>
            </a:br>
            <a:r>
              <a:rPr lang="en-GB" sz="2400" dirty="0" smtClean="0"/>
              <a:t>It is important to look at issues from a variety of angles. the conclusions may be quite different depending on the point of view.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98" y="1959894"/>
            <a:ext cx="6883379" cy="47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9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444" y="216568"/>
            <a:ext cx="7922795" cy="1576368"/>
          </a:xfrm>
        </p:spPr>
        <p:txBody>
          <a:bodyPr>
            <a:normAutofit fontScale="90000"/>
          </a:bodyPr>
          <a:lstStyle/>
          <a:p>
            <a:r>
              <a:rPr lang="en-GB" sz="4900" dirty="0" smtClean="0"/>
              <a:t>discuss the situation below.</a:t>
            </a:r>
            <a:br>
              <a:rPr lang="en-GB" sz="4900" dirty="0" smtClean="0"/>
            </a:br>
            <a:r>
              <a:rPr lang="en-GB" sz="3600" dirty="0" smtClean="0"/>
              <a:t>whose </a:t>
            </a:r>
            <a:r>
              <a:rPr lang="en-GB" sz="3600" u="sng" dirty="0" smtClean="0"/>
              <a:t>perspective</a:t>
            </a:r>
            <a:r>
              <a:rPr lang="en-GB" sz="3600" dirty="0" smtClean="0"/>
              <a:t> should be considered?</a:t>
            </a:r>
            <a:br>
              <a:rPr lang="en-GB" sz="3600" dirty="0" smtClean="0"/>
            </a:br>
            <a:r>
              <a:rPr lang="en-GB" sz="3600" dirty="0" smtClean="0"/>
              <a:t>how might they view the situation?</a:t>
            </a:r>
            <a:endParaRPr lang="cs-C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135" y="2083870"/>
            <a:ext cx="7338060" cy="187452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There is a shortage of inexpensive homes in your neighbourhood.</a:t>
            </a:r>
          </a:p>
          <a:p>
            <a:r>
              <a:rPr lang="en-GB" dirty="0" smtClean="0"/>
              <a:t>The city decides to allow 200 new houses to be developed on the children’s playing field near your house.</a:t>
            </a:r>
          </a:p>
          <a:p>
            <a:r>
              <a:rPr lang="en-GB" dirty="0" smtClean="0"/>
              <a:t>What various points of view should be considered?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726" b="18585"/>
          <a:stretch/>
        </p:blipFill>
        <p:spPr>
          <a:xfrm>
            <a:off x="656135" y="4056819"/>
            <a:ext cx="7305710" cy="273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7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F56617"/>
                </a:solidFill>
              </a:rPr>
              <a:t>discuss the situation below.</a:t>
            </a:r>
            <a:br>
              <a:rPr lang="en-GB" sz="4400" dirty="0">
                <a:solidFill>
                  <a:srgbClr val="F56617"/>
                </a:solidFill>
              </a:rPr>
            </a:br>
            <a:r>
              <a:rPr lang="en-GB" sz="3200" dirty="0">
                <a:solidFill>
                  <a:srgbClr val="F56617"/>
                </a:solidFill>
              </a:rPr>
              <a:t>whose </a:t>
            </a:r>
            <a:r>
              <a:rPr lang="en-GB" sz="3200" u="sng" dirty="0">
                <a:solidFill>
                  <a:srgbClr val="F56617"/>
                </a:solidFill>
              </a:rPr>
              <a:t>perspective</a:t>
            </a:r>
            <a:r>
              <a:rPr lang="en-GB" sz="3200" dirty="0">
                <a:solidFill>
                  <a:srgbClr val="F56617"/>
                </a:solidFill>
              </a:rPr>
              <a:t> should be considered?</a:t>
            </a:r>
            <a:br>
              <a:rPr lang="en-GB" sz="3200" dirty="0">
                <a:solidFill>
                  <a:srgbClr val="F56617"/>
                </a:solidFill>
              </a:rPr>
            </a:br>
            <a:r>
              <a:rPr lang="en-GB" sz="3200" dirty="0">
                <a:solidFill>
                  <a:srgbClr val="F56617"/>
                </a:solidFill>
              </a:rPr>
              <a:t>how might they view the situation?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2374189"/>
            <a:ext cx="4251960" cy="3467412"/>
          </a:xfrm>
        </p:spPr>
        <p:txBody>
          <a:bodyPr>
            <a:normAutofit fontScale="92500"/>
          </a:bodyPr>
          <a:lstStyle/>
          <a:p>
            <a:r>
              <a:rPr lang="en-GB" sz="2800" dirty="0" smtClean="0"/>
              <a:t>The parents of an eight-year-old child receive a letter from school saying that their child, Emma, has hit a classmate, Mark.</a:t>
            </a:r>
          </a:p>
          <a:p>
            <a:r>
              <a:rPr lang="en-GB" sz="2800" dirty="0" smtClean="0"/>
              <a:t>How will this be viewed by the various people involved?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416" y="1920514"/>
            <a:ext cx="4372265" cy="46490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5453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60" y="548680"/>
            <a:ext cx="8892480" cy="1460280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considering different points of view can be helpful in discussions and written assignments.</a:t>
            </a:r>
            <a:br>
              <a:rPr lang="en-GB" sz="3200" dirty="0" smtClean="0"/>
            </a:br>
            <a:r>
              <a:rPr lang="en-GB" sz="3600" b="1" dirty="0" smtClean="0"/>
              <a:t>however </a:t>
            </a:r>
            <a:r>
              <a:rPr lang="en-GB" sz="3600" b="1" dirty="0"/>
              <a:t>y</a:t>
            </a:r>
            <a:r>
              <a:rPr lang="en-GB" sz="3600" b="1" dirty="0" smtClean="0"/>
              <a:t>ou also have to form your own point of view.</a:t>
            </a:r>
            <a:endParaRPr lang="cs-C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6678637" cy="4411174"/>
          </a:xfrm>
        </p:spPr>
        <p:txBody>
          <a:bodyPr>
            <a:noAutofit/>
          </a:bodyPr>
          <a:lstStyle/>
          <a:p>
            <a:r>
              <a:rPr lang="en-GB" sz="2800" dirty="0"/>
              <a:t>C</a:t>
            </a:r>
            <a:r>
              <a:rPr lang="en-GB" sz="2800" dirty="0" smtClean="0"/>
              <a:t>onsider the following statement:</a:t>
            </a:r>
          </a:p>
          <a:p>
            <a:endParaRPr lang="en-GB" sz="2800" dirty="0" smtClean="0"/>
          </a:p>
          <a:p>
            <a:r>
              <a:rPr lang="en-GB" sz="3200" b="1" dirty="0" smtClean="0"/>
              <a:t>CAPITAL PUNISHMENT SHOULD BE MADE ILLEGAL WHEREVER IT IS PRACTISED.</a:t>
            </a:r>
          </a:p>
          <a:p>
            <a:endParaRPr lang="en-GB" sz="2800" dirty="0" smtClean="0"/>
          </a:p>
          <a:p>
            <a:r>
              <a:rPr lang="en-GB" sz="2800" dirty="0" smtClean="0"/>
              <a:t>Do you agree or disagree?</a:t>
            </a:r>
          </a:p>
          <a:p>
            <a:r>
              <a:rPr lang="en-GB" sz="2800" dirty="0" smtClean="0"/>
              <a:t>List all the arguments and facts you can think of to support your position.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07" y="2405575"/>
            <a:ext cx="2638572" cy="35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FREE WRITING PARAGRAPH PROMPTS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i="1" u="sng" dirty="0" smtClean="0"/>
              <a:t>Exercise your critical capacities </a:t>
            </a:r>
            <a:r>
              <a:rPr lang="en-US" sz="6000" i="1" dirty="0" smtClean="0"/>
              <a:t>and write freely in a fully developed paragraph. Use the PROMPS and KEY language to help you!!!</a:t>
            </a:r>
            <a:endParaRPr lang="en-US" sz="6000" i="1" dirty="0"/>
          </a:p>
        </p:txBody>
      </p:sp>
    </p:spTree>
    <p:extLst>
      <p:ext uri="{BB962C8B-B14F-4D97-AF65-F5344CB8AC3E}">
        <p14:creationId xmlns:p14="http://schemas.microsoft.com/office/powerpoint/2010/main" val="62882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PROMPT #1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11:01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23528" y="1052736"/>
            <a:ext cx="8482144" cy="4830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/>
              <a:t>What does it mean to be a truly educated person?? </a:t>
            </a:r>
            <a:endParaRPr lang="en-US" sz="5400" b="1" dirty="0"/>
          </a:p>
          <a:p>
            <a:r>
              <a:rPr lang="en-US" sz="5400" dirty="0" smtClean="0"/>
              <a:t>KEY TERMS: enlightened, wise, sage</a:t>
            </a:r>
            <a:r>
              <a:rPr lang="en-US" sz="6000" dirty="0" smtClean="0"/>
              <a:t>, intelligent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3280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PROMPT #2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11:56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482144" cy="4830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/>
              <a:t>What is true love?? </a:t>
            </a:r>
            <a:endParaRPr lang="en-US" sz="5400" b="1" dirty="0"/>
          </a:p>
          <a:p>
            <a:r>
              <a:rPr lang="en-US" sz="5400" dirty="0" smtClean="0"/>
              <a:t>KEY TERMS: love, lust, infatuation, obsession, affection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9828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5463"/>
            <a:ext cx="8534400" cy="758952"/>
          </a:xfrm>
        </p:spPr>
        <p:txBody>
          <a:bodyPr/>
          <a:lstStyle/>
          <a:p>
            <a:r>
              <a:rPr lang="en-US" dirty="0" smtClean="0"/>
              <a:t>PROMPT #3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12:28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51520" y="692696"/>
            <a:ext cx="8626160" cy="5046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/>
              <a:t>What is the true nature of men (if you are a women) OR women (if you are a man? </a:t>
            </a:r>
            <a:endParaRPr lang="en-US" sz="5400" b="1" dirty="0"/>
          </a:p>
          <a:p>
            <a:r>
              <a:rPr lang="en-US" sz="5400" dirty="0" smtClean="0"/>
              <a:t>KEY TERMS: masculine, feminine, dominant, submissive, weak, strong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3449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0FD-EF4C-439F-AD81-098E3ED7EF29}" type="datetime8">
              <a:rPr lang="en-US" smtClean="0"/>
              <a:pPr/>
              <a:t>3/16/17 09:47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6D98-CB95-47D4-91D6-75DCF13F803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Elements_gre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392788" cy="637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9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3412</TotalTime>
  <Words>1787</Words>
  <Application>Microsoft Macintosh PowerPoint</Application>
  <PresentationFormat>On-screen Show (4:3)</PresentationFormat>
  <Paragraphs>272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Civic</vt:lpstr>
      <vt:lpstr>PowerPoint Presentation</vt:lpstr>
      <vt:lpstr>PowerPoint Presentation</vt:lpstr>
      <vt:lpstr>PowerPoint Presentation</vt:lpstr>
      <vt:lpstr>class objectives</vt:lpstr>
      <vt:lpstr> FREE WRITING PARAGRAPH PROMPTS</vt:lpstr>
      <vt:lpstr>PROMPT #1</vt:lpstr>
      <vt:lpstr>PROMPT #2</vt:lpstr>
      <vt:lpstr>PROMPT #3</vt:lpstr>
      <vt:lpstr>PowerPoint Presentation</vt:lpstr>
      <vt:lpstr>ARTICLE DISCUSSION </vt:lpstr>
      <vt:lpstr>APA (American psychological association)</vt:lpstr>
      <vt:lpstr>APA (American psychological association)</vt:lpstr>
      <vt:lpstr>Dewey Decimal System </vt:lpstr>
      <vt:lpstr>PowerPoint Presentation</vt:lpstr>
      <vt:lpstr>PowerPoint Presentation</vt:lpstr>
      <vt:lpstr>PowerPoint Presentation</vt:lpstr>
      <vt:lpstr>PowerPoint Presentation</vt:lpstr>
      <vt:lpstr>thinking it through and what it involves</vt:lpstr>
      <vt:lpstr>1) How well do you think things through?</vt:lpstr>
      <vt:lpstr>imagine you’re a geography student … and you’re given this table in order to study the worldwide distribution of wealth</vt:lpstr>
      <vt:lpstr>now Look back at the process</vt:lpstr>
      <vt:lpstr>look at these sample questions. are they important, or not? Why (NOT)?</vt:lpstr>
      <vt:lpstr>further questions…</vt:lpstr>
      <vt:lpstr>Are these sample questions important? Why (NOT)?</vt:lpstr>
      <vt:lpstr>what are the most important points to keep in mind when trying to think a study topic through?</vt:lpstr>
      <vt:lpstr>2) … all those wh-questions!</vt:lpstr>
      <vt:lpstr>imagine you’re a student of architecture … you have been asked to design a new play area for a local primary school</vt:lpstr>
      <vt:lpstr>Stephen and Alison are in your architecture class. read their questions and compare them with yours.</vt:lpstr>
      <vt:lpstr>Listen to Alison and Stephen discussing the answers they got. What are the most important factors for their design?</vt:lpstr>
      <vt:lpstr>in groups, make a sketch of a play area that meets the criteria requested by the teachers and head teacher.</vt:lpstr>
      <vt:lpstr>COMPARE YOUR DESIGN WITH OTHER GROUPS.</vt:lpstr>
      <vt:lpstr>3) what do the words mean?</vt:lpstr>
      <vt:lpstr>INDIVIDUALLY, write the meaning of the following words and expressions</vt:lpstr>
      <vt:lpstr>communication involves at least two people. if the words used are not precisely defined, misunderstanding can easily result.</vt:lpstr>
      <vt:lpstr>WHAT IS THE PROBLEM IN THIS CONVERSATION?</vt:lpstr>
      <vt:lpstr>WHAT IS THE PROBLEM IN THIS CONVERSATION?</vt:lpstr>
      <vt:lpstr>it is often helpful to define words by stating what is included and excluded in the meaning of the word.</vt:lpstr>
      <vt:lpstr>in groups, try to define the underlined word to avoid misunderstanding. what do you have to consider?</vt:lpstr>
      <vt:lpstr>4) don’t let bias rule!</vt:lpstr>
      <vt:lpstr>What is being said… and what is being omitted?  Read the information by noted authorities (the originals) and then compare how it has been used in the essays.</vt:lpstr>
      <vt:lpstr>What is being said… and what is being omitted?  Read the information by noted authorities (the originals) and then compare how it has been used in the essays.</vt:lpstr>
      <vt:lpstr>What is being said… and what is being omitted?  Read the information by noted authorities (the originals) and then compare how it has been used in the essays.</vt:lpstr>
      <vt:lpstr>From whose point of view? It is important to look at issues from a variety of angles. the conclusions may be quite different depending on the point of view.</vt:lpstr>
      <vt:lpstr>discuss the situation below. whose perspective should be considered? how might they view the situation?</vt:lpstr>
      <vt:lpstr>discuss the situation below. whose perspective should be considered? how might they view the situation?</vt:lpstr>
      <vt:lpstr>considering different points of view can be helpful in discussions and written assignments. however you also have to form your own point of view.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swami is a guru (teacher) for everybody…..and is in every one of us !!!</dc:title>
  <dc:creator>Ravishankar Gundlapalli</dc:creator>
  <cp:lastModifiedBy>Damon Hansen</cp:lastModifiedBy>
  <cp:revision>201</cp:revision>
  <cp:lastPrinted>2017-03-09T04:05:31Z</cp:lastPrinted>
  <dcterms:created xsi:type="dcterms:W3CDTF">2010-10-31T05:13:37Z</dcterms:created>
  <dcterms:modified xsi:type="dcterms:W3CDTF">2017-03-16T05:12:45Z</dcterms:modified>
</cp:coreProperties>
</file>