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590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9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0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1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69480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922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465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1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0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1838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2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666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INTRODUCTION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31568"/>
            <a:ext cx="8045373" cy="7899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MOE </a:t>
            </a:r>
            <a:r>
              <a:rPr lang="cs-CZ" b="0" dirty="0" smtClean="0"/>
              <a:t>class 1</a:t>
            </a:r>
          </a:p>
          <a:p>
            <a:r>
              <a:rPr lang="cs-CZ" dirty="0" smtClean="0"/>
              <a:t>speaking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75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type of learner are you?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1361978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QUIZ</a:t>
            </a:r>
            <a:r>
              <a:rPr lang="en-GB" sz="2800" dirty="0" smtClean="0"/>
              <a:t>: 	From available answers choose </a:t>
            </a:r>
            <a:r>
              <a:rPr lang="en-GB" sz="2800" b="1" dirty="0" smtClean="0"/>
              <a:t>a, b or c </a:t>
            </a:r>
            <a:r>
              <a:rPr lang="en-GB" sz="2800" dirty="0" smtClean="0"/>
              <a:t>depending on 		what is true about you. Write it down on a piece of 		paper. Count how many of each letter you have.</a:t>
            </a:r>
            <a:endParaRPr lang="cs-CZ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73" y="3828698"/>
            <a:ext cx="10162227" cy="28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9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880" y="2286001"/>
            <a:ext cx="7977348" cy="28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5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348" y="2286001"/>
            <a:ext cx="9958982" cy="28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6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31" y="2286001"/>
            <a:ext cx="9196815" cy="28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0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078" y="2286001"/>
            <a:ext cx="9755738" cy="28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0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7"/>
          <a:stretch/>
        </p:blipFill>
        <p:spPr>
          <a:xfrm>
            <a:off x="1056481" y="2286001"/>
            <a:ext cx="10529930" cy="1079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81" y="3199930"/>
            <a:ext cx="10517905" cy="28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8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32" y="2286001"/>
            <a:ext cx="7367614" cy="28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3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1" y="2286001"/>
            <a:ext cx="6554636" cy="28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9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37" y="2286001"/>
            <a:ext cx="7316803" cy="28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753" y="2286001"/>
            <a:ext cx="9908171" cy="28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6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about the teacher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544685" cy="3593591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Olga</a:t>
            </a:r>
          </a:p>
          <a:p>
            <a:r>
              <a:rPr lang="cs-CZ" sz="4000" dirty="0" smtClean="0"/>
              <a:t>from the Czech Republic</a:t>
            </a:r>
          </a:p>
          <a:p>
            <a:r>
              <a:rPr lang="cs-CZ" sz="4000" dirty="0" smtClean="0"/>
              <a:t>office in </a:t>
            </a:r>
            <a:r>
              <a:rPr lang="cs-CZ" sz="4000" b="1" dirty="0" smtClean="0"/>
              <a:t>room 202</a:t>
            </a:r>
            <a:endParaRPr lang="cs-CZ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2711"/>
          <a:stretch/>
        </p:blipFill>
        <p:spPr>
          <a:xfrm rot="1037360">
            <a:off x="7566962" y="637039"/>
            <a:ext cx="3416647" cy="5705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1138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mostly </a:t>
            </a:r>
            <a:r>
              <a:rPr lang="en-GB" sz="7200" b="1" dirty="0" smtClean="0"/>
              <a:t>A</a:t>
            </a:r>
            <a:r>
              <a:rPr lang="en-GB" dirty="0" smtClean="0"/>
              <a:t>’s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2"/>
          <a:stretch/>
        </p:blipFill>
        <p:spPr>
          <a:xfrm>
            <a:off x="1002907" y="2335687"/>
            <a:ext cx="10675864" cy="4522313"/>
          </a:xfrm>
          <a:prstGeom prst="rect">
            <a:avLst/>
          </a:prstGeom>
        </p:spPr>
      </p:pic>
      <p:pic>
        <p:nvPicPr>
          <p:cNvPr id="6146" name="Picture 2" descr="http://goqii.com/blog/wp-content/uploads/healthy-vi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309"/>
            <a:ext cx="4363571" cy="224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59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mostly </a:t>
            </a:r>
            <a:r>
              <a:rPr lang="en-GB" sz="7200" b="1" dirty="0" smtClean="0"/>
              <a:t>B</a:t>
            </a:r>
            <a:r>
              <a:rPr lang="en-GB" dirty="0" smtClean="0"/>
              <a:t>’s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6" r="1993"/>
          <a:stretch/>
        </p:blipFill>
        <p:spPr>
          <a:xfrm>
            <a:off x="914597" y="3308686"/>
            <a:ext cx="10852483" cy="3389221"/>
          </a:xfrm>
          <a:prstGeom prst="rect">
            <a:avLst/>
          </a:prstGeom>
        </p:spPr>
      </p:pic>
      <p:pic>
        <p:nvPicPr>
          <p:cNvPr id="7170" name="Picture 2" descr="http://www.drpalesano.com/images/Hear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0" b="18527"/>
          <a:stretch/>
        </p:blipFill>
        <p:spPr bwMode="auto">
          <a:xfrm>
            <a:off x="5962679" y="382385"/>
            <a:ext cx="5804401" cy="283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25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mostly </a:t>
            </a:r>
            <a:r>
              <a:rPr lang="en-GB" sz="7200" b="1" dirty="0" smtClean="0"/>
              <a:t>C</a:t>
            </a:r>
            <a:r>
              <a:rPr lang="en-GB" dirty="0" smtClean="0"/>
              <a:t>’s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7" y="2170961"/>
            <a:ext cx="10792523" cy="4602818"/>
          </a:xfrm>
          <a:prstGeom prst="rect">
            <a:avLst/>
          </a:prstGeom>
        </p:spPr>
      </p:pic>
      <p:pic>
        <p:nvPicPr>
          <p:cNvPr id="8196" name="Picture 4" descr="https://s-media-cache-ak0.pinimg.com/736x/15/3a/2b/153a2b545487a11a774ac755c8a6f7c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 b="14338"/>
          <a:stretch/>
        </p:blipFill>
        <p:spPr bwMode="auto">
          <a:xfrm>
            <a:off x="7216087" y="44277"/>
            <a:ext cx="4521013" cy="20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2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about the course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07695"/>
            <a:ext cx="6460564" cy="5305926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SPEAKING</a:t>
            </a:r>
          </a:p>
          <a:p>
            <a:r>
              <a:rPr lang="cs-CZ" sz="2400" dirty="0" smtClean="0"/>
              <a:t>course dates: 	27 February – 26 June 2017</a:t>
            </a:r>
          </a:p>
          <a:p>
            <a:r>
              <a:rPr lang="cs-CZ" sz="2400" dirty="0" smtClean="0"/>
              <a:t>book:  		World Pass 4</a:t>
            </a:r>
          </a:p>
          <a:p>
            <a:r>
              <a:rPr lang="cs-CZ" sz="2400" dirty="0" smtClean="0"/>
              <a:t>requirements:</a:t>
            </a:r>
            <a:endParaRPr lang="cs-CZ" sz="2400" dirty="0"/>
          </a:p>
          <a:p>
            <a:pPr lvl="1"/>
            <a:r>
              <a:rPr lang="cs-CZ" sz="2000" dirty="0" smtClean="0"/>
              <a:t>participation in class</a:t>
            </a:r>
          </a:p>
          <a:p>
            <a:pPr lvl="1"/>
            <a:r>
              <a:rPr lang="cs-CZ" sz="2000" dirty="0" smtClean="0"/>
              <a:t>exams</a:t>
            </a:r>
          </a:p>
          <a:p>
            <a:pPr lvl="1"/>
            <a:r>
              <a:rPr lang="cs-CZ" sz="2000" dirty="0" smtClean="0"/>
              <a:t>homework/presentations</a:t>
            </a:r>
          </a:p>
          <a:p>
            <a:endParaRPr lang="cs-CZ" sz="2400" dirty="0"/>
          </a:p>
          <a:p>
            <a:r>
              <a:rPr lang="cs-CZ" sz="2400" dirty="0" smtClean="0"/>
              <a:t>exam dates:</a:t>
            </a:r>
          </a:p>
          <a:p>
            <a:pPr lvl="1"/>
            <a:r>
              <a:rPr lang="cs-CZ" sz="2000" dirty="0" smtClean="0"/>
              <a:t>mid-term exam in the week 23 – 28 April 2017</a:t>
            </a:r>
          </a:p>
          <a:p>
            <a:pPr lvl="1"/>
            <a:r>
              <a:rPr lang="cs-CZ" sz="2000" dirty="0" smtClean="0"/>
              <a:t>final exam on 28 June 2017</a:t>
            </a:r>
            <a:endParaRPr lang="cs-CZ" sz="2000" dirty="0"/>
          </a:p>
        </p:txBody>
      </p:sp>
      <p:pic>
        <p:nvPicPr>
          <p:cNvPr id="1026" name="Picture 2" descr="https://images-na.ssl-images-amazon.com/images/I/51R6sLuuTrL._SX392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47" y="1407695"/>
            <a:ext cx="3266368" cy="41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7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320675"/>
            <a:ext cx="6445583" cy="942641"/>
          </a:xfrm>
        </p:spPr>
        <p:txBody>
          <a:bodyPr/>
          <a:lstStyle/>
          <a:p>
            <a:r>
              <a:rPr lang="cs-CZ" dirty="0" smtClean="0"/>
              <a:t>Presentations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" y="2131427"/>
            <a:ext cx="8659395" cy="43674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5 – 10 mins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MUST have a PowerPoint presentation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.ppt or .pptx (no other format)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notes allowed BUT don‘t just read them out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feedback will be given at the end of the semester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 smtClean="0"/>
              <a:t>topic:	</a:t>
            </a:r>
            <a:r>
              <a:rPr lang="cs-CZ" sz="2800" b="1" dirty="0" smtClean="0"/>
              <a:t>MY FIELD OF WORK AND RESEARCH</a:t>
            </a:r>
            <a:endParaRPr lang="cs-CZ" sz="2400" b="1" dirty="0"/>
          </a:p>
        </p:txBody>
      </p:sp>
      <p:sp>
        <p:nvSpPr>
          <p:cNvPr id="4" name="AutoShape 2" descr="https://image.freepik.com/free-vector/business-presentation_23-214751254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s://image.freepik.com/free-vector/business-presentation_23-2147512542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s://image.freepik.com/free-vector/business-presentation_23-2147512542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https://image.freepik.com/free-vector/business-presentation_23-2147512542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483" y="320675"/>
            <a:ext cx="4199021" cy="41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0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Two truths and one lie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96796"/>
            <a:ext cx="4631763" cy="4572000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3200" dirty="0" smtClean="0"/>
              <a:t>He works in New York.</a:t>
            </a:r>
          </a:p>
          <a:p>
            <a:pPr>
              <a:lnSpc>
                <a:spcPct val="200000"/>
              </a:lnSpc>
            </a:pPr>
            <a:r>
              <a:rPr lang="cs-CZ" sz="3200" dirty="0" smtClean="0"/>
              <a:t>He is a business manager.</a:t>
            </a:r>
          </a:p>
          <a:p>
            <a:pPr>
              <a:lnSpc>
                <a:spcPct val="200000"/>
              </a:lnSpc>
            </a:pPr>
            <a:r>
              <a:rPr lang="cs-CZ" sz="3200" dirty="0" smtClean="0"/>
              <a:t>He hates his job.</a:t>
            </a:r>
            <a:endParaRPr lang="cs-CZ" sz="3200" dirty="0"/>
          </a:p>
        </p:txBody>
      </p:sp>
      <p:pic>
        <p:nvPicPr>
          <p:cNvPr id="2050" name="Picture 2" descr="http://il3.picdn.net/shutterstock/videos/3290339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/>
          <a:stretch/>
        </p:blipFill>
        <p:spPr bwMode="auto">
          <a:xfrm>
            <a:off x="6022640" y="1796796"/>
            <a:ext cx="54073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7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Two truths and one </a:t>
            </a:r>
            <a:r>
              <a:rPr lang="cs-CZ" dirty="0" smtClean="0"/>
              <a:t>lie...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						... about me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920" y="2298032"/>
            <a:ext cx="5690543" cy="3593591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3200" dirty="0" smtClean="0"/>
              <a:t>I am more than 20 years old.</a:t>
            </a:r>
          </a:p>
          <a:p>
            <a:pPr>
              <a:lnSpc>
                <a:spcPct val="200000"/>
              </a:lnSpc>
            </a:pPr>
            <a:r>
              <a:rPr lang="en-GB" sz="3200" dirty="0" smtClean="0"/>
              <a:t>I have lived in China for 5 years.</a:t>
            </a:r>
          </a:p>
          <a:p>
            <a:pPr>
              <a:lnSpc>
                <a:spcPct val="200000"/>
              </a:lnSpc>
            </a:pPr>
            <a:r>
              <a:rPr lang="en-GB" sz="3200" dirty="0" smtClean="0"/>
              <a:t>I can’t drive.</a:t>
            </a:r>
            <a:endParaRPr lang="en-GB" sz="3200" dirty="0"/>
          </a:p>
        </p:txBody>
      </p:sp>
      <p:pic>
        <p:nvPicPr>
          <p:cNvPr id="5" name="Picture 2" descr="http://weddingrepublic.com/blog/wp-content/uploads/2012/07/surv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89827"/>
            <a:ext cx="3810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8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735173"/>
          </a:xfrm>
        </p:spPr>
        <p:txBody>
          <a:bodyPr>
            <a:normAutofit/>
          </a:bodyPr>
          <a:lstStyle/>
          <a:p>
            <a:r>
              <a:rPr lang="cs-CZ" dirty="0"/>
              <a:t>Two truths and one lie...</a:t>
            </a:r>
            <a:br>
              <a:rPr lang="cs-CZ" dirty="0"/>
            </a:br>
            <a:r>
              <a:rPr lang="cs-CZ" dirty="0"/>
              <a:t>						</a:t>
            </a:r>
            <a:r>
              <a:rPr lang="cs-CZ" sz="6000" dirty="0"/>
              <a:t>... about </a:t>
            </a:r>
            <a:r>
              <a:rPr lang="en-GB" sz="6000" dirty="0" smtClean="0"/>
              <a:t>YOU</a:t>
            </a:r>
            <a:r>
              <a:rPr lang="cs-CZ" sz="6000" dirty="0" smtClean="0"/>
              <a:t>!</a:t>
            </a:r>
            <a:endParaRPr lang="cs-CZ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622885"/>
            <a:ext cx="10178322" cy="179270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Think of two things that are true about you, and one which is false.</a:t>
            </a:r>
          </a:p>
          <a:p>
            <a:r>
              <a:rPr lang="en-GB" sz="2800" dirty="0" smtClean="0"/>
              <a:t>Make it difficult to guess!</a:t>
            </a:r>
          </a:p>
          <a:p>
            <a:r>
              <a:rPr lang="en-GB" sz="2800" dirty="0" smtClean="0"/>
              <a:t>Tell your classmate(s) and see if they can get it right!</a:t>
            </a:r>
            <a:endParaRPr lang="cs-CZ" sz="2800" dirty="0"/>
          </a:p>
        </p:txBody>
      </p:sp>
      <p:pic>
        <p:nvPicPr>
          <p:cNvPr id="4100" name="Picture 4" descr="http://www.classmates.com/blog/wp-content/uploads/2014/08/pranks-header-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2193" r="1956" b="6140"/>
          <a:stretch/>
        </p:blipFill>
        <p:spPr bwMode="auto">
          <a:xfrm>
            <a:off x="3826140" y="4415591"/>
            <a:ext cx="5029397" cy="2356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5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my personality…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926" y="2286001"/>
            <a:ext cx="2298032" cy="3593591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O</a:t>
            </a:r>
          </a:p>
          <a:p>
            <a:r>
              <a:rPr lang="en-GB" sz="4400" b="1" dirty="0" smtClean="0"/>
              <a:t>L</a:t>
            </a:r>
          </a:p>
          <a:p>
            <a:r>
              <a:rPr lang="en-GB" sz="4400" b="1" dirty="0" smtClean="0"/>
              <a:t>G</a:t>
            </a:r>
          </a:p>
          <a:p>
            <a:r>
              <a:rPr lang="en-GB" sz="4400" b="1" dirty="0"/>
              <a:t>A</a:t>
            </a:r>
            <a:endParaRPr lang="cs-CZ" sz="4400" b="1" dirty="0"/>
          </a:p>
        </p:txBody>
      </p:sp>
      <p:pic>
        <p:nvPicPr>
          <p:cNvPr id="4" name="Picture 3" descr="http://navingupta.in/wp-content/uploads/2011/07/iStock_Questionmark_faces_11860969XSma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3567" y="1965239"/>
            <a:ext cx="6806433" cy="4235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033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your name is your personality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83633"/>
            <a:ext cx="10178322" cy="116706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Write a personality adjective that describes you to each letter of your name!</a:t>
            </a:r>
            <a:endParaRPr lang="cs-CZ" sz="2800" dirty="0"/>
          </a:p>
        </p:txBody>
      </p:sp>
      <p:pic>
        <p:nvPicPr>
          <p:cNvPr id="5122" name="Picture 2" descr="https://myenglishspot.files.wordpress.com/2015/12/wordle-on-personality-adjectiv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 bwMode="auto">
          <a:xfrm>
            <a:off x="1057319" y="1732547"/>
            <a:ext cx="10388242" cy="51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5336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131</TotalTime>
  <Words>199</Words>
  <Application>Microsoft Office PowerPoint</Application>
  <PresentationFormat>Widescreen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Impact</vt:lpstr>
      <vt:lpstr>Badge</vt:lpstr>
      <vt:lpstr>INTRODUCTION</vt:lpstr>
      <vt:lpstr>about the teacher</vt:lpstr>
      <vt:lpstr>about the course</vt:lpstr>
      <vt:lpstr>Presentations</vt:lpstr>
      <vt:lpstr>Two truths and one lie</vt:lpstr>
      <vt:lpstr>Two truths and one lie...        ... about me</vt:lpstr>
      <vt:lpstr>Two truths and one lie...       ... about YOU!</vt:lpstr>
      <vt:lpstr>my name is my personality…</vt:lpstr>
      <vt:lpstr>… your name is your personality</vt:lpstr>
      <vt:lpstr>what type of learner are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mostly A’s</vt:lpstr>
      <vt:lpstr>mostly B’s</vt:lpstr>
      <vt:lpstr>mostly C’s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Olga</dc:creator>
  <cp:lastModifiedBy>Olga</cp:lastModifiedBy>
  <cp:revision>13</cp:revision>
  <dcterms:created xsi:type="dcterms:W3CDTF">2017-02-17T08:53:14Z</dcterms:created>
  <dcterms:modified xsi:type="dcterms:W3CDTF">2017-02-25T03:45:06Z</dcterms:modified>
</cp:coreProperties>
</file>