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63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6" y="-2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16/6/4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844823"/>
            <a:ext cx="8352928" cy="1274895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Behavioral Economics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05064"/>
            <a:ext cx="4744616" cy="86409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Lecture </a:t>
            </a:r>
            <a:r>
              <a:rPr lang="en-US" altLang="zh-CN" sz="4000" dirty="0" smtClean="0"/>
              <a:t>10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13194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Probability Weighting under Cumulative Prospect Theory </a:t>
            </a:r>
            <a:endParaRPr lang="en-US" altLang="zh-CN" sz="3600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5" name="图片 4" descr="屏幕快照 2016-06-04 下午3.09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00808"/>
            <a:ext cx="5842607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870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Cumulative Prospect Theory in the </a:t>
            </a:r>
            <a:r>
              <a:rPr lang="en-US" altLang="zh-CN" sz="3200" dirty="0" err="1"/>
              <a:t>Marschak</a:t>
            </a:r>
            <a:r>
              <a:rPr lang="en-US" altLang="zh-CN" sz="3200" dirty="0"/>
              <a:t>–</a:t>
            </a:r>
            <a:r>
              <a:rPr lang="en-US" altLang="zh-CN" sz="3200" dirty="0" err="1"/>
              <a:t>Machina</a:t>
            </a:r>
            <a:r>
              <a:rPr lang="en-US" altLang="zh-CN" sz="3200" dirty="0"/>
              <a:t> Triangle: Gains </a:t>
            </a:r>
            <a:endParaRPr lang="en-US" altLang="zh-CN" sz="3200" dirty="0"/>
          </a:p>
        </p:txBody>
      </p:sp>
      <p:pic>
        <p:nvPicPr>
          <p:cNvPr id="2" name="图片 1" descr="屏幕快照 2016-06-04 下午3.10.3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628800"/>
            <a:ext cx="6007100" cy="50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404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Cumulative Prospect Theory in the </a:t>
            </a:r>
            <a:r>
              <a:rPr lang="en-US" altLang="zh-CN" sz="3200" dirty="0" err="1"/>
              <a:t>Marschak</a:t>
            </a:r>
            <a:r>
              <a:rPr lang="en-US" altLang="zh-CN" sz="3200" dirty="0"/>
              <a:t>–</a:t>
            </a:r>
            <a:r>
              <a:rPr lang="en-US" altLang="zh-CN" sz="3200" dirty="0" err="1"/>
              <a:t>Machina</a:t>
            </a:r>
            <a:r>
              <a:rPr lang="en-US" altLang="zh-CN" sz="3200" dirty="0"/>
              <a:t> Triangle: Losses </a:t>
            </a:r>
            <a:endParaRPr lang="en-US" altLang="zh-CN" sz="3200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2" name="图片 1" descr="屏幕快照 2016-06-04 下午3.11.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700808"/>
            <a:ext cx="5918200" cy="500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153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 for Listening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411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Prospect theory makes powerful predictions regarding behavior under risk, providing some of the most compelling evidence of behavioral biases in economic choice. 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Prospect Theory and Decision under Risk or Uncertainty </a:t>
            </a: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3233528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The Reflection Effect</a:t>
            </a:r>
            <a:br>
              <a:rPr lang="en-US" altLang="zh-CN" dirty="0"/>
            </a:br>
            <a:endParaRPr lang="en-US" altLang="zh-CN" dirty="0"/>
          </a:p>
          <a:p>
            <a:r>
              <a:rPr lang="en-US" altLang="zh-CN" dirty="0" smtClean="0"/>
              <a:t>The </a:t>
            </a:r>
            <a:r>
              <a:rPr lang="en-US" altLang="zh-CN" dirty="0"/>
              <a:t>Isolation Effect</a:t>
            </a:r>
            <a:br>
              <a:rPr lang="en-US" altLang="zh-CN" dirty="0"/>
            </a:br>
            <a:endParaRPr lang="en-US" altLang="zh-CN" dirty="0"/>
          </a:p>
          <a:p>
            <a:endParaRPr lang="en-US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58077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Risk Aversion and Concavity </a:t>
            </a:r>
            <a:endParaRPr lang="en-US" altLang="zh-CN" sz="32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7" name="图片 6" descr="屏幕快照 2016-06-04 下午3.04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556792"/>
            <a:ext cx="55372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280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Risk Loving and Convexity </a:t>
            </a:r>
            <a:endParaRPr lang="en-US" altLang="zh-CN" sz="32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pic>
        <p:nvPicPr>
          <p:cNvPr id="2" name="图片 1" descr="屏幕快照 2016-06-04 下午3.05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628800"/>
            <a:ext cx="5600700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140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95536" y="620688"/>
            <a:ext cx="8496944" cy="1054250"/>
          </a:xfrm>
        </p:spPr>
        <p:txBody>
          <a:bodyPr/>
          <a:lstStyle/>
          <a:p>
            <a:r>
              <a:rPr lang="en-US" altLang="zh-CN" sz="3200" dirty="0"/>
              <a:t>Risk Aversion and </a:t>
            </a:r>
            <a:r>
              <a:rPr lang="en-US" altLang="zh-CN" sz="3200" dirty="0" smtClean="0"/>
              <a:t>the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Prospect </a:t>
            </a:r>
            <a:r>
              <a:rPr lang="en-US" altLang="zh-CN" sz="3200" dirty="0"/>
              <a:t>Theory</a:t>
            </a:r>
            <a:br>
              <a:rPr lang="en-US" altLang="zh-CN" sz="3200" dirty="0"/>
            </a:br>
            <a:r>
              <a:rPr lang="en-US" altLang="zh-CN" sz="3200" dirty="0"/>
              <a:t>Value Function </a:t>
            </a:r>
            <a:endParaRPr lang="en-US" altLang="zh-CN" sz="32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2" name="图片 1" descr="屏幕快照 2016-06-04 下午3.06.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72816"/>
            <a:ext cx="5207000" cy="443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074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Risk Loving and the Prospect Theory </a:t>
            </a:r>
            <a:r>
              <a:rPr lang="en-US" altLang="zh-CN" sz="3200" dirty="0" smtClean="0"/>
              <a:t>Value </a:t>
            </a:r>
            <a:r>
              <a:rPr lang="en-US" altLang="zh-CN" sz="3200" dirty="0"/>
              <a:t>Function 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endParaRPr kumimoji="1"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5" name="图片 4" descr="屏幕快照 2016-06-04 下午3.06.4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80" y="1700808"/>
            <a:ext cx="50546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523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2248347"/>
            <a:ext cx="8280919" cy="38778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The editing phase consists of six types of activities: </a:t>
            </a:r>
            <a:endParaRPr lang="en-US" altLang="zh-CN" dirty="0"/>
          </a:p>
          <a:p>
            <a:r>
              <a:rPr lang="en-US" altLang="zh-CN" dirty="0" smtClean="0"/>
              <a:t>Coding</a:t>
            </a:r>
          </a:p>
          <a:p>
            <a:r>
              <a:rPr lang="en-US" altLang="zh-CN" dirty="0" smtClean="0"/>
              <a:t>Combination</a:t>
            </a:r>
          </a:p>
          <a:p>
            <a:r>
              <a:rPr lang="en-US" altLang="zh-CN" dirty="0" smtClean="0"/>
              <a:t>Segregation</a:t>
            </a:r>
          </a:p>
          <a:p>
            <a:r>
              <a:rPr lang="en-US" altLang="zh-CN" dirty="0" smtClean="0"/>
              <a:t>Cancellation</a:t>
            </a:r>
            <a:endParaRPr lang="en-US" altLang="zh-CN" dirty="0"/>
          </a:p>
          <a:p>
            <a:r>
              <a:rPr lang="en-US" altLang="zh-CN" dirty="0" smtClean="0"/>
              <a:t>Simplification</a:t>
            </a:r>
          </a:p>
          <a:p>
            <a:r>
              <a:rPr lang="en-US" altLang="zh-CN" dirty="0" smtClean="0"/>
              <a:t>Detection </a:t>
            </a:r>
            <a:r>
              <a:rPr lang="en-US" altLang="zh-CN" dirty="0"/>
              <a:t>of </a:t>
            </a:r>
            <a:r>
              <a:rPr lang="en-US" altLang="zh-CN" dirty="0" smtClean="0"/>
              <a:t>dominance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Prospect Theory 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4052098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The Value Function under Cumulative Prospect Theory </a:t>
            </a:r>
            <a:endParaRPr lang="en-US" altLang="zh-CN" sz="32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pic>
        <p:nvPicPr>
          <p:cNvPr id="2" name="图片 1" descr="屏幕快照 2016-06-04 下午3.09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00808"/>
            <a:ext cx="5760640" cy="494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999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249</TotalTime>
  <Words>117</Words>
  <Application>Microsoft Macintosh PowerPoint</Application>
  <PresentationFormat>全屏显示(4:3)</PresentationFormat>
  <Paragraphs>23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精装书</vt:lpstr>
      <vt:lpstr> Behavioral Economics</vt:lpstr>
      <vt:lpstr>Prospect Theory and Decision under Risk or Uncertainty </vt:lpstr>
      <vt:lpstr>PowerPoint 演示文稿</vt:lpstr>
      <vt:lpstr>Risk Aversion and Concavity </vt:lpstr>
      <vt:lpstr>Risk Loving and Convexity </vt:lpstr>
      <vt:lpstr>Risk Aversion and the Prospect Theory Value Function </vt:lpstr>
      <vt:lpstr>Risk Loving and the Prospect Theory Value Function  </vt:lpstr>
      <vt:lpstr>Prospect Theory </vt:lpstr>
      <vt:lpstr>The Value Function under Cumulative Prospect Theory </vt:lpstr>
      <vt:lpstr>Probability Weighting under Cumulative Prospect Theory </vt:lpstr>
      <vt:lpstr>Cumulative Prospect Theory in the Marschak–Machina Triangle: Gains </vt:lpstr>
      <vt:lpstr>Cumulative Prospect Theory in the Marschak–Machina Triangle: Losses </vt:lpstr>
      <vt:lpstr>Thanks for Listening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Behavioral Economics</dc:title>
  <dc:creator>myuser</dc:creator>
  <cp:lastModifiedBy>stella pan</cp:lastModifiedBy>
  <cp:revision>18</cp:revision>
  <dcterms:created xsi:type="dcterms:W3CDTF">2016-06-01T08:49:25Z</dcterms:created>
  <dcterms:modified xsi:type="dcterms:W3CDTF">2016-06-04T07:12:09Z</dcterms:modified>
</cp:coreProperties>
</file>