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59" r:id="rId6"/>
    <p:sldId id="269" r:id="rId7"/>
    <p:sldId id="265" r:id="rId8"/>
    <p:sldId id="270" r:id="rId9"/>
    <p:sldId id="257" r:id="rId10"/>
    <p:sldId id="258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003" y="2048795"/>
            <a:ext cx="7965407" cy="3136816"/>
          </a:xfrm>
        </p:spPr>
        <p:txBody>
          <a:bodyPr>
            <a:normAutofit/>
          </a:bodyPr>
          <a:lstStyle/>
          <a:p>
            <a:r>
              <a:rPr lang="cs-CZ" sz="8800" dirty="0" smtClean="0"/>
              <a:t>SCIENCE AND TECHNOLOGY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34309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890566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can you name any...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6600" dirty="0" smtClean="0"/>
              <a:t>... IMPORTANT </a:t>
            </a:r>
            <a:r>
              <a:rPr lang="cs-CZ" sz="6600" b="1" dirty="0" smtClean="0"/>
              <a:t>DISCOVERIES</a:t>
            </a:r>
            <a:r>
              <a:rPr lang="cs-CZ" sz="6600" dirty="0" smtClean="0"/>
              <a:t>?</a:t>
            </a:r>
            <a:br>
              <a:rPr lang="cs-CZ" sz="6600" dirty="0" smtClean="0"/>
            </a:b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6600" dirty="0"/>
              <a:t/>
            </a:r>
            <a:br>
              <a:rPr lang="cs-CZ" sz="6600" dirty="0"/>
            </a:br>
            <a:r>
              <a:rPr lang="cs-CZ" sz="6600" dirty="0" smtClean="0"/>
              <a:t>... IMPORTANT </a:t>
            </a:r>
            <a:r>
              <a:rPr lang="cs-CZ" sz="6600" b="1" dirty="0" smtClean="0"/>
              <a:t>INVENTIONS</a:t>
            </a:r>
            <a:r>
              <a:rPr lang="cs-CZ" sz="6600" dirty="0" smtClean="0"/>
              <a:t>?</a:t>
            </a:r>
            <a:br>
              <a:rPr lang="cs-CZ" sz="6600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16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58" y="257570"/>
            <a:ext cx="10696073" cy="187202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What about these inventions?</a:t>
            </a:r>
            <a:br>
              <a:rPr lang="cs-CZ" sz="4400" dirty="0" smtClean="0"/>
            </a:br>
            <a:r>
              <a:rPr lang="cs-CZ" sz="4400" dirty="0" smtClean="0"/>
              <a:t>What do you think they</a:t>
            </a:r>
            <a:r>
              <a:rPr lang="en-GB" sz="4400" dirty="0" smtClean="0"/>
              <a:t>’re good for?</a:t>
            </a:r>
            <a:endParaRPr lang="cs-CZ" sz="4400" dirty="0"/>
          </a:p>
        </p:txBody>
      </p:sp>
      <p:pic>
        <p:nvPicPr>
          <p:cNvPr id="3074" name="Picture 2" descr="http://static.boredpanda.com/blog/wp-content/uuuploads/crazy-inventions/crazy-inventions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6" y="2032668"/>
            <a:ext cx="46101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boredpanda.com/blog/wp-content/uuuploads/crazy-inventions/crazy-inventions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59" y="2032668"/>
            <a:ext cx="57626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6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What about these inventions?</a:t>
            </a:r>
            <a:br>
              <a:rPr lang="cs-CZ" sz="4400" dirty="0" smtClean="0"/>
            </a:br>
            <a:r>
              <a:rPr lang="cs-CZ" sz="4400" dirty="0" smtClean="0"/>
              <a:t>What do you think they</a:t>
            </a:r>
            <a:r>
              <a:rPr lang="en-GB" sz="4400" dirty="0" smtClean="0"/>
              <a:t>’re good for?</a:t>
            </a:r>
            <a:endParaRPr lang="cs-CZ" sz="4400" dirty="0"/>
          </a:p>
        </p:txBody>
      </p:sp>
      <p:pic>
        <p:nvPicPr>
          <p:cNvPr id="4102" name="Picture 6" descr="http://static.boredpanda.com/blog/wp-content/uuuploads/crazy-inventions/crazy-inventions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21" y="2015205"/>
            <a:ext cx="4426286" cy="44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tatic.boredpanda.com/blog/wp-content/uuuploads/crazy-inventions/crazy-inventions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59" y="2612440"/>
            <a:ext cx="57626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8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about these inventions?</a:t>
            </a:r>
            <a:br>
              <a:rPr lang="cs-CZ" dirty="0"/>
            </a:br>
            <a:r>
              <a:rPr lang="cs-CZ" dirty="0"/>
              <a:t>What do you think they</a:t>
            </a:r>
            <a:r>
              <a:rPr lang="en-GB" dirty="0"/>
              <a:t>’re good for?</a:t>
            </a:r>
            <a:endParaRPr lang="cs-CZ" dirty="0"/>
          </a:p>
        </p:txBody>
      </p:sp>
      <p:pic>
        <p:nvPicPr>
          <p:cNvPr id="5122" name="Picture 2" descr="http://static.boredpanda.com/blog/wp-content/uuuploads/crazy-inventions/crazy-inventions-24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4"/>
          <a:stretch/>
        </p:blipFill>
        <p:spPr bwMode="auto">
          <a:xfrm>
            <a:off x="1141413" y="2418867"/>
            <a:ext cx="4512676" cy="4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boredpanda.com/blog/wp-content/uuuploads/crazy-inventions/crazy-inventions-16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1024"/>
          <a:stretch/>
        </p:blipFill>
        <p:spPr bwMode="auto">
          <a:xfrm>
            <a:off x="6153262" y="2418867"/>
            <a:ext cx="4894149" cy="4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7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0" y="630550"/>
            <a:ext cx="11369841" cy="1478570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/>
              <a:t>now </a:t>
            </a:r>
            <a:r>
              <a:rPr lang="en-GB" sz="4800" b="1" dirty="0" smtClean="0"/>
              <a:t>you invent</a:t>
            </a:r>
            <a:r>
              <a:rPr lang="en-GB" sz="4800" dirty="0" smtClean="0"/>
              <a:t> something new!</a:t>
            </a:r>
            <a:endParaRPr lang="cs-CZ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949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</a:t>
            </a:r>
            <a:r>
              <a:rPr lang="en-GB" dirty="0" smtClean="0"/>
              <a:t>ry to invent a COMPLETELY NEW PIECE OF TECHNOLOGY that could make your life easier or more fun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give it a name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you can try to draw it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describe its functions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USE YOUR IMAGINATION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77" t="6428" r="4315" b="6076"/>
          <a:stretch/>
        </p:blipFill>
        <p:spPr>
          <a:xfrm>
            <a:off x="4889636" y="3236495"/>
            <a:ext cx="6157775" cy="27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8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108" y="144380"/>
            <a:ext cx="9662945" cy="1940677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/>
              <a:t>The development of technology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can you recognise these pieces of technology?</a:t>
            </a:r>
            <a:br>
              <a:rPr lang="cs-CZ" dirty="0" smtClean="0"/>
            </a:br>
            <a:r>
              <a:rPr lang="cs-CZ" dirty="0" smtClean="0"/>
              <a:t>How have they changed over time?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08" y="2578629"/>
            <a:ext cx="4116386" cy="3143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http://www.applevisualgraphics.com/blog/wp-content/uploads/2012/02/ADAST_757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28" y="2579269"/>
            <a:ext cx="4581525" cy="3143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414212" y="3753853"/>
            <a:ext cx="1179094" cy="8542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2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108284"/>
            <a:ext cx="9905998" cy="1852863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/>
              <a:t>The development of technology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can you recognise these pieces of technology?</a:t>
            </a:r>
            <a:br>
              <a:rPr lang="cs-CZ" dirty="0" smtClean="0"/>
            </a:br>
            <a:r>
              <a:rPr lang="cs-CZ" dirty="0" smtClean="0"/>
              <a:t>How have they changed over time?</a:t>
            </a:r>
            <a:endParaRPr lang="cs-CZ" dirty="0"/>
          </a:p>
        </p:txBody>
      </p:sp>
      <p:pic>
        <p:nvPicPr>
          <p:cNvPr id="2050" name="Picture 2" descr="https://s-media-cache-ak0.pinimg.com/originals/d8/a0/fa/d8a0fa8a29989f8b370fe4c119879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8" y="2117557"/>
            <a:ext cx="2962275" cy="4276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99" y="2117557"/>
            <a:ext cx="5702301" cy="4276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4343401" y="3828799"/>
            <a:ext cx="1179094" cy="8542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7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334"/>
          <a:stretch/>
        </p:blipFill>
        <p:spPr>
          <a:xfrm>
            <a:off x="1419726" y="2502569"/>
            <a:ext cx="7475622" cy="3896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5348" y="324853"/>
            <a:ext cx="9905998" cy="1736141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/>
              <a:t>The development of technology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can you recognise these pieces of technology?</a:t>
            </a:r>
            <a:br>
              <a:rPr lang="cs-CZ" dirty="0" smtClean="0"/>
            </a:br>
            <a:r>
              <a:rPr lang="cs-CZ" dirty="0" smtClean="0"/>
              <a:t>How have they changed over time?</a:t>
            </a:r>
            <a:endParaRPr lang="cs-CZ" dirty="0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9865894" y="2968540"/>
            <a:ext cx="1780674" cy="1708485"/>
          </a:xfrm>
          <a:prstGeom prst="actionButtonHelp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791074" y="3395661"/>
            <a:ext cx="1179094" cy="8542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9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0264524" cy="2605945"/>
          </a:xfrm>
        </p:spPr>
        <p:txBody>
          <a:bodyPr>
            <a:noAutofit/>
          </a:bodyPr>
          <a:lstStyle/>
          <a:p>
            <a:r>
              <a:rPr lang="cs-CZ" sz="4400" dirty="0" smtClean="0"/>
              <a:t>Tell your classmates </a:t>
            </a:r>
            <a:r>
              <a:rPr lang="cs-CZ" sz="4400" b="1" dirty="0" smtClean="0"/>
              <a:t>what</a:t>
            </a:r>
            <a:r>
              <a:rPr lang="cs-CZ" sz="4400" dirty="0" smtClean="0"/>
              <a:t> </a:t>
            </a:r>
            <a:r>
              <a:rPr lang="cs-CZ" sz="4400" dirty="0" smtClean="0"/>
              <a:t>PIECE OF TECHNOLOGY is </a:t>
            </a:r>
            <a:r>
              <a:rPr lang="cs-CZ" sz="4400" dirty="0" smtClean="0"/>
              <a:t>the most important one in your life, and </a:t>
            </a:r>
            <a:r>
              <a:rPr lang="cs-CZ" sz="4400" b="1" dirty="0" smtClean="0"/>
              <a:t>why</a:t>
            </a:r>
            <a:r>
              <a:rPr lang="cs-CZ" sz="4400" dirty="0" smtClean="0"/>
              <a:t>.</a:t>
            </a:r>
            <a:br>
              <a:rPr lang="cs-CZ" sz="4400" dirty="0" smtClean="0"/>
            </a:br>
            <a:r>
              <a:rPr lang="cs-CZ" sz="2800" dirty="0" smtClean="0"/>
              <a:t>It can be anything – your phone, computer, watch, washing machine...</a:t>
            </a:r>
            <a:endParaRPr lang="cs-CZ" sz="2800" dirty="0"/>
          </a:p>
        </p:txBody>
      </p:sp>
      <p:pic>
        <p:nvPicPr>
          <p:cNvPr id="2050" name="Picture 2" descr="http://a.abcnews.com/images/Business/gty_computer_phone_ll_130204_w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92" y="3453063"/>
            <a:ext cx="5436640" cy="30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9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79" y="192506"/>
            <a:ext cx="9760032" cy="1792706"/>
          </a:xfrm>
        </p:spPr>
        <p:txBody>
          <a:bodyPr>
            <a:normAutofit/>
          </a:bodyPr>
          <a:lstStyle/>
          <a:p>
            <a:r>
              <a:rPr lang="cs-CZ" dirty="0" smtClean="0"/>
              <a:t>Read the situation below.</a:t>
            </a:r>
            <a:br>
              <a:rPr lang="cs-CZ" dirty="0" smtClean="0"/>
            </a:br>
            <a:r>
              <a:rPr lang="cs-CZ" dirty="0" smtClean="0"/>
              <a:t>Pay attention to the expressions in </a:t>
            </a:r>
            <a:r>
              <a:rPr lang="cs-CZ" dirty="0" smtClean="0">
                <a:solidFill>
                  <a:srgbClr val="FFFF00"/>
                </a:solidFill>
              </a:rPr>
              <a:t>yellow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Who should jim go to for help?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621" y="2107154"/>
            <a:ext cx="5766636" cy="46287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78305" y="1985212"/>
            <a:ext cx="4411581" cy="4283241"/>
            <a:chOff x="1036720" y="2107154"/>
            <a:chExt cx="4253166" cy="4161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720" y="2107154"/>
              <a:ext cx="4253166" cy="28354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657601" y="5064540"/>
              <a:ext cx="625642" cy="602334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/>
            <p:cNvSpPr/>
            <p:nvPr/>
          </p:nvSpPr>
          <p:spPr>
            <a:xfrm>
              <a:off x="4357436" y="5666874"/>
              <a:ext cx="413083" cy="39779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al 8"/>
            <p:cNvSpPr/>
            <p:nvPr/>
          </p:nvSpPr>
          <p:spPr>
            <a:xfrm>
              <a:off x="4844712" y="5955632"/>
              <a:ext cx="340899" cy="312821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0653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7570"/>
            <a:ext cx="9581144" cy="1306533"/>
          </a:xfrm>
        </p:spPr>
        <p:txBody>
          <a:bodyPr>
            <a:normAutofit/>
          </a:bodyPr>
          <a:lstStyle/>
          <a:p>
            <a:r>
              <a:rPr lang="cs-CZ" sz="6000" dirty="0" smtClean="0"/>
              <a:t>Find someone who...</a:t>
            </a:r>
            <a:endParaRPr lang="cs-CZ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0516"/>
            <a:ext cx="10413527" cy="50051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dirty="0" smtClean="0"/>
              <a:t>…</a:t>
            </a:r>
            <a:r>
              <a:rPr lang="cs-CZ" sz="3600" dirty="0" smtClean="0"/>
              <a:t> </a:t>
            </a:r>
            <a:r>
              <a:rPr lang="cs-CZ" sz="3600" b="1" dirty="0" smtClean="0"/>
              <a:t>might be able to </a:t>
            </a:r>
            <a:r>
              <a:rPr lang="cs-CZ" sz="3600" dirty="0" smtClean="0"/>
              <a:t>change a tire</a:t>
            </a:r>
          </a:p>
          <a:p>
            <a:pPr>
              <a:lnSpc>
                <a:spcPct val="100000"/>
              </a:lnSpc>
            </a:pPr>
            <a:r>
              <a:rPr lang="en-GB" sz="3600" dirty="0" smtClean="0"/>
              <a:t>… </a:t>
            </a:r>
            <a:r>
              <a:rPr lang="cs-CZ" sz="3600" b="1" dirty="0" smtClean="0"/>
              <a:t>is pretty good at </a:t>
            </a:r>
            <a:r>
              <a:rPr lang="cs-CZ" sz="3600" dirty="0" smtClean="0"/>
              <a:t>typing on an English keyboard</a:t>
            </a:r>
            <a:endParaRPr lang="en-GB" sz="3600" dirty="0" smtClean="0"/>
          </a:p>
          <a:p>
            <a:pPr>
              <a:lnSpc>
                <a:spcPct val="100000"/>
              </a:lnSpc>
            </a:pPr>
            <a:r>
              <a:rPr lang="en-GB" sz="3600" dirty="0" smtClean="0"/>
              <a:t>… </a:t>
            </a:r>
            <a:r>
              <a:rPr lang="en-GB" sz="3600" b="1" dirty="0" smtClean="0"/>
              <a:t>is pretty good at </a:t>
            </a:r>
            <a:r>
              <a:rPr lang="en-GB" sz="3600" dirty="0" smtClean="0"/>
              <a:t>golf</a:t>
            </a:r>
          </a:p>
          <a:p>
            <a:pPr>
              <a:lnSpc>
                <a:spcPct val="100000"/>
              </a:lnSpc>
            </a:pPr>
            <a:r>
              <a:rPr lang="en-GB" sz="3600" dirty="0" smtClean="0"/>
              <a:t>… </a:t>
            </a:r>
            <a:r>
              <a:rPr lang="cs-CZ" sz="3600" b="1" dirty="0" smtClean="0"/>
              <a:t>has tried </a:t>
            </a:r>
            <a:r>
              <a:rPr lang="en-GB" sz="3600" dirty="0" smtClean="0"/>
              <a:t>scuba diving</a:t>
            </a:r>
          </a:p>
          <a:p>
            <a:pPr>
              <a:lnSpc>
                <a:spcPct val="100000"/>
              </a:lnSpc>
            </a:pPr>
            <a:r>
              <a:rPr lang="en-GB" sz="3600" dirty="0" smtClean="0"/>
              <a:t>… </a:t>
            </a:r>
            <a:r>
              <a:rPr lang="en-GB" sz="3600" b="1" dirty="0" smtClean="0"/>
              <a:t>knows something about </a:t>
            </a:r>
            <a:r>
              <a:rPr lang="en-GB" sz="3600" dirty="0" smtClean="0"/>
              <a:t>computers</a:t>
            </a:r>
          </a:p>
          <a:p>
            <a:pPr>
              <a:lnSpc>
                <a:spcPct val="100000"/>
              </a:lnSpc>
            </a:pPr>
            <a:r>
              <a:rPr lang="en-GB" sz="3600" dirty="0" smtClean="0"/>
              <a:t>… </a:t>
            </a:r>
            <a:r>
              <a:rPr lang="en-GB" sz="3600" b="1" dirty="0" smtClean="0"/>
              <a:t>is </a:t>
            </a:r>
            <a:r>
              <a:rPr lang="cs-CZ" sz="3600" b="1" dirty="0" smtClean="0"/>
              <a:t>really </a:t>
            </a:r>
            <a:r>
              <a:rPr lang="en-GB" sz="3600" b="1" dirty="0" smtClean="0"/>
              <a:t>good at </a:t>
            </a:r>
            <a:r>
              <a:rPr lang="en-GB" sz="3600" dirty="0" smtClean="0"/>
              <a:t>karaoke</a:t>
            </a:r>
          </a:p>
          <a:p>
            <a:pPr>
              <a:lnSpc>
                <a:spcPct val="100000"/>
              </a:lnSpc>
            </a:pPr>
            <a:r>
              <a:rPr lang="en-GB" sz="3600" dirty="0" smtClean="0"/>
              <a:t>… </a:t>
            </a:r>
            <a:r>
              <a:rPr lang="cs-CZ" sz="3600" b="1" dirty="0" smtClean="0"/>
              <a:t>is great at</a:t>
            </a:r>
            <a:r>
              <a:rPr lang="en-GB" sz="3600" b="1" dirty="0" smtClean="0"/>
              <a:t> </a:t>
            </a:r>
            <a:r>
              <a:rPr lang="en-GB" sz="3600" dirty="0" smtClean="0"/>
              <a:t>cook</a:t>
            </a:r>
            <a:r>
              <a:rPr lang="cs-CZ" sz="3600" dirty="0" smtClean="0"/>
              <a:t>ing</a:t>
            </a:r>
            <a:r>
              <a:rPr lang="en-GB" sz="3600" dirty="0" smtClean="0"/>
              <a:t> Italian food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693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178">
            <a:off x="9680435" y="61419"/>
            <a:ext cx="1765897" cy="423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11" y="341792"/>
            <a:ext cx="8527658" cy="1258408"/>
          </a:xfrm>
        </p:spPr>
        <p:txBody>
          <a:bodyPr>
            <a:normAutofit/>
          </a:bodyPr>
          <a:lstStyle/>
          <a:p>
            <a:r>
              <a:rPr lang="cs-CZ" sz="4400" dirty="0" smtClean="0"/>
              <a:t>what are you really good at?</a:t>
            </a:r>
            <a:endParaRPr lang="cs-CZ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5202">
            <a:off x="6419271" y="2719350"/>
            <a:ext cx="3718105" cy="377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6" y="1600200"/>
            <a:ext cx="7748335" cy="514951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Interview your classmates, and find out what they are really good at!</a:t>
            </a:r>
          </a:p>
          <a:p>
            <a:r>
              <a:rPr lang="cs-CZ" sz="3200" dirty="0" smtClean="0"/>
              <a:t>Ask about these details:</a:t>
            </a:r>
          </a:p>
          <a:p>
            <a:pPr lvl="1"/>
            <a:r>
              <a:rPr lang="cs-CZ" sz="2800" dirty="0" smtClean="0"/>
              <a:t>when they learnt it</a:t>
            </a:r>
          </a:p>
          <a:p>
            <a:pPr lvl="1"/>
            <a:r>
              <a:rPr lang="cs-CZ" sz="2800" dirty="0" smtClean="0"/>
              <a:t>how long it took them to learn it</a:t>
            </a:r>
          </a:p>
          <a:p>
            <a:pPr lvl="1"/>
            <a:r>
              <a:rPr lang="cs-CZ" sz="2800" dirty="0" smtClean="0"/>
              <a:t>how they learnt it (from a friend, in a course, ...)</a:t>
            </a:r>
          </a:p>
          <a:p>
            <a:pPr lvl="1"/>
            <a:r>
              <a:rPr lang="cs-CZ" sz="2800" dirty="0" smtClean="0"/>
              <a:t>why they chose this particular skill</a:t>
            </a:r>
          </a:p>
          <a:p>
            <a:pPr lvl="1"/>
            <a:r>
              <a:rPr lang="cs-CZ" sz="2800" dirty="0" smtClean="0"/>
              <a:t>... and anything else you may be curious about!</a:t>
            </a:r>
            <a:endParaRPr lang="cs-CZ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4654">
            <a:off x="9798717" y="3767150"/>
            <a:ext cx="2908904" cy="260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1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32" y="618518"/>
            <a:ext cx="10274968" cy="1478570"/>
          </a:xfrm>
        </p:spPr>
        <p:txBody>
          <a:bodyPr/>
          <a:lstStyle/>
          <a:p>
            <a:r>
              <a:rPr lang="cs-CZ" dirty="0" smtClean="0"/>
              <a:t>In science and technology we speak about...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881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8600" b="1" dirty="0" smtClean="0"/>
              <a:t>DISCOVERIES</a:t>
            </a:r>
          </a:p>
          <a:p>
            <a:pPr marL="0" indent="0">
              <a:buNone/>
            </a:pPr>
            <a:r>
              <a:rPr lang="cs-CZ" sz="8600" dirty="0" smtClean="0"/>
              <a:t>and</a:t>
            </a:r>
          </a:p>
          <a:p>
            <a:pPr marL="0" indent="0">
              <a:buNone/>
            </a:pPr>
            <a:r>
              <a:rPr lang="cs-CZ" sz="8600" b="1" dirty="0" smtClean="0"/>
              <a:t>INVENTIONS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4600" dirty="0" smtClean="0"/>
              <a:t>... what is the difference?</a:t>
            </a:r>
            <a:endParaRPr lang="cs-CZ" sz="4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qdefault.jpg (480×3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1" y="2249487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172</TotalTime>
  <Words>236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SCIENCE AND TECHNOLOGY</vt:lpstr>
      <vt:lpstr>The development of technology can you recognise these pieces of technology? How have they changed over time?</vt:lpstr>
      <vt:lpstr>The development of technology can you recognise these pieces of technology? How have they changed over time?</vt:lpstr>
      <vt:lpstr>The development of technology can you recognise these pieces of technology? How have they changed over time?</vt:lpstr>
      <vt:lpstr>Tell your classmates what PIECE OF TECHNOLOGY is the most important one in your life, and why. It can be anything – your phone, computer, watch, washing machine...</vt:lpstr>
      <vt:lpstr>Read the situation below. Pay attention to the expressions in yellow. Who should jim go to for help?</vt:lpstr>
      <vt:lpstr>Find someone who...</vt:lpstr>
      <vt:lpstr>what are you really good at?</vt:lpstr>
      <vt:lpstr>In science and technology we speak about...</vt:lpstr>
      <vt:lpstr>can you name any...  ... IMPORTANT DISCOVERIES?   ... IMPORTANT INVENTIONS?  </vt:lpstr>
      <vt:lpstr>What about these inventions? What do you think they’re good for?</vt:lpstr>
      <vt:lpstr>What about these inventions? What do you think they’re good for?</vt:lpstr>
      <vt:lpstr>What about these inventions? What do you think they’re good for?</vt:lpstr>
      <vt:lpstr>now you invent something new!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TECHNOLOGY</dc:title>
  <dc:creator>Olga</dc:creator>
  <cp:lastModifiedBy>Olga</cp:lastModifiedBy>
  <cp:revision>17</cp:revision>
  <dcterms:created xsi:type="dcterms:W3CDTF">2016-10-07T10:50:14Z</dcterms:created>
  <dcterms:modified xsi:type="dcterms:W3CDTF">2017-03-10T08:32:02Z</dcterms:modified>
</cp:coreProperties>
</file>