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Academic reading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reading journal articles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5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2" y="546100"/>
            <a:ext cx="601027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37" y="1503362"/>
            <a:ext cx="88392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778001"/>
            <a:ext cx="10608195" cy="44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" t="2515" b="4588"/>
          <a:stretch/>
        </p:blipFill>
        <p:spPr>
          <a:xfrm>
            <a:off x="3111501" y="971738"/>
            <a:ext cx="9080500" cy="57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37" y="498475"/>
            <a:ext cx="3286125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74" y="1555750"/>
            <a:ext cx="9738188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0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" y="2146300"/>
            <a:ext cx="11429603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004"/>
          <a:stretch/>
        </p:blipFill>
        <p:spPr>
          <a:xfrm>
            <a:off x="1447800" y="1897462"/>
            <a:ext cx="10544175" cy="4960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559435"/>
            <a:ext cx="3101975" cy="1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96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Academic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reading</dc:title>
  <dc:creator>Olga</dc:creator>
  <cp:lastModifiedBy>Olga</cp:lastModifiedBy>
  <cp:revision>1</cp:revision>
  <dcterms:created xsi:type="dcterms:W3CDTF">2017-05-01T07:35:15Z</dcterms:created>
  <dcterms:modified xsi:type="dcterms:W3CDTF">2017-05-01T07:41:28Z</dcterms:modified>
</cp:coreProperties>
</file>