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6"/>
  </p:notesMasterIdLst>
  <p:handoutMasterIdLst>
    <p:handoutMasterId r:id="rId7"/>
  </p:handoutMasterIdLst>
  <p:sldIdLst>
    <p:sldId id="256" r:id="rId3"/>
    <p:sldId id="257" r:id="rId4"/>
    <p:sldId id="258"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orient="horz" pos="1200" userDrawn="1">
          <p15:clr>
            <a:srgbClr val="A4A3A4"/>
          </p15:clr>
        </p15:guide>
        <p15:guide id="3" orient="horz" pos="3888" userDrawn="1">
          <p15:clr>
            <a:srgbClr val="A4A3A4"/>
          </p15:clr>
        </p15:guide>
        <p15:guide id="4" orient="horz" pos="2880" userDrawn="1">
          <p15:clr>
            <a:srgbClr val="A4A3A4"/>
          </p15:clr>
        </p15:guide>
        <p15:guide id="5" orient="horz" pos="3216" userDrawn="1">
          <p15:clr>
            <a:srgbClr val="A4A3A4"/>
          </p15:clr>
        </p15:guide>
        <p15:guide id="6" orient="horz" pos="816" userDrawn="1">
          <p15:clr>
            <a:srgbClr val="A4A3A4"/>
          </p15:clr>
        </p15:guide>
        <p15:guide id="7" orient="horz" pos="175" userDrawn="1">
          <p15:clr>
            <a:srgbClr val="A4A3A4"/>
          </p15:clr>
        </p15:guide>
        <p15:guide id="8" pos="2880" userDrawn="1">
          <p15:clr>
            <a:srgbClr val="A4A3A4"/>
          </p15:clr>
        </p15:guide>
        <p15:guide id="9" pos="719" userDrawn="1">
          <p15:clr>
            <a:srgbClr val="A4A3A4"/>
          </p15:clr>
        </p15:guide>
        <p15:guide id="10" pos="5041" userDrawn="1">
          <p15:clr>
            <a:srgbClr val="A4A3A4"/>
          </p15:clr>
        </p15:guide>
        <p15:guide id="11" pos="4608" userDrawn="1">
          <p15:clr>
            <a:srgbClr val="A4A3A4"/>
          </p15:clr>
        </p15:guide>
        <p15:guide id="12" pos="2124"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p:scale>
          <a:sx n="75" d="100"/>
          <a:sy n="75" d="100"/>
        </p:scale>
        <p:origin x="1044" y="36"/>
      </p:cViewPr>
      <p:guideLst>
        <p:guide orient="horz" pos="2160"/>
        <p:guide orient="horz" pos="1200"/>
        <p:guide orient="horz" pos="3888"/>
        <p:guide orient="horz" pos="2880"/>
        <p:guide orient="horz" pos="3216"/>
        <p:guide orient="horz" pos="816"/>
        <p:guide orient="horz" pos="175"/>
        <p:guide pos="2880"/>
        <p:guide pos="719"/>
        <p:guide pos="5041"/>
        <p:guide pos="4608"/>
        <p:guide pos="2124"/>
      </p:guideLst>
    </p:cSldViewPr>
  </p:slideViewPr>
  <p:notesTextViewPr>
    <p:cViewPr>
      <p:scale>
        <a:sx n="1" d="1"/>
        <a:sy n="1" d="1"/>
      </p:scale>
      <p:origin x="0" y="0"/>
    </p:cViewPr>
  </p:notesTextViewPr>
  <p:notesViewPr>
    <p:cSldViewPr showGuides="1">
      <p:cViewPr varScale="1">
        <p:scale>
          <a:sx n="55" d="100"/>
          <a:sy n="55" d="100"/>
        </p:scale>
        <p:origin x="3072"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handoutMaster" Target="handoutMasters/handoutMaster1.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zh-CN" sz="1200"/>
            </a:lvl1pPr>
          </a:lstStyle>
          <a:p>
            <a:endParaRPr lang="zh-CN"/>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latinLnBrk="0">
              <a:defRPr lang="zh-CN" sz="1200"/>
            </a:lvl1pPr>
          </a:lstStyle>
          <a:p>
            <a:fld id="{784AA43A-3F76-4A13-9CD6-36134EB429E3}" type="datetimeFigureOut">
              <a:rPr lang="en-US" altLang="zh-CN"/>
              <a:t>10/8/2016</a:t>
            </a:fld>
            <a:endParaRPr lang="zh-CN"/>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latinLnBrk="0">
              <a:defRPr lang="zh-CN" sz="1200"/>
            </a:lvl1pPr>
          </a:lstStyle>
          <a:p>
            <a:endParaRPr lang="zh-CN"/>
          </a:p>
        </p:txBody>
      </p:sp>
      <p:sp>
        <p:nvSpPr>
          <p:cNvPr id="5" name="幻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latinLnBrk="0">
              <a:defRPr lang="zh-CN" sz="1200"/>
            </a:lvl1pPr>
          </a:lstStyle>
          <a:p>
            <a:fld id="{A850423A-8BCE-448E-A97B-03A88B2B12C1}" type="slidenum">
              <a:rPr lang="zh-CN"/>
              <a:t>‹#›</a:t>
            </a:fld>
            <a:endParaRPr lang="zh-CN"/>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zh-CN" sz="1200"/>
            </a:lvl1pPr>
          </a:lstStyle>
          <a:p>
            <a:endParaRPr lang="zh-CN"/>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latinLnBrk="0">
              <a:defRPr lang="zh-CN" sz="1200"/>
            </a:lvl1pPr>
          </a:lstStyle>
          <a:p>
            <a:fld id="{5F674A4F-2B7A-4ECB-A400-260B2FFC03C1}" type="datetimeFigureOut">
              <a:t>10/8/2016</a:t>
            </a:fld>
            <a:endParaRPr lang="zh-CN"/>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t>单击此处编辑母版文本样式</a:t>
            </a:r>
          </a:p>
          <a:p>
            <a:pPr lvl="1"/>
            <a:r>
              <a:rPr lang="zh-CN"/>
              <a:t>第二级</a:t>
            </a:r>
          </a:p>
          <a:p>
            <a:pPr lvl="2"/>
            <a:r>
              <a:rPr lang="zh-CN"/>
              <a:t>第三级</a:t>
            </a:r>
          </a:p>
          <a:p>
            <a:pPr lvl="3"/>
            <a:r>
              <a:rPr lang="zh-CN"/>
              <a:t>第四级</a:t>
            </a:r>
          </a:p>
          <a:p>
            <a:pPr lvl="4"/>
            <a:r>
              <a:rPr lang="zh-CN"/>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latinLnBrk="0">
              <a:defRPr lang="zh-CN" sz="1200"/>
            </a:lvl1pPr>
          </a:lstStyle>
          <a:p>
            <a:endParaRPr lang="zh-CN"/>
          </a:p>
        </p:txBody>
      </p:sp>
      <p:sp>
        <p:nvSpPr>
          <p:cNvPr id="7" name="幻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latinLnBrk="0">
              <a:defRPr lang="zh-CN" sz="1200"/>
            </a:lvl1pPr>
          </a:lstStyle>
          <a:p>
            <a:fld id="{01F2A70B-78F2-4DCF-B53B-C990D2FAFB8A}" type="slidenum">
              <a:t>‹#›</a:t>
            </a:fld>
            <a:endParaRPr lang="zh-CN"/>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lang="zh-CN" sz="1200" kern="1200">
        <a:solidFill>
          <a:schemeClr val="tx1"/>
        </a:solidFill>
        <a:latin typeface="+mn-lt"/>
        <a:ea typeface="+mn-ea"/>
        <a:cs typeface="+mn-cs"/>
      </a:defRPr>
    </a:lvl1pPr>
    <a:lvl2pPr marL="457200" algn="l" defTabSz="914400" rtl="0" eaLnBrk="1" latinLnBrk="0" hangingPunct="1">
      <a:defRPr lang="zh-CN" sz="1200" kern="1200">
        <a:solidFill>
          <a:schemeClr val="tx1"/>
        </a:solidFill>
        <a:latin typeface="+mn-lt"/>
        <a:ea typeface="+mn-ea"/>
        <a:cs typeface="+mn-cs"/>
      </a:defRPr>
    </a:lvl2pPr>
    <a:lvl3pPr marL="914400" algn="l" defTabSz="914400" rtl="0" eaLnBrk="1" latinLnBrk="0" hangingPunct="1">
      <a:defRPr lang="zh-CN" sz="1200" kern="1200">
        <a:solidFill>
          <a:schemeClr val="tx1"/>
        </a:solidFill>
        <a:latin typeface="+mn-lt"/>
        <a:ea typeface="+mn-ea"/>
        <a:cs typeface="+mn-cs"/>
      </a:defRPr>
    </a:lvl3pPr>
    <a:lvl4pPr marL="1371600" algn="l" defTabSz="914400" rtl="0" eaLnBrk="1" latinLnBrk="0" hangingPunct="1">
      <a:defRPr lang="zh-CN" sz="1200" kern="1200">
        <a:solidFill>
          <a:schemeClr val="tx1"/>
        </a:solidFill>
        <a:latin typeface="+mn-lt"/>
        <a:ea typeface="+mn-ea"/>
        <a:cs typeface="+mn-cs"/>
      </a:defRPr>
    </a:lvl4pPr>
    <a:lvl5pPr marL="1828800" algn="l" defTabSz="914400" rtl="0" eaLnBrk="1" latinLnBrk="0" hangingPunct="1">
      <a:defRPr lang="zh-CN" sz="1200" kern="1200">
        <a:solidFill>
          <a:schemeClr val="tx1"/>
        </a:solidFill>
        <a:latin typeface="+mn-lt"/>
        <a:ea typeface="+mn-ea"/>
        <a:cs typeface="+mn-cs"/>
      </a:defRPr>
    </a:lvl5pPr>
    <a:lvl6pPr marL="2286000" algn="l" defTabSz="914400" rtl="0" eaLnBrk="1" latinLnBrk="0" hangingPunct="1">
      <a:defRPr lang="zh-CN" sz="1200" kern="1200">
        <a:solidFill>
          <a:schemeClr val="tx1"/>
        </a:solidFill>
        <a:latin typeface="+mn-lt"/>
        <a:ea typeface="+mn-ea"/>
        <a:cs typeface="+mn-cs"/>
      </a:defRPr>
    </a:lvl6pPr>
    <a:lvl7pPr marL="2743200" algn="l" defTabSz="914400" rtl="0" eaLnBrk="1" latinLnBrk="0" hangingPunct="1">
      <a:defRPr lang="zh-CN" sz="1200" kern="1200">
        <a:solidFill>
          <a:schemeClr val="tx1"/>
        </a:solidFill>
        <a:latin typeface="+mn-lt"/>
        <a:ea typeface="+mn-ea"/>
        <a:cs typeface="+mn-cs"/>
      </a:defRPr>
    </a:lvl7pPr>
    <a:lvl8pPr marL="3200400" algn="l" defTabSz="914400" rtl="0" eaLnBrk="1" latinLnBrk="0" hangingPunct="1">
      <a:defRPr lang="zh-CN" sz="1200" kern="1200">
        <a:solidFill>
          <a:schemeClr val="tx1"/>
        </a:solidFill>
        <a:latin typeface="+mn-lt"/>
        <a:ea typeface="+mn-ea"/>
        <a:cs typeface="+mn-cs"/>
      </a:defRPr>
    </a:lvl8pPr>
    <a:lvl9pPr marL="3657600" algn="l" defTabSz="914400" rtl="0" eaLnBrk="1" latinLnBrk="0" hangingPunct="1">
      <a:defRPr lang="zh-CN"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2107" y="1905000"/>
            <a:ext cx="6859786" cy="2667000"/>
          </a:xfrm>
        </p:spPr>
        <p:txBody>
          <a:bodyPr>
            <a:noAutofit/>
          </a:bodyPr>
          <a:lstStyle>
            <a:lvl1pPr latinLnBrk="0">
              <a:defRPr lang="zh-CN" sz="4051"/>
            </a:lvl1pPr>
          </a:lstStyle>
          <a:p>
            <a:r>
              <a:rPr lang="zh-CN" altLang="en-US"/>
              <a:t>单击此处编辑母版标题样式</a:t>
            </a:r>
            <a:endParaRPr lang="zh-CN"/>
          </a:p>
        </p:txBody>
      </p:sp>
      <p:sp>
        <p:nvSpPr>
          <p:cNvPr id="3" name="副标题 2"/>
          <p:cNvSpPr>
            <a:spLocks noGrp="1"/>
          </p:cNvSpPr>
          <p:nvPr>
            <p:ph type="subTitle" idx="1"/>
          </p:nvPr>
        </p:nvSpPr>
        <p:spPr>
          <a:xfrm>
            <a:off x="1142107" y="5105400"/>
            <a:ext cx="6859786" cy="1066800"/>
          </a:xfrm>
        </p:spPr>
        <p:txBody>
          <a:bodyPr/>
          <a:lstStyle>
            <a:lvl1pPr marL="0" indent="0" algn="l" latinLnBrk="0">
              <a:spcBef>
                <a:spcPts val="0"/>
              </a:spcBef>
              <a:buNone/>
              <a:defRPr lang="zh-CN">
                <a:solidFill>
                  <a:schemeClr val="tx1">
                    <a:tint val="75000"/>
                  </a:schemeClr>
                </a:solidFill>
              </a:defRPr>
            </a:lvl1pPr>
            <a:lvl2pPr marL="342991" indent="0" algn="ctr" latinLnBrk="0">
              <a:buNone/>
              <a:defRPr lang="zh-CN">
                <a:solidFill>
                  <a:schemeClr val="tx1">
                    <a:tint val="75000"/>
                  </a:schemeClr>
                </a:solidFill>
              </a:defRPr>
            </a:lvl2pPr>
            <a:lvl3pPr marL="685983" indent="0" algn="ctr" latinLnBrk="0">
              <a:buNone/>
              <a:defRPr lang="zh-CN">
                <a:solidFill>
                  <a:schemeClr val="tx1">
                    <a:tint val="75000"/>
                  </a:schemeClr>
                </a:solidFill>
              </a:defRPr>
            </a:lvl3pPr>
            <a:lvl4pPr marL="1028974" indent="0" algn="ctr" latinLnBrk="0">
              <a:buNone/>
              <a:defRPr lang="zh-CN">
                <a:solidFill>
                  <a:schemeClr val="tx1">
                    <a:tint val="75000"/>
                  </a:schemeClr>
                </a:solidFill>
              </a:defRPr>
            </a:lvl4pPr>
            <a:lvl5pPr marL="1371966" indent="0" algn="ctr" latinLnBrk="0">
              <a:buNone/>
              <a:defRPr lang="zh-CN">
                <a:solidFill>
                  <a:schemeClr val="tx1">
                    <a:tint val="75000"/>
                  </a:schemeClr>
                </a:solidFill>
              </a:defRPr>
            </a:lvl5pPr>
            <a:lvl6pPr marL="1714957" indent="0" algn="ctr" latinLnBrk="0">
              <a:buNone/>
              <a:defRPr lang="zh-CN">
                <a:solidFill>
                  <a:schemeClr val="tx1">
                    <a:tint val="75000"/>
                  </a:schemeClr>
                </a:solidFill>
              </a:defRPr>
            </a:lvl6pPr>
            <a:lvl7pPr marL="2057949" indent="0" algn="ctr" latinLnBrk="0">
              <a:buNone/>
              <a:defRPr lang="zh-CN">
                <a:solidFill>
                  <a:schemeClr val="tx1">
                    <a:tint val="75000"/>
                  </a:schemeClr>
                </a:solidFill>
              </a:defRPr>
            </a:lvl7pPr>
            <a:lvl8pPr marL="2400940" indent="0" algn="ctr" latinLnBrk="0">
              <a:buNone/>
              <a:defRPr lang="zh-CN">
                <a:solidFill>
                  <a:schemeClr val="tx1">
                    <a:tint val="75000"/>
                  </a:schemeClr>
                </a:solidFill>
              </a:defRPr>
            </a:lvl8pPr>
            <a:lvl9pPr marL="2743932" indent="0" algn="ctr" latinLnBrk="0">
              <a:buNone/>
              <a:defRPr lang="zh-CN">
                <a:solidFill>
                  <a:schemeClr val="tx1">
                    <a:tint val="75000"/>
                  </a:schemeClr>
                </a:solidFill>
              </a:defRPr>
            </a:lvl9pPr>
          </a:lstStyle>
          <a:p>
            <a:r>
              <a:rPr lang="zh-CN" altLang="en-US"/>
              <a:t>单击此处编辑母版副标题样式</a:t>
            </a:r>
            <a:endParaRPr lang="zh-CN"/>
          </a:p>
        </p:txBody>
      </p:sp>
      <p:grpSp>
        <p:nvGrpSpPr>
          <p:cNvPr id="256" name="线"/>
          <p:cNvGrpSpPr/>
          <p:nvPr/>
        </p:nvGrpSpPr>
        <p:grpSpPr bwMode="invGray">
          <a:xfrm>
            <a:off x="1188982" y="4724400"/>
            <a:ext cx="6475638" cy="64008"/>
            <a:chOff x="-4110038" y="2703513"/>
            <a:chExt cx="17394239" cy="160336"/>
          </a:xfrm>
          <a:solidFill>
            <a:schemeClr val="accent1"/>
          </a:solidFill>
        </p:grpSpPr>
        <p:sp>
          <p:nvSpPr>
            <p:cNvPr id="257" name="任意多边形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58" name="任意多边形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59" name="任意多边形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60" name="任意多边形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61" name="任意多边形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62" name="任意多边形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63" name="任意多边形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64" name="任意多边形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65" name="任意多边形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66" name="任意多边形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67" name="任意多边形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68" name="任意多边形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69" name="任意多边形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70" name="任意多边形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71" name="任意多边形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72" name="任意多边形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73" name="任意多边形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74" name="任意多边形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75" name="任意多边形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76" name="任意多边形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77" name="任意多边形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78" name="任意多边形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79" name="任意多边形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80" name="任意多边形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81" name="任意多边形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82" name="任意多边形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83" name="任意多边形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84" name="任意多边形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85" name="任意多边形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86" name="任意多边形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87" name="任意多边形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88" name="任意多边形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89" name="任意多边形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90" name="任意多边形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91" name="任意多边形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92" name="任意多边形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93" name="任意多边形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94" name="任意多边形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95" name="任意多边形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96" name="任意多边形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97" name="任意多边形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98" name="任意多边形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99" name="任意多边形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00" name="任意多边形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01" name="任意多边形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02" name="任意多边形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03" name="任意多边形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04" name="任意多边形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05" name="任意多边形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06" name="任意多边形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07" name="任意多边形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08" name="任意多边形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09" name="任意多边形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10" name="任意多边形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11" name="任意多边形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12" name="任意多边形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13" name="任意多边形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14" name="任意多边形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15" name="任意多边形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16" name="任意多边形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17" name="任意多边形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18" name="任意多边形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19" name="任意多边形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20" name="任意多边形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21" name="任意多边形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22" name="任意多边形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23" name="任意多边形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24" name="任意多边形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25" name="任意多边形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26" name="任意多边形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27" name="任意多边形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28" name="任意多边形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29" name="任意多边形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30" name="任意多边形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31" name="任意多边形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32" name="任意多边形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33" name="任意多边形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34" name="任意多边形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35" name="任意多边形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36" name="任意多边形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37" name="任意多边形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38" name="任意多边形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39" name="任意多边形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40" name="任意多边形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41" name="任意多边形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42" name="任意多边形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43" name="任意多边形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44" name="任意多边形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45" name="任意多边形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46" name="任意多边形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47" name="任意多边形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48" name="任意多边形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49" name="任意多边形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50" name="任意多边形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51" name="任意多边形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52" name="任意多边形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53" name="任意多边形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54" name="任意多边形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55" name="任意多边形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56" name="任意多边形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57" name="任意多边形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58" name="任意多边形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59" name="任意多边形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60" name="任意多边形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61" name="任意多边形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62" name="任意多边形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63" name="任意多边形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64" name="任意多边形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65" name="任意多边形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66" name="任意多边形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67" name="任意多边形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68" name="任意多边形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69" name="任意多边形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70" name="任意多边形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71" name="任意多边形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72" name="任意多边形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73" name="任意多边形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74" name="任意多边形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75" name="任意多边形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76" name="任意多边形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77" name="任意多边形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78" name="任意多边形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79" name="任意多边形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gr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grpSp>
        <p:nvGrpSpPr>
          <p:cNvPr id="7" name="线"/>
          <p:cNvGrpSpPr/>
          <p:nvPr/>
        </p:nvGrpSpPr>
        <p:grpSpPr bwMode="invGray">
          <a:xfrm>
            <a:off x="1142108" y="1514475"/>
            <a:ext cx="7929246" cy="64008"/>
            <a:chOff x="1522413" y="1514475"/>
            <a:chExt cx="10569575" cy="64008"/>
          </a:xfrm>
        </p:grpSpPr>
        <p:sp>
          <p:nvSpPr>
            <p:cNvPr id="8" name="任意多边形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 name="任意多边形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0" name="任意多边形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1" name="任意多边形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2" name="任意多边形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3" name="任意多边形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4" name="任意多边形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5" name="任意多边形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 name="任意多边形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 name="任意多边形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 name="任意多边形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 name="任意多边形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 name="任意多边形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 name="任意多边形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 name="任意多边形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3" name="任意多边形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4" name="任意多边形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5" name="任意多边形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6" name="任意多边形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7" name="任意多边形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8" name="任意多边形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9" name="任意多边形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30" name="任意多边形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31" name="任意多边形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32" name="任意多边形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33" name="任意多边形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34" name="任意多边形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35" name="任意多边形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36" name="任意多边形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37" name="任意多边形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38" name="任意多边形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39" name="任意多边形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40" name="任意多边形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41" name="任意多边形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42" name="任意多边形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43" name="任意多边形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44" name="任意多边形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45" name="任意多边形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46" name="任意多边形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47" name="任意多边形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48" name="任意多边形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49" name="任意多边形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50" name="任意多边形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51" name="任意多边形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52" name="任意多边形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53" name="任意多边形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54" name="任意多边形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55" name="任意多边形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56" name="任意多边形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57" name="任意多边形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58" name="任意多边形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59" name="任意多边形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0" name="任意多边形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1" name="任意多边形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2" name="任意多边形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3" name="任意多边形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4" name="任意多边形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5" name="任意多边形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6" name="任意多边形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7" name="任意多边形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8" name="任意多边形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9" name="任意多边形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0" name="任意多边形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1" name="任意多边形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2" name="任意多边形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3" name="任意多边形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4" name="任意多边形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5" name="任意多边形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6" name="任意多边形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7" name="任意多边形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8" name="任意多边形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9" name="任意多边形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0" name="任意多边形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1" name="任意多边形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grpSp>
      <p:sp>
        <p:nvSpPr>
          <p:cNvPr id="2" name="标题 1"/>
          <p:cNvSpPr>
            <a:spLocks noGrp="1"/>
          </p:cNvSpPr>
          <p:nvPr>
            <p:ph type="title"/>
          </p:nvPr>
        </p:nvSpPr>
        <p:spPr/>
        <p:txBody>
          <a:bodyPr/>
          <a:lstStyle/>
          <a:p>
            <a:r>
              <a:rPr lang="zh-CN" altLang="en-US"/>
              <a:t>单击此处编辑母版标题样式</a:t>
            </a:r>
            <a:endParaRPr lang="zh-CN"/>
          </a:p>
        </p:txBody>
      </p:sp>
      <p:sp>
        <p:nvSpPr>
          <p:cNvPr id="3" name="竖排文字占位符 2"/>
          <p:cNvSpPr>
            <a:spLocks noGrp="1"/>
          </p:cNvSpPr>
          <p:nvPr>
            <p:ph type="body" orient="vert" idx="1"/>
          </p:nvPr>
        </p:nvSpPr>
        <p:spPr/>
        <p:txBody>
          <a:bodyPr vert="eaVert"/>
          <a:lstStyle>
            <a:lvl5pPr latinLnBrk="0">
              <a:defRPr lang="zh-CN"/>
            </a:lvl5pPr>
            <a:lvl6pPr marL="1468003" latinLnBrk="0">
              <a:defRPr lang="zh-CN"/>
            </a:lvl6pPr>
            <a:lvl7pPr marL="1468003" latinLnBrk="0">
              <a:defRPr lang="zh-CN"/>
            </a:lvl7pPr>
            <a:lvl8pPr marL="1468003" latinLnBrk="0">
              <a:defRPr lang="zh-CN"/>
            </a:lvl8pPr>
            <a:lvl9pPr marL="1468003" latinLnBrk="0">
              <a:defRPr lang="zh-CN"/>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zh-CN"/>
          </a:p>
        </p:txBody>
      </p:sp>
      <p:sp>
        <p:nvSpPr>
          <p:cNvPr id="4" name="日期占位符 3"/>
          <p:cNvSpPr>
            <a:spLocks noGrp="1"/>
          </p:cNvSpPr>
          <p:nvPr>
            <p:ph type="dt" sz="half" idx="10"/>
          </p:nvPr>
        </p:nvSpPr>
        <p:spPr/>
        <p:txBody>
          <a:bodyPr/>
          <a:lstStyle/>
          <a:p>
            <a:fld id="{9AFE8FB1-0A7A-443E-AAF7-31D4FA1AA312}" type="datetimeFigureOut">
              <a:t>10/8/2016</a:t>
            </a:fld>
            <a:endParaRPr lang="zh-CN"/>
          </a:p>
        </p:txBody>
      </p:sp>
      <p:sp>
        <p:nvSpPr>
          <p:cNvPr id="5" name="页脚占位符 4"/>
          <p:cNvSpPr>
            <a:spLocks noGrp="1"/>
          </p:cNvSpPr>
          <p:nvPr>
            <p:ph type="ftr" sz="quarter" idx="11"/>
          </p:nvPr>
        </p:nvSpPr>
        <p:spPr/>
        <p:txBody>
          <a:bodyPr/>
          <a:lstStyle/>
          <a:p>
            <a:endParaRPr lang="zh-CN"/>
          </a:p>
        </p:txBody>
      </p:sp>
      <p:sp>
        <p:nvSpPr>
          <p:cNvPr id="6" name="幻灯片编号占位符 5"/>
          <p:cNvSpPr>
            <a:spLocks noGrp="1"/>
          </p:cNvSpPr>
          <p:nvPr>
            <p:ph type="sldNum" sz="quarter" idx="12"/>
          </p:nvPr>
        </p:nvSpPr>
        <p:spPr/>
        <p:txBody>
          <a:bodyPr/>
          <a:lstStyle/>
          <a:p>
            <a:fld id="{25BA54BD-C84D-46CE-8B72-31BFB26ABA43}" type="slidenum">
              <a:t>‹#›</a:t>
            </a:fld>
            <a:endParaRPr lang="zh-CN"/>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grpSp>
        <p:nvGrpSpPr>
          <p:cNvPr id="7" name="线"/>
          <p:cNvGrpSpPr/>
          <p:nvPr/>
        </p:nvGrpSpPr>
        <p:grpSpPr bwMode="invGray">
          <a:xfrm rot="5400000">
            <a:off x="4338754" y="3480593"/>
            <a:ext cx="6492240" cy="48019"/>
            <a:chOff x="1522413" y="1514475"/>
            <a:chExt cx="10569575" cy="64008"/>
          </a:xfrm>
        </p:grpSpPr>
        <p:sp>
          <p:nvSpPr>
            <p:cNvPr id="8" name="任意多边形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 name="任意多边形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0" name="任意多边形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1" name="任意多边形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2" name="任意多边形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3" name="任意多边形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4" name="任意多边形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5" name="任意多边形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 name="任意多边形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 name="任意多边形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 name="任意多边形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 name="任意多边形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 name="任意多边形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 name="任意多边形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 name="任意多边形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3" name="任意多边形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4" name="任意多边形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5" name="任意多边形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6" name="任意多边形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7" name="任意多边形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8" name="任意多边形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9" name="任意多边形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30" name="任意多边形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31" name="任意多边形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32" name="任意多边形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33" name="任意多边形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34" name="任意多边形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35" name="任意多边形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36" name="任意多边形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37" name="任意多边形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38" name="任意多边形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39" name="任意多边形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40" name="任意多边形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41" name="任意多边形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42" name="任意多边形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43" name="任意多边形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44" name="任意多边形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45" name="任意多边形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46" name="任意多边形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47" name="任意多边形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48" name="任意多边形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49" name="任意多边形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50" name="任意多边形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51" name="任意多边形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52" name="任意多边形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53" name="任意多边形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54" name="任意多边形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55" name="任意多边形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56" name="任意多边形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57" name="任意多边形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58" name="任意多边形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59" name="任意多边形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0" name="任意多边形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1" name="任意多边形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2" name="任意多边形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3" name="任意多边形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4" name="任意多边形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5" name="任意多边形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6" name="任意多边形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7" name="任意多边形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8" name="任意多边形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9" name="任意多边形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0" name="任意多边形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1" name="任意多边形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2" name="任意多边形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3" name="任意多边形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4" name="任意多边形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5" name="任意多边形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6" name="任意多边形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7" name="任意多边形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8" name="任意多边形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9" name="任意多边形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0" name="任意多边形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1" name="任意多边形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grpSp>
      <p:sp>
        <p:nvSpPr>
          <p:cNvPr id="2" name="竖排标题 1"/>
          <p:cNvSpPr>
            <a:spLocks noGrp="1"/>
          </p:cNvSpPr>
          <p:nvPr>
            <p:ph type="title" orient="vert"/>
          </p:nvPr>
        </p:nvSpPr>
        <p:spPr>
          <a:xfrm>
            <a:off x="7773233" y="274640"/>
            <a:ext cx="1028968" cy="5901747"/>
          </a:xfrm>
        </p:spPr>
        <p:txBody>
          <a:bodyPr vert="eaVert"/>
          <a:lstStyle/>
          <a:p>
            <a:r>
              <a:rPr lang="zh-CN" altLang="en-US"/>
              <a:t>单击此处编辑母版标题样式</a:t>
            </a:r>
            <a:endParaRPr lang="zh-CN"/>
          </a:p>
        </p:txBody>
      </p:sp>
      <p:sp>
        <p:nvSpPr>
          <p:cNvPr id="3" name="竖排文字占位符 2"/>
          <p:cNvSpPr>
            <a:spLocks noGrp="1"/>
          </p:cNvSpPr>
          <p:nvPr>
            <p:ph type="body" orient="vert" idx="1"/>
          </p:nvPr>
        </p:nvSpPr>
        <p:spPr>
          <a:xfrm>
            <a:off x="456128" y="277814"/>
            <a:ext cx="6859787" cy="5898573"/>
          </a:xfrm>
        </p:spPr>
        <p:txBody>
          <a:bodyPr vert="eaVert"/>
          <a:lstStyle>
            <a:lvl5pPr latinLnBrk="0">
              <a:defRPr lang="zh-CN"/>
            </a:lvl5pPr>
            <a:lvl6pPr latinLnBrk="0">
              <a:defRPr lang="zh-CN"/>
            </a:lvl6pPr>
            <a:lvl7pPr latinLnBrk="0">
              <a:defRPr lang="zh-CN"/>
            </a:lvl7pPr>
            <a:lvl8pPr latinLnBrk="0">
              <a:defRPr lang="zh-CN" baseline="0"/>
            </a:lvl8pPr>
            <a:lvl9pPr latinLnBrk="0">
              <a:defRPr lang="zh-CN" baseline="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zh-CN"/>
          </a:p>
        </p:txBody>
      </p:sp>
      <p:sp>
        <p:nvSpPr>
          <p:cNvPr id="4" name="日期占位符 3"/>
          <p:cNvSpPr>
            <a:spLocks noGrp="1"/>
          </p:cNvSpPr>
          <p:nvPr>
            <p:ph type="dt" sz="half" idx="10"/>
          </p:nvPr>
        </p:nvSpPr>
        <p:spPr/>
        <p:txBody>
          <a:bodyPr/>
          <a:lstStyle/>
          <a:p>
            <a:fld id="{9AFE8FB1-0A7A-443E-AAF7-31D4FA1AA312}" type="datetimeFigureOut">
              <a:t>10/8/2016</a:t>
            </a:fld>
            <a:endParaRPr lang="zh-CN"/>
          </a:p>
        </p:txBody>
      </p:sp>
      <p:sp>
        <p:nvSpPr>
          <p:cNvPr id="5" name="页脚占位符 4"/>
          <p:cNvSpPr>
            <a:spLocks noGrp="1"/>
          </p:cNvSpPr>
          <p:nvPr>
            <p:ph type="ftr" sz="quarter" idx="11"/>
          </p:nvPr>
        </p:nvSpPr>
        <p:spPr/>
        <p:txBody>
          <a:bodyPr/>
          <a:lstStyle/>
          <a:p>
            <a:endParaRPr lang="zh-CN"/>
          </a:p>
        </p:txBody>
      </p:sp>
      <p:sp>
        <p:nvSpPr>
          <p:cNvPr id="6" name="幻灯片编号占位符 5"/>
          <p:cNvSpPr>
            <a:spLocks noGrp="1"/>
          </p:cNvSpPr>
          <p:nvPr>
            <p:ph type="sldNum" sz="quarter" idx="12"/>
          </p:nvPr>
        </p:nvSpPr>
        <p:spPr/>
        <p:txBody>
          <a:bodyPr/>
          <a:lstStyle/>
          <a:p>
            <a:fld id="{25BA54BD-C84D-46CE-8B72-31BFB26ABA43}" type="slidenum">
              <a:t>‹#›</a:t>
            </a:fld>
            <a:endParaRPr lang="zh-CN"/>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grpSp>
        <p:nvGrpSpPr>
          <p:cNvPr id="167" name="线"/>
          <p:cNvGrpSpPr/>
          <p:nvPr/>
        </p:nvGrpSpPr>
        <p:grpSpPr bwMode="invGray">
          <a:xfrm>
            <a:off x="1142108" y="1514475"/>
            <a:ext cx="7929246" cy="64008"/>
            <a:chOff x="1522413" y="1514475"/>
            <a:chExt cx="10569575" cy="64008"/>
          </a:xfrm>
        </p:grpSpPr>
        <p:sp>
          <p:nvSpPr>
            <p:cNvPr id="168" name="任意多边形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9" name="任意多边形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0" name="任意多边形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1" name="任意多边形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2" name="任意多边形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3" name="任意多边形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4" name="任意多边形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5" name="任意多边形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6" name="任意多边形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7" name="任意多边形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8" name="任意多边形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9" name="任意多边形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0" name="任意多边形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1" name="任意多边形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2" name="任意多边形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3" name="任意多边形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4" name="任意多边形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5" name="任意多边形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6" name="任意多边形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7" name="任意多边形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8" name="任意多边形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9" name="任意多边形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0" name="任意多边形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1" name="任意多边形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2" name="任意多边形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3" name="任意多边形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4" name="任意多边形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5" name="任意多边形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6" name="任意多边形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7" name="任意多边形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8" name="任意多边形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9" name="任意多边形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0" name="任意多边形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1" name="任意多边形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2" name="任意多边形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3" name="任意多边形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4" name="任意多边形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5" name="任意多边形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6" name="任意多边形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7" name="任意多边形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8" name="任意多边形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9" name="任意多边形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0" name="任意多边形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1" name="任意多边形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2" name="任意多边形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3" name="任意多边形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4" name="任意多边形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5" name="任意多边形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6" name="任意多边形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7" name="任意多边形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8" name="任意多边形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9" name="任意多边形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0" name="任意多边形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1" name="任意多边形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2" name="任意多边形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3" name="任意多边形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4" name="任意多边形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5" name="任意多边形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6" name="任意多边形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7" name="任意多边形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8" name="任意多边形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9" name="任意多边形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30" name="任意多边形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31" name="任意多边形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32" name="任意多边形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33" name="任意多边形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34" name="任意多边形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35" name="任意多边形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36" name="任意多边形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37" name="任意多边形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38" name="任意多边形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39" name="任意多边形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40" name="任意多边形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41" name="任意多边形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grpSp>
      <p:sp>
        <p:nvSpPr>
          <p:cNvPr id="2" name="标题 1"/>
          <p:cNvSpPr>
            <a:spLocks noGrp="1"/>
          </p:cNvSpPr>
          <p:nvPr>
            <p:ph type="title"/>
          </p:nvPr>
        </p:nvSpPr>
        <p:spPr>
          <a:xfrm>
            <a:off x="1142108" y="274638"/>
            <a:ext cx="6859785" cy="1020762"/>
          </a:xfrm>
        </p:spPr>
        <p:txBody>
          <a:bodyPr/>
          <a:lstStyle/>
          <a:p>
            <a:r>
              <a:rPr lang="zh-CN" altLang="en-US"/>
              <a:t>单击此处编辑母版标题样式</a:t>
            </a:r>
            <a:endParaRPr lang="zh-CN"/>
          </a:p>
        </p:txBody>
      </p:sp>
      <p:sp>
        <p:nvSpPr>
          <p:cNvPr id="3" name="内容占位符 2"/>
          <p:cNvSpPr>
            <a:spLocks noGrp="1"/>
          </p:cNvSpPr>
          <p:nvPr>
            <p:ph idx="1"/>
          </p:nvPr>
        </p:nvSpPr>
        <p:spPr/>
        <p:txBody>
          <a:bodyPr/>
          <a:lstStyle>
            <a:lvl2pPr marL="411590" latinLnBrk="0">
              <a:defRPr lang="zh-CN"/>
            </a:lvl2pPr>
            <a:lvl3pPr marL="583085" latinLnBrk="0">
              <a:defRPr lang="zh-CN"/>
            </a:lvl3pPr>
            <a:lvl4pPr marL="754581" latinLnBrk="0">
              <a:defRPr lang="zh-CN"/>
            </a:lvl4pPr>
            <a:lvl5pPr marL="926077" latinLnBrk="0">
              <a:defRPr lang="zh-CN"/>
            </a:lvl5pPr>
            <a:lvl6pPr marL="1097573" latinLnBrk="0">
              <a:defRPr lang="zh-CN" baseline="0"/>
            </a:lvl6pPr>
            <a:lvl7pPr marL="1269068" latinLnBrk="0">
              <a:defRPr lang="zh-CN" baseline="0"/>
            </a:lvl7pPr>
            <a:lvl8pPr marL="1440564" latinLnBrk="0">
              <a:defRPr lang="zh-CN" baseline="0"/>
            </a:lvl8pPr>
            <a:lvl9pPr marL="1612060" latinLnBrk="0">
              <a:defRPr lang="zh-CN" baseline="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zh-CN"/>
          </a:p>
        </p:txBody>
      </p:sp>
      <p:sp>
        <p:nvSpPr>
          <p:cNvPr id="4" name="日期占位符 3"/>
          <p:cNvSpPr>
            <a:spLocks noGrp="1"/>
          </p:cNvSpPr>
          <p:nvPr>
            <p:ph type="dt" sz="half" idx="10"/>
          </p:nvPr>
        </p:nvSpPr>
        <p:spPr/>
        <p:txBody>
          <a:bodyPr/>
          <a:lstStyle/>
          <a:p>
            <a:fld id="{9AFE8FB1-0A7A-443E-AAF7-31D4FA1AA312}" type="datetimeFigureOut">
              <a:t>10/8/2016</a:t>
            </a:fld>
            <a:endParaRPr lang="zh-CN"/>
          </a:p>
        </p:txBody>
      </p:sp>
      <p:sp>
        <p:nvSpPr>
          <p:cNvPr id="5" name="页脚占位符 4"/>
          <p:cNvSpPr>
            <a:spLocks noGrp="1"/>
          </p:cNvSpPr>
          <p:nvPr>
            <p:ph type="ftr" sz="quarter" idx="11"/>
          </p:nvPr>
        </p:nvSpPr>
        <p:spPr/>
        <p:txBody>
          <a:bodyPr/>
          <a:lstStyle/>
          <a:p>
            <a:endParaRPr lang="zh-CN"/>
          </a:p>
        </p:txBody>
      </p:sp>
      <p:sp>
        <p:nvSpPr>
          <p:cNvPr id="6" name="幻灯片编号占位符 5"/>
          <p:cNvSpPr>
            <a:spLocks noGrp="1"/>
          </p:cNvSpPr>
          <p:nvPr>
            <p:ph type="sldNum" sz="quarter" idx="12"/>
          </p:nvPr>
        </p:nvSpPr>
        <p:spPr/>
        <p:txBody>
          <a:bodyPr/>
          <a:lstStyle/>
          <a:p>
            <a:fld id="{25BA54BD-C84D-46CE-8B72-31BFB26ABA43}" type="slidenum">
              <a:t>‹#›</a:t>
            </a:fld>
            <a:endParaRPr lang="zh-CN"/>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grpSp>
        <p:nvGrpSpPr>
          <p:cNvPr id="255" name="线"/>
          <p:cNvGrpSpPr/>
          <p:nvPr/>
        </p:nvGrpSpPr>
        <p:grpSpPr bwMode="invGray">
          <a:xfrm>
            <a:off x="1188982" y="4724400"/>
            <a:ext cx="6475638" cy="64008"/>
            <a:chOff x="-4110038" y="2703513"/>
            <a:chExt cx="17394239" cy="160336"/>
          </a:xfrm>
          <a:solidFill>
            <a:schemeClr val="accent1"/>
          </a:solidFill>
        </p:grpSpPr>
        <p:sp>
          <p:nvSpPr>
            <p:cNvPr id="256" name="任意多边形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57" name="任意多边形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58" name="任意多边形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59" name="任意多边形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60" name="任意多边形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61" name="任意多边形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62" name="任意多边形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63" name="任意多边形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64" name="任意多边形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65" name="任意多边形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66" name="任意多边形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67" name="任意多边形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68" name="任意多边形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69" name="任意多边形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70" name="任意多边形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71" name="任意多边形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72" name="任意多边形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73" name="任意多边形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74" name="任意多边形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75" name="任意多边形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76" name="任意多边形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77" name="任意多边形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78" name="任意多边形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79" name="任意多边形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80" name="任意多边形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81" name="任意多边形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82" name="任意多边形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83" name="任意多边形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84" name="任意多边形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85" name="任意多边形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86" name="任意多边形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87" name="任意多边形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88" name="任意多边形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89" name="任意多边形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90" name="任意多边形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91" name="任意多边形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92" name="任意多边形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93" name="任意多边形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94" name="任意多边形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95" name="任意多边形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96" name="任意多边形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97" name="任意多边形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98" name="任意多边形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299" name="任意多边形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00" name="任意多边形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01" name="任意多边形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02" name="任意多边形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03" name="任意多边形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04" name="任意多边形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05" name="任意多边形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06" name="任意多边形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07" name="任意多边形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08" name="任意多边形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09" name="任意多边形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10" name="任意多边形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11" name="任意多边形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12" name="任意多边形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13" name="任意多边形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14" name="任意多边形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15" name="任意多边形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16" name="任意多边形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17" name="任意多边形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18" name="任意多边形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19" name="任意多边形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20" name="任意多边形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21" name="任意多边形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22" name="任意多边形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23" name="任意多边形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24" name="任意多边形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25" name="任意多边形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26" name="任意多边形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27" name="任意多边形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28" name="任意多边形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29" name="任意多边形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30" name="任意多边形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31" name="任意多边形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32" name="任意多边形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33" name="任意多边形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34" name="任意多边形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35" name="任意多边形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36" name="任意多边形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37" name="任意多边形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38" name="任意多边形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39" name="任意多边形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40" name="任意多边形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41" name="任意多边形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42" name="任意多边形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43" name="任意多边形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44" name="任意多边形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45" name="任意多边形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46" name="任意多边形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47" name="任意多边形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48" name="任意多边形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49" name="任意多边形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50" name="任意多边形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51" name="任意多边形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52" name="任意多边形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53" name="任意多边形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54" name="任意多边形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55" name="任意多边形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56" name="任意多边形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57" name="任意多边形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58" name="任意多边形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59" name="任意多边形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60" name="任意多边形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61" name="任意多边形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62" name="任意多边形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63" name="任意多边形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64" name="任意多边形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65" name="任意多边形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66" name="任意多边形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67" name="任意多边形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68" name="任意多边形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69" name="任意多边形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70" name="任意多边形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71" name="任意多边形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72" name="任意多边形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73" name="任意多边形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74" name="任意多边形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75" name="任意多边形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76" name="任意多边形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77" name="任意多边形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sp>
          <p:nvSpPr>
            <p:cNvPr id="378" name="任意多边形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p>
          </p:txBody>
        </p:sp>
      </p:grpSp>
      <p:sp>
        <p:nvSpPr>
          <p:cNvPr id="2" name="标题 1"/>
          <p:cNvSpPr>
            <a:spLocks noGrp="1"/>
          </p:cNvSpPr>
          <p:nvPr>
            <p:ph type="title"/>
          </p:nvPr>
        </p:nvSpPr>
        <p:spPr>
          <a:xfrm>
            <a:off x="1142107" y="1905000"/>
            <a:ext cx="6859786" cy="2667000"/>
          </a:xfrm>
        </p:spPr>
        <p:txBody>
          <a:bodyPr anchor="b">
            <a:noAutofit/>
          </a:bodyPr>
          <a:lstStyle>
            <a:lvl1pPr algn="l" latinLnBrk="0">
              <a:defRPr lang="zh-CN" sz="3301" b="0" cap="none" baseline="0"/>
            </a:lvl1pPr>
          </a:lstStyle>
          <a:p>
            <a:r>
              <a:rPr lang="zh-CN" altLang="en-US"/>
              <a:t>单击此处编辑母版标题样式</a:t>
            </a:r>
            <a:endParaRPr lang="zh-CN"/>
          </a:p>
        </p:txBody>
      </p:sp>
      <p:sp>
        <p:nvSpPr>
          <p:cNvPr id="3" name="文本占位符 2"/>
          <p:cNvSpPr>
            <a:spLocks noGrp="1"/>
          </p:cNvSpPr>
          <p:nvPr>
            <p:ph type="body" idx="1"/>
          </p:nvPr>
        </p:nvSpPr>
        <p:spPr>
          <a:xfrm>
            <a:off x="1142107" y="5102526"/>
            <a:ext cx="6859786" cy="1069675"/>
          </a:xfrm>
        </p:spPr>
        <p:txBody>
          <a:bodyPr anchor="t">
            <a:normAutofit/>
          </a:bodyPr>
          <a:lstStyle>
            <a:lvl1pPr marL="0" indent="0" latinLnBrk="0">
              <a:spcBef>
                <a:spcPts val="0"/>
              </a:spcBef>
              <a:buNone/>
              <a:defRPr lang="zh-CN" sz="1800">
                <a:solidFill>
                  <a:schemeClr val="tx1">
                    <a:tint val="75000"/>
                  </a:schemeClr>
                </a:solidFill>
              </a:defRPr>
            </a:lvl1pPr>
            <a:lvl2pPr marL="342991" indent="0" latinLnBrk="0">
              <a:buNone/>
              <a:defRPr lang="zh-CN" sz="1350">
                <a:solidFill>
                  <a:schemeClr val="tx1">
                    <a:tint val="75000"/>
                  </a:schemeClr>
                </a:solidFill>
              </a:defRPr>
            </a:lvl2pPr>
            <a:lvl3pPr marL="685983" indent="0" latinLnBrk="0">
              <a:buNone/>
              <a:defRPr lang="zh-CN" sz="1200">
                <a:solidFill>
                  <a:schemeClr val="tx1">
                    <a:tint val="75000"/>
                  </a:schemeClr>
                </a:solidFill>
              </a:defRPr>
            </a:lvl3pPr>
            <a:lvl4pPr marL="1028974" indent="0" latinLnBrk="0">
              <a:buNone/>
              <a:defRPr lang="zh-CN" sz="1050">
                <a:solidFill>
                  <a:schemeClr val="tx1">
                    <a:tint val="75000"/>
                  </a:schemeClr>
                </a:solidFill>
              </a:defRPr>
            </a:lvl4pPr>
            <a:lvl5pPr marL="1371966" indent="0" latinLnBrk="0">
              <a:buNone/>
              <a:defRPr lang="zh-CN" sz="1050">
                <a:solidFill>
                  <a:schemeClr val="tx1">
                    <a:tint val="75000"/>
                  </a:schemeClr>
                </a:solidFill>
              </a:defRPr>
            </a:lvl5pPr>
            <a:lvl6pPr marL="1714957" indent="0" latinLnBrk="0">
              <a:buNone/>
              <a:defRPr lang="zh-CN" sz="1050">
                <a:solidFill>
                  <a:schemeClr val="tx1">
                    <a:tint val="75000"/>
                  </a:schemeClr>
                </a:solidFill>
              </a:defRPr>
            </a:lvl6pPr>
            <a:lvl7pPr marL="2057949" indent="0" latinLnBrk="0">
              <a:buNone/>
              <a:defRPr lang="zh-CN" sz="1050">
                <a:solidFill>
                  <a:schemeClr val="tx1">
                    <a:tint val="75000"/>
                  </a:schemeClr>
                </a:solidFill>
              </a:defRPr>
            </a:lvl7pPr>
            <a:lvl8pPr marL="2400940" indent="0" latinLnBrk="0">
              <a:buNone/>
              <a:defRPr lang="zh-CN" sz="1050">
                <a:solidFill>
                  <a:schemeClr val="tx1">
                    <a:tint val="75000"/>
                  </a:schemeClr>
                </a:solidFill>
              </a:defRPr>
            </a:lvl8pPr>
            <a:lvl9pPr marL="2743932" indent="0" latinLnBrk="0">
              <a:buNone/>
              <a:defRPr lang="zh-CN" sz="105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9AFE8FB1-0A7A-443E-AAF7-31D4FA1AA312}" type="datetimeFigureOut">
              <a:t>10/8/2016</a:t>
            </a:fld>
            <a:endParaRPr lang="zh-CN"/>
          </a:p>
        </p:txBody>
      </p:sp>
      <p:sp>
        <p:nvSpPr>
          <p:cNvPr id="5" name="页脚占位符 4"/>
          <p:cNvSpPr>
            <a:spLocks noGrp="1"/>
          </p:cNvSpPr>
          <p:nvPr>
            <p:ph type="ftr" sz="quarter" idx="11"/>
          </p:nvPr>
        </p:nvSpPr>
        <p:spPr/>
        <p:txBody>
          <a:bodyPr/>
          <a:lstStyle/>
          <a:p>
            <a:endParaRPr lang="zh-CN"/>
          </a:p>
        </p:txBody>
      </p:sp>
      <p:sp>
        <p:nvSpPr>
          <p:cNvPr id="6" name="幻灯片编号占位符 5"/>
          <p:cNvSpPr>
            <a:spLocks noGrp="1"/>
          </p:cNvSpPr>
          <p:nvPr>
            <p:ph type="sldNum" sz="quarter" idx="12"/>
          </p:nvPr>
        </p:nvSpPr>
        <p:spPr/>
        <p:txBody>
          <a:bodyPr/>
          <a:lstStyle/>
          <a:p>
            <a:fld id="{25BA54BD-C84D-46CE-8B72-31BFB26ABA43}" type="slidenum">
              <a:t>‹#›</a:t>
            </a:fld>
            <a:endParaRPr lang="zh-CN"/>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grpSp>
        <p:nvGrpSpPr>
          <p:cNvPr id="158" name="线"/>
          <p:cNvGrpSpPr/>
          <p:nvPr/>
        </p:nvGrpSpPr>
        <p:grpSpPr bwMode="invGray">
          <a:xfrm>
            <a:off x="1142108" y="1514475"/>
            <a:ext cx="7929246" cy="64008"/>
            <a:chOff x="1522413" y="1514475"/>
            <a:chExt cx="10569575" cy="64008"/>
          </a:xfrm>
        </p:grpSpPr>
        <p:sp>
          <p:nvSpPr>
            <p:cNvPr id="159" name="任意多边形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0" name="任意多边形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1" name="任意多边形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2" name="任意多边形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3" name="任意多边形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4" name="任意多边形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5" name="任意多边形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6" name="任意多边形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7" name="任意多边形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8" name="任意多边形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9" name="任意多边形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0" name="任意多边形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1" name="任意多边形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2" name="任意多边形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3" name="任意多边形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4" name="任意多边形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5" name="任意多边形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6" name="任意多边形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7" name="任意多边形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8" name="任意多边形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9" name="任意多边形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0" name="任意多边形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1" name="任意多边形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2" name="任意多边形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3" name="任意多边形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4" name="任意多边形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5" name="任意多边形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6" name="任意多边形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7" name="任意多边形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8" name="任意多边形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9" name="任意多边形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0" name="任意多边形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1" name="任意多边形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2" name="任意多边形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3" name="任意多边形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4" name="任意多边形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5" name="任意多边形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6" name="任意多边形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7" name="任意多边形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8" name="任意多边形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9" name="任意多边形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0" name="任意多边形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1" name="任意多边形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2" name="任意多边形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3" name="任意多边形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4" name="任意多边形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5" name="任意多边形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6" name="任意多边形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7" name="任意多边形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8" name="任意多边形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9" name="任意多边形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0" name="任意多边形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1" name="任意多边形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2" name="任意多边形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3" name="任意多边形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4" name="任意多边形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5" name="任意多边形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6" name="任意多边形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7" name="任意多边形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8" name="任意多边形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9" name="任意多边形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0" name="任意多边形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1" name="任意多边形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2" name="任意多边形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3" name="任意多边形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4" name="任意多边形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5" name="任意多边形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6" name="任意多边形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7" name="任意多边形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8" name="任意多边形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9" name="任意多边形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30" name="任意多边形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31" name="任意多边形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32" name="任意多边形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grpSp>
      <p:sp>
        <p:nvSpPr>
          <p:cNvPr id="2" name="标题 1"/>
          <p:cNvSpPr>
            <a:spLocks noGrp="1"/>
          </p:cNvSpPr>
          <p:nvPr>
            <p:ph type="title"/>
          </p:nvPr>
        </p:nvSpPr>
        <p:spPr>
          <a:xfrm>
            <a:off x="1142108" y="274638"/>
            <a:ext cx="6859785" cy="1020762"/>
          </a:xfrm>
        </p:spPr>
        <p:txBody>
          <a:bodyPr/>
          <a:lstStyle/>
          <a:p>
            <a:r>
              <a:rPr lang="zh-CN" altLang="en-US"/>
              <a:t>单击此处编辑母版标题样式</a:t>
            </a:r>
            <a:endParaRPr lang="zh-CN"/>
          </a:p>
        </p:txBody>
      </p:sp>
      <p:sp>
        <p:nvSpPr>
          <p:cNvPr id="3" name="内容占位符 2"/>
          <p:cNvSpPr>
            <a:spLocks noGrp="1"/>
          </p:cNvSpPr>
          <p:nvPr>
            <p:ph sz="half" idx="1"/>
          </p:nvPr>
        </p:nvSpPr>
        <p:spPr>
          <a:xfrm>
            <a:off x="1142107" y="1905000"/>
            <a:ext cx="3315563" cy="4267200"/>
          </a:xfrm>
        </p:spPr>
        <p:txBody>
          <a:bodyPr>
            <a:normAutofit/>
          </a:bodyPr>
          <a:lstStyle>
            <a:lvl1pPr latinLnBrk="0">
              <a:defRPr lang="zh-CN" sz="1800"/>
            </a:lvl1pPr>
            <a:lvl2pPr latinLnBrk="0">
              <a:defRPr lang="zh-CN" sz="1500"/>
            </a:lvl2pPr>
            <a:lvl3pPr latinLnBrk="0">
              <a:defRPr lang="zh-CN" sz="1350"/>
            </a:lvl3pPr>
            <a:lvl4pPr latinLnBrk="0">
              <a:defRPr lang="zh-CN" sz="1200"/>
            </a:lvl4pPr>
            <a:lvl5pPr latinLnBrk="0">
              <a:defRPr lang="zh-CN" sz="1200"/>
            </a:lvl5pPr>
            <a:lvl6pPr marL="1468003" latinLnBrk="0">
              <a:defRPr lang="zh-CN" sz="1200"/>
            </a:lvl6pPr>
            <a:lvl7pPr marL="1468003" latinLnBrk="0">
              <a:defRPr lang="zh-CN" sz="1200" baseline="0"/>
            </a:lvl7pPr>
            <a:lvl8pPr marL="1468003" latinLnBrk="0">
              <a:defRPr lang="zh-CN" sz="1200" baseline="0"/>
            </a:lvl8pPr>
            <a:lvl9pPr marL="1468003" latinLnBrk="0">
              <a:defRPr lang="zh-CN" sz="1200" baseline="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zh-CN"/>
          </a:p>
        </p:txBody>
      </p:sp>
      <p:sp>
        <p:nvSpPr>
          <p:cNvPr id="4" name="内容占位符 3"/>
          <p:cNvSpPr>
            <a:spLocks noGrp="1"/>
          </p:cNvSpPr>
          <p:nvPr>
            <p:ph sz="half" idx="2"/>
          </p:nvPr>
        </p:nvSpPr>
        <p:spPr>
          <a:xfrm>
            <a:off x="4686332" y="1905000"/>
            <a:ext cx="3315562" cy="4267200"/>
          </a:xfrm>
        </p:spPr>
        <p:txBody>
          <a:bodyPr>
            <a:normAutofit/>
          </a:bodyPr>
          <a:lstStyle>
            <a:lvl1pPr latinLnBrk="0">
              <a:defRPr lang="zh-CN" sz="1800"/>
            </a:lvl1pPr>
            <a:lvl2pPr latinLnBrk="0">
              <a:defRPr lang="zh-CN" sz="1500"/>
            </a:lvl2pPr>
            <a:lvl3pPr latinLnBrk="0">
              <a:defRPr lang="zh-CN" sz="1350"/>
            </a:lvl3pPr>
            <a:lvl4pPr latinLnBrk="0">
              <a:defRPr lang="zh-CN" sz="1200"/>
            </a:lvl4pPr>
            <a:lvl5pPr latinLnBrk="0">
              <a:defRPr lang="zh-CN" sz="1200"/>
            </a:lvl5pPr>
            <a:lvl6pPr marL="1468003" latinLnBrk="0">
              <a:defRPr lang="zh-CN" sz="1200"/>
            </a:lvl6pPr>
            <a:lvl7pPr marL="1468003" latinLnBrk="0">
              <a:defRPr lang="zh-CN" sz="1200"/>
            </a:lvl7pPr>
            <a:lvl8pPr marL="1468003" latinLnBrk="0">
              <a:defRPr lang="zh-CN" sz="1200" baseline="0"/>
            </a:lvl8pPr>
            <a:lvl9pPr marL="1468003" latinLnBrk="0">
              <a:defRPr lang="zh-CN" sz="1200" baseline="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zh-CN"/>
          </a:p>
        </p:txBody>
      </p:sp>
      <p:sp>
        <p:nvSpPr>
          <p:cNvPr id="5" name="日期占位符 4"/>
          <p:cNvSpPr>
            <a:spLocks noGrp="1"/>
          </p:cNvSpPr>
          <p:nvPr>
            <p:ph type="dt" sz="half" idx="10"/>
          </p:nvPr>
        </p:nvSpPr>
        <p:spPr/>
        <p:txBody>
          <a:bodyPr/>
          <a:lstStyle/>
          <a:p>
            <a:fld id="{9AFE8FB1-0A7A-443E-AAF7-31D4FA1AA312}" type="datetimeFigureOut">
              <a:t>10/8/2016</a:t>
            </a:fld>
            <a:endParaRPr lang="zh-CN"/>
          </a:p>
        </p:txBody>
      </p:sp>
      <p:sp>
        <p:nvSpPr>
          <p:cNvPr id="6" name="页脚占位符 5"/>
          <p:cNvSpPr>
            <a:spLocks noGrp="1"/>
          </p:cNvSpPr>
          <p:nvPr>
            <p:ph type="ftr" sz="quarter" idx="11"/>
          </p:nvPr>
        </p:nvSpPr>
        <p:spPr/>
        <p:txBody>
          <a:bodyPr/>
          <a:lstStyle/>
          <a:p>
            <a:endParaRPr lang="zh-CN"/>
          </a:p>
        </p:txBody>
      </p:sp>
      <p:sp>
        <p:nvSpPr>
          <p:cNvPr id="7" name="幻灯片编号占位符 6"/>
          <p:cNvSpPr>
            <a:spLocks noGrp="1"/>
          </p:cNvSpPr>
          <p:nvPr>
            <p:ph type="sldNum" sz="quarter" idx="12"/>
          </p:nvPr>
        </p:nvSpPr>
        <p:spPr/>
        <p:txBody>
          <a:bodyPr/>
          <a:lstStyle/>
          <a:p>
            <a:fld id="{25BA54BD-C84D-46CE-8B72-31BFB26ABA43}" type="slidenum">
              <a:t>‹#›</a:t>
            </a:fld>
            <a:endParaRPr lang="zh-CN"/>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grpSp>
        <p:nvGrpSpPr>
          <p:cNvPr id="160" name="线"/>
          <p:cNvGrpSpPr/>
          <p:nvPr/>
        </p:nvGrpSpPr>
        <p:grpSpPr bwMode="invGray">
          <a:xfrm>
            <a:off x="1142108" y="1514475"/>
            <a:ext cx="7929246" cy="64008"/>
            <a:chOff x="1522413" y="1514475"/>
            <a:chExt cx="10569575" cy="64008"/>
          </a:xfrm>
        </p:grpSpPr>
        <p:sp>
          <p:nvSpPr>
            <p:cNvPr id="161" name="任意多边形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2" name="任意多边形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3" name="任意多边形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4" name="任意多边形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5" name="任意多边形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6" name="任意多边形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7" name="任意多边形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8" name="任意多边形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9" name="任意多边形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0" name="任意多边形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1" name="任意多边形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2" name="任意多边形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3" name="任意多边形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4" name="任意多边形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5" name="任意多边形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6" name="任意多边形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7" name="任意多边形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8" name="任意多边形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9" name="任意多边形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0" name="任意多边形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1" name="任意多边形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2" name="任意多边形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3" name="任意多边形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4" name="任意多边形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5" name="任意多边形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6" name="任意多边形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7" name="任意多边形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8" name="任意多边形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9" name="任意多边形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0" name="任意多边形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1" name="任意多边形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2" name="任意多边形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3" name="任意多边形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4" name="任意多边形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5" name="任意多边形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6" name="任意多边形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7" name="任意多边形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8" name="任意多边形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9" name="任意多边形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0" name="任意多边形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1" name="任意多边形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2" name="任意多边形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3" name="任意多边形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4" name="任意多边形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5" name="任意多边形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6" name="任意多边形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7" name="任意多边形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8" name="任意多边形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9" name="任意多边形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0" name="任意多边形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1" name="任意多边形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2" name="任意多边形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3" name="任意多边形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4" name="任意多边形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5" name="任意多边形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6" name="任意多边形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7" name="任意多边形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8" name="任意多边形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9" name="任意多边形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0" name="任意多边形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1" name="任意多边形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2" name="任意多边形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3" name="任意多边形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4" name="任意多边形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5" name="任意多边形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6" name="任意多边形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7" name="任意多边形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8" name="任意多边形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9" name="任意多边形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30" name="任意多边形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31" name="任意多边形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32" name="任意多边形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33" name="任意多边形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34" name="任意多边形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grpSp>
      <p:sp>
        <p:nvSpPr>
          <p:cNvPr id="2" name="标题 1"/>
          <p:cNvSpPr>
            <a:spLocks noGrp="1"/>
          </p:cNvSpPr>
          <p:nvPr>
            <p:ph type="title"/>
          </p:nvPr>
        </p:nvSpPr>
        <p:spPr>
          <a:xfrm>
            <a:off x="1142108" y="274638"/>
            <a:ext cx="6859785" cy="1020762"/>
          </a:xfrm>
        </p:spPr>
        <p:txBody>
          <a:bodyPr/>
          <a:lstStyle>
            <a:lvl1pPr latinLnBrk="0">
              <a:defRPr lang="zh-CN"/>
            </a:lvl1pPr>
          </a:lstStyle>
          <a:p>
            <a:r>
              <a:rPr lang="zh-CN" altLang="en-US"/>
              <a:t>单击此处编辑母版标题样式</a:t>
            </a:r>
            <a:endParaRPr lang="zh-CN"/>
          </a:p>
        </p:txBody>
      </p:sp>
      <p:sp>
        <p:nvSpPr>
          <p:cNvPr id="3" name="文本占位符 2"/>
          <p:cNvSpPr>
            <a:spLocks noGrp="1"/>
          </p:cNvSpPr>
          <p:nvPr>
            <p:ph type="body" idx="1"/>
          </p:nvPr>
        </p:nvSpPr>
        <p:spPr>
          <a:xfrm>
            <a:off x="1142107" y="1905000"/>
            <a:ext cx="3313277" cy="762000"/>
          </a:xfrm>
        </p:spPr>
        <p:txBody>
          <a:bodyPr anchor="ctr"/>
          <a:lstStyle>
            <a:lvl1pPr marL="0" indent="0" latinLnBrk="0">
              <a:spcBef>
                <a:spcPts val="0"/>
              </a:spcBef>
              <a:buNone/>
              <a:defRPr lang="zh-CN" sz="1800" b="0"/>
            </a:lvl1pPr>
            <a:lvl2pPr marL="342991" indent="0" latinLnBrk="0">
              <a:buNone/>
              <a:defRPr lang="zh-CN" sz="1500" b="1"/>
            </a:lvl2pPr>
            <a:lvl3pPr marL="685983" indent="0" latinLnBrk="0">
              <a:buNone/>
              <a:defRPr lang="zh-CN" sz="1350" b="1"/>
            </a:lvl3pPr>
            <a:lvl4pPr marL="1028974" indent="0" latinLnBrk="0">
              <a:buNone/>
              <a:defRPr lang="zh-CN" sz="1200" b="1"/>
            </a:lvl4pPr>
            <a:lvl5pPr marL="1371966" indent="0" latinLnBrk="0">
              <a:buNone/>
              <a:defRPr lang="zh-CN" sz="1200" b="1"/>
            </a:lvl5pPr>
            <a:lvl6pPr marL="1714957" indent="0" latinLnBrk="0">
              <a:buNone/>
              <a:defRPr lang="zh-CN" sz="1200" b="1"/>
            </a:lvl6pPr>
            <a:lvl7pPr marL="2057949" indent="0" latinLnBrk="0">
              <a:buNone/>
              <a:defRPr lang="zh-CN" sz="1200" b="1"/>
            </a:lvl7pPr>
            <a:lvl8pPr marL="2400940" indent="0" latinLnBrk="0">
              <a:buNone/>
              <a:defRPr lang="zh-CN" sz="1200" b="1"/>
            </a:lvl8pPr>
            <a:lvl9pPr marL="2743932" indent="0" latinLnBrk="0">
              <a:buNone/>
              <a:defRPr lang="zh-CN" sz="1200" b="1"/>
            </a:lvl9pPr>
          </a:lstStyle>
          <a:p>
            <a:pPr lvl="0"/>
            <a:r>
              <a:rPr lang="zh-CN" altLang="en-US"/>
              <a:t>单击此处编辑母版文本样式</a:t>
            </a:r>
          </a:p>
        </p:txBody>
      </p:sp>
      <p:sp>
        <p:nvSpPr>
          <p:cNvPr id="4" name="内容占位符 3"/>
          <p:cNvSpPr>
            <a:spLocks noGrp="1"/>
          </p:cNvSpPr>
          <p:nvPr>
            <p:ph sz="half" idx="2"/>
          </p:nvPr>
        </p:nvSpPr>
        <p:spPr>
          <a:xfrm>
            <a:off x="1142107" y="2819400"/>
            <a:ext cx="3313277" cy="3352801"/>
          </a:xfrm>
        </p:spPr>
        <p:txBody>
          <a:bodyPr/>
          <a:lstStyle>
            <a:lvl1pPr latinLnBrk="0">
              <a:defRPr lang="zh-CN" sz="1800"/>
            </a:lvl1pPr>
            <a:lvl2pPr latinLnBrk="0">
              <a:defRPr lang="zh-CN" sz="1500"/>
            </a:lvl2pPr>
            <a:lvl3pPr latinLnBrk="0">
              <a:defRPr lang="zh-CN" sz="1350"/>
            </a:lvl3pPr>
            <a:lvl4pPr latinLnBrk="0">
              <a:defRPr lang="zh-CN" sz="1200"/>
            </a:lvl4pPr>
            <a:lvl5pPr latinLnBrk="0">
              <a:defRPr lang="zh-CN" sz="1200"/>
            </a:lvl5pPr>
            <a:lvl6pPr marL="1468003" latinLnBrk="0">
              <a:defRPr lang="zh-CN" sz="1200"/>
            </a:lvl6pPr>
            <a:lvl7pPr marL="1468003" latinLnBrk="0">
              <a:defRPr lang="zh-CN" sz="1200" baseline="0"/>
            </a:lvl7pPr>
            <a:lvl8pPr marL="1468003" latinLnBrk="0">
              <a:defRPr lang="zh-CN" sz="1200" baseline="0"/>
            </a:lvl8pPr>
            <a:lvl9pPr marL="1468003" latinLnBrk="0">
              <a:defRPr lang="zh-CN" sz="1200" baseline="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zh-CN"/>
          </a:p>
        </p:txBody>
      </p:sp>
      <p:sp>
        <p:nvSpPr>
          <p:cNvPr id="5" name="文本占位符 4"/>
          <p:cNvSpPr>
            <a:spLocks noGrp="1"/>
          </p:cNvSpPr>
          <p:nvPr>
            <p:ph type="body" sz="quarter" idx="3"/>
          </p:nvPr>
        </p:nvSpPr>
        <p:spPr>
          <a:xfrm>
            <a:off x="4688616" y="1905000"/>
            <a:ext cx="3313277" cy="762000"/>
          </a:xfrm>
        </p:spPr>
        <p:txBody>
          <a:bodyPr anchor="ctr"/>
          <a:lstStyle>
            <a:lvl1pPr marL="0" indent="0" latinLnBrk="0">
              <a:spcBef>
                <a:spcPts val="0"/>
              </a:spcBef>
              <a:buNone/>
              <a:defRPr lang="zh-CN" sz="1800" b="0"/>
            </a:lvl1pPr>
            <a:lvl2pPr marL="342991" indent="0" latinLnBrk="0">
              <a:buNone/>
              <a:defRPr lang="zh-CN" sz="1500" b="1"/>
            </a:lvl2pPr>
            <a:lvl3pPr marL="685983" indent="0" latinLnBrk="0">
              <a:buNone/>
              <a:defRPr lang="zh-CN" sz="1350" b="1"/>
            </a:lvl3pPr>
            <a:lvl4pPr marL="1028974" indent="0" latinLnBrk="0">
              <a:buNone/>
              <a:defRPr lang="zh-CN" sz="1200" b="1"/>
            </a:lvl4pPr>
            <a:lvl5pPr marL="1371966" indent="0" latinLnBrk="0">
              <a:buNone/>
              <a:defRPr lang="zh-CN" sz="1200" b="1"/>
            </a:lvl5pPr>
            <a:lvl6pPr marL="1714957" indent="0" latinLnBrk="0">
              <a:buNone/>
              <a:defRPr lang="zh-CN" sz="1200" b="1"/>
            </a:lvl6pPr>
            <a:lvl7pPr marL="2057949" indent="0" latinLnBrk="0">
              <a:buNone/>
              <a:defRPr lang="zh-CN" sz="1200" b="1"/>
            </a:lvl7pPr>
            <a:lvl8pPr marL="2400940" indent="0" latinLnBrk="0">
              <a:buNone/>
              <a:defRPr lang="zh-CN" sz="1200" b="1"/>
            </a:lvl8pPr>
            <a:lvl9pPr marL="2743932" indent="0" latinLnBrk="0">
              <a:buNone/>
              <a:defRPr lang="zh-CN" sz="1200" b="1"/>
            </a:lvl9pPr>
          </a:lstStyle>
          <a:p>
            <a:pPr lvl="0"/>
            <a:r>
              <a:rPr lang="zh-CN" altLang="en-US"/>
              <a:t>单击此处编辑母版文本样式</a:t>
            </a:r>
          </a:p>
        </p:txBody>
      </p:sp>
      <p:sp>
        <p:nvSpPr>
          <p:cNvPr id="6" name="内容占位符 5"/>
          <p:cNvSpPr>
            <a:spLocks noGrp="1"/>
          </p:cNvSpPr>
          <p:nvPr>
            <p:ph sz="quarter" idx="4"/>
          </p:nvPr>
        </p:nvSpPr>
        <p:spPr>
          <a:xfrm>
            <a:off x="4688616" y="2819400"/>
            <a:ext cx="3313277" cy="3352801"/>
          </a:xfrm>
        </p:spPr>
        <p:txBody>
          <a:bodyPr/>
          <a:lstStyle>
            <a:lvl1pPr latinLnBrk="0">
              <a:defRPr lang="zh-CN" sz="1800"/>
            </a:lvl1pPr>
            <a:lvl2pPr latinLnBrk="0">
              <a:defRPr lang="zh-CN" sz="1500"/>
            </a:lvl2pPr>
            <a:lvl3pPr latinLnBrk="0">
              <a:defRPr lang="zh-CN" sz="1350"/>
            </a:lvl3pPr>
            <a:lvl4pPr latinLnBrk="0">
              <a:defRPr lang="zh-CN" sz="1200"/>
            </a:lvl4pPr>
            <a:lvl5pPr marL="1468003" latinLnBrk="0">
              <a:defRPr lang="zh-CN" sz="1200"/>
            </a:lvl5pPr>
            <a:lvl6pPr marL="1468003" latinLnBrk="0">
              <a:defRPr lang="zh-CN" sz="1200"/>
            </a:lvl6pPr>
            <a:lvl7pPr marL="1468003" latinLnBrk="0">
              <a:defRPr lang="zh-CN" sz="1200"/>
            </a:lvl7pPr>
            <a:lvl8pPr marL="1468003" latinLnBrk="0">
              <a:defRPr lang="zh-CN" sz="1200"/>
            </a:lvl8pPr>
            <a:lvl9pPr marL="1468003" latinLnBrk="0">
              <a:defRPr lang="zh-CN"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zh-CN"/>
          </a:p>
        </p:txBody>
      </p:sp>
      <p:sp>
        <p:nvSpPr>
          <p:cNvPr id="7" name="日期占位符 6"/>
          <p:cNvSpPr>
            <a:spLocks noGrp="1"/>
          </p:cNvSpPr>
          <p:nvPr>
            <p:ph type="dt" sz="half" idx="10"/>
          </p:nvPr>
        </p:nvSpPr>
        <p:spPr/>
        <p:txBody>
          <a:bodyPr/>
          <a:lstStyle/>
          <a:p>
            <a:fld id="{9AFE8FB1-0A7A-443E-AAF7-31D4FA1AA312}" type="datetimeFigureOut">
              <a:t>10/8/2016</a:t>
            </a:fld>
            <a:endParaRPr lang="zh-CN"/>
          </a:p>
        </p:txBody>
      </p:sp>
      <p:sp>
        <p:nvSpPr>
          <p:cNvPr id="8" name="页脚占位符 7"/>
          <p:cNvSpPr>
            <a:spLocks noGrp="1"/>
          </p:cNvSpPr>
          <p:nvPr>
            <p:ph type="ftr" sz="quarter" idx="11"/>
          </p:nvPr>
        </p:nvSpPr>
        <p:spPr/>
        <p:txBody>
          <a:bodyPr/>
          <a:lstStyle/>
          <a:p>
            <a:endParaRPr lang="zh-CN"/>
          </a:p>
        </p:txBody>
      </p:sp>
      <p:sp>
        <p:nvSpPr>
          <p:cNvPr id="9" name="幻灯片编号占位符 8"/>
          <p:cNvSpPr>
            <a:spLocks noGrp="1"/>
          </p:cNvSpPr>
          <p:nvPr>
            <p:ph type="sldNum" sz="quarter" idx="12"/>
          </p:nvPr>
        </p:nvSpPr>
        <p:spPr/>
        <p:txBody>
          <a:bodyPr/>
          <a:lstStyle/>
          <a:p>
            <a:fld id="{25BA54BD-C84D-46CE-8B72-31BFB26ABA43}" type="slidenum">
              <a:t>‹#›</a:t>
            </a:fld>
            <a:endParaRPr lang="zh-CN"/>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grpSp>
        <p:nvGrpSpPr>
          <p:cNvPr id="156" name="线"/>
          <p:cNvGrpSpPr/>
          <p:nvPr/>
        </p:nvGrpSpPr>
        <p:grpSpPr bwMode="invGray">
          <a:xfrm>
            <a:off x="1142108" y="1514475"/>
            <a:ext cx="7929246" cy="64008"/>
            <a:chOff x="1522413" y="1514475"/>
            <a:chExt cx="10569575" cy="64008"/>
          </a:xfrm>
        </p:grpSpPr>
        <p:sp>
          <p:nvSpPr>
            <p:cNvPr id="157" name="任意多边形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58" name="任意多边形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59" name="任意多边形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0" name="任意多边形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1" name="任意多边形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2" name="任意多边形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3" name="任意多边形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4" name="任意多边形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5" name="任意多边形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6" name="任意多边形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7" name="任意多边形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8" name="任意多边形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69" name="任意多边形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0" name="任意多边形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1" name="任意多边形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2" name="任意多边形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3" name="任意多边形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4" name="任意多边形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5" name="任意多边形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6" name="任意多边形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7" name="任意多边形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8" name="任意多边形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79" name="任意多边形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0" name="任意多边形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1" name="任意多边形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2" name="任意多边形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3" name="任意多边形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4" name="任意多边形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5" name="任意多边形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6" name="任意多边形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7" name="任意多边形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8" name="任意多边形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89" name="任意多边形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0" name="任意多边形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1" name="任意多边形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2" name="任意多边形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3" name="任意多边形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4" name="任意多边形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5" name="任意多边形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6" name="任意多边形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7" name="任意多边形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8" name="任意多边形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199" name="任意多边形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0" name="任意多边形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1" name="任意多边形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2" name="任意多边形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3" name="任意多边形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4" name="任意多边形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5" name="任意多边形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6" name="任意多边形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7" name="任意多边形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8" name="任意多边形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09" name="任意多边形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0" name="任意多边形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1" name="任意多边形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2" name="任意多边形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3" name="任意多边形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4" name="任意多边形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5" name="任意多边形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6" name="任意多边形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7" name="任意多边形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8" name="任意多边形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19" name="任意多边形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0" name="任意多边形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1" name="任意多边形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2" name="任意多边形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3" name="任意多边形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4" name="任意多边形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5" name="任意多边形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6" name="任意多边形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7" name="任意多边形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8" name="任意多边形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29" name="任意多边形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230" name="任意多边形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grpSp>
      <p:sp>
        <p:nvSpPr>
          <p:cNvPr id="2" name="标题 1"/>
          <p:cNvSpPr>
            <a:spLocks noGrp="1"/>
          </p:cNvSpPr>
          <p:nvPr>
            <p:ph type="title"/>
          </p:nvPr>
        </p:nvSpPr>
        <p:spPr/>
        <p:txBody>
          <a:bodyPr/>
          <a:lstStyle/>
          <a:p>
            <a:r>
              <a:rPr lang="zh-CN" altLang="en-US"/>
              <a:t>单击此处编辑母版标题样式</a:t>
            </a:r>
            <a:endParaRPr lang="zh-CN"/>
          </a:p>
        </p:txBody>
      </p:sp>
      <p:sp>
        <p:nvSpPr>
          <p:cNvPr id="3" name="日期占位符 2"/>
          <p:cNvSpPr>
            <a:spLocks noGrp="1"/>
          </p:cNvSpPr>
          <p:nvPr>
            <p:ph type="dt" sz="half" idx="10"/>
          </p:nvPr>
        </p:nvSpPr>
        <p:spPr/>
        <p:txBody>
          <a:bodyPr/>
          <a:lstStyle/>
          <a:p>
            <a:fld id="{9AFE8FB1-0A7A-443E-AAF7-31D4FA1AA312}" type="datetimeFigureOut">
              <a:t>10/8/2016</a:t>
            </a:fld>
            <a:endParaRPr lang="zh-CN"/>
          </a:p>
        </p:txBody>
      </p:sp>
      <p:sp>
        <p:nvSpPr>
          <p:cNvPr id="4" name="页脚占位符 3"/>
          <p:cNvSpPr>
            <a:spLocks noGrp="1"/>
          </p:cNvSpPr>
          <p:nvPr>
            <p:ph type="ftr" sz="quarter" idx="11"/>
          </p:nvPr>
        </p:nvSpPr>
        <p:spPr/>
        <p:txBody>
          <a:bodyPr/>
          <a:lstStyle/>
          <a:p>
            <a:endParaRPr lang="zh-CN"/>
          </a:p>
        </p:txBody>
      </p:sp>
      <p:sp>
        <p:nvSpPr>
          <p:cNvPr id="5" name="幻灯片编号占位符 4"/>
          <p:cNvSpPr>
            <a:spLocks noGrp="1"/>
          </p:cNvSpPr>
          <p:nvPr>
            <p:ph type="sldNum" sz="quarter" idx="12"/>
          </p:nvPr>
        </p:nvSpPr>
        <p:spPr/>
        <p:txBody>
          <a:bodyPr/>
          <a:lstStyle/>
          <a:p>
            <a:fld id="{25BA54BD-C84D-46CE-8B72-31BFB26ABA43}" type="slidenum">
              <a:t>‹#›</a:t>
            </a:fld>
            <a:endParaRPr lang="zh-CN"/>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AFE8FB1-0A7A-443E-AAF7-31D4FA1AA312}" type="datetimeFigureOut">
              <a:t>10/8/2016</a:t>
            </a:fld>
            <a:endParaRPr lang="zh-CN"/>
          </a:p>
        </p:txBody>
      </p:sp>
      <p:sp>
        <p:nvSpPr>
          <p:cNvPr id="3" name="页脚占位符 2"/>
          <p:cNvSpPr>
            <a:spLocks noGrp="1"/>
          </p:cNvSpPr>
          <p:nvPr>
            <p:ph type="ftr" sz="quarter" idx="11"/>
          </p:nvPr>
        </p:nvSpPr>
        <p:spPr/>
        <p:txBody>
          <a:bodyPr/>
          <a:lstStyle/>
          <a:p>
            <a:endParaRPr lang="zh-CN"/>
          </a:p>
        </p:txBody>
      </p:sp>
      <p:sp>
        <p:nvSpPr>
          <p:cNvPr id="4" name="幻灯片编号占位符 3"/>
          <p:cNvSpPr>
            <a:spLocks noGrp="1"/>
          </p:cNvSpPr>
          <p:nvPr>
            <p:ph type="sldNum" sz="quarter" idx="12"/>
          </p:nvPr>
        </p:nvSpPr>
        <p:spPr/>
        <p:txBody>
          <a:bodyPr/>
          <a:lstStyle/>
          <a:p>
            <a:fld id="{25BA54BD-C84D-46CE-8B72-31BFB26ABA43}" type="slidenum">
              <a:t>‹#›</a:t>
            </a:fld>
            <a:endParaRPr lang="zh-CN"/>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及题注">
    <p:spTree>
      <p:nvGrpSpPr>
        <p:cNvPr id="1" name=""/>
        <p:cNvGrpSpPr/>
        <p:nvPr/>
      </p:nvGrpSpPr>
      <p:grpSpPr>
        <a:xfrm>
          <a:off x="0" y="0"/>
          <a:ext cx="0" cy="0"/>
          <a:chOff x="0" y="0"/>
          <a:chExt cx="0" cy="0"/>
        </a:xfrm>
      </p:grpSpPr>
      <p:grpSp>
        <p:nvGrpSpPr>
          <p:cNvPr id="615" name="框架"/>
          <p:cNvGrpSpPr/>
          <p:nvPr/>
        </p:nvGrpSpPr>
        <p:grpSpPr bwMode="invGray">
          <a:xfrm>
            <a:off x="3314242" y="1630822"/>
            <a:ext cx="4719500" cy="4575885"/>
            <a:chOff x="4417839" y="1630821"/>
            <a:chExt cx="6291028" cy="4575885"/>
          </a:xfrm>
        </p:grpSpPr>
        <p:grpSp>
          <p:nvGrpSpPr>
            <p:cNvPr id="616" name="组 615"/>
            <p:cNvGrpSpPr/>
            <p:nvPr/>
          </p:nvGrpSpPr>
          <p:grpSpPr bwMode="invGray">
            <a:xfrm>
              <a:off x="5414491" y="1630821"/>
              <a:ext cx="5294376" cy="4114800"/>
              <a:chOff x="3310555" y="716546"/>
              <a:chExt cx="5294376" cy="4114800"/>
            </a:xfrm>
          </p:grpSpPr>
          <p:grpSp>
            <p:nvGrpSpPr>
              <p:cNvPr id="768" name="组 767"/>
              <p:cNvGrpSpPr/>
              <p:nvPr/>
            </p:nvGrpSpPr>
            <p:grpSpPr bwMode="invGray">
              <a:xfrm flipH="1">
                <a:off x="3310555" y="737968"/>
                <a:ext cx="5294376" cy="54864"/>
                <a:chOff x="1522413" y="1514475"/>
                <a:chExt cx="10569575" cy="64008"/>
              </a:xfrm>
              <a:solidFill>
                <a:schemeClr val="accent1"/>
              </a:solidFill>
            </p:grpSpPr>
            <p:sp>
              <p:nvSpPr>
                <p:cNvPr id="844" name="任意多边形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45" name="任意多边形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46" name="任意多边形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47" name="任意多边形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48" name="任意多边形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49" name="任意多边形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50" name="任意多边形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51" name="任意多边形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52" name="任意多边形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53" name="任意多边形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54" name="任意多边形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55" name="任意多边形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56" name="任意多边形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57" name="任意多边形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58" name="任意多边形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59" name="任意多边形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60" name="任意多边形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61" name="任意多边形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62" name="任意多边形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63" name="任意多边形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64" name="任意多边形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65" name="任意多边形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66" name="任意多边形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67" name="任意多边形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68" name="任意多边形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69" name="任意多边形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70" name="任意多边形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71" name="任意多边形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72" name="任意多边形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73" name="任意多边形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74" name="任意多边形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75" name="任意多边形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76" name="任意多边形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77" name="任意多边形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78" name="任意多边形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79" name="任意多边形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80" name="任意多边形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81" name="任意多边形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82" name="任意多边形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83" name="任意多边形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84" name="任意多边形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85" name="任意多边形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86" name="任意多边形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87" name="任意多边形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88" name="任意多边形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89" name="任意多边形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90" name="任意多边形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91" name="任意多边形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92" name="任意多边形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93" name="任意多边形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94" name="任意多边形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95" name="任意多边形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96" name="任意多边形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97" name="任意多边形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98" name="任意多边形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99" name="任意多边形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00" name="任意多边形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01" name="任意多边形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02" name="任意多边形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03" name="任意多边形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04" name="任意多边形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05" name="任意多边形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06" name="任意多边形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07" name="任意多边形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08" name="任意多边形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09" name="任意多边形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10" name="任意多边形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11" name="任意多边形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12" name="任意多边形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13" name="任意多边形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14" name="任意多边形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15" name="任意多边形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16" name="任意多边形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17" name="任意多边形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grpSp>
          <p:grpSp>
            <p:nvGrpSpPr>
              <p:cNvPr id="769" name="Group 768"/>
              <p:cNvGrpSpPr/>
              <p:nvPr/>
            </p:nvGrpSpPr>
            <p:grpSpPr bwMode="invGray">
              <a:xfrm rot="16200000" flipH="1">
                <a:off x="6492229" y="2755658"/>
                <a:ext cx="4114800" cy="36576"/>
                <a:chOff x="1522413" y="1514475"/>
                <a:chExt cx="10569575" cy="64008"/>
              </a:xfrm>
              <a:solidFill>
                <a:schemeClr val="accent1"/>
              </a:solidFill>
            </p:grpSpPr>
            <p:sp>
              <p:nvSpPr>
                <p:cNvPr id="770" name="任意多边形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71" name="任意多边形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72" name="任意多边形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73" name="任意多边形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74" name="任意多边形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75" name="任意多边形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76" name="任意多边形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77" name="任意多边形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78" name="任意多边形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79" name="任意多边形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80" name="任意多边形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81" name="任意多边形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82" name="任意多边形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83" name="任意多边形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84" name="任意多边形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85" name="任意多边形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86" name="任意多边形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87" name="任意多边形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88" name="任意多边形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89" name="任意多边形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90" name="任意多边形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91" name="任意多边形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92" name="任意多边形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93" name="任意多边形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94" name="任意多边形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95" name="任意多边形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96" name="任意多边形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97" name="任意多边形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98" name="任意多边形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99" name="任意多边形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00" name="任意多边形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01" name="任意多边形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02" name="任意多边形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03" name="任意多边形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04" name="任意多边形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05" name="任意多边形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06" name="任意多边形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07" name="任意多边形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08" name="任意多边形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09" name="任意多边形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10" name="任意多边形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11" name="任意多边形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12" name="任意多边形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13" name="任意多边形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14" name="任意多边形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15" name="任意多边形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16" name="任意多边形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17" name="任意多边形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18" name="任意多边形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19" name="任意多边形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20" name="任意多边形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21" name="任意多边形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22" name="任意多边形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23" name="任意多边形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24" name="任意多边形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25" name="任意多边形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26" name="任意多边形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27" name="任意多边形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28" name="任意多边形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29" name="任意多边形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30" name="任意多边形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31" name="任意多边形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32" name="任意多边形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33" name="任意多边形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34" name="任意多边形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35" name="任意多边形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36" name="任意多边形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37" name="任意多边形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38" name="任意多边形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39" name="任意多边形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40" name="任意多边形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41" name="任意多边形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42" name="任意多边形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43" name="任意多边形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grpSp>
        </p:grpSp>
        <p:grpSp>
          <p:nvGrpSpPr>
            <p:cNvPr id="617" name="Group 616"/>
            <p:cNvGrpSpPr/>
            <p:nvPr/>
          </p:nvGrpSpPr>
          <p:grpSpPr bwMode="invGray">
            <a:xfrm rot="10800000">
              <a:off x="4417839" y="2091906"/>
              <a:ext cx="5294376" cy="4114800"/>
              <a:chOff x="3310555" y="716546"/>
              <a:chExt cx="5294376" cy="4114800"/>
            </a:xfrm>
          </p:grpSpPr>
          <p:grpSp>
            <p:nvGrpSpPr>
              <p:cNvPr id="618" name="Group 617"/>
              <p:cNvGrpSpPr/>
              <p:nvPr/>
            </p:nvGrpSpPr>
            <p:grpSpPr bwMode="invGray">
              <a:xfrm flipH="1">
                <a:off x="3310555" y="737968"/>
                <a:ext cx="5294376" cy="54864"/>
                <a:chOff x="1522413" y="1514475"/>
                <a:chExt cx="10569575" cy="64008"/>
              </a:xfrm>
              <a:solidFill>
                <a:schemeClr val="accent1"/>
              </a:solidFill>
            </p:grpSpPr>
            <p:sp>
              <p:nvSpPr>
                <p:cNvPr id="694" name="任意多边形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95" name="任意多边形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96" name="任意多边形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97" name="任意多边形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98" name="任意多边形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99" name="任意多边形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00" name="任意多边形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01" name="任意多边形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02" name="任意多边形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03" name="任意多边形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04" name="任意多边形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05" name="任意多边形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06" name="任意多边形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07" name="任意多边形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08" name="任意多边形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09" name="任意多边形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10" name="任意多边形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11" name="任意多边形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12" name="任意多边形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13" name="任意多边形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14" name="任意多边形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15" name="任意多边形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16" name="任意多边形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17" name="任意多边形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18" name="任意多边形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19" name="任意多边形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20" name="任意多边形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21" name="任意多边形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22" name="任意多边形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23" name="任意多边形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24" name="任意多边形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25" name="任意多边形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26" name="任意多边形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27" name="任意多边形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28" name="任意多边形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29" name="任意多边形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30" name="任意多边形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31" name="任意多边形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32" name="任意多边形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33" name="任意多边形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34" name="任意多边形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35" name="任意多边形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36" name="任意多边形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37" name="任意多边形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38" name="任意多边形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39" name="任意多边形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40" name="任意多边形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41" name="任意多边形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42" name="任意多边形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43" name="任意多边形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44" name="任意多边形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45" name="任意多边形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46" name="任意多边形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47" name="任意多边形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48" name="任意多边形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49" name="任意多边形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50" name="任意多边形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51" name="任意多边形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52" name="任意多边形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53" name="任意多边形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54" name="任意多边形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55" name="任意多边形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56" name="任意多边形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57" name="任意多边形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58" name="任意多边形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59" name="任意多边形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60" name="任意多边形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61" name="任意多边形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62" name="任意多边形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63" name="任意多边形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64" name="任意多边形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65" name="任意多边形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66" name="任意多边形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67" name="任意多边形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grpSp>
          <p:grpSp>
            <p:nvGrpSpPr>
              <p:cNvPr id="619" name="Group 618"/>
              <p:cNvGrpSpPr/>
              <p:nvPr/>
            </p:nvGrpSpPr>
            <p:grpSpPr bwMode="invGray">
              <a:xfrm rot="16200000" flipH="1">
                <a:off x="6492229" y="2755658"/>
                <a:ext cx="4114800" cy="36576"/>
                <a:chOff x="1522413" y="1514475"/>
                <a:chExt cx="10569575" cy="64008"/>
              </a:xfrm>
              <a:solidFill>
                <a:schemeClr val="accent1"/>
              </a:solidFill>
            </p:grpSpPr>
            <p:sp>
              <p:nvSpPr>
                <p:cNvPr id="620" name="任意多边形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21" name="任意多边形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22" name="任意多边形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23" name="任意多边形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24" name="任意多边形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25" name="任意多边形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26" name="任意多边形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27" name="任意多边形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28" name="任意多边形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29" name="任意多边形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30" name="任意多边形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31" name="任意多边形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32" name="任意多边形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33" name="任意多边形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34" name="任意多边形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35" name="任意多边形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36" name="任意多边形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37" name="任意多边形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38" name="任意多边形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39" name="任意多边形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40" name="任意多边形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41" name="任意多边形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42" name="任意多边形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43" name="任意多边形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44" name="任意多边形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45" name="任意多边形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46" name="任意多边形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47" name="任意多边形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48" name="任意多边形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49" name="任意多边形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50" name="任意多边形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51" name="任意多边形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52" name="任意多边形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53" name="任意多边形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54" name="任意多边形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55" name="任意多边形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56" name="任意多边形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57" name="任意多边形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58" name="任意多边形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59" name="任意多边形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60" name="任意多边形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61" name="任意多边形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62" name="任意多边形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63" name="任意多边形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64" name="任意多边形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65" name="任意多边形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66" name="任意多边形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67" name="任意多边形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68" name="任意多边形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69" name="任意多边形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70" name="任意多边形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71" name="任意多边形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72" name="任意多边形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73" name="任意多边形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74" name="任意多边形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75" name="任意多边形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76" name="任意多边形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77" name="任意多边形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78" name="任意多边形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79" name="任意多边形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80" name="任意多边形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81" name="任意多边形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82" name="任意多边形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83" name="任意多边形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84" name="任意多边形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85" name="任意多边形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86" name="任意多边形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87" name="任意多边形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88" name="任意多边形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89" name="任意多边形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90" name="任意多边形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91" name="任意多边形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92" name="任意多边形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93" name="任意多边形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grpSp>
        </p:grpSp>
      </p:grpSp>
      <p:sp>
        <p:nvSpPr>
          <p:cNvPr id="2" name="标题 1"/>
          <p:cNvSpPr>
            <a:spLocks noGrp="1"/>
          </p:cNvSpPr>
          <p:nvPr>
            <p:ph type="title"/>
          </p:nvPr>
        </p:nvSpPr>
        <p:spPr>
          <a:xfrm>
            <a:off x="1142108" y="274638"/>
            <a:ext cx="6859785" cy="1020762"/>
          </a:xfrm>
        </p:spPr>
        <p:txBody>
          <a:bodyPr anchor="b">
            <a:noAutofit/>
          </a:bodyPr>
          <a:lstStyle>
            <a:lvl1pPr algn="l" latinLnBrk="0">
              <a:defRPr lang="zh-CN" sz="2401" b="0"/>
            </a:lvl1pPr>
          </a:lstStyle>
          <a:p>
            <a:r>
              <a:rPr lang="zh-CN" altLang="en-US"/>
              <a:t>单击此处编辑母版标题样式</a:t>
            </a:r>
            <a:endParaRPr lang="zh-CN"/>
          </a:p>
        </p:txBody>
      </p:sp>
      <p:sp>
        <p:nvSpPr>
          <p:cNvPr id="3" name="内容占位符 2"/>
          <p:cNvSpPr>
            <a:spLocks noGrp="1"/>
          </p:cNvSpPr>
          <p:nvPr>
            <p:ph idx="1"/>
          </p:nvPr>
        </p:nvSpPr>
        <p:spPr>
          <a:xfrm>
            <a:off x="3533436" y="1905000"/>
            <a:ext cx="4253068" cy="4038600"/>
          </a:xfrm>
        </p:spPr>
        <p:txBody>
          <a:bodyPr>
            <a:normAutofit/>
          </a:bodyPr>
          <a:lstStyle>
            <a:lvl1pPr latinLnBrk="0">
              <a:defRPr lang="zh-CN" sz="1800"/>
            </a:lvl1pPr>
            <a:lvl2pPr latinLnBrk="0">
              <a:defRPr lang="zh-CN" sz="1500"/>
            </a:lvl2pPr>
            <a:lvl3pPr latinLnBrk="0">
              <a:defRPr lang="zh-CN" sz="1350"/>
            </a:lvl3pPr>
            <a:lvl4pPr latinLnBrk="0">
              <a:defRPr lang="zh-CN" sz="1200"/>
            </a:lvl4pPr>
            <a:lvl5pPr latinLnBrk="0">
              <a:defRPr lang="zh-CN" sz="1200"/>
            </a:lvl5pPr>
            <a:lvl6pPr latinLnBrk="0">
              <a:defRPr lang="zh-CN" sz="1200"/>
            </a:lvl6pPr>
            <a:lvl7pPr latinLnBrk="0">
              <a:defRPr lang="zh-CN" sz="1200" baseline="0"/>
            </a:lvl7pPr>
            <a:lvl8pPr latinLnBrk="0">
              <a:defRPr lang="zh-CN" sz="1200" baseline="0"/>
            </a:lvl8pPr>
            <a:lvl9pPr latinLnBrk="0">
              <a:defRPr lang="zh-CN" sz="1200" baseline="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zh-CN"/>
          </a:p>
        </p:txBody>
      </p:sp>
      <p:sp>
        <p:nvSpPr>
          <p:cNvPr id="4" name="文本占位符 3"/>
          <p:cNvSpPr>
            <a:spLocks noGrp="1"/>
          </p:cNvSpPr>
          <p:nvPr>
            <p:ph type="body" sz="half" idx="2"/>
          </p:nvPr>
        </p:nvSpPr>
        <p:spPr>
          <a:xfrm>
            <a:off x="1142107" y="3429000"/>
            <a:ext cx="2057936" cy="2743200"/>
          </a:xfrm>
        </p:spPr>
        <p:txBody>
          <a:bodyPr anchor="b">
            <a:normAutofit/>
          </a:bodyPr>
          <a:lstStyle>
            <a:lvl1pPr marL="0" indent="0" latinLnBrk="0">
              <a:spcBef>
                <a:spcPts val="900"/>
              </a:spcBef>
              <a:buNone/>
              <a:defRPr lang="zh-CN" sz="1200"/>
            </a:lvl1pPr>
            <a:lvl2pPr marL="342991" indent="0" latinLnBrk="0">
              <a:buNone/>
              <a:defRPr lang="zh-CN" sz="900"/>
            </a:lvl2pPr>
            <a:lvl3pPr marL="685983" indent="0" latinLnBrk="0">
              <a:buNone/>
              <a:defRPr lang="zh-CN" sz="750"/>
            </a:lvl3pPr>
            <a:lvl4pPr marL="1028974" indent="0" latinLnBrk="0">
              <a:buNone/>
              <a:defRPr lang="zh-CN" sz="675"/>
            </a:lvl4pPr>
            <a:lvl5pPr marL="1371966" indent="0" latinLnBrk="0">
              <a:buNone/>
              <a:defRPr lang="zh-CN" sz="675"/>
            </a:lvl5pPr>
            <a:lvl6pPr marL="1714957" indent="0" latinLnBrk="0">
              <a:buNone/>
              <a:defRPr lang="zh-CN" sz="675"/>
            </a:lvl6pPr>
            <a:lvl7pPr marL="2057949" indent="0" latinLnBrk="0">
              <a:buNone/>
              <a:defRPr lang="zh-CN" sz="675"/>
            </a:lvl7pPr>
            <a:lvl8pPr marL="2400940" indent="0" latinLnBrk="0">
              <a:buNone/>
              <a:defRPr lang="zh-CN" sz="675"/>
            </a:lvl8pPr>
            <a:lvl9pPr marL="2743932" indent="0" latinLnBrk="0">
              <a:buNone/>
              <a:defRPr lang="zh-CN" sz="675"/>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9AFE8FB1-0A7A-443E-AAF7-31D4FA1AA312}" type="datetimeFigureOut">
              <a:t>10/8/2016</a:t>
            </a:fld>
            <a:endParaRPr lang="zh-CN"/>
          </a:p>
        </p:txBody>
      </p:sp>
      <p:sp>
        <p:nvSpPr>
          <p:cNvPr id="6" name="页脚占位符 5"/>
          <p:cNvSpPr>
            <a:spLocks noGrp="1"/>
          </p:cNvSpPr>
          <p:nvPr>
            <p:ph type="ftr" sz="quarter" idx="11"/>
          </p:nvPr>
        </p:nvSpPr>
        <p:spPr/>
        <p:txBody>
          <a:bodyPr/>
          <a:lstStyle/>
          <a:p>
            <a:endParaRPr lang="zh-CN"/>
          </a:p>
        </p:txBody>
      </p:sp>
      <p:sp>
        <p:nvSpPr>
          <p:cNvPr id="7" name="幻灯片编号占位符 6"/>
          <p:cNvSpPr>
            <a:spLocks noGrp="1"/>
          </p:cNvSpPr>
          <p:nvPr>
            <p:ph type="sldNum" sz="quarter" idx="12"/>
          </p:nvPr>
        </p:nvSpPr>
        <p:spPr/>
        <p:txBody>
          <a:bodyPr/>
          <a:lstStyle/>
          <a:p>
            <a:fld id="{25BA54BD-C84D-46CE-8B72-31BFB26ABA43}" type="slidenum">
              <a:t>‹#›</a:t>
            </a:fld>
            <a:endParaRPr lang="zh-CN"/>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及题注">
    <p:spTree>
      <p:nvGrpSpPr>
        <p:cNvPr id="1" name=""/>
        <p:cNvGrpSpPr/>
        <p:nvPr/>
      </p:nvGrpSpPr>
      <p:grpSpPr>
        <a:xfrm>
          <a:off x="0" y="0"/>
          <a:ext cx="0" cy="0"/>
          <a:chOff x="0" y="0"/>
          <a:chExt cx="0" cy="0"/>
        </a:xfrm>
      </p:grpSpPr>
      <p:grpSp>
        <p:nvGrpSpPr>
          <p:cNvPr id="614" name="框架"/>
          <p:cNvGrpSpPr/>
          <p:nvPr/>
        </p:nvGrpSpPr>
        <p:grpSpPr bwMode="invGray">
          <a:xfrm flipH="1">
            <a:off x="1085908" y="1630822"/>
            <a:ext cx="4719500" cy="4575885"/>
            <a:chOff x="4417839" y="1630821"/>
            <a:chExt cx="6291028" cy="4575885"/>
          </a:xfrm>
        </p:grpSpPr>
        <p:grpSp>
          <p:nvGrpSpPr>
            <p:cNvPr id="615" name="组 614"/>
            <p:cNvGrpSpPr/>
            <p:nvPr/>
          </p:nvGrpSpPr>
          <p:grpSpPr bwMode="invGray">
            <a:xfrm>
              <a:off x="5414491" y="1630821"/>
              <a:ext cx="5294376" cy="4114800"/>
              <a:chOff x="3310555" y="716546"/>
              <a:chExt cx="5294376" cy="4114800"/>
            </a:xfrm>
          </p:grpSpPr>
          <p:grpSp>
            <p:nvGrpSpPr>
              <p:cNvPr id="767" name="组 766"/>
              <p:cNvGrpSpPr/>
              <p:nvPr/>
            </p:nvGrpSpPr>
            <p:grpSpPr bwMode="invGray">
              <a:xfrm flipH="1">
                <a:off x="3310555" y="737968"/>
                <a:ext cx="5294376" cy="54864"/>
                <a:chOff x="1522413" y="1514475"/>
                <a:chExt cx="10569575" cy="64008"/>
              </a:xfrm>
              <a:solidFill>
                <a:schemeClr val="accent1"/>
              </a:solidFill>
            </p:grpSpPr>
            <p:sp>
              <p:nvSpPr>
                <p:cNvPr id="843" name="任意多边形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44" name="任意多边形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45" name="任意多边形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46" name="任意多边形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47" name="任意多边形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48" name="任意多边形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49" name="任意多边形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50" name="任意多边形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51" name="任意多边形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52" name="任意多边形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53" name="任意多边形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54" name="任意多边形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55" name="任意多边形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56" name="任意多边形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57" name="任意多边形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58" name="任意多边形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59" name="任意多边形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60" name="任意多边形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61" name="任意多边形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62" name="任意多边形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63" name="任意多边形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64" name="任意多边形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65" name="任意多边形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66" name="任意多边形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67" name="任意多边形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68" name="任意多边形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69" name="任意多边形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70" name="任意多边形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71" name="任意多边形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72" name="任意多边形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73" name="任意多边形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74" name="任意多边形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75" name="任意多边形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76" name="任意多边形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77" name="任意多边形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78" name="任意多边形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79" name="任意多边形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80" name="任意多边形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81" name="任意多边形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82" name="任意多边形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83" name="任意多边形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84" name="任意多边形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85" name="任意多边形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86" name="任意多边形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87" name="任意多边形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88" name="任意多边形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89" name="任意多边形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90" name="任意多边形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91" name="任意多边形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92" name="任意多边形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93" name="任意多边形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94" name="任意多边形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95" name="任意多边形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96" name="任意多边形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97" name="任意多边形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98" name="任意多边形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99" name="任意多边形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00" name="任意多边形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01" name="任意多边形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02" name="任意多边形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03" name="任意多边形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04" name="任意多边形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05" name="任意多边形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06" name="任意多边形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07" name="任意多边形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08" name="任意多边形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09" name="任意多边形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10" name="任意多边形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11" name="任意多边形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12" name="任意多边形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13" name="任意多边形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14" name="任意多边形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15" name="任意多边形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916" name="任意多边形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grpSp>
          <p:grpSp>
            <p:nvGrpSpPr>
              <p:cNvPr id="768" name="Group 767"/>
              <p:cNvGrpSpPr/>
              <p:nvPr/>
            </p:nvGrpSpPr>
            <p:grpSpPr bwMode="invGray">
              <a:xfrm rot="16200000" flipH="1">
                <a:off x="6492229" y="2755658"/>
                <a:ext cx="4114800" cy="36576"/>
                <a:chOff x="1522413" y="1514475"/>
                <a:chExt cx="10569575" cy="64008"/>
              </a:xfrm>
              <a:solidFill>
                <a:schemeClr val="accent1"/>
              </a:solidFill>
            </p:grpSpPr>
            <p:sp>
              <p:nvSpPr>
                <p:cNvPr id="769" name="任意多边形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70" name="任意多边形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71" name="任意多边形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72" name="任意多边形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73" name="任意多边形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74" name="任意多边形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75" name="任意多边形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76" name="任意多边形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77" name="任意多边形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78" name="任意多边形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79" name="任意多边形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80" name="任意多边形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81" name="任意多边形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82" name="任意多边形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83" name="任意多边形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84" name="任意多边形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85" name="任意多边形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86" name="任意多边形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87" name="任意多边形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88" name="任意多边形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89" name="任意多边形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90" name="任意多边形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91" name="任意多边形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92" name="任意多边形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93" name="任意多边形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94" name="任意多边形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95" name="任意多边形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96" name="任意多边形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97" name="任意多边形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98" name="任意多边形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99" name="任意多边形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00" name="任意多边形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01" name="任意多边形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02" name="任意多边形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03" name="任意多边形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04" name="任意多边形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05" name="任意多边形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06" name="任意多边形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07" name="任意多边形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08" name="任意多边形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09" name="任意多边形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10" name="任意多边形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11" name="任意多边形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12" name="任意多边形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13" name="任意多边形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14" name="任意多边形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15" name="任意多边形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16" name="任意多边形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17" name="任意多边形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18" name="任意多边形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19" name="任意多边形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20" name="任意多边形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21" name="任意多边形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22" name="任意多边形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23" name="任意多边形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24" name="任意多边形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25" name="任意多边形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26" name="任意多边形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27" name="任意多边形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28" name="任意多边形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29" name="任意多边形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30" name="任意多边形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31" name="任意多边形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32" name="任意多边形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33" name="任意多边形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34" name="任意多边形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35" name="任意多边形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36" name="任意多边形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37" name="任意多边形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38" name="任意多边形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39" name="任意多边形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40" name="任意多边形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41" name="任意多边形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842" name="任意多边形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grpSp>
        </p:grpSp>
        <p:grpSp>
          <p:nvGrpSpPr>
            <p:cNvPr id="616" name="Group 615"/>
            <p:cNvGrpSpPr/>
            <p:nvPr/>
          </p:nvGrpSpPr>
          <p:grpSpPr bwMode="invGray">
            <a:xfrm rot="10800000">
              <a:off x="4417839" y="2091906"/>
              <a:ext cx="5294376" cy="4114800"/>
              <a:chOff x="3310555" y="716546"/>
              <a:chExt cx="5294376" cy="4114800"/>
            </a:xfrm>
          </p:grpSpPr>
          <p:grpSp>
            <p:nvGrpSpPr>
              <p:cNvPr id="617" name="Group 616"/>
              <p:cNvGrpSpPr/>
              <p:nvPr/>
            </p:nvGrpSpPr>
            <p:grpSpPr bwMode="invGray">
              <a:xfrm flipH="1">
                <a:off x="3310555" y="737968"/>
                <a:ext cx="5294376" cy="54864"/>
                <a:chOff x="1522413" y="1514475"/>
                <a:chExt cx="10569575" cy="64008"/>
              </a:xfrm>
              <a:solidFill>
                <a:schemeClr val="accent1"/>
              </a:solidFill>
            </p:grpSpPr>
            <p:sp>
              <p:nvSpPr>
                <p:cNvPr id="693" name="任意多边形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94" name="任意多边形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95" name="任意多边形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96" name="任意多边形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97" name="任意多边形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98" name="任意多边形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99" name="任意多边形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00" name="任意多边形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01" name="任意多边形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02" name="任意多边形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03" name="任意多边形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04" name="任意多边形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05" name="任意多边形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06" name="任意多边形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07" name="任意多边形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08" name="任意多边形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09" name="任意多边形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10" name="任意多边形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11" name="任意多边形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12" name="任意多边形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13" name="任意多边形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14" name="任意多边形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15" name="任意多边形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16" name="任意多边形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17" name="任意多边形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18" name="任意多边形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19" name="任意多边形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20" name="任意多边形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21" name="任意多边形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22" name="任意多边形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23" name="任意多边形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24" name="任意多边形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25" name="任意多边形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26" name="任意多边形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27" name="任意多边形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28" name="任意多边形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29" name="任意多边形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30" name="任意多边形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31" name="任意多边形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32" name="任意多边形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33" name="任意多边形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34" name="任意多边形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35" name="任意多边形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36" name="任意多边形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37" name="任意多边形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38" name="任意多边形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39" name="任意多边形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40" name="任意多边形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41" name="任意多边形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42" name="任意多边形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43" name="任意多边形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44" name="任意多边形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45" name="任意多边形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46" name="任意多边形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47" name="任意多边形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48" name="任意多边形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49" name="任意多边形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50" name="任意多边形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51" name="任意多边形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52" name="任意多边形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53" name="任意多边形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54" name="任意多边形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55" name="任意多边形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56" name="任意多边形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57" name="任意多边形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58" name="任意多边形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59" name="任意多边形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60" name="任意多边形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61" name="任意多边形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62" name="任意多边形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63" name="任意多边形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64" name="任意多边形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65" name="任意多边形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766" name="任意多边形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grpSp>
          <p:grpSp>
            <p:nvGrpSpPr>
              <p:cNvPr id="618" name="Group 617"/>
              <p:cNvGrpSpPr/>
              <p:nvPr/>
            </p:nvGrpSpPr>
            <p:grpSpPr bwMode="invGray">
              <a:xfrm rot="16200000" flipH="1">
                <a:off x="6492229" y="2755658"/>
                <a:ext cx="4114800" cy="36576"/>
                <a:chOff x="1522413" y="1514475"/>
                <a:chExt cx="10569575" cy="64008"/>
              </a:xfrm>
              <a:solidFill>
                <a:schemeClr val="accent1"/>
              </a:solidFill>
            </p:grpSpPr>
            <p:sp>
              <p:nvSpPr>
                <p:cNvPr id="619" name="任意多边形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20" name="任意多边形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21" name="任意多边形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22" name="任意多边形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23" name="任意多边形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24" name="任意多边形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25" name="任意多边形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26" name="任意多边形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27" name="任意多边形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28" name="任意多边形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29" name="任意多边形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30" name="任意多边形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31" name="任意多边形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32" name="任意多边形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33" name="任意多边形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34" name="任意多边形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35" name="任意多边形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36" name="任意多边形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37" name="任意多边形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38" name="任意多边形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39" name="任意多边形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40" name="任意多边形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41" name="任意多边形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42" name="任意多边形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43" name="任意多边形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44" name="任意多边形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45" name="任意多边形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46" name="任意多边形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47" name="任意多边形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48" name="任意多边形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49" name="任意多边形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50" name="任意多边形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51" name="任意多边形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52" name="任意多边形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53" name="任意多边形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54" name="任意多边形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55" name="任意多边形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56" name="任意多边形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57" name="任意多边形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58" name="任意多边形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59" name="任意多边形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60" name="任意多边形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61" name="任意多边形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62" name="任意多边形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63" name="任意多边形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64" name="任意多边形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65" name="任意多边形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66" name="任意多边形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67" name="任意多边形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68" name="任意多边形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69" name="任意多边形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70" name="任意多边形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71" name="任意多边形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72" name="任意多边形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73" name="任意多边形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74" name="任意多边形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75" name="任意多边形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76" name="任意多边形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77" name="任意多边形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78" name="任意多边形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79" name="任意多边形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80" name="任意多边形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81" name="任意多边形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82" name="任意多边形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83" name="任意多边形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84" name="任意多边形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85" name="任意多边形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86" name="任意多边形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87" name="任意多边形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88" name="任意多边形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89" name="任意多边形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90" name="任意多边形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91" name="任意多边形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sp>
              <p:nvSpPr>
                <p:cNvPr id="692" name="任意多边形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zh-CN" altLang="en-US" sz="1350">
                    <a:ln>
                      <a:noFill/>
                    </a:ln>
                  </a:endParaRPr>
                </a:p>
              </p:txBody>
            </p:sp>
          </p:grpSp>
        </p:grpSp>
      </p:grpSp>
      <p:sp>
        <p:nvSpPr>
          <p:cNvPr id="2" name="标题 1"/>
          <p:cNvSpPr>
            <a:spLocks noGrp="1"/>
          </p:cNvSpPr>
          <p:nvPr>
            <p:ph type="title"/>
          </p:nvPr>
        </p:nvSpPr>
        <p:spPr>
          <a:xfrm>
            <a:off x="1142108" y="274638"/>
            <a:ext cx="6859785" cy="1020762"/>
          </a:xfrm>
        </p:spPr>
        <p:txBody>
          <a:bodyPr anchor="b">
            <a:noAutofit/>
          </a:bodyPr>
          <a:lstStyle>
            <a:lvl1pPr algn="l" latinLnBrk="0">
              <a:defRPr lang="zh-CN" sz="2401" b="0"/>
            </a:lvl1pPr>
          </a:lstStyle>
          <a:p>
            <a:r>
              <a:rPr lang="zh-CN" altLang="en-US"/>
              <a:t>单击此处编辑母版标题样式</a:t>
            </a:r>
            <a:endParaRPr lang="zh-CN"/>
          </a:p>
        </p:txBody>
      </p:sp>
      <p:sp>
        <p:nvSpPr>
          <p:cNvPr id="3" name="图片占位符 2"/>
          <p:cNvSpPr>
            <a:spLocks noGrp="1"/>
          </p:cNvSpPr>
          <p:nvPr>
            <p:ph type="pic" idx="1"/>
          </p:nvPr>
        </p:nvSpPr>
        <p:spPr>
          <a:xfrm>
            <a:off x="1309719" y="1884311"/>
            <a:ext cx="4253068" cy="4041648"/>
          </a:xfrm>
          <a:solidFill>
            <a:schemeClr val="bg1"/>
          </a:solidFill>
        </p:spPr>
        <p:txBody>
          <a:bodyPr tIns="914400">
            <a:normAutofit/>
          </a:bodyPr>
          <a:lstStyle>
            <a:lvl1pPr marL="0" indent="0" algn="ctr" latinLnBrk="0">
              <a:buNone/>
              <a:defRPr lang="zh-CN" sz="1800"/>
            </a:lvl1pPr>
            <a:lvl2pPr marL="342991" indent="0" latinLnBrk="0">
              <a:buNone/>
              <a:defRPr lang="zh-CN" sz="2101"/>
            </a:lvl2pPr>
            <a:lvl3pPr marL="685983" indent="0" latinLnBrk="0">
              <a:buNone/>
              <a:defRPr lang="zh-CN" sz="1800"/>
            </a:lvl3pPr>
            <a:lvl4pPr marL="1028974" indent="0" latinLnBrk="0">
              <a:buNone/>
              <a:defRPr lang="zh-CN" sz="1500"/>
            </a:lvl4pPr>
            <a:lvl5pPr marL="1371966" indent="0" latinLnBrk="0">
              <a:buNone/>
              <a:defRPr lang="zh-CN" sz="1500"/>
            </a:lvl5pPr>
            <a:lvl6pPr marL="1714957" indent="0" latinLnBrk="0">
              <a:buNone/>
              <a:defRPr lang="zh-CN" sz="1500"/>
            </a:lvl6pPr>
            <a:lvl7pPr marL="2057949" indent="0" latinLnBrk="0">
              <a:buNone/>
              <a:defRPr lang="zh-CN" sz="1500"/>
            </a:lvl7pPr>
            <a:lvl8pPr marL="2400940" indent="0" latinLnBrk="0">
              <a:buNone/>
              <a:defRPr lang="zh-CN" sz="1500"/>
            </a:lvl8pPr>
            <a:lvl9pPr marL="2743932" indent="0" latinLnBrk="0">
              <a:buNone/>
              <a:defRPr lang="zh-CN" sz="1500"/>
            </a:lvl9pPr>
          </a:lstStyle>
          <a:p>
            <a:r>
              <a:rPr lang="zh-CN" altLang="en-US"/>
              <a:t>单击图标添加图片</a:t>
            </a:r>
            <a:endParaRPr lang="zh-CN"/>
          </a:p>
        </p:txBody>
      </p:sp>
      <p:sp>
        <p:nvSpPr>
          <p:cNvPr id="4" name="文本占位符 3"/>
          <p:cNvSpPr>
            <a:spLocks noGrp="1"/>
          </p:cNvSpPr>
          <p:nvPr>
            <p:ph type="body" sz="half" idx="2"/>
          </p:nvPr>
        </p:nvSpPr>
        <p:spPr>
          <a:xfrm>
            <a:off x="5931014" y="3411748"/>
            <a:ext cx="2057936" cy="2743200"/>
          </a:xfrm>
        </p:spPr>
        <p:txBody>
          <a:bodyPr anchor="b">
            <a:normAutofit/>
          </a:bodyPr>
          <a:lstStyle>
            <a:lvl1pPr marL="0" indent="0" latinLnBrk="0">
              <a:spcBef>
                <a:spcPts val="900"/>
              </a:spcBef>
              <a:buNone/>
              <a:defRPr lang="zh-CN" sz="1200"/>
            </a:lvl1pPr>
            <a:lvl2pPr marL="342991" indent="0" latinLnBrk="0">
              <a:buNone/>
              <a:defRPr lang="zh-CN" sz="900"/>
            </a:lvl2pPr>
            <a:lvl3pPr marL="685983" indent="0" latinLnBrk="0">
              <a:buNone/>
              <a:defRPr lang="zh-CN" sz="750"/>
            </a:lvl3pPr>
            <a:lvl4pPr marL="1028974" indent="0" latinLnBrk="0">
              <a:buNone/>
              <a:defRPr lang="zh-CN" sz="675"/>
            </a:lvl4pPr>
            <a:lvl5pPr marL="1371966" indent="0" latinLnBrk="0">
              <a:buNone/>
              <a:defRPr lang="zh-CN" sz="675"/>
            </a:lvl5pPr>
            <a:lvl6pPr marL="1714957" indent="0" latinLnBrk="0">
              <a:buNone/>
              <a:defRPr lang="zh-CN" sz="675"/>
            </a:lvl6pPr>
            <a:lvl7pPr marL="2057949" indent="0" latinLnBrk="0">
              <a:buNone/>
              <a:defRPr lang="zh-CN" sz="675"/>
            </a:lvl7pPr>
            <a:lvl8pPr marL="2400940" indent="0" latinLnBrk="0">
              <a:buNone/>
              <a:defRPr lang="zh-CN" sz="675"/>
            </a:lvl8pPr>
            <a:lvl9pPr marL="2743932" indent="0" latinLnBrk="0">
              <a:buNone/>
              <a:defRPr lang="zh-CN" sz="675"/>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9AFE8FB1-0A7A-443E-AAF7-31D4FA1AA312}" type="datetimeFigureOut">
              <a:t>10/8/2016</a:t>
            </a:fld>
            <a:endParaRPr lang="zh-CN"/>
          </a:p>
        </p:txBody>
      </p:sp>
      <p:sp>
        <p:nvSpPr>
          <p:cNvPr id="6" name="页脚占位符 5"/>
          <p:cNvSpPr>
            <a:spLocks noGrp="1"/>
          </p:cNvSpPr>
          <p:nvPr>
            <p:ph type="ftr" sz="quarter" idx="11"/>
          </p:nvPr>
        </p:nvSpPr>
        <p:spPr/>
        <p:txBody>
          <a:bodyPr/>
          <a:lstStyle/>
          <a:p>
            <a:endParaRPr lang="zh-CN"/>
          </a:p>
        </p:txBody>
      </p:sp>
      <p:sp>
        <p:nvSpPr>
          <p:cNvPr id="7" name="幻灯片编号占位符 6"/>
          <p:cNvSpPr>
            <a:spLocks noGrp="1"/>
          </p:cNvSpPr>
          <p:nvPr>
            <p:ph type="sldNum" sz="quarter" idx="12"/>
          </p:nvPr>
        </p:nvSpPr>
        <p:spPr/>
        <p:txBody>
          <a:bodyPr/>
          <a:lstStyle/>
          <a:p>
            <a:fld id="{25BA54BD-C84D-46CE-8B72-31BFB26ABA43}" type="slidenum">
              <a:t>‹#›</a:t>
            </a:fld>
            <a:endParaRPr lang="zh-CN"/>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1142108" y="274638"/>
            <a:ext cx="6859785" cy="1020762"/>
          </a:xfrm>
          <a:prstGeom prst="rect">
            <a:avLst/>
          </a:prstGeom>
        </p:spPr>
        <p:txBody>
          <a:bodyPr vert="horz" lIns="91440" tIns="45720" rIns="91440" bIns="45720" rtlCol="0" anchor="b">
            <a:normAutofit/>
          </a:bodyPr>
          <a:lstStyle/>
          <a:p>
            <a:r>
              <a:rPr lang="zh-CN"/>
              <a:t>单击此处编辑母版标题样式</a:t>
            </a:r>
          </a:p>
        </p:txBody>
      </p:sp>
      <p:sp>
        <p:nvSpPr>
          <p:cNvPr id="3" name="文本占位符 2"/>
          <p:cNvSpPr>
            <a:spLocks noGrp="1"/>
          </p:cNvSpPr>
          <p:nvPr>
            <p:ph type="body" idx="1"/>
          </p:nvPr>
        </p:nvSpPr>
        <p:spPr>
          <a:xfrm>
            <a:off x="1142108" y="1905000"/>
            <a:ext cx="6859786" cy="4267200"/>
          </a:xfrm>
          <a:prstGeom prst="rect">
            <a:avLst/>
          </a:prstGeom>
        </p:spPr>
        <p:txBody>
          <a:bodyPr vert="horz" lIns="91440" tIns="45720" rIns="91440" bIns="45720" rtlCol="0">
            <a:normAutofit/>
          </a:bodyPr>
          <a:lstStyle/>
          <a:p>
            <a:pPr lvl="0"/>
            <a:r>
              <a:rPr lang="zh-CN"/>
              <a:t>单击此处编辑母版文本样式</a:t>
            </a:r>
          </a:p>
          <a:p>
            <a:pPr lvl="1"/>
            <a:r>
              <a:rPr lang="zh-CN"/>
              <a:t>第二级</a:t>
            </a:r>
          </a:p>
          <a:p>
            <a:pPr lvl="2"/>
            <a:r>
              <a:rPr lang="zh-CN"/>
              <a:t>第三级</a:t>
            </a:r>
          </a:p>
          <a:p>
            <a:pPr lvl="3"/>
            <a:r>
              <a:rPr lang="zh-CN"/>
              <a:t>第四级</a:t>
            </a:r>
          </a:p>
          <a:p>
            <a:pPr lvl="4"/>
            <a:r>
              <a:rPr lang="zh-CN"/>
              <a:t>第五级</a:t>
            </a:r>
          </a:p>
        </p:txBody>
      </p:sp>
      <p:sp>
        <p:nvSpPr>
          <p:cNvPr id="4" name="日期占位符 3"/>
          <p:cNvSpPr>
            <a:spLocks noGrp="1"/>
          </p:cNvSpPr>
          <p:nvPr>
            <p:ph type="dt" sz="half" idx="2"/>
          </p:nvPr>
        </p:nvSpPr>
        <p:spPr>
          <a:xfrm>
            <a:off x="6058287" y="6400801"/>
            <a:ext cx="933137" cy="276226"/>
          </a:xfrm>
          <a:prstGeom prst="rect">
            <a:avLst/>
          </a:prstGeom>
        </p:spPr>
        <p:txBody>
          <a:bodyPr vert="horz" lIns="91440" tIns="45720" rIns="91440" bIns="45720" rtlCol="0" anchor="ctr"/>
          <a:lstStyle>
            <a:lvl1pPr algn="r" latinLnBrk="0">
              <a:defRPr lang="zh-CN" sz="750">
                <a:solidFill>
                  <a:schemeClr val="tx1">
                    <a:tint val="75000"/>
                  </a:schemeClr>
                </a:solidFill>
                <a:latin typeface="微软雅黑" panose="020B0503020204020204" pitchFamily="34" charset="-122"/>
                <a:ea typeface="微软雅黑" panose="020B0503020204020204" pitchFamily="34" charset="-122"/>
              </a:defRPr>
            </a:lvl1pPr>
          </a:lstStyle>
          <a:p>
            <a:fld id="{9AFE8FB1-0A7A-443E-AAF7-31D4FA1AA312}" type="datetimeFigureOut">
              <a:rPr lang="en-US" altLang="zh-CN" smtClean="0"/>
              <a:pPr/>
              <a:t>10/8/2016</a:t>
            </a:fld>
            <a:endParaRPr lang="zh-CN" altLang="en-US"/>
          </a:p>
        </p:txBody>
      </p:sp>
      <p:sp>
        <p:nvSpPr>
          <p:cNvPr id="5" name="页脚占位符 4"/>
          <p:cNvSpPr>
            <a:spLocks noGrp="1"/>
          </p:cNvSpPr>
          <p:nvPr>
            <p:ph type="ftr" sz="quarter" idx="3"/>
          </p:nvPr>
        </p:nvSpPr>
        <p:spPr>
          <a:xfrm>
            <a:off x="1142107" y="6400801"/>
            <a:ext cx="4744685" cy="276226"/>
          </a:xfrm>
          <a:prstGeom prst="rect">
            <a:avLst/>
          </a:prstGeom>
        </p:spPr>
        <p:txBody>
          <a:bodyPr vert="horz" lIns="91440" tIns="45720" rIns="91440" bIns="45720" rtlCol="0" anchor="ctr"/>
          <a:lstStyle>
            <a:lvl1pPr algn="l" latinLnBrk="0">
              <a:defRPr lang="zh-CN" sz="750">
                <a:solidFill>
                  <a:schemeClr val="tx1">
                    <a:tint val="75000"/>
                  </a:schemeClr>
                </a:solidFill>
                <a:latin typeface="微软雅黑" panose="020B0503020204020204" pitchFamily="34" charset="-122"/>
                <a:ea typeface="微软雅黑" panose="020B0503020204020204" pitchFamily="34" charset="-122"/>
              </a:defRPr>
            </a:lvl1pPr>
          </a:lstStyle>
          <a:p>
            <a:endParaRPr lang="zh-CN" altLang="en-US"/>
          </a:p>
        </p:txBody>
      </p:sp>
      <p:sp>
        <p:nvSpPr>
          <p:cNvPr id="6" name="幻灯片编号占位符 5"/>
          <p:cNvSpPr>
            <a:spLocks noGrp="1"/>
          </p:cNvSpPr>
          <p:nvPr>
            <p:ph type="sldNum" sz="quarter" idx="4"/>
          </p:nvPr>
        </p:nvSpPr>
        <p:spPr>
          <a:xfrm>
            <a:off x="7144419" y="6400801"/>
            <a:ext cx="857475" cy="276226"/>
          </a:xfrm>
          <a:prstGeom prst="rect">
            <a:avLst/>
          </a:prstGeom>
        </p:spPr>
        <p:txBody>
          <a:bodyPr vert="horz" lIns="91440" tIns="45720" rIns="91440" bIns="45720" rtlCol="0" anchor="ctr"/>
          <a:lstStyle>
            <a:lvl1pPr algn="r" latinLnBrk="0">
              <a:defRPr lang="zh-CN" sz="750">
                <a:solidFill>
                  <a:schemeClr val="tx1">
                    <a:tint val="75000"/>
                  </a:schemeClr>
                </a:solidFill>
                <a:latin typeface="微软雅黑" panose="020B0503020204020204" pitchFamily="34" charset="-122"/>
                <a:ea typeface="微软雅黑" panose="020B0503020204020204" pitchFamily="34" charset="-122"/>
              </a:defRPr>
            </a:lvl1pPr>
          </a:lstStyle>
          <a:p>
            <a:fld id="{25BA54BD-C84D-46CE-8B72-31BFB26ABA43}" type="slidenum">
              <a:rPr lang="en-US" altLang="zh-CN" smtClean="0"/>
              <a:pPr/>
              <a:t>‹#›</a:t>
            </a:fld>
            <a:endParaRPr lang="en-US" altLang="zh-CN"/>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685983" rtl="0" eaLnBrk="1" latinLnBrk="0" hangingPunct="1">
        <a:lnSpc>
          <a:spcPct val="90000"/>
        </a:lnSpc>
        <a:spcBef>
          <a:spcPct val="0"/>
        </a:spcBef>
        <a:buNone/>
        <a:defRPr lang="zh-CN" sz="2401" kern="1200">
          <a:solidFill>
            <a:schemeClr val="tx1"/>
          </a:solidFill>
          <a:latin typeface="微软雅黑" panose="020B0503020204020204" pitchFamily="34" charset="-122"/>
          <a:ea typeface="微软雅黑" panose="020B0503020204020204" pitchFamily="34" charset="-122"/>
          <a:cs typeface="+mj-cs"/>
        </a:defRPr>
      </a:lvl1pPr>
    </p:titleStyle>
    <p:bodyStyle>
      <a:lvl1pPr marL="205795" indent="-205795" algn="l" defTabSz="685983" rtl="0" eaLnBrk="1" latinLnBrk="0" hangingPunct="1">
        <a:lnSpc>
          <a:spcPct val="90000"/>
        </a:lnSpc>
        <a:spcBef>
          <a:spcPts val="1350"/>
        </a:spcBef>
        <a:buSzPct val="80000"/>
        <a:buFont typeface="Wingdings" pitchFamily="2" charset="2"/>
        <a:buChar char="§"/>
        <a:defRPr lang="zh-CN" sz="1800" kern="1200">
          <a:solidFill>
            <a:schemeClr val="tx1"/>
          </a:solidFill>
          <a:latin typeface="微软雅黑" panose="020B0503020204020204" pitchFamily="34" charset="-122"/>
          <a:ea typeface="微软雅黑" panose="020B0503020204020204" pitchFamily="34" charset="-122"/>
          <a:cs typeface="+mn-cs"/>
        </a:defRPr>
      </a:lvl1pPr>
      <a:lvl2pPr marL="432169" indent="-205795" algn="l" defTabSz="685983" rtl="0" eaLnBrk="1" latinLnBrk="0" hangingPunct="1">
        <a:lnSpc>
          <a:spcPct val="90000"/>
        </a:lnSpc>
        <a:spcBef>
          <a:spcPts val="450"/>
        </a:spcBef>
        <a:buSzPct val="100000"/>
        <a:buFont typeface="Consolas" pitchFamily="49" charset="0"/>
        <a:buChar char="–"/>
        <a:defRPr lang="zh-CN" sz="1500" kern="1200">
          <a:solidFill>
            <a:schemeClr val="tx1"/>
          </a:solidFill>
          <a:latin typeface="微软雅黑" panose="020B0503020204020204" pitchFamily="34" charset="-122"/>
          <a:ea typeface="微软雅黑" panose="020B0503020204020204" pitchFamily="34" charset="-122"/>
          <a:cs typeface="+mn-cs"/>
        </a:defRPr>
      </a:lvl2pPr>
      <a:lvl3pPr marL="603665" indent="-171496" algn="l" defTabSz="685983" rtl="0" eaLnBrk="1" latinLnBrk="0" hangingPunct="1">
        <a:lnSpc>
          <a:spcPct val="90000"/>
        </a:lnSpc>
        <a:spcBef>
          <a:spcPts val="450"/>
        </a:spcBef>
        <a:buSzPct val="80000"/>
        <a:buFont typeface="Wingdings" pitchFamily="2" charset="2"/>
        <a:buChar char="§"/>
        <a:defRPr lang="zh-CN" sz="1350" kern="1200">
          <a:solidFill>
            <a:schemeClr val="tx1"/>
          </a:solidFill>
          <a:latin typeface="微软雅黑" panose="020B0503020204020204" pitchFamily="34" charset="-122"/>
          <a:ea typeface="微软雅黑" panose="020B0503020204020204" pitchFamily="34" charset="-122"/>
          <a:cs typeface="+mn-cs"/>
        </a:defRPr>
      </a:lvl3pPr>
      <a:lvl4pPr marL="775161" indent="-171496" algn="l" defTabSz="685983" rtl="0" eaLnBrk="1" latinLnBrk="0" hangingPunct="1">
        <a:lnSpc>
          <a:spcPct val="90000"/>
        </a:lnSpc>
        <a:spcBef>
          <a:spcPts val="450"/>
        </a:spcBef>
        <a:buSzPct val="100000"/>
        <a:buFont typeface="Consolas" pitchFamily="49" charset="0"/>
        <a:buChar char="–"/>
        <a:defRPr lang="zh-CN" sz="1200" kern="1200">
          <a:solidFill>
            <a:schemeClr val="tx1"/>
          </a:solidFill>
          <a:latin typeface="微软雅黑" panose="020B0503020204020204" pitchFamily="34" charset="-122"/>
          <a:ea typeface="微软雅黑" panose="020B0503020204020204" pitchFamily="34" charset="-122"/>
          <a:cs typeface="+mn-cs"/>
        </a:defRPr>
      </a:lvl4pPr>
      <a:lvl5pPr marL="946656" indent="-171496" algn="l" defTabSz="685983" rtl="0" eaLnBrk="1" latinLnBrk="0" hangingPunct="1">
        <a:lnSpc>
          <a:spcPct val="90000"/>
        </a:lnSpc>
        <a:spcBef>
          <a:spcPts val="450"/>
        </a:spcBef>
        <a:buSzPct val="80000"/>
        <a:buFont typeface="Wingdings" pitchFamily="2" charset="2"/>
        <a:buChar char="§"/>
        <a:defRPr lang="zh-CN" sz="1200" kern="1200">
          <a:solidFill>
            <a:schemeClr val="tx1"/>
          </a:solidFill>
          <a:latin typeface="微软雅黑" panose="020B0503020204020204" pitchFamily="34" charset="-122"/>
          <a:ea typeface="微软雅黑" panose="020B0503020204020204" pitchFamily="34" charset="-122"/>
          <a:cs typeface="+mn-cs"/>
        </a:defRPr>
      </a:lvl5pPr>
      <a:lvl6pPr marL="1118152" indent="-171496" algn="l" defTabSz="685983" rtl="0" eaLnBrk="1" latinLnBrk="0" hangingPunct="1">
        <a:lnSpc>
          <a:spcPct val="90000"/>
        </a:lnSpc>
        <a:spcBef>
          <a:spcPts val="450"/>
        </a:spcBef>
        <a:buSzPct val="100000"/>
        <a:buFont typeface="Consolas" pitchFamily="49" charset="0"/>
        <a:buChar char="–"/>
        <a:defRPr lang="zh-CN" sz="1200" kern="1200">
          <a:solidFill>
            <a:schemeClr val="tx1"/>
          </a:solidFill>
          <a:latin typeface="+mn-lt"/>
          <a:ea typeface="+mn-ea"/>
          <a:cs typeface="+mn-cs"/>
        </a:defRPr>
      </a:lvl6pPr>
      <a:lvl7pPr marL="1289648" indent="-171496" algn="l" defTabSz="685983" rtl="0" eaLnBrk="1" latinLnBrk="0" hangingPunct="1">
        <a:lnSpc>
          <a:spcPct val="90000"/>
        </a:lnSpc>
        <a:spcBef>
          <a:spcPts val="450"/>
        </a:spcBef>
        <a:buSzPct val="80000"/>
        <a:buFont typeface="Wingdings" pitchFamily="2" charset="2"/>
        <a:buChar char="§"/>
        <a:defRPr lang="zh-CN" sz="1200" kern="1200">
          <a:solidFill>
            <a:schemeClr val="tx1"/>
          </a:solidFill>
          <a:latin typeface="+mn-lt"/>
          <a:ea typeface="+mn-ea"/>
          <a:cs typeface="+mn-cs"/>
        </a:defRPr>
      </a:lvl7pPr>
      <a:lvl8pPr marL="1461144" indent="-171496" algn="l" defTabSz="685983" rtl="0" eaLnBrk="1" latinLnBrk="0" hangingPunct="1">
        <a:lnSpc>
          <a:spcPct val="90000"/>
        </a:lnSpc>
        <a:spcBef>
          <a:spcPts val="450"/>
        </a:spcBef>
        <a:buSzPct val="100000"/>
        <a:buFont typeface="Consolas" pitchFamily="49" charset="0"/>
        <a:buChar char="–"/>
        <a:defRPr lang="zh-CN" sz="1200" kern="1200">
          <a:solidFill>
            <a:schemeClr val="tx1"/>
          </a:solidFill>
          <a:latin typeface="+mn-lt"/>
          <a:ea typeface="+mn-ea"/>
          <a:cs typeface="+mn-cs"/>
        </a:defRPr>
      </a:lvl8pPr>
      <a:lvl9pPr marL="1632639" indent="-171496" algn="l" defTabSz="685983" rtl="0" eaLnBrk="1" latinLnBrk="0" hangingPunct="1">
        <a:lnSpc>
          <a:spcPct val="90000"/>
        </a:lnSpc>
        <a:spcBef>
          <a:spcPts val="450"/>
        </a:spcBef>
        <a:buSzPct val="80000"/>
        <a:buFont typeface="Wingdings" pitchFamily="2" charset="2"/>
        <a:buChar char="§"/>
        <a:defRPr lang="zh-CN" sz="1200" kern="1200">
          <a:solidFill>
            <a:schemeClr val="tx1"/>
          </a:solidFill>
          <a:latin typeface="+mn-lt"/>
          <a:ea typeface="+mn-ea"/>
          <a:cs typeface="+mn-cs"/>
        </a:defRPr>
      </a:lvl9pPr>
    </p:bodyStyle>
    <p:otherStyle>
      <a:defPPr>
        <a:defRPr lang="zh-CN"/>
      </a:defPPr>
      <a:lvl1pPr marL="0" algn="l" defTabSz="685983" rtl="0" eaLnBrk="1" latinLnBrk="0" hangingPunct="1">
        <a:defRPr lang="zh-CN" sz="1350" kern="1200">
          <a:solidFill>
            <a:schemeClr val="tx1"/>
          </a:solidFill>
          <a:latin typeface="+mn-lt"/>
          <a:ea typeface="+mn-ea"/>
          <a:cs typeface="+mn-cs"/>
        </a:defRPr>
      </a:lvl1pPr>
      <a:lvl2pPr marL="342991" algn="l" defTabSz="685983" rtl="0" eaLnBrk="1" latinLnBrk="0" hangingPunct="1">
        <a:defRPr lang="zh-CN" sz="1350" kern="1200">
          <a:solidFill>
            <a:schemeClr val="tx1"/>
          </a:solidFill>
          <a:latin typeface="+mn-lt"/>
          <a:ea typeface="+mn-ea"/>
          <a:cs typeface="+mn-cs"/>
        </a:defRPr>
      </a:lvl2pPr>
      <a:lvl3pPr marL="685983" algn="l" defTabSz="685983" rtl="0" eaLnBrk="1" latinLnBrk="0" hangingPunct="1">
        <a:defRPr lang="zh-CN" sz="1350" kern="1200">
          <a:solidFill>
            <a:schemeClr val="tx1"/>
          </a:solidFill>
          <a:latin typeface="+mn-lt"/>
          <a:ea typeface="+mn-ea"/>
          <a:cs typeface="+mn-cs"/>
        </a:defRPr>
      </a:lvl3pPr>
      <a:lvl4pPr marL="1028974" algn="l" defTabSz="685983" rtl="0" eaLnBrk="1" latinLnBrk="0" hangingPunct="1">
        <a:defRPr lang="zh-CN" sz="1350" kern="1200">
          <a:solidFill>
            <a:schemeClr val="tx1"/>
          </a:solidFill>
          <a:latin typeface="+mn-lt"/>
          <a:ea typeface="+mn-ea"/>
          <a:cs typeface="+mn-cs"/>
        </a:defRPr>
      </a:lvl4pPr>
      <a:lvl5pPr marL="1371966" algn="l" defTabSz="685983" rtl="0" eaLnBrk="1" latinLnBrk="0" hangingPunct="1">
        <a:defRPr lang="zh-CN" sz="1350" kern="1200">
          <a:solidFill>
            <a:schemeClr val="tx1"/>
          </a:solidFill>
          <a:latin typeface="+mn-lt"/>
          <a:ea typeface="+mn-ea"/>
          <a:cs typeface="+mn-cs"/>
        </a:defRPr>
      </a:lvl5pPr>
      <a:lvl6pPr marL="1714957" algn="l" defTabSz="685983" rtl="0" eaLnBrk="1" latinLnBrk="0" hangingPunct="1">
        <a:defRPr lang="zh-CN" sz="1350" kern="1200">
          <a:solidFill>
            <a:schemeClr val="tx1"/>
          </a:solidFill>
          <a:latin typeface="+mn-lt"/>
          <a:ea typeface="+mn-ea"/>
          <a:cs typeface="+mn-cs"/>
        </a:defRPr>
      </a:lvl6pPr>
      <a:lvl7pPr marL="2057949" algn="l" defTabSz="685983" rtl="0" eaLnBrk="1" latinLnBrk="0" hangingPunct="1">
        <a:defRPr lang="zh-CN" sz="1350" kern="1200">
          <a:solidFill>
            <a:schemeClr val="tx1"/>
          </a:solidFill>
          <a:latin typeface="+mn-lt"/>
          <a:ea typeface="+mn-ea"/>
          <a:cs typeface="+mn-cs"/>
        </a:defRPr>
      </a:lvl7pPr>
      <a:lvl8pPr marL="2400940" algn="l" defTabSz="685983" rtl="0" eaLnBrk="1" latinLnBrk="0" hangingPunct="1">
        <a:defRPr lang="zh-CN" sz="1350" kern="1200">
          <a:solidFill>
            <a:schemeClr val="tx1"/>
          </a:solidFill>
          <a:latin typeface="+mn-lt"/>
          <a:ea typeface="+mn-ea"/>
          <a:cs typeface="+mn-cs"/>
        </a:defRPr>
      </a:lvl8pPr>
      <a:lvl9pPr marL="2743932" algn="l" defTabSz="685983" rtl="0" eaLnBrk="1" latinLnBrk="0" hangingPunct="1">
        <a:defRPr lang="zh-CN"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070099" y="1196752"/>
            <a:ext cx="7174309" cy="1575048"/>
          </a:xfrm>
        </p:spPr>
        <p:txBody>
          <a:bodyPr/>
          <a:lstStyle/>
          <a:p>
            <a:r>
              <a:rPr lang="en-US" altLang="zh-CN" sz="4800" dirty="0">
                <a:latin typeface="Calibri" panose="020F0502020204030204" pitchFamily="34" charset="0"/>
                <a:cs typeface="Calibri" panose="020F0502020204030204" pitchFamily="34" charset="0"/>
              </a:rPr>
              <a:t>The Elements of Journalism</a:t>
            </a:r>
            <a:endParaRPr lang="zh-CN" sz="4000" dirty="0">
              <a:latin typeface="Calibri" panose="020F0502020204030204" pitchFamily="34" charset="0"/>
              <a:cs typeface="Calibri" panose="020F0502020204030204" pitchFamily="34" charset="0"/>
            </a:endParaRPr>
          </a:p>
        </p:txBody>
      </p:sp>
      <p:sp>
        <p:nvSpPr>
          <p:cNvPr id="3" name="副标题 2"/>
          <p:cNvSpPr>
            <a:spLocks noGrp="1"/>
          </p:cNvSpPr>
          <p:nvPr>
            <p:ph type="subTitle" idx="1"/>
          </p:nvPr>
        </p:nvSpPr>
        <p:spPr>
          <a:xfrm>
            <a:off x="1043608" y="4810472"/>
            <a:ext cx="7056784" cy="634752"/>
          </a:xfrm>
        </p:spPr>
        <p:txBody>
          <a:bodyPr>
            <a:noAutofit/>
          </a:bodyPr>
          <a:lstStyle/>
          <a:p>
            <a:endParaRPr lang="en-US" altLang="zh-CN" sz="1200" dirty="0">
              <a:latin typeface="Calibri" panose="020F0502020204030204" pitchFamily="34" charset="0"/>
              <a:cs typeface="Calibri" panose="020F0502020204030204" pitchFamily="34" charset="0"/>
            </a:endParaRPr>
          </a:p>
          <a:p>
            <a:r>
              <a:rPr lang="en-US" altLang="zh-CN" sz="1400" dirty="0">
                <a:latin typeface="Calibri" panose="020F0502020204030204" pitchFamily="34" charset="0"/>
                <a:cs typeface="Calibri" panose="020F0502020204030204" pitchFamily="34" charset="0"/>
              </a:rPr>
              <a:t>Source: The Elements of Journalism, Revised and updated 3</a:t>
            </a:r>
            <a:r>
              <a:rPr lang="en-US" altLang="zh-CN" sz="1400" baseline="30000" dirty="0">
                <a:latin typeface="Calibri" panose="020F0502020204030204" pitchFamily="34" charset="0"/>
                <a:cs typeface="Calibri" panose="020F0502020204030204" pitchFamily="34" charset="0"/>
              </a:rPr>
              <a:t>rd</a:t>
            </a:r>
            <a:r>
              <a:rPr lang="en-US" altLang="zh-CN" sz="1400" dirty="0">
                <a:latin typeface="Calibri" panose="020F0502020204030204" pitchFamily="34" charset="0"/>
                <a:cs typeface="Calibri" panose="020F0502020204030204" pitchFamily="34" charset="0"/>
              </a:rPr>
              <a:t> Edition: What </a:t>
            </a:r>
            <a:r>
              <a:rPr lang="en-US" altLang="zh-CN" sz="1400" dirty="0" err="1">
                <a:latin typeface="Calibri" panose="020F0502020204030204" pitchFamily="34" charset="0"/>
                <a:cs typeface="Calibri" panose="020F0502020204030204" pitchFamily="34" charset="0"/>
              </a:rPr>
              <a:t>Newspeople</a:t>
            </a:r>
            <a:r>
              <a:rPr lang="en-US" altLang="zh-CN" sz="1400" dirty="0">
                <a:latin typeface="Calibri" panose="020F0502020204030204" pitchFamily="34" charset="0"/>
                <a:cs typeface="Calibri" panose="020F0502020204030204" pitchFamily="34" charset="0"/>
              </a:rPr>
              <a:t> Should Know and the Public Should Expect by Kovach, Bill and </a:t>
            </a:r>
            <a:r>
              <a:rPr lang="en-US" altLang="zh-CN" sz="1400" dirty="0" err="1">
                <a:latin typeface="Calibri" panose="020F0502020204030204" pitchFamily="34" charset="0"/>
                <a:cs typeface="Calibri" panose="020F0502020204030204" pitchFamily="34" charset="0"/>
              </a:rPr>
              <a:t>Rosenstiel</a:t>
            </a:r>
            <a:r>
              <a:rPr lang="en-US" altLang="zh-CN" sz="1400" dirty="0">
                <a:latin typeface="Calibri" panose="020F0502020204030204" pitchFamily="34" charset="0"/>
                <a:cs typeface="Calibri" panose="020F0502020204030204" pitchFamily="34" charset="0"/>
              </a:rPr>
              <a:t>, Tom </a:t>
            </a:r>
          </a:p>
          <a:p>
            <a:r>
              <a:rPr lang="en-US" altLang="zh-CN" sz="1400" dirty="0">
                <a:latin typeface="Calibri" panose="020F0502020204030204" pitchFamily="34" charset="0"/>
                <a:cs typeface="Calibri" panose="020F0502020204030204" pitchFamily="34" charset="0"/>
              </a:rPr>
              <a:t> </a:t>
            </a:r>
            <a:endParaRPr lang="zh-CN" sz="1400" dirty="0">
              <a:latin typeface="Calibri" panose="020F0502020204030204" pitchFamily="34" charset="0"/>
              <a:cs typeface="Calibri" panose="020F0502020204030204" pitchFamily="34" charset="0"/>
            </a:endParaRPr>
          </a:p>
        </p:txBody>
      </p:sp>
      <p:sp>
        <p:nvSpPr>
          <p:cNvPr id="4" name="副标题 2"/>
          <p:cNvSpPr txBox="1">
            <a:spLocks/>
          </p:cNvSpPr>
          <p:nvPr/>
        </p:nvSpPr>
        <p:spPr>
          <a:xfrm>
            <a:off x="1115616" y="3068960"/>
            <a:ext cx="6912768" cy="1296144"/>
          </a:xfrm>
          <a:prstGeom prst="rect">
            <a:avLst/>
          </a:prstGeom>
        </p:spPr>
        <p:txBody>
          <a:bodyPr vert="horz" lIns="91440" tIns="45720" rIns="91440" bIns="45720" rtlCol="0">
            <a:noAutofit/>
          </a:bodyPr>
          <a:lstStyle>
            <a:lvl1pPr marL="0" indent="0" algn="l" defTabSz="685983" rtl="0" eaLnBrk="1" latinLnBrk="0" hangingPunct="1">
              <a:lnSpc>
                <a:spcPct val="90000"/>
              </a:lnSpc>
              <a:spcBef>
                <a:spcPts val="0"/>
              </a:spcBef>
              <a:buSzPct val="80000"/>
              <a:buFont typeface="Wingdings" pitchFamily="2" charset="2"/>
              <a:buNone/>
              <a:defRPr lang="zh-CN" sz="1800" kern="1200">
                <a:solidFill>
                  <a:schemeClr val="tx1">
                    <a:tint val="75000"/>
                  </a:schemeClr>
                </a:solidFill>
                <a:latin typeface="微软雅黑" panose="020B0503020204020204" pitchFamily="34" charset="-122"/>
                <a:ea typeface="微软雅黑" panose="020B0503020204020204" pitchFamily="34" charset="-122"/>
                <a:cs typeface="+mn-cs"/>
              </a:defRPr>
            </a:lvl1pPr>
            <a:lvl2pPr marL="342991" indent="0" algn="ctr" defTabSz="685983" rtl="0" eaLnBrk="1" latinLnBrk="0" hangingPunct="1">
              <a:lnSpc>
                <a:spcPct val="90000"/>
              </a:lnSpc>
              <a:spcBef>
                <a:spcPts val="450"/>
              </a:spcBef>
              <a:buSzPct val="100000"/>
              <a:buFont typeface="Consolas" pitchFamily="49" charset="0"/>
              <a:buNone/>
              <a:defRPr lang="zh-CN" sz="1500" kern="1200">
                <a:solidFill>
                  <a:schemeClr val="tx1">
                    <a:tint val="75000"/>
                  </a:schemeClr>
                </a:solidFill>
                <a:latin typeface="微软雅黑" panose="020B0503020204020204" pitchFamily="34" charset="-122"/>
                <a:ea typeface="微软雅黑" panose="020B0503020204020204" pitchFamily="34" charset="-122"/>
                <a:cs typeface="+mn-cs"/>
              </a:defRPr>
            </a:lvl2pPr>
            <a:lvl3pPr marL="685983" indent="0" algn="ctr" defTabSz="685983" rtl="0" eaLnBrk="1" latinLnBrk="0" hangingPunct="1">
              <a:lnSpc>
                <a:spcPct val="90000"/>
              </a:lnSpc>
              <a:spcBef>
                <a:spcPts val="450"/>
              </a:spcBef>
              <a:buSzPct val="80000"/>
              <a:buFont typeface="Wingdings" pitchFamily="2" charset="2"/>
              <a:buNone/>
              <a:defRPr lang="zh-CN" sz="1350" kern="1200">
                <a:solidFill>
                  <a:schemeClr val="tx1">
                    <a:tint val="75000"/>
                  </a:schemeClr>
                </a:solidFill>
                <a:latin typeface="微软雅黑" panose="020B0503020204020204" pitchFamily="34" charset="-122"/>
                <a:ea typeface="微软雅黑" panose="020B0503020204020204" pitchFamily="34" charset="-122"/>
                <a:cs typeface="+mn-cs"/>
              </a:defRPr>
            </a:lvl3pPr>
            <a:lvl4pPr marL="1028974" indent="0" algn="ctr" defTabSz="685983" rtl="0" eaLnBrk="1" latinLnBrk="0" hangingPunct="1">
              <a:lnSpc>
                <a:spcPct val="90000"/>
              </a:lnSpc>
              <a:spcBef>
                <a:spcPts val="450"/>
              </a:spcBef>
              <a:buSzPct val="100000"/>
              <a:buFont typeface="Consolas" pitchFamily="49" charset="0"/>
              <a:buNone/>
              <a:defRPr lang="zh-CN" sz="1200" kern="1200">
                <a:solidFill>
                  <a:schemeClr val="tx1">
                    <a:tint val="75000"/>
                  </a:schemeClr>
                </a:solidFill>
                <a:latin typeface="微软雅黑" panose="020B0503020204020204" pitchFamily="34" charset="-122"/>
                <a:ea typeface="微软雅黑" panose="020B0503020204020204" pitchFamily="34" charset="-122"/>
                <a:cs typeface="+mn-cs"/>
              </a:defRPr>
            </a:lvl4pPr>
            <a:lvl5pPr marL="1371966" indent="0" algn="ctr" defTabSz="685983" rtl="0" eaLnBrk="1" latinLnBrk="0" hangingPunct="1">
              <a:lnSpc>
                <a:spcPct val="90000"/>
              </a:lnSpc>
              <a:spcBef>
                <a:spcPts val="450"/>
              </a:spcBef>
              <a:buSzPct val="80000"/>
              <a:buFont typeface="Wingdings" pitchFamily="2" charset="2"/>
              <a:buNone/>
              <a:defRPr lang="zh-CN" sz="1200" kern="1200">
                <a:solidFill>
                  <a:schemeClr val="tx1">
                    <a:tint val="75000"/>
                  </a:schemeClr>
                </a:solidFill>
                <a:latin typeface="微软雅黑" panose="020B0503020204020204" pitchFamily="34" charset="-122"/>
                <a:ea typeface="微软雅黑" panose="020B0503020204020204" pitchFamily="34" charset="-122"/>
                <a:cs typeface="+mn-cs"/>
              </a:defRPr>
            </a:lvl5pPr>
            <a:lvl6pPr marL="1714957" indent="0" algn="ctr" defTabSz="685983" rtl="0" eaLnBrk="1" latinLnBrk="0" hangingPunct="1">
              <a:lnSpc>
                <a:spcPct val="90000"/>
              </a:lnSpc>
              <a:spcBef>
                <a:spcPts val="450"/>
              </a:spcBef>
              <a:buSzPct val="100000"/>
              <a:buFont typeface="Consolas" pitchFamily="49" charset="0"/>
              <a:buNone/>
              <a:defRPr lang="zh-CN" sz="1200" kern="1200">
                <a:solidFill>
                  <a:schemeClr val="tx1">
                    <a:tint val="75000"/>
                  </a:schemeClr>
                </a:solidFill>
                <a:latin typeface="+mn-lt"/>
                <a:ea typeface="+mn-ea"/>
                <a:cs typeface="+mn-cs"/>
              </a:defRPr>
            </a:lvl6pPr>
            <a:lvl7pPr marL="2057949" indent="0" algn="ctr" defTabSz="685983" rtl="0" eaLnBrk="1" latinLnBrk="0" hangingPunct="1">
              <a:lnSpc>
                <a:spcPct val="90000"/>
              </a:lnSpc>
              <a:spcBef>
                <a:spcPts val="450"/>
              </a:spcBef>
              <a:buSzPct val="80000"/>
              <a:buFont typeface="Wingdings" pitchFamily="2" charset="2"/>
              <a:buNone/>
              <a:defRPr lang="zh-CN" sz="1200" kern="1200">
                <a:solidFill>
                  <a:schemeClr val="tx1">
                    <a:tint val="75000"/>
                  </a:schemeClr>
                </a:solidFill>
                <a:latin typeface="+mn-lt"/>
                <a:ea typeface="+mn-ea"/>
                <a:cs typeface="+mn-cs"/>
              </a:defRPr>
            </a:lvl7pPr>
            <a:lvl8pPr marL="2400940" indent="0" algn="ctr" defTabSz="685983" rtl="0" eaLnBrk="1" latinLnBrk="0" hangingPunct="1">
              <a:lnSpc>
                <a:spcPct val="90000"/>
              </a:lnSpc>
              <a:spcBef>
                <a:spcPts val="450"/>
              </a:spcBef>
              <a:buSzPct val="100000"/>
              <a:buFont typeface="Consolas" pitchFamily="49" charset="0"/>
              <a:buNone/>
              <a:defRPr lang="zh-CN" sz="1200" kern="1200">
                <a:solidFill>
                  <a:schemeClr val="tx1">
                    <a:tint val="75000"/>
                  </a:schemeClr>
                </a:solidFill>
                <a:latin typeface="+mn-lt"/>
                <a:ea typeface="+mn-ea"/>
                <a:cs typeface="+mn-cs"/>
              </a:defRPr>
            </a:lvl8pPr>
            <a:lvl9pPr marL="2743932" indent="0" algn="ctr" defTabSz="685983" rtl="0" eaLnBrk="1" latinLnBrk="0" hangingPunct="1">
              <a:lnSpc>
                <a:spcPct val="90000"/>
              </a:lnSpc>
              <a:spcBef>
                <a:spcPts val="450"/>
              </a:spcBef>
              <a:buSzPct val="80000"/>
              <a:buFont typeface="Wingdings" pitchFamily="2" charset="2"/>
              <a:buNone/>
              <a:defRPr lang="zh-CN" sz="1200" kern="1200">
                <a:solidFill>
                  <a:schemeClr val="tx1">
                    <a:tint val="75000"/>
                  </a:schemeClr>
                </a:solidFill>
                <a:latin typeface="+mn-lt"/>
                <a:ea typeface="+mn-ea"/>
                <a:cs typeface="+mn-cs"/>
              </a:defRPr>
            </a:lvl9pPr>
          </a:lstStyle>
          <a:p>
            <a:r>
              <a:rPr lang="en-US" altLang="zh-CN" dirty="0">
                <a:latin typeface="Calibri" panose="020F0502020204030204" pitchFamily="34" charset="0"/>
                <a:cs typeface="Calibri" panose="020F0502020204030204" pitchFamily="34" charset="0"/>
              </a:rPr>
              <a:t>The following principles grew out of a U.S.-based group calling itself the Committee of Concerned Journalists. The group began to meet in 1997 at Harvard University’s faculty club. Among the 25 journalists involved in the first session were editors of top U.S. newspapers, noted figures in television and radio, leading educators and prominent authors. </a:t>
            </a:r>
            <a:endParaRPr lang="en-US"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标题 12"/>
          <p:cNvSpPr>
            <a:spLocks noGrp="1"/>
          </p:cNvSpPr>
          <p:nvPr>
            <p:ph type="title"/>
          </p:nvPr>
        </p:nvSpPr>
        <p:spPr/>
        <p:txBody>
          <a:bodyPr>
            <a:normAutofit/>
          </a:bodyPr>
          <a:lstStyle/>
          <a:p>
            <a:r>
              <a:rPr lang="en-US" altLang="zh-CN" sz="2800" dirty="0">
                <a:latin typeface="Calibri" panose="020F0502020204030204" pitchFamily="34" charset="0"/>
                <a:cs typeface="Calibri" panose="020F0502020204030204" pitchFamily="34" charset="0"/>
              </a:rPr>
              <a:t>The Top 10 Principles, by Kovach and </a:t>
            </a:r>
            <a:r>
              <a:rPr lang="en-US" altLang="zh-CN" sz="2800" dirty="0" err="1">
                <a:latin typeface="Calibri" panose="020F0502020204030204" pitchFamily="34" charset="0"/>
                <a:cs typeface="Calibri" panose="020F0502020204030204" pitchFamily="34" charset="0"/>
              </a:rPr>
              <a:t>Rosenstiel</a:t>
            </a:r>
            <a:r>
              <a:rPr lang="en-US" altLang="zh-CN" sz="2800" dirty="0">
                <a:latin typeface="Calibri" panose="020F0502020204030204" pitchFamily="34" charset="0"/>
                <a:cs typeface="Calibri" panose="020F0502020204030204" pitchFamily="34" charset="0"/>
              </a:rPr>
              <a:t> (1/2)</a:t>
            </a:r>
            <a:endParaRPr lang="zh-CN" altLang="zh-CN" sz="2800" dirty="0">
              <a:latin typeface="Calibri" panose="020F0502020204030204" pitchFamily="34" charset="0"/>
              <a:cs typeface="Calibri" panose="020F0502020204030204" pitchFamily="34" charset="0"/>
            </a:endParaRPr>
          </a:p>
        </p:txBody>
      </p:sp>
      <p:sp>
        <p:nvSpPr>
          <p:cNvPr id="14" name="内容占位符 13"/>
          <p:cNvSpPr>
            <a:spLocks noGrp="1"/>
          </p:cNvSpPr>
          <p:nvPr>
            <p:ph idx="1"/>
          </p:nvPr>
        </p:nvSpPr>
        <p:spPr>
          <a:xfrm>
            <a:off x="1168598" y="1628800"/>
            <a:ext cx="6859786" cy="4267200"/>
          </a:xfrm>
        </p:spPr>
        <p:txBody>
          <a:bodyPr>
            <a:noAutofit/>
          </a:bodyPr>
          <a:lstStyle/>
          <a:p>
            <a:pPr>
              <a:lnSpc>
                <a:spcPct val="200000"/>
              </a:lnSpc>
            </a:pPr>
            <a:r>
              <a:rPr lang="en-US" sz="2000" b="1" dirty="0">
                <a:latin typeface="Calibri" panose="020F0502020204030204" pitchFamily="34" charset="0"/>
                <a:cs typeface="Calibri" panose="020F0502020204030204" pitchFamily="34" charset="0"/>
              </a:rPr>
              <a:t>Journalism’s first obligation is to the truth</a:t>
            </a:r>
            <a:endParaRPr lang="en-US" sz="2000" dirty="0">
              <a:latin typeface="Calibri" panose="020F0502020204030204" pitchFamily="34" charset="0"/>
              <a:cs typeface="Calibri" panose="020F0502020204030204" pitchFamily="34" charset="0"/>
            </a:endParaRPr>
          </a:p>
          <a:p>
            <a:pPr>
              <a:lnSpc>
                <a:spcPct val="200000"/>
              </a:lnSpc>
            </a:pPr>
            <a:r>
              <a:rPr lang="en-US" sz="2000" b="1" dirty="0">
                <a:latin typeface="Calibri" panose="020F0502020204030204" pitchFamily="34" charset="0"/>
                <a:cs typeface="Calibri" panose="020F0502020204030204" pitchFamily="34" charset="0"/>
              </a:rPr>
              <a:t>Its first loyalty is to citizens</a:t>
            </a:r>
            <a:endParaRPr lang="en-US" sz="2000" dirty="0">
              <a:latin typeface="Calibri" panose="020F0502020204030204" pitchFamily="34" charset="0"/>
              <a:cs typeface="Calibri" panose="020F0502020204030204" pitchFamily="34" charset="0"/>
            </a:endParaRPr>
          </a:p>
          <a:p>
            <a:pPr>
              <a:lnSpc>
                <a:spcPct val="200000"/>
              </a:lnSpc>
            </a:pPr>
            <a:r>
              <a:rPr lang="en-US" sz="2000" b="1" dirty="0">
                <a:latin typeface="Calibri" panose="020F0502020204030204" pitchFamily="34" charset="0"/>
                <a:cs typeface="Calibri" panose="020F0502020204030204" pitchFamily="34" charset="0"/>
              </a:rPr>
              <a:t>Its essence is a discipline of verification</a:t>
            </a:r>
            <a:endParaRPr lang="en-US" sz="2000" dirty="0">
              <a:latin typeface="Calibri" panose="020F0502020204030204" pitchFamily="34" charset="0"/>
              <a:cs typeface="Calibri" panose="020F0502020204030204" pitchFamily="34" charset="0"/>
            </a:endParaRPr>
          </a:p>
          <a:p>
            <a:pPr>
              <a:lnSpc>
                <a:spcPct val="100000"/>
              </a:lnSpc>
            </a:pPr>
            <a:r>
              <a:rPr lang="en-US" sz="2000" b="1" dirty="0">
                <a:latin typeface="Calibri" panose="020F0502020204030204" pitchFamily="34" charset="0"/>
                <a:cs typeface="Calibri" panose="020F0502020204030204" pitchFamily="34" charset="0"/>
              </a:rPr>
              <a:t>Its practitioners must maintain an independence from those they cover</a:t>
            </a:r>
            <a:endParaRPr lang="en-US" sz="2000" dirty="0">
              <a:latin typeface="Calibri" panose="020F0502020204030204" pitchFamily="34" charset="0"/>
              <a:cs typeface="Calibri" panose="020F0502020204030204" pitchFamily="34" charset="0"/>
            </a:endParaRPr>
          </a:p>
          <a:p>
            <a:pPr>
              <a:lnSpc>
                <a:spcPct val="200000"/>
              </a:lnSpc>
            </a:pPr>
            <a:r>
              <a:rPr lang="en-US" sz="2000" b="1" dirty="0">
                <a:latin typeface="Calibri" panose="020F0502020204030204" pitchFamily="34" charset="0"/>
                <a:cs typeface="Calibri" panose="020F0502020204030204" pitchFamily="34" charset="0"/>
              </a:rPr>
              <a:t>It must serve as an independent monitor of power</a:t>
            </a:r>
            <a:endParaRPr lang="en-US" sz="2000" dirty="0">
              <a:latin typeface="Calibri" panose="020F0502020204030204" pitchFamily="34" charset="0"/>
              <a:cs typeface="Calibri" panose="020F0502020204030204" pitchFamily="34" charset="0"/>
            </a:endParaRPr>
          </a:p>
          <a:p>
            <a:endParaRPr lang="zh-CN"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28536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标题 12"/>
          <p:cNvSpPr>
            <a:spLocks noGrp="1"/>
          </p:cNvSpPr>
          <p:nvPr>
            <p:ph type="title"/>
          </p:nvPr>
        </p:nvSpPr>
        <p:spPr/>
        <p:txBody>
          <a:bodyPr>
            <a:normAutofit/>
          </a:bodyPr>
          <a:lstStyle/>
          <a:p>
            <a:r>
              <a:rPr lang="en-US" altLang="zh-CN" sz="2800" dirty="0">
                <a:latin typeface="Calibri" panose="020F0502020204030204" pitchFamily="34" charset="0"/>
                <a:cs typeface="Calibri" panose="020F0502020204030204" pitchFamily="34" charset="0"/>
              </a:rPr>
              <a:t>The Top 10 Principles, by Kovach and </a:t>
            </a:r>
            <a:r>
              <a:rPr lang="en-US" altLang="zh-CN" sz="2800" dirty="0" err="1">
                <a:latin typeface="Calibri" panose="020F0502020204030204" pitchFamily="34" charset="0"/>
                <a:cs typeface="Calibri" panose="020F0502020204030204" pitchFamily="34" charset="0"/>
              </a:rPr>
              <a:t>Rosenstiel</a:t>
            </a:r>
            <a:r>
              <a:rPr lang="en-US" altLang="zh-CN" sz="2800" dirty="0">
                <a:latin typeface="Calibri" panose="020F0502020204030204" pitchFamily="34" charset="0"/>
                <a:cs typeface="Calibri" panose="020F0502020204030204" pitchFamily="34" charset="0"/>
              </a:rPr>
              <a:t> (2/2)</a:t>
            </a:r>
            <a:endParaRPr lang="zh-CN" altLang="zh-CN" sz="2800" dirty="0">
              <a:latin typeface="Calibri" panose="020F0502020204030204" pitchFamily="34" charset="0"/>
              <a:cs typeface="Calibri" panose="020F0502020204030204" pitchFamily="34" charset="0"/>
            </a:endParaRPr>
          </a:p>
        </p:txBody>
      </p:sp>
      <p:sp>
        <p:nvSpPr>
          <p:cNvPr id="14" name="内容占位符 13"/>
          <p:cNvSpPr>
            <a:spLocks noGrp="1"/>
          </p:cNvSpPr>
          <p:nvPr>
            <p:ph idx="1"/>
          </p:nvPr>
        </p:nvSpPr>
        <p:spPr>
          <a:xfrm>
            <a:off x="1168598" y="1844824"/>
            <a:ext cx="6859786" cy="4267200"/>
          </a:xfrm>
        </p:spPr>
        <p:txBody>
          <a:bodyPr>
            <a:noAutofit/>
          </a:bodyPr>
          <a:lstStyle/>
          <a:p>
            <a:pPr>
              <a:lnSpc>
                <a:spcPct val="100000"/>
              </a:lnSpc>
            </a:pPr>
            <a:r>
              <a:rPr lang="en-US" sz="2000" b="1" dirty="0">
                <a:latin typeface="Calibri" panose="020F0502020204030204" pitchFamily="34" charset="0"/>
                <a:cs typeface="Calibri" panose="020F0502020204030204" pitchFamily="34" charset="0"/>
              </a:rPr>
              <a:t>It must provide a forum for public criticism and compromise</a:t>
            </a:r>
          </a:p>
          <a:p>
            <a:pPr marL="0" indent="0">
              <a:lnSpc>
                <a:spcPct val="100000"/>
              </a:lnSpc>
              <a:buNone/>
            </a:pPr>
            <a:endParaRPr lang="en-US" sz="200" dirty="0">
              <a:latin typeface="Calibri" panose="020F0502020204030204" pitchFamily="34" charset="0"/>
              <a:cs typeface="Calibri" panose="020F0502020204030204" pitchFamily="34" charset="0"/>
            </a:endParaRPr>
          </a:p>
          <a:p>
            <a:pPr>
              <a:lnSpc>
                <a:spcPct val="100000"/>
              </a:lnSpc>
            </a:pPr>
            <a:r>
              <a:rPr lang="en-US" sz="2000" b="1" dirty="0">
                <a:latin typeface="Calibri" panose="020F0502020204030204" pitchFamily="34" charset="0"/>
                <a:cs typeface="Calibri" panose="020F0502020204030204" pitchFamily="34" charset="0"/>
              </a:rPr>
              <a:t>It must strive to keep the significant interesting and relevant</a:t>
            </a:r>
          </a:p>
          <a:p>
            <a:pPr marL="0" indent="0">
              <a:lnSpc>
                <a:spcPct val="100000"/>
              </a:lnSpc>
              <a:buNone/>
            </a:pPr>
            <a:endParaRPr lang="en-US" sz="200" dirty="0">
              <a:latin typeface="Calibri" panose="020F0502020204030204" pitchFamily="34" charset="0"/>
              <a:cs typeface="Calibri" panose="020F0502020204030204" pitchFamily="34" charset="0"/>
            </a:endParaRPr>
          </a:p>
          <a:p>
            <a:pPr>
              <a:lnSpc>
                <a:spcPct val="100000"/>
              </a:lnSpc>
            </a:pPr>
            <a:r>
              <a:rPr lang="en-US" sz="2000" b="1" dirty="0">
                <a:latin typeface="Calibri" panose="020F0502020204030204" pitchFamily="34" charset="0"/>
                <a:cs typeface="Calibri" panose="020F0502020204030204" pitchFamily="34" charset="0"/>
              </a:rPr>
              <a:t>It must keep the news comprehensive and proportional</a:t>
            </a:r>
          </a:p>
          <a:p>
            <a:pPr marL="0" indent="0">
              <a:lnSpc>
                <a:spcPct val="100000"/>
              </a:lnSpc>
              <a:buNone/>
            </a:pPr>
            <a:endParaRPr lang="en-US" sz="200" dirty="0">
              <a:latin typeface="Calibri" panose="020F0502020204030204" pitchFamily="34" charset="0"/>
              <a:cs typeface="Calibri" panose="020F0502020204030204" pitchFamily="34" charset="0"/>
            </a:endParaRPr>
          </a:p>
          <a:p>
            <a:pPr>
              <a:lnSpc>
                <a:spcPct val="100000"/>
              </a:lnSpc>
            </a:pPr>
            <a:r>
              <a:rPr lang="en-US" sz="2000" b="1" dirty="0">
                <a:latin typeface="Calibri" panose="020F0502020204030204" pitchFamily="34" charset="0"/>
                <a:cs typeface="Calibri" panose="020F0502020204030204" pitchFamily="34" charset="0"/>
              </a:rPr>
              <a:t>Its practitioners must be allowed to exercise their personal conscience</a:t>
            </a:r>
          </a:p>
          <a:p>
            <a:pPr marL="0" indent="0">
              <a:lnSpc>
                <a:spcPct val="100000"/>
              </a:lnSpc>
              <a:buNone/>
            </a:pPr>
            <a:endParaRPr lang="en-US" sz="200" dirty="0">
              <a:latin typeface="Calibri" panose="020F0502020204030204" pitchFamily="34" charset="0"/>
              <a:cs typeface="Calibri" panose="020F0502020204030204" pitchFamily="34" charset="0"/>
            </a:endParaRPr>
          </a:p>
          <a:p>
            <a:pPr>
              <a:lnSpc>
                <a:spcPct val="100000"/>
              </a:lnSpc>
            </a:pPr>
            <a:r>
              <a:rPr lang="en-US" sz="2000" b="1" dirty="0">
                <a:latin typeface="Calibri" panose="020F0502020204030204" pitchFamily="34" charset="0"/>
                <a:cs typeface="Calibri" panose="020F0502020204030204" pitchFamily="34" charset="0"/>
              </a:rPr>
              <a:t>Citizens, too, have rights and responsibilities when it comes to the news</a:t>
            </a:r>
            <a:endParaRPr lang="en-US" sz="2000" dirty="0">
              <a:latin typeface="Calibri" panose="020F0502020204030204" pitchFamily="34" charset="0"/>
              <a:cs typeface="Calibri" panose="020F0502020204030204" pitchFamily="34" charset="0"/>
            </a:endParaRPr>
          </a:p>
          <a:p>
            <a:pPr>
              <a:lnSpc>
                <a:spcPct val="150000"/>
              </a:lnSpc>
            </a:pPr>
            <a:endParaRPr lang="zh-CN"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29901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alkboard_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0400984D-921D-405A-8626-907E8818744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黑板演示文稿（宽屏）</Template>
  <TotalTime>0</TotalTime>
  <Words>212</Words>
  <Application>Microsoft Office PowerPoint</Application>
  <PresentationFormat>On-screen Show (4:3)</PresentationFormat>
  <Paragraphs>21</Paragraphs>
  <Slides>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微软雅黑</vt:lpstr>
      <vt:lpstr>宋体</vt:lpstr>
      <vt:lpstr>Calibri</vt:lpstr>
      <vt:lpstr>Consolas</vt:lpstr>
      <vt:lpstr>Corbel</vt:lpstr>
      <vt:lpstr>Wingdings</vt:lpstr>
      <vt:lpstr>Chalkboard_16x9</vt:lpstr>
      <vt:lpstr>The Elements of Journalism</vt:lpstr>
      <vt:lpstr>The Top 10 Principles, by Kovach and Rosenstiel (1/2)</vt:lpstr>
      <vt:lpstr>The Top 10 Principles, by Kovach and Rosenstiel (2/2)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2016-10-08T12:33:32Z</dcterms:created>
  <dcterms:modified xsi:type="dcterms:W3CDTF">2016-10-08T13:38:04Z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TC028048469991</vt:lpwstr>
  </property>
</Properties>
</file>