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71" r:id="rId4"/>
    <p:sldId id="259" r:id="rId5"/>
    <p:sldId id="266" r:id="rId6"/>
    <p:sldId id="267" r:id="rId7"/>
    <p:sldId id="268" r:id="rId8"/>
    <p:sldId id="269" r:id="rId9"/>
    <p:sldId id="260" r:id="rId10"/>
    <p:sldId id="265" r:id="rId11"/>
    <p:sldId id="261" r:id="rId12"/>
    <p:sldId id="262" r:id="rId13"/>
    <p:sldId id="264"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25141-7191-4545-80EE-58E6ED72E112}" type="doc">
      <dgm:prSet loTypeId="urn:microsoft.com/office/officeart/2005/8/layout/radial2" loCatId="relationship" qsTypeId="urn:microsoft.com/office/officeart/2005/8/quickstyle/simple3" qsCatId="simple" csTypeId="urn:microsoft.com/office/officeart/2005/8/colors/accent1_2" csCatId="accent1" phldr="1"/>
      <dgm:spPr/>
      <dgm:t>
        <a:bodyPr/>
        <a:lstStyle/>
        <a:p>
          <a:endParaRPr lang="en-US"/>
        </a:p>
      </dgm:t>
    </dgm:pt>
    <dgm:pt modelId="{02D7D518-D512-43BB-8CCA-67FE27D8A490}">
      <dgm:prSet custT="1"/>
      <dgm:spPr/>
      <dgm:t>
        <a:bodyPr/>
        <a:lstStyle/>
        <a:p>
          <a:pPr rtl="0"/>
          <a:r>
            <a:rPr lang="en-US" sz="3200" b="1" dirty="0" smtClean="0"/>
            <a:t>Dirty jobs?</a:t>
          </a:r>
          <a:endParaRPr lang="en-US" sz="3200" dirty="0"/>
        </a:p>
      </dgm:t>
    </dgm:pt>
    <dgm:pt modelId="{6BEF15BD-9E4E-4C2C-AE2A-9DEEDCE04700}" type="parTrans" cxnId="{5049D567-97A0-4B7E-BFCC-F78497B23CFF}">
      <dgm:prSet/>
      <dgm:spPr/>
      <dgm:t>
        <a:bodyPr/>
        <a:lstStyle/>
        <a:p>
          <a:endParaRPr lang="en-US"/>
        </a:p>
      </dgm:t>
    </dgm:pt>
    <dgm:pt modelId="{7E93A878-CB17-491E-8A14-C13D07B1000E}" type="sibTrans" cxnId="{5049D567-97A0-4B7E-BFCC-F78497B23CFF}">
      <dgm:prSet/>
      <dgm:spPr/>
      <dgm:t>
        <a:bodyPr/>
        <a:lstStyle/>
        <a:p>
          <a:endParaRPr lang="en-US"/>
        </a:p>
      </dgm:t>
    </dgm:pt>
    <dgm:pt modelId="{E2CA3EEE-5DEA-4D70-9E9D-D1740F65525D}">
      <dgm:prSet custT="1"/>
      <dgm:spPr/>
      <dgm:t>
        <a:bodyPr/>
        <a:lstStyle/>
        <a:p>
          <a:pPr rtl="0"/>
          <a:r>
            <a:rPr lang="en-US" sz="1800" dirty="0" smtClean="0"/>
            <a:t>A pharmaceutical company which tests its beauty products on animals.</a:t>
          </a:r>
          <a:endParaRPr lang="en-US" sz="1800" dirty="0"/>
        </a:p>
      </dgm:t>
    </dgm:pt>
    <dgm:pt modelId="{F8AB674E-BE18-4950-A571-EC041C2CAB02}" type="parTrans" cxnId="{769C4587-144D-4396-BB78-7D652A6231F2}">
      <dgm:prSet/>
      <dgm:spPr/>
      <dgm:t>
        <a:bodyPr/>
        <a:lstStyle/>
        <a:p>
          <a:endParaRPr lang="en-US"/>
        </a:p>
      </dgm:t>
    </dgm:pt>
    <dgm:pt modelId="{013813A5-F940-4798-972E-4647DAF6EBFC}" type="sibTrans" cxnId="{769C4587-144D-4396-BB78-7D652A6231F2}">
      <dgm:prSet/>
      <dgm:spPr/>
      <dgm:t>
        <a:bodyPr/>
        <a:lstStyle/>
        <a:p>
          <a:endParaRPr lang="en-US"/>
        </a:p>
      </dgm:t>
    </dgm:pt>
    <dgm:pt modelId="{A6C72334-A9A3-4771-AAF9-85C3F4AC3863}">
      <dgm:prSet custT="1"/>
      <dgm:spPr/>
      <dgm:t>
        <a:bodyPr/>
        <a:lstStyle/>
        <a:p>
          <a:pPr rtl="0"/>
          <a:r>
            <a:rPr lang="en-US" sz="1800" dirty="0" smtClean="0"/>
            <a:t>A multinational which trades with the governments of politically oppressed people.</a:t>
          </a:r>
          <a:endParaRPr lang="en-US" sz="1800" dirty="0"/>
        </a:p>
      </dgm:t>
    </dgm:pt>
    <dgm:pt modelId="{A7583770-72D3-4E10-B2F0-DC7A386ADEE6}" type="parTrans" cxnId="{05BF2EF2-F499-4BD1-89EE-2C88EBA5933D}">
      <dgm:prSet/>
      <dgm:spPr/>
      <dgm:t>
        <a:bodyPr/>
        <a:lstStyle/>
        <a:p>
          <a:endParaRPr lang="en-US"/>
        </a:p>
      </dgm:t>
    </dgm:pt>
    <dgm:pt modelId="{B693F177-6E51-4155-82E1-B0E1ED2EC015}" type="sibTrans" cxnId="{05BF2EF2-F499-4BD1-89EE-2C88EBA5933D}">
      <dgm:prSet/>
      <dgm:spPr/>
      <dgm:t>
        <a:bodyPr/>
        <a:lstStyle/>
        <a:p>
          <a:endParaRPr lang="en-US"/>
        </a:p>
      </dgm:t>
    </dgm:pt>
    <dgm:pt modelId="{2BCED0C5-2884-4526-91A6-09CC95235504}">
      <dgm:prSet custT="1"/>
      <dgm:spPr/>
      <dgm:t>
        <a:bodyPr/>
        <a:lstStyle/>
        <a:p>
          <a:pPr rtl="0"/>
          <a:r>
            <a:rPr lang="en-US" sz="2000" dirty="0" smtClean="0"/>
            <a:t>A weapons producer.</a:t>
          </a:r>
          <a:endParaRPr lang="en-US" sz="2000" dirty="0"/>
        </a:p>
      </dgm:t>
    </dgm:pt>
    <dgm:pt modelId="{BA9E58BE-E909-4C7C-9AFC-059155C14CBB}" type="parTrans" cxnId="{8A748340-3FED-431B-B3A4-D148E462D7DB}">
      <dgm:prSet/>
      <dgm:spPr/>
      <dgm:t>
        <a:bodyPr/>
        <a:lstStyle/>
        <a:p>
          <a:endParaRPr lang="en-US"/>
        </a:p>
      </dgm:t>
    </dgm:pt>
    <dgm:pt modelId="{B13E0447-4E81-478C-8762-3151C525ABD2}" type="sibTrans" cxnId="{8A748340-3FED-431B-B3A4-D148E462D7DB}">
      <dgm:prSet/>
      <dgm:spPr/>
      <dgm:t>
        <a:bodyPr/>
        <a:lstStyle/>
        <a:p>
          <a:endParaRPr lang="en-US"/>
        </a:p>
      </dgm:t>
    </dgm:pt>
    <dgm:pt modelId="{DD30069B-8ADC-4B46-AD76-578C85F5F395}">
      <dgm:prSet custT="1"/>
      <dgm:spPr/>
      <dgm:t>
        <a:bodyPr/>
        <a:lstStyle/>
        <a:p>
          <a:pPr rtl="0"/>
          <a:r>
            <a:rPr lang="en-US" sz="1800" dirty="0" smtClean="0"/>
            <a:t>A fast food chain that opens 'restaurants' in beautiful places</a:t>
          </a:r>
          <a:endParaRPr lang="en-US" sz="1800" dirty="0"/>
        </a:p>
      </dgm:t>
    </dgm:pt>
    <dgm:pt modelId="{8CE3B9BD-836D-49F0-8297-DB34CBD8D588}" type="parTrans" cxnId="{4B0CAD0C-806D-468F-BA79-28C910A8529A}">
      <dgm:prSet/>
      <dgm:spPr/>
      <dgm:t>
        <a:bodyPr/>
        <a:lstStyle/>
        <a:p>
          <a:endParaRPr lang="en-US"/>
        </a:p>
      </dgm:t>
    </dgm:pt>
    <dgm:pt modelId="{E542ED78-CD2F-470C-A15F-D0AF27E44356}" type="sibTrans" cxnId="{4B0CAD0C-806D-468F-BA79-28C910A8529A}">
      <dgm:prSet/>
      <dgm:spPr/>
      <dgm:t>
        <a:bodyPr/>
        <a:lstStyle/>
        <a:p>
          <a:endParaRPr lang="en-US"/>
        </a:p>
      </dgm:t>
    </dgm:pt>
    <dgm:pt modelId="{B35654B3-5C9F-4578-8B99-12C2F3871167}">
      <dgm:prSet custT="1"/>
      <dgm:spPr/>
      <dgm:t>
        <a:bodyPr/>
        <a:lstStyle/>
        <a:p>
          <a:pPr rtl="0"/>
          <a:r>
            <a:rPr lang="en-US" sz="2000" dirty="0" smtClean="0"/>
            <a:t>A nuclear power station.</a:t>
          </a:r>
          <a:endParaRPr lang="en-US" sz="2000" dirty="0"/>
        </a:p>
      </dgm:t>
    </dgm:pt>
    <dgm:pt modelId="{DEBBC09C-BDAE-4AE8-8AE9-E79D2650C546}" type="parTrans" cxnId="{BEE09B27-8136-4741-9923-FE052160548E}">
      <dgm:prSet/>
      <dgm:spPr/>
      <dgm:t>
        <a:bodyPr/>
        <a:lstStyle/>
        <a:p>
          <a:endParaRPr lang="en-US"/>
        </a:p>
      </dgm:t>
    </dgm:pt>
    <dgm:pt modelId="{CA43B204-C41D-4B32-BD34-05ACC6500CCC}" type="sibTrans" cxnId="{BEE09B27-8136-4741-9923-FE052160548E}">
      <dgm:prSet/>
      <dgm:spPr/>
      <dgm:t>
        <a:bodyPr/>
        <a:lstStyle/>
        <a:p>
          <a:endParaRPr lang="en-US"/>
        </a:p>
      </dgm:t>
    </dgm:pt>
    <dgm:pt modelId="{7AE8239F-5482-4F58-876F-D4C26C102595}">
      <dgm:prSet/>
      <dgm:spPr/>
      <dgm:t>
        <a:bodyPr/>
        <a:lstStyle/>
        <a:p>
          <a:pPr rtl="0"/>
          <a:r>
            <a:rPr lang="en-US" dirty="0" smtClean="0"/>
            <a:t>A tobacco company.</a:t>
          </a:r>
          <a:endParaRPr lang="en-US" dirty="0"/>
        </a:p>
      </dgm:t>
    </dgm:pt>
    <dgm:pt modelId="{00927ECB-2075-44AB-B472-957ABE6B2EEF}" type="parTrans" cxnId="{D820FC4D-C392-4065-B0EF-789B7E075044}">
      <dgm:prSet/>
      <dgm:spPr/>
      <dgm:t>
        <a:bodyPr/>
        <a:lstStyle/>
        <a:p>
          <a:endParaRPr lang="en-US"/>
        </a:p>
      </dgm:t>
    </dgm:pt>
    <dgm:pt modelId="{3B9DF492-9194-4F82-97D1-2407ACCAA0AB}" type="sibTrans" cxnId="{D820FC4D-C392-4065-B0EF-789B7E075044}">
      <dgm:prSet/>
      <dgm:spPr/>
      <dgm:t>
        <a:bodyPr/>
        <a:lstStyle/>
        <a:p>
          <a:endParaRPr lang="en-US"/>
        </a:p>
      </dgm:t>
    </dgm:pt>
    <dgm:pt modelId="{C64AEED9-8222-4EB2-8C73-20BAFA125DDA}" type="pres">
      <dgm:prSet presAssocID="{29A25141-7191-4545-80EE-58E6ED72E112}" presName="composite" presStyleCnt="0">
        <dgm:presLayoutVars>
          <dgm:chMax val="5"/>
          <dgm:dir/>
          <dgm:animLvl val="ctr"/>
          <dgm:resizeHandles val="exact"/>
        </dgm:presLayoutVars>
      </dgm:prSet>
      <dgm:spPr/>
      <dgm:t>
        <a:bodyPr/>
        <a:lstStyle/>
        <a:p>
          <a:endParaRPr lang="zh-CN" altLang="en-US"/>
        </a:p>
      </dgm:t>
    </dgm:pt>
    <dgm:pt modelId="{442C259A-4AAB-4326-8B82-D52CEEBD34E4}" type="pres">
      <dgm:prSet presAssocID="{29A25141-7191-4545-80EE-58E6ED72E112}" presName="cycle" presStyleCnt="0"/>
      <dgm:spPr/>
    </dgm:pt>
    <dgm:pt modelId="{AA57EEE9-B6E8-459A-B9FC-E65E1F665DE4}" type="pres">
      <dgm:prSet presAssocID="{29A25141-7191-4545-80EE-58E6ED72E112}" presName="centerShape" presStyleCnt="0"/>
      <dgm:spPr/>
    </dgm:pt>
    <dgm:pt modelId="{C52ED05B-E64A-48F7-A0C0-7AD489A8801F}" type="pres">
      <dgm:prSet presAssocID="{29A25141-7191-4545-80EE-58E6ED72E112}" presName="connSite" presStyleLbl="node1" presStyleIdx="0" presStyleCnt="8"/>
      <dgm:spPr/>
    </dgm:pt>
    <dgm:pt modelId="{5121ABA3-DA0E-4A7F-BABA-0520F5C94D69}" type="pres">
      <dgm:prSet presAssocID="{29A25141-7191-4545-80EE-58E6ED72E112}" presName="visible" presStyleLbl="node1" presStyleIdx="0" presStyleCnt="8" custFlipVert="1" custFlipHor="1" custScaleX="5195" custScaleY="5195" custLinFactX="200000" custLinFactNeighborX="279893" custLinFactNeighborY="93059"/>
      <dgm:spPr/>
    </dgm:pt>
    <dgm:pt modelId="{1CF24241-64AB-4731-942B-439984198E6A}" type="pres">
      <dgm:prSet presAssocID="{6BEF15BD-9E4E-4C2C-AE2A-9DEEDCE04700}" presName="Name25" presStyleLbl="parChTrans1D1" presStyleIdx="0" presStyleCnt="7"/>
      <dgm:spPr/>
      <dgm:t>
        <a:bodyPr/>
        <a:lstStyle/>
        <a:p>
          <a:endParaRPr lang="zh-CN" altLang="en-US"/>
        </a:p>
      </dgm:t>
    </dgm:pt>
    <dgm:pt modelId="{309B5CEB-4BA2-41C5-99B9-C26615E53A26}" type="pres">
      <dgm:prSet presAssocID="{02D7D518-D512-43BB-8CCA-67FE27D8A490}" presName="node" presStyleCnt="0"/>
      <dgm:spPr/>
    </dgm:pt>
    <dgm:pt modelId="{B516ACCE-134A-4872-876C-4277EA553631}" type="pres">
      <dgm:prSet presAssocID="{02D7D518-D512-43BB-8CCA-67FE27D8A490}" presName="parentNode" presStyleLbl="node1" presStyleIdx="1" presStyleCnt="8" custScaleX="341198" custScaleY="246942" custLinFactX="-100000" custLinFactY="200000" custLinFactNeighborX="-141383" custLinFactNeighborY="240439">
        <dgm:presLayoutVars>
          <dgm:chMax val="1"/>
          <dgm:bulletEnabled val="1"/>
        </dgm:presLayoutVars>
      </dgm:prSet>
      <dgm:spPr/>
      <dgm:t>
        <a:bodyPr/>
        <a:lstStyle/>
        <a:p>
          <a:endParaRPr lang="zh-CN" altLang="en-US"/>
        </a:p>
      </dgm:t>
    </dgm:pt>
    <dgm:pt modelId="{32336578-2C42-4745-B572-5F3613EB7D8E}" type="pres">
      <dgm:prSet presAssocID="{02D7D518-D512-43BB-8CCA-67FE27D8A490}" presName="childNode" presStyleLbl="revTx" presStyleIdx="0" presStyleCnt="0">
        <dgm:presLayoutVars>
          <dgm:bulletEnabled val="1"/>
        </dgm:presLayoutVars>
      </dgm:prSet>
      <dgm:spPr/>
    </dgm:pt>
    <dgm:pt modelId="{80DC0DAB-2899-49F2-837E-22C158B055E9}" type="pres">
      <dgm:prSet presAssocID="{F8AB674E-BE18-4950-A571-EC041C2CAB02}" presName="Name25" presStyleLbl="parChTrans1D1" presStyleIdx="1" presStyleCnt="7"/>
      <dgm:spPr/>
      <dgm:t>
        <a:bodyPr/>
        <a:lstStyle/>
        <a:p>
          <a:endParaRPr lang="zh-CN" altLang="en-US"/>
        </a:p>
      </dgm:t>
    </dgm:pt>
    <dgm:pt modelId="{28A013CF-A5D1-4B5A-90DD-8161A5E36E3A}" type="pres">
      <dgm:prSet presAssocID="{E2CA3EEE-5DEA-4D70-9E9D-D1740F65525D}" presName="node" presStyleCnt="0"/>
      <dgm:spPr/>
    </dgm:pt>
    <dgm:pt modelId="{DB2EBF36-303E-449A-AD79-B82A954C2314}" type="pres">
      <dgm:prSet presAssocID="{E2CA3EEE-5DEA-4D70-9E9D-D1740F65525D}" presName="parentNode" presStyleLbl="node1" presStyleIdx="2" presStyleCnt="8" custScaleX="412942" custScaleY="251927" custLinFactX="200000" custLinFactNeighborX="280117" custLinFactNeighborY="-8958">
        <dgm:presLayoutVars>
          <dgm:chMax val="1"/>
          <dgm:bulletEnabled val="1"/>
        </dgm:presLayoutVars>
      </dgm:prSet>
      <dgm:spPr/>
      <dgm:t>
        <a:bodyPr/>
        <a:lstStyle/>
        <a:p>
          <a:endParaRPr lang="en-US"/>
        </a:p>
      </dgm:t>
    </dgm:pt>
    <dgm:pt modelId="{6C85F489-CD1F-464B-8F9E-8376EA6D3120}" type="pres">
      <dgm:prSet presAssocID="{E2CA3EEE-5DEA-4D70-9E9D-D1740F65525D}" presName="childNode" presStyleLbl="revTx" presStyleIdx="0" presStyleCnt="0">
        <dgm:presLayoutVars>
          <dgm:bulletEnabled val="1"/>
        </dgm:presLayoutVars>
      </dgm:prSet>
      <dgm:spPr/>
    </dgm:pt>
    <dgm:pt modelId="{1AE5D9AA-B88D-4124-9334-41612BE78269}" type="pres">
      <dgm:prSet presAssocID="{A7583770-72D3-4E10-B2F0-DC7A386ADEE6}" presName="Name25" presStyleLbl="parChTrans1D1" presStyleIdx="2" presStyleCnt="7"/>
      <dgm:spPr/>
      <dgm:t>
        <a:bodyPr/>
        <a:lstStyle/>
        <a:p>
          <a:endParaRPr lang="zh-CN" altLang="en-US"/>
        </a:p>
      </dgm:t>
    </dgm:pt>
    <dgm:pt modelId="{491199BF-39D3-4BD5-AE00-C25E1A72FC66}" type="pres">
      <dgm:prSet presAssocID="{A6C72334-A9A3-4771-AAF9-85C3F4AC3863}" presName="node" presStyleCnt="0"/>
      <dgm:spPr/>
    </dgm:pt>
    <dgm:pt modelId="{0BB12326-FF27-4281-A52F-B13E4907B7C5}" type="pres">
      <dgm:prSet presAssocID="{A6C72334-A9A3-4771-AAF9-85C3F4AC3863}" presName="parentNode" presStyleLbl="node1" presStyleIdx="3" presStyleCnt="8" custScaleX="517331" custScaleY="346693" custLinFactX="267162" custLinFactY="78206" custLinFactNeighborX="300000" custLinFactNeighborY="100000">
        <dgm:presLayoutVars>
          <dgm:chMax val="1"/>
          <dgm:bulletEnabled val="1"/>
        </dgm:presLayoutVars>
      </dgm:prSet>
      <dgm:spPr/>
      <dgm:t>
        <a:bodyPr/>
        <a:lstStyle/>
        <a:p>
          <a:endParaRPr lang="en-US"/>
        </a:p>
      </dgm:t>
    </dgm:pt>
    <dgm:pt modelId="{EEA48F6B-29FD-449F-8314-9C1A54AC8985}" type="pres">
      <dgm:prSet presAssocID="{A6C72334-A9A3-4771-AAF9-85C3F4AC3863}" presName="childNode" presStyleLbl="revTx" presStyleIdx="0" presStyleCnt="0">
        <dgm:presLayoutVars>
          <dgm:bulletEnabled val="1"/>
        </dgm:presLayoutVars>
      </dgm:prSet>
      <dgm:spPr/>
    </dgm:pt>
    <dgm:pt modelId="{D59EB3DF-89E3-41A3-86FE-95E204BF8C42}" type="pres">
      <dgm:prSet presAssocID="{BA9E58BE-E909-4C7C-9AFC-059155C14CBB}" presName="Name25" presStyleLbl="parChTrans1D1" presStyleIdx="3" presStyleCnt="7"/>
      <dgm:spPr/>
      <dgm:t>
        <a:bodyPr/>
        <a:lstStyle/>
        <a:p>
          <a:endParaRPr lang="zh-CN" altLang="en-US"/>
        </a:p>
      </dgm:t>
    </dgm:pt>
    <dgm:pt modelId="{C19656C5-A011-4C31-841F-00AC9F6B2F75}" type="pres">
      <dgm:prSet presAssocID="{2BCED0C5-2884-4526-91A6-09CC95235504}" presName="node" presStyleCnt="0"/>
      <dgm:spPr/>
    </dgm:pt>
    <dgm:pt modelId="{532F387D-3DCF-40B8-8B18-ADD857AFD0A4}" type="pres">
      <dgm:prSet presAssocID="{2BCED0C5-2884-4526-91A6-09CC95235504}" presName="parentNode" presStyleLbl="node1" presStyleIdx="4" presStyleCnt="8" custScaleX="265507" custScaleY="174116" custLinFactX="-200000" custLinFactY="-100000" custLinFactNeighborX="-256795" custLinFactNeighborY="-147218">
        <dgm:presLayoutVars>
          <dgm:chMax val="1"/>
          <dgm:bulletEnabled val="1"/>
        </dgm:presLayoutVars>
      </dgm:prSet>
      <dgm:spPr/>
      <dgm:t>
        <a:bodyPr/>
        <a:lstStyle/>
        <a:p>
          <a:endParaRPr lang="en-US"/>
        </a:p>
      </dgm:t>
    </dgm:pt>
    <dgm:pt modelId="{71193A88-D5AA-4778-B409-44D11315A2B0}" type="pres">
      <dgm:prSet presAssocID="{2BCED0C5-2884-4526-91A6-09CC95235504}" presName="childNode" presStyleLbl="revTx" presStyleIdx="0" presStyleCnt="0">
        <dgm:presLayoutVars>
          <dgm:bulletEnabled val="1"/>
        </dgm:presLayoutVars>
      </dgm:prSet>
      <dgm:spPr/>
    </dgm:pt>
    <dgm:pt modelId="{03A80477-654E-48BF-91D0-2C24E3BBDEF7}" type="pres">
      <dgm:prSet presAssocID="{8CE3B9BD-836D-49F0-8297-DB34CBD8D588}" presName="Name25" presStyleLbl="parChTrans1D1" presStyleIdx="4" presStyleCnt="7"/>
      <dgm:spPr/>
      <dgm:t>
        <a:bodyPr/>
        <a:lstStyle/>
        <a:p>
          <a:endParaRPr lang="zh-CN" altLang="en-US"/>
        </a:p>
      </dgm:t>
    </dgm:pt>
    <dgm:pt modelId="{6898BAA7-4C4D-46DD-9B04-DD2B7F383507}" type="pres">
      <dgm:prSet presAssocID="{DD30069B-8ADC-4B46-AD76-578C85F5F395}" presName="node" presStyleCnt="0"/>
      <dgm:spPr/>
    </dgm:pt>
    <dgm:pt modelId="{B53B037E-09EB-4BFA-8FF7-206449A0DBA8}" type="pres">
      <dgm:prSet presAssocID="{DD30069B-8ADC-4B46-AD76-578C85F5F395}" presName="parentNode" presStyleLbl="node1" presStyleIdx="5" presStyleCnt="8" custScaleX="354482" custScaleY="278480" custLinFactY="-200000" custLinFactNeighborX="-47345" custLinFactNeighborY="-230119">
        <dgm:presLayoutVars>
          <dgm:chMax val="1"/>
          <dgm:bulletEnabled val="1"/>
        </dgm:presLayoutVars>
      </dgm:prSet>
      <dgm:spPr/>
      <dgm:t>
        <a:bodyPr/>
        <a:lstStyle/>
        <a:p>
          <a:endParaRPr lang="en-US"/>
        </a:p>
      </dgm:t>
    </dgm:pt>
    <dgm:pt modelId="{D6E2FA1D-9863-4575-82FE-D018F8EB462F}" type="pres">
      <dgm:prSet presAssocID="{DD30069B-8ADC-4B46-AD76-578C85F5F395}" presName="childNode" presStyleLbl="revTx" presStyleIdx="0" presStyleCnt="0">
        <dgm:presLayoutVars>
          <dgm:bulletEnabled val="1"/>
        </dgm:presLayoutVars>
      </dgm:prSet>
      <dgm:spPr/>
    </dgm:pt>
    <dgm:pt modelId="{3D7FF0D2-4F4E-47DD-B5EC-A92F5B006832}" type="pres">
      <dgm:prSet presAssocID="{DEBBC09C-BDAE-4AE8-8AE9-E79D2650C546}" presName="Name25" presStyleLbl="parChTrans1D1" presStyleIdx="5" presStyleCnt="7"/>
      <dgm:spPr/>
      <dgm:t>
        <a:bodyPr/>
        <a:lstStyle/>
        <a:p>
          <a:endParaRPr lang="zh-CN" altLang="en-US"/>
        </a:p>
      </dgm:t>
    </dgm:pt>
    <dgm:pt modelId="{3B7642BD-EFBC-4469-9292-0A14730E20C1}" type="pres">
      <dgm:prSet presAssocID="{B35654B3-5C9F-4578-8B99-12C2F3871167}" presName="node" presStyleCnt="0"/>
      <dgm:spPr/>
    </dgm:pt>
    <dgm:pt modelId="{6EF06FFA-3F9C-4D13-9B4B-8D215C1FD43B}" type="pres">
      <dgm:prSet presAssocID="{B35654B3-5C9F-4578-8B99-12C2F3871167}" presName="parentNode" presStyleLbl="node1" presStyleIdx="6" presStyleCnt="8" custScaleX="277010" custScaleY="237532" custLinFactNeighborX="-36851" custLinFactNeighborY="28515">
        <dgm:presLayoutVars>
          <dgm:chMax val="1"/>
          <dgm:bulletEnabled val="1"/>
        </dgm:presLayoutVars>
      </dgm:prSet>
      <dgm:spPr/>
      <dgm:t>
        <a:bodyPr/>
        <a:lstStyle/>
        <a:p>
          <a:endParaRPr lang="en-US"/>
        </a:p>
      </dgm:t>
    </dgm:pt>
    <dgm:pt modelId="{F91CB7EB-1A32-4FBA-9391-4B788107A7CA}" type="pres">
      <dgm:prSet presAssocID="{B35654B3-5C9F-4578-8B99-12C2F3871167}" presName="childNode" presStyleLbl="revTx" presStyleIdx="0" presStyleCnt="0">
        <dgm:presLayoutVars>
          <dgm:bulletEnabled val="1"/>
        </dgm:presLayoutVars>
      </dgm:prSet>
      <dgm:spPr/>
    </dgm:pt>
    <dgm:pt modelId="{E1C8CA60-6C9D-44F5-B61A-E95002E8E0BF}" type="pres">
      <dgm:prSet presAssocID="{00927ECB-2075-44AB-B472-957ABE6B2EEF}" presName="Name25" presStyleLbl="parChTrans1D1" presStyleIdx="6" presStyleCnt="7"/>
      <dgm:spPr/>
      <dgm:t>
        <a:bodyPr/>
        <a:lstStyle/>
        <a:p>
          <a:endParaRPr lang="zh-CN" altLang="en-US"/>
        </a:p>
      </dgm:t>
    </dgm:pt>
    <dgm:pt modelId="{6670D6BC-C34B-4491-B321-1D96D9FD1A4C}" type="pres">
      <dgm:prSet presAssocID="{7AE8239F-5482-4F58-876F-D4C26C102595}" presName="node" presStyleCnt="0"/>
      <dgm:spPr/>
    </dgm:pt>
    <dgm:pt modelId="{CDECC2EA-0AA3-40B0-9C10-C641F1DD8565}" type="pres">
      <dgm:prSet presAssocID="{7AE8239F-5482-4F58-876F-D4C26C102595}" presName="parentNode" presStyleLbl="node1" presStyleIdx="7" presStyleCnt="8" custScaleX="269931" custScaleY="214869" custLinFactX="207096" custLinFactNeighborX="300000" custLinFactNeighborY="-36803">
        <dgm:presLayoutVars>
          <dgm:chMax val="1"/>
          <dgm:bulletEnabled val="1"/>
        </dgm:presLayoutVars>
      </dgm:prSet>
      <dgm:spPr/>
      <dgm:t>
        <a:bodyPr/>
        <a:lstStyle/>
        <a:p>
          <a:endParaRPr lang="en-US"/>
        </a:p>
      </dgm:t>
    </dgm:pt>
    <dgm:pt modelId="{256599DC-F50C-4A3A-9764-7D58A8FF9B20}" type="pres">
      <dgm:prSet presAssocID="{7AE8239F-5482-4F58-876F-D4C26C102595}" presName="childNode" presStyleLbl="revTx" presStyleIdx="0" presStyleCnt="0">
        <dgm:presLayoutVars>
          <dgm:bulletEnabled val="1"/>
        </dgm:presLayoutVars>
      </dgm:prSet>
      <dgm:spPr/>
    </dgm:pt>
  </dgm:ptLst>
  <dgm:cxnLst>
    <dgm:cxn modelId="{BEE09B27-8136-4741-9923-FE052160548E}" srcId="{29A25141-7191-4545-80EE-58E6ED72E112}" destId="{B35654B3-5C9F-4578-8B99-12C2F3871167}" srcOrd="5" destOrd="0" parTransId="{DEBBC09C-BDAE-4AE8-8AE9-E79D2650C546}" sibTransId="{CA43B204-C41D-4B32-BD34-05ACC6500CCC}"/>
    <dgm:cxn modelId="{3CA4767B-FBBF-469E-92C9-729E025C6FEE}" type="presOf" srcId="{2BCED0C5-2884-4526-91A6-09CC95235504}" destId="{532F387D-3DCF-40B8-8B18-ADD857AFD0A4}" srcOrd="0" destOrd="0" presId="urn:microsoft.com/office/officeart/2005/8/layout/radial2"/>
    <dgm:cxn modelId="{B9E50C09-D151-4E6E-BCFF-30DB2F6A3554}" type="presOf" srcId="{6BEF15BD-9E4E-4C2C-AE2A-9DEEDCE04700}" destId="{1CF24241-64AB-4731-942B-439984198E6A}" srcOrd="0" destOrd="0" presId="urn:microsoft.com/office/officeart/2005/8/layout/radial2"/>
    <dgm:cxn modelId="{FC06CF36-A13C-4DD3-BA04-4EF256541722}" type="presOf" srcId="{B35654B3-5C9F-4578-8B99-12C2F3871167}" destId="{6EF06FFA-3F9C-4D13-9B4B-8D215C1FD43B}" srcOrd="0" destOrd="0" presId="urn:microsoft.com/office/officeart/2005/8/layout/radial2"/>
    <dgm:cxn modelId="{788DC11C-9CC6-4F60-8B98-75F9ABD326C2}" type="presOf" srcId="{02D7D518-D512-43BB-8CCA-67FE27D8A490}" destId="{B516ACCE-134A-4872-876C-4277EA553631}" srcOrd="0" destOrd="0" presId="urn:microsoft.com/office/officeart/2005/8/layout/radial2"/>
    <dgm:cxn modelId="{21B728F5-74C9-49D1-AE73-66C93351DFCC}" type="presOf" srcId="{29A25141-7191-4545-80EE-58E6ED72E112}" destId="{C64AEED9-8222-4EB2-8C73-20BAFA125DDA}" srcOrd="0" destOrd="0" presId="urn:microsoft.com/office/officeart/2005/8/layout/radial2"/>
    <dgm:cxn modelId="{58487647-6598-486A-AD77-756F58660932}" type="presOf" srcId="{E2CA3EEE-5DEA-4D70-9E9D-D1740F65525D}" destId="{DB2EBF36-303E-449A-AD79-B82A954C2314}" srcOrd="0" destOrd="0" presId="urn:microsoft.com/office/officeart/2005/8/layout/radial2"/>
    <dgm:cxn modelId="{05BF2EF2-F499-4BD1-89EE-2C88EBA5933D}" srcId="{29A25141-7191-4545-80EE-58E6ED72E112}" destId="{A6C72334-A9A3-4771-AAF9-85C3F4AC3863}" srcOrd="2" destOrd="0" parTransId="{A7583770-72D3-4E10-B2F0-DC7A386ADEE6}" sibTransId="{B693F177-6E51-4155-82E1-B0E1ED2EC015}"/>
    <dgm:cxn modelId="{9C479919-7DD4-4540-BFCE-EC1A6B04647A}" type="presOf" srcId="{A7583770-72D3-4E10-B2F0-DC7A386ADEE6}" destId="{1AE5D9AA-B88D-4124-9334-41612BE78269}" srcOrd="0" destOrd="0" presId="urn:microsoft.com/office/officeart/2005/8/layout/radial2"/>
    <dgm:cxn modelId="{77FA4E22-D4B6-4F36-BDF7-AD0D4D567F4D}" type="presOf" srcId="{7AE8239F-5482-4F58-876F-D4C26C102595}" destId="{CDECC2EA-0AA3-40B0-9C10-C641F1DD8565}" srcOrd="0" destOrd="0" presId="urn:microsoft.com/office/officeart/2005/8/layout/radial2"/>
    <dgm:cxn modelId="{D820FC4D-C392-4065-B0EF-789B7E075044}" srcId="{29A25141-7191-4545-80EE-58E6ED72E112}" destId="{7AE8239F-5482-4F58-876F-D4C26C102595}" srcOrd="6" destOrd="0" parTransId="{00927ECB-2075-44AB-B472-957ABE6B2EEF}" sibTransId="{3B9DF492-9194-4F82-97D1-2407ACCAA0AB}"/>
    <dgm:cxn modelId="{467ECB9C-6623-49C2-9C29-1E8976B13299}" type="presOf" srcId="{F8AB674E-BE18-4950-A571-EC041C2CAB02}" destId="{80DC0DAB-2899-49F2-837E-22C158B055E9}" srcOrd="0" destOrd="0" presId="urn:microsoft.com/office/officeart/2005/8/layout/radial2"/>
    <dgm:cxn modelId="{769C4587-144D-4396-BB78-7D652A6231F2}" srcId="{29A25141-7191-4545-80EE-58E6ED72E112}" destId="{E2CA3EEE-5DEA-4D70-9E9D-D1740F65525D}" srcOrd="1" destOrd="0" parTransId="{F8AB674E-BE18-4950-A571-EC041C2CAB02}" sibTransId="{013813A5-F940-4798-972E-4647DAF6EBFC}"/>
    <dgm:cxn modelId="{F162741D-BA71-4426-B749-1E085D28BF0B}" type="presOf" srcId="{A6C72334-A9A3-4771-AAF9-85C3F4AC3863}" destId="{0BB12326-FF27-4281-A52F-B13E4907B7C5}" srcOrd="0" destOrd="0" presId="urn:microsoft.com/office/officeart/2005/8/layout/radial2"/>
    <dgm:cxn modelId="{4B0CAD0C-806D-468F-BA79-28C910A8529A}" srcId="{29A25141-7191-4545-80EE-58E6ED72E112}" destId="{DD30069B-8ADC-4B46-AD76-578C85F5F395}" srcOrd="4" destOrd="0" parTransId="{8CE3B9BD-836D-49F0-8297-DB34CBD8D588}" sibTransId="{E542ED78-CD2F-470C-A15F-D0AF27E44356}"/>
    <dgm:cxn modelId="{C4FE0658-D17C-4B43-BE5E-090618E76720}" type="presOf" srcId="{DEBBC09C-BDAE-4AE8-8AE9-E79D2650C546}" destId="{3D7FF0D2-4F4E-47DD-B5EC-A92F5B006832}" srcOrd="0" destOrd="0" presId="urn:microsoft.com/office/officeart/2005/8/layout/radial2"/>
    <dgm:cxn modelId="{074BBDAA-DAA7-4377-ABB0-9A83FB57F442}" type="presOf" srcId="{BA9E58BE-E909-4C7C-9AFC-059155C14CBB}" destId="{D59EB3DF-89E3-41A3-86FE-95E204BF8C42}" srcOrd="0" destOrd="0" presId="urn:microsoft.com/office/officeart/2005/8/layout/radial2"/>
    <dgm:cxn modelId="{5697658E-21BD-4E5D-97E0-221011EC6E16}" type="presOf" srcId="{00927ECB-2075-44AB-B472-957ABE6B2EEF}" destId="{E1C8CA60-6C9D-44F5-B61A-E95002E8E0BF}" srcOrd="0" destOrd="0" presId="urn:microsoft.com/office/officeart/2005/8/layout/radial2"/>
    <dgm:cxn modelId="{C375ACF3-FDCA-427E-A4DD-427532D04BEF}" type="presOf" srcId="{DD30069B-8ADC-4B46-AD76-578C85F5F395}" destId="{B53B037E-09EB-4BFA-8FF7-206449A0DBA8}" srcOrd="0" destOrd="0" presId="urn:microsoft.com/office/officeart/2005/8/layout/radial2"/>
    <dgm:cxn modelId="{2ECC757F-AE5B-41F6-9397-5F0C82E6A46D}" type="presOf" srcId="{8CE3B9BD-836D-49F0-8297-DB34CBD8D588}" destId="{03A80477-654E-48BF-91D0-2C24E3BBDEF7}" srcOrd="0" destOrd="0" presId="urn:microsoft.com/office/officeart/2005/8/layout/radial2"/>
    <dgm:cxn modelId="{8A748340-3FED-431B-B3A4-D148E462D7DB}" srcId="{29A25141-7191-4545-80EE-58E6ED72E112}" destId="{2BCED0C5-2884-4526-91A6-09CC95235504}" srcOrd="3" destOrd="0" parTransId="{BA9E58BE-E909-4C7C-9AFC-059155C14CBB}" sibTransId="{B13E0447-4E81-478C-8762-3151C525ABD2}"/>
    <dgm:cxn modelId="{5049D567-97A0-4B7E-BFCC-F78497B23CFF}" srcId="{29A25141-7191-4545-80EE-58E6ED72E112}" destId="{02D7D518-D512-43BB-8CCA-67FE27D8A490}" srcOrd="0" destOrd="0" parTransId="{6BEF15BD-9E4E-4C2C-AE2A-9DEEDCE04700}" sibTransId="{7E93A878-CB17-491E-8A14-C13D07B1000E}"/>
    <dgm:cxn modelId="{E2557F19-A007-4F1A-9523-448674B3CA57}" type="presParOf" srcId="{C64AEED9-8222-4EB2-8C73-20BAFA125DDA}" destId="{442C259A-4AAB-4326-8B82-D52CEEBD34E4}" srcOrd="0" destOrd="0" presId="urn:microsoft.com/office/officeart/2005/8/layout/radial2"/>
    <dgm:cxn modelId="{B30F6716-4BE2-427E-BC56-4A21024BB4CE}" type="presParOf" srcId="{442C259A-4AAB-4326-8B82-D52CEEBD34E4}" destId="{AA57EEE9-B6E8-459A-B9FC-E65E1F665DE4}" srcOrd="0" destOrd="0" presId="urn:microsoft.com/office/officeart/2005/8/layout/radial2"/>
    <dgm:cxn modelId="{6186ECD1-4ADD-43B1-9F30-E5E7B5FE47AE}" type="presParOf" srcId="{AA57EEE9-B6E8-459A-B9FC-E65E1F665DE4}" destId="{C52ED05B-E64A-48F7-A0C0-7AD489A8801F}" srcOrd="0" destOrd="0" presId="urn:microsoft.com/office/officeart/2005/8/layout/radial2"/>
    <dgm:cxn modelId="{B54CC0C7-4D00-4C76-B207-47A0C3DD013F}" type="presParOf" srcId="{AA57EEE9-B6E8-459A-B9FC-E65E1F665DE4}" destId="{5121ABA3-DA0E-4A7F-BABA-0520F5C94D69}" srcOrd="1" destOrd="0" presId="urn:microsoft.com/office/officeart/2005/8/layout/radial2"/>
    <dgm:cxn modelId="{7D475F6E-CF83-4347-BD05-2D86F1E05742}" type="presParOf" srcId="{442C259A-4AAB-4326-8B82-D52CEEBD34E4}" destId="{1CF24241-64AB-4731-942B-439984198E6A}" srcOrd="1" destOrd="0" presId="urn:microsoft.com/office/officeart/2005/8/layout/radial2"/>
    <dgm:cxn modelId="{2EE8D3AB-415B-41BE-A5B8-2B49D56996B3}" type="presParOf" srcId="{442C259A-4AAB-4326-8B82-D52CEEBD34E4}" destId="{309B5CEB-4BA2-41C5-99B9-C26615E53A26}" srcOrd="2" destOrd="0" presId="urn:microsoft.com/office/officeart/2005/8/layout/radial2"/>
    <dgm:cxn modelId="{7EA5595F-AD51-4528-9A1E-709AA1C1538E}" type="presParOf" srcId="{309B5CEB-4BA2-41C5-99B9-C26615E53A26}" destId="{B516ACCE-134A-4872-876C-4277EA553631}" srcOrd="0" destOrd="0" presId="urn:microsoft.com/office/officeart/2005/8/layout/radial2"/>
    <dgm:cxn modelId="{3E0FAE98-F3B4-44D1-9625-B1A8026695C7}" type="presParOf" srcId="{309B5CEB-4BA2-41C5-99B9-C26615E53A26}" destId="{32336578-2C42-4745-B572-5F3613EB7D8E}" srcOrd="1" destOrd="0" presId="urn:microsoft.com/office/officeart/2005/8/layout/radial2"/>
    <dgm:cxn modelId="{B1C2FFDD-C276-40B9-9305-7CB543639B11}" type="presParOf" srcId="{442C259A-4AAB-4326-8B82-D52CEEBD34E4}" destId="{80DC0DAB-2899-49F2-837E-22C158B055E9}" srcOrd="3" destOrd="0" presId="urn:microsoft.com/office/officeart/2005/8/layout/radial2"/>
    <dgm:cxn modelId="{4826491B-28E2-4980-B2E1-E3233CBB5175}" type="presParOf" srcId="{442C259A-4AAB-4326-8B82-D52CEEBD34E4}" destId="{28A013CF-A5D1-4B5A-90DD-8161A5E36E3A}" srcOrd="4" destOrd="0" presId="urn:microsoft.com/office/officeart/2005/8/layout/radial2"/>
    <dgm:cxn modelId="{C084A9D2-9CD5-4B0E-BBE9-64FF8D1527BF}" type="presParOf" srcId="{28A013CF-A5D1-4B5A-90DD-8161A5E36E3A}" destId="{DB2EBF36-303E-449A-AD79-B82A954C2314}" srcOrd="0" destOrd="0" presId="urn:microsoft.com/office/officeart/2005/8/layout/radial2"/>
    <dgm:cxn modelId="{CB229D7D-1D1D-4B4E-A737-A6415337B614}" type="presParOf" srcId="{28A013CF-A5D1-4B5A-90DD-8161A5E36E3A}" destId="{6C85F489-CD1F-464B-8F9E-8376EA6D3120}" srcOrd="1" destOrd="0" presId="urn:microsoft.com/office/officeart/2005/8/layout/radial2"/>
    <dgm:cxn modelId="{C6006874-CEBE-4D6A-8DCC-2E6346476FDB}" type="presParOf" srcId="{442C259A-4AAB-4326-8B82-D52CEEBD34E4}" destId="{1AE5D9AA-B88D-4124-9334-41612BE78269}" srcOrd="5" destOrd="0" presId="urn:microsoft.com/office/officeart/2005/8/layout/radial2"/>
    <dgm:cxn modelId="{C9721E9D-C05B-4DC7-9D53-033AB18EDA37}" type="presParOf" srcId="{442C259A-4AAB-4326-8B82-D52CEEBD34E4}" destId="{491199BF-39D3-4BD5-AE00-C25E1A72FC66}" srcOrd="6" destOrd="0" presId="urn:microsoft.com/office/officeart/2005/8/layout/radial2"/>
    <dgm:cxn modelId="{552E6AA1-8364-4AAA-B3F0-83ED5F467864}" type="presParOf" srcId="{491199BF-39D3-4BD5-AE00-C25E1A72FC66}" destId="{0BB12326-FF27-4281-A52F-B13E4907B7C5}" srcOrd="0" destOrd="0" presId="urn:microsoft.com/office/officeart/2005/8/layout/radial2"/>
    <dgm:cxn modelId="{523BB42A-E46D-4008-9B20-E35936D7EA79}" type="presParOf" srcId="{491199BF-39D3-4BD5-AE00-C25E1A72FC66}" destId="{EEA48F6B-29FD-449F-8314-9C1A54AC8985}" srcOrd="1" destOrd="0" presId="urn:microsoft.com/office/officeart/2005/8/layout/radial2"/>
    <dgm:cxn modelId="{3C0A150D-A355-4D22-A15E-4506E84CA3D4}" type="presParOf" srcId="{442C259A-4AAB-4326-8B82-D52CEEBD34E4}" destId="{D59EB3DF-89E3-41A3-86FE-95E204BF8C42}" srcOrd="7" destOrd="0" presId="urn:microsoft.com/office/officeart/2005/8/layout/radial2"/>
    <dgm:cxn modelId="{C5E7BB4A-2ECA-40F7-A9CF-A0D6FBD5CFE1}" type="presParOf" srcId="{442C259A-4AAB-4326-8B82-D52CEEBD34E4}" destId="{C19656C5-A011-4C31-841F-00AC9F6B2F75}" srcOrd="8" destOrd="0" presId="urn:microsoft.com/office/officeart/2005/8/layout/radial2"/>
    <dgm:cxn modelId="{17770537-B3CC-4F2C-BCD9-384B40C0102B}" type="presParOf" srcId="{C19656C5-A011-4C31-841F-00AC9F6B2F75}" destId="{532F387D-3DCF-40B8-8B18-ADD857AFD0A4}" srcOrd="0" destOrd="0" presId="urn:microsoft.com/office/officeart/2005/8/layout/radial2"/>
    <dgm:cxn modelId="{BA02BD3E-1264-4827-B147-E64C30454365}" type="presParOf" srcId="{C19656C5-A011-4C31-841F-00AC9F6B2F75}" destId="{71193A88-D5AA-4778-B409-44D11315A2B0}" srcOrd="1" destOrd="0" presId="urn:microsoft.com/office/officeart/2005/8/layout/radial2"/>
    <dgm:cxn modelId="{8DF33E3E-C237-442F-B000-3915ABD02DB2}" type="presParOf" srcId="{442C259A-4AAB-4326-8B82-D52CEEBD34E4}" destId="{03A80477-654E-48BF-91D0-2C24E3BBDEF7}" srcOrd="9" destOrd="0" presId="urn:microsoft.com/office/officeart/2005/8/layout/radial2"/>
    <dgm:cxn modelId="{0B95552A-9D95-407A-AA14-A34A0FF6671D}" type="presParOf" srcId="{442C259A-4AAB-4326-8B82-D52CEEBD34E4}" destId="{6898BAA7-4C4D-46DD-9B04-DD2B7F383507}" srcOrd="10" destOrd="0" presId="urn:microsoft.com/office/officeart/2005/8/layout/radial2"/>
    <dgm:cxn modelId="{C90F86A3-D56C-4E46-AEA0-3D9C68F1A9C7}" type="presParOf" srcId="{6898BAA7-4C4D-46DD-9B04-DD2B7F383507}" destId="{B53B037E-09EB-4BFA-8FF7-206449A0DBA8}" srcOrd="0" destOrd="0" presId="urn:microsoft.com/office/officeart/2005/8/layout/radial2"/>
    <dgm:cxn modelId="{99110E92-21EC-4B0F-946F-A79395339030}" type="presParOf" srcId="{6898BAA7-4C4D-46DD-9B04-DD2B7F383507}" destId="{D6E2FA1D-9863-4575-82FE-D018F8EB462F}" srcOrd="1" destOrd="0" presId="urn:microsoft.com/office/officeart/2005/8/layout/radial2"/>
    <dgm:cxn modelId="{52B9625A-0343-4BA8-B6E7-1B76023A8D33}" type="presParOf" srcId="{442C259A-4AAB-4326-8B82-D52CEEBD34E4}" destId="{3D7FF0D2-4F4E-47DD-B5EC-A92F5B006832}" srcOrd="11" destOrd="0" presId="urn:microsoft.com/office/officeart/2005/8/layout/radial2"/>
    <dgm:cxn modelId="{F036927D-1F50-4B68-AF15-CC274263E763}" type="presParOf" srcId="{442C259A-4AAB-4326-8B82-D52CEEBD34E4}" destId="{3B7642BD-EFBC-4469-9292-0A14730E20C1}" srcOrd="12" destOrd="0" presId="urn:microsoft.com/office/officeart/2005/8/layout/radial2"/>
    <dgm:cxn modelId="{40A186FC-8E2D-4AEB-8097-0085CC664547}" type="presParOf" srcId="{3B7642BD-EFBC-4469-9292-0A14730E20C1}" destId="{6EF06FFA-3F9C-4D13-9B4B-8D215C1FD43B}" srcOrd="0" destOrd="0" presId="urn:microsoft.com/office/officeart/2005/8/layout/radial2"/>
    <dgm:cxn modelId="{704BCF69-30F9-4056-8E20-211A86A1ADF5}" type="presParOf" srcId="{3B7642BD-EFBC-4469-9292-0A14730E20C1}" destId="{F91CB7EB-1A32-4FBA-9391-4B788107A7CA}" srcOrd="1" destOrd="0" presId="urn:microsoft.com/office/officeart/2005/8/layout/radial2"/>
    <dgm:cxn modelId="{0C83ACC7-E0C4-4C67-B191-C253233BEF6C}" type="presParOf" srcId="{442C259A-4AAB-4326-8B82-D52CEEBD34E4}" destId="{E1C8CA60-6C9D-44F5-B61A-E95002E8E0BF}" srcOrd="13" destOrd="0" presId="urn:microsoft.com/office/officeart/2005/8/layout/radial2"/>
    <dgm:cxn modelId="{59F66AD3-D1FA-4DD2-841B-FB65EFCC38EA}" type="presParOf" srcId="{442C259A-4AAB-4326-8B82-D52CEEBD34E4}" destId="{6670D6BC-C34B-4491-B321-1D96D9FD1A4C}" srcOrd="14" destOrd="0" presId="urn:microsoft.com/office/officeart/2005/8/layout/radial2"/>
    <dgm:cxn modelId="{B1466D6E-AD06-4CCC-9241-C38E4AC507FD}" type="presParOf" srcId="{6670D6BC-C34B-4491-B321-1D96D9FD1A4C}" destId="{CDECC2EA-0AA3-40B0-9C10-C641F1DD8565}" srcOrd="0" destOrd="0" presId="urn:microsoft.com/office/officeart/2005/8/layout/radial2"/>
    <dgm:cxn modelId="{FB21827F-E708-47FB-BAA7-1A8EFB2DF08C}" type="presParOf" srcId="{6670D6BC-C34B-4491-B321-1D96D9FD1A4C}" destId="{256599DC-F50C-4A3A-9764-7D58A8FF9B2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8CA60-6C9D-44F5-B61A-E95002E8E0BF}">
      <dsp:nvSpPr>
        <dsp:cNvPr id="0" name=""/>
        <dsp:cNvSpPr/>
      </dsp:nvSpPr>
      <dsp:spPr>
        <a:xfrm rot="1411580">
          <a:off x="1552748" y="4371747"/>
          <a:ext cx="4886677" cy="24829"/>
        </a:xfrm>
        <a:custGeom>
          <a:avLst/>
          <a:gdLst/>
          <a:ahLst/>
          <a:cxnLst/>
          <a:rect l="0" t="0" r="0" b="0"/>
          <a:pathLst>
            <a:path>
              <a:moveTo>
                <a:pt x="0" y="12414"/>
              </a:moveTo>
              <a:lnTo>
                <a:pt x="4886677" y="124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7FF0D2-4F4E-47DD-B5EC-A92F5B006832}">
      <dsp:nvSpPr>
        <dsp:cNvPr id="0" name=""/>
        <dsp:cNvSpPr/>
      </dsp:nvSpPr>
      <dsp:spPr>
        <a:xfrm rot="2543571">
          <a:off x="1532565" y="4177741"/>
          <a:ext cx="1707948" cy="24829"/>
        </a:xfrm>
        <a:custGeom>
          <a:avLst/>
          <a:gdLst/>
          <a:ahLst/>
          <a:cxnLst/>
          <a:rect l="0" t="0" r="0" b="0"/>
          <a:pathLst>
            <a:path>
              <a:moveTo>
                <a:pt x="0" y="12414"/>
              </a:moveTo>
              <a:lnTo>
                <a:pt x="1707948" y="124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A80477-654E-48BF-91D0-2C24E3BBDEF7}">
      <dsp:nvSpPr>
        <dsp:cNvPr id="0" name=""/>
        <dsp:cNvSpPr/>
      </dsp:nvSpPr>
      <dsp:spPr>
        <a:xfrm rot="19246418">
          <a:off x="1566831" y="2327245"/>
          <a:ext cx="1677545" cy="24829"/>
        </a:xfrm>
        <a:custGeom>
          <a:avLst/>
          <a:gdLst/>
          <a:ahLst/>
          <a:cxnLst/>
          <a:rect l="0" t="0" r="0" b="0"/>
          <a:pathLst>
            <a:path>
              <a:moveTo>
                <a:pt x="0" y="12414"/>
              </a:moveTo>
              <a:lnTo>
                <a:pt x="1677545" y="124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9EB3DF-89E3-41A3-86FE-95E204BF8C42}">
      <dsp:nvSpPr>
        <dsp:cNvPr id="0" name=""/>
        <dsp:cNvSpPr/>
      </dsp:nvSpPr>
      <dsp:spPr>
        <a:xfrm rot="15884429">
          <a:off x="873313" y="2402366"/>
          <a:ext cx="755698" cy="24829"/>
        </a:xfrm>
        <a:custGeom>
          <a:avLst/>
          <a:gdLst/>
          <a:ahLst/>
          <a:cxnLst/>
          <a:rect l="0" t="0" r="0" b="0"/>
          <a:pathLst>
            <a:path>
              <a:moveTo>
                <a:pt x="0" y="12414"/>
              </a:moveTo>
              <a:lnTo>
                <a:pt x="755698" y="124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E5D9AA-B88D-4124-9334-41612BE78269}">
      <dsp:nvSpPr>
        <dsp:cNvPr id="0" name=""/>
        <dsp:cNvSpPr/>
      </dsp:nvSpPr>
      <dsp:spPr>
        <a:xfrm rot="177580">
          <a:off x="1753610" y="3317851"/>
          <a:ext cx="3352443" cy="24829"/>
        </a:xfrm>
        <a:custGeom>
          <a:avLst/>
          <a:gdLst/>
          <a:ahLst/>
          <a:cxnLst/>
          <a:rect l="0" t="0" r="0" b="0"/>
          <a:pathLst>
            <a:path>
              <a:moveTo>
                <a:pt x="0" y="12414"/>
              </a:moveTo>
              <a:lnTo>
                <a:pt x="3352443" y="124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DC0DAB-2899-49F2-837E-22C158B055E9}">
      <dsp:nvSpPr>
        <dsp:cNvPr id="0" name=""/>
        <dsp:cNvSpPr/>
      </dsp:nvSpPr>
      <dsp:spPr>
        <a:xfrm rot="20485378">
          <a:off x="1637619" y="2341512"/>
          <a:ext cx="4538116" cy="24829"/>
        </a:xfrm>
        <a:custGeom>
          <a:avLst/>
          <a:gdLst/>
          <a:ahLst/>
          <a:cxnLst/>
          <a:rect l="0" t="0" r="0" b="0"/>
          <a:pathLst>
            <a:path>
              <a:moveTo>
                <a:pt x="0" y="12414"/>
              </a:moveTo>
              <a:lnTo>
                <a:pt x="4538116" y="124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F24241-64AB-4731-942B-439984198E6A}">
      <dsp:nvSpPr>
        <dsp:cNvPr id="0" name=""/>
        <dsp:cNvSpPr/>
      </dsp:nvSpPr>
      <dsp:spPr>
        <a:xfrm rot="14814503">
          <a:off x="872485" y="3218946"/>
          <a:ext cx="914311" cy="24829"/>
        </a:xfrm>
        <a:custGeom>
          <a:avLst/>
          <a:gdLst/>
          <a:ahLst/>
          <a:cxnLst/>
          <a:rect l="0" t="0" r="0" b="0"/>
          <a:pathLst>
            <a:path>
              <a:moveTo>
                <a:pt x="0" y="12414"/>
              </a:moveTo>
              <a:lnTo>
                <a:pt x="914311" y="124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21ABA3-DA0E-4A7F-BABA-0520F5C94D69}">
      <dsp:nvSpPr>
        <dsp:cNvPr id="0" name=""/>
        <dsp:cNvSpPr/>
      </dsp:nvSpPr>
      <dsp:spPr>
        <a:xfrm flipH="1" flipV="1">
          <a:off x="7195131" y="4333946"/>
          <a:ext cx="63887" cy="63887"/>
        </a:xfrm>
        <a:prstGeom prst="ellipse">
          <a:avLst/>
        </a:prstGeom>
        <a:gradFill rotWithShape="0">
          <a:gsLst>
            <a:gs pos="0">
              <a:schemeClr val="accent1">
                <a:hueOff val="0"/>
                <a:satOff val="0"/>
                <a:lumOff val="0"/>
                <a:alphaOff val="0"/>
                <a:tint val="65000"/>
                <a:satMod val="120000"/>
                <a:lumMod val="107000"/>
              </a:schemeClr>
            </a:gs>
            <a:gs pos="50000">
              <a:schemeClr val="accent1">
                <a:hueOff val="0"/>
                <a:satOff val="0"/>
                <a:lumOff val="0"/>
                <a:alphaOff val="0"/>
                <a:tint val="70000"/>
                <a:satMod val="124000"/>
                <a:lumMod val="103000"/>
              </a:schemeClr>
            </a:gs>
            <a:gs pos="100000">
              <a:schemeClr val="accen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16ACCE-134A-4872-876C-4277EA553631}">
      <dsp:nvSpPr>
        <dsp:cNvPr id="0" name=""/>
        <dsp:cNvSpPr/>
      </dsp:nvSpPr>
      <dsp:spPr>
        <a:xfrm>
          <a:off x="262713" y="2770327"/>
          <a:ext cx="2517601" cy="1822113"/>
        </a:xfrm>
        <a:prstGeom prst="ellipse">
          <a:avLst/>
        </a:prstGeom>
        <a:gradFill rotWithShape="0">
          <a:gsLst>
            <a:gs pos="0">
              <a:schemeClr val="accent1">
                <a:hueOff val="0"/>
                <a:satOff val="0"/>
                <a:lumOff val="0"/>
                <a:alphaOff val="0"/>
                <a:tint val="65000"/>
                <a:satMod val="120000"/>
                <a:lumMod val="107000"/>
              </a:schemeClr>
            </a:gs>
            <a:gs pos="50000">
              <a:schemeClr val="accent1">
                <a:hueOff val="0"/>
                <a:satOff val="0"/>
                <a:lumOff val="0"/>
                <a:alphaOff val="0"/>
                <a:tint val="70000"/>
                <a:satMod val="124000"/>
                <a:lumMod val="103000"/>
              </a:schemeClr>
            </a:gs>
            <a:gs pos="100000">
              <a:schemeClr val="accen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b="1" kern="1200" dirty="0" smtClean="0"/>
            <a:t>Dirty jobs?</a:t>
          </a:r>
          <a:endParaRPr lang="en-US" sz="3200" kern="1200" dirty="0"/>
        </a:p>
      </dsp:txBody>
      <dsp:txXfrm>
        <a:off x="631407" y="3037169"/>
        <a:ext cx="1780213" cy="1288429"/>
      </dsp:txXfrm>
    </dsp:sp>
    <dsp:sp modelId="{DB2EBF36-303E-449A-AD79-B82A954C2314}">
      <dsp:nvSpPr>
        <dsp:cNvPr id="0" name=""/>
        <dsp:cNvSpPr/>
      </dsp:nvSpPr>
      <dsp:spPr>
        <a:xfrm>
          <a:off x="5868419" y="253123"/>
          <a:ext cx="3046980" cy="1858896"/>
        </a:xfrm>
        <a:prstGeom prst="ellipse">
          <a:avLst/>
        </a:prstGeom>
        <a:gradFill rotWithShape="0">
          <a:gsLst>
            <a:gs pos="0">
              <a:schemeClr val="accent1">
                <a:hueOff val="0"/>
                <a:satOff val="0"/>
                <a:lumOff val="0"/>
                <a:alphaOff val="0"/>
                <a:tint val="65000"/>
                <a:satMod val="120000"/>
                <a:lumMod val="107000"/>
              </a:schemeClr>
            </a:gs>
            <a:gs pos="50000">
              <a:schemeClr val="accent1">
                <a:hueOff val="0"/>
                <a:satOff val="0"/>
                <a:lumOff val="0"/>
                <a:alphaOff val="0"/>
                <a:tint val="70000"/>
                <a:satMod val="124000"/>
                <a:lumMod val="103000"/>
              </a:schemeClr>
            </a:gs>
            <a:gs pos="100000">
              <a:schemeClr val="accen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A pharmaceutical company which tests its beauty products on animals.</a:t>
          </a:r>
          <a:endParaRPr lang="en-US" sz="1800" kern="1200" dirty="0"/>
        </a:p>
      </dsp:txBody>
      <dsp:txXfrm>
        <a:off x="6314639" y="525352"/>
        <a:ext cx="2154540" cy="1314438"/>
      </dsp:txXfrm>
    </dsp:sp>
    <dsp:sp modelId="{0BB12326-FF27-4281-A52F-B13E4907B7C5}">
      <dsp:nvSpPr>
        <dsp:cNvPr id="0" name=""/>
        <dsp:cNvSpPr/>
      </dsp:nvSpPr>
      <dsp:spPr>
        <a:xfrm>
          <a:off x="5098163" y="2236127"/>
          <a:ext cx="3817236" cy="2558147"/>
        </a:xfrm>
        <a:prstGeom prst="ellipse">
          <a:avLst/>
        </a:prstGeom>
        <a:gradFill rotWithShape="0">
          <a:gsLst>
            <a:gs pos="0">
              <a:schemeClr val="accent1">
                <a:hueOff val="0"/>
                <a:satOff val="0"/>
                <a:lumOff val="0"/>
                <a:alphaOff val="0"/>
                <a:tint val="65000"/>
                <a:satMod val="120000"/>
                <a:lumMod val="107000"/>
              </a:schemeClr>
            </a:gs>
            <a:gs pos="50000">
              <a:schemeClr val="accent1">
                <a:hueOff val="0"/>
                <a:satOff val="0"/>
                <a:lumOff val="0"/>
                <a:alphaOff val="0"/>
                <a:tint val="70000"/>
                <a:satMod val="124000"/>
                <a:lumMod val="103000"/>
              </a:schemeClr>
            </a:gs>
            <a:gs pos="100000">
              <a:schemeClr val="accen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A multinational which trades with the governments of politically oppressed people.</a:t>
          </a:r>
          <a:endParaRPr lang="en-US" sz="1800" kern="1200" dirty="0"/>
        </a:p>
      </dsp:txBody>
      <dsp:txXfrm>
        <a:off x="5657184" y="2610759"/>
        <a:ext cx="2699194" cy="1808883"/>
      </dsp:txXfrm>
    </dsp:sp>
    <dsp:sp modelId="{532F387D-3DCF-40B8-8B18-ADD857AFD0A4}">
      <dsp:nvSpPr>
        <dsp:cNvPr id="0" name=""/>
        <dsp:cNvSpPr/>
      </dsp:nvSpPr>
      <dsp:spPr>
        <a:xfrm>
          <a:off x="177950" y="754937"/>
          <a:ext cx="1959099" cy="1284751"/>
        </a:xfrm>
        <a:prstGeom prst="ellipse">
          <a:avLst/>
        </a:prstGeom>
        <a:gradFill rotWithShape="0">
          <a:gsLst>
            <a:gs pos="0">
              <a:schemeClr val="accent1">
                <a:hueOff val="0"/>
                <a:satOff val="0"/>
                <a:lumOff val="0"/>
                <a:alphaOff val="0"/>
                <a:tint val="65000"/>
                <a:satMod val="120000"/>
                <a:lumMod val="107000"/>
              </a:schemeClr>
            </a:gs>
            <a:gs pos="50000">
              <a:schemeClr val="accent1">
                <a:hueOff val="0"/>
                <a:satOff val="0"/>
                <a:lumOff val="0"/>
                <a:alphaOff val="0"/>
                <a:tint val="70000"/>
                <a:satMod val="124000"/>
                <a:lumMod val="103000"/>
              </a:schemeClr>
            </a:gs>
            <a:gs pos="100000">
              <a:schemeClr val="accen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A weapons producer.</a:t>
          </a:r>
          <a:endParaRPr lang="en-US" sz="2000" kern="1200" dirty="0"/>
        </a:p>
      </dsp:txBody>
      <dsp:txXfrm>
        <a:off x="464853" y="943084"/>
        <a:ext cx="1385293" cy="908457"/>
      </dsp:txXfrm>
    </dsp:sp>
    <dsp:sp modelId="{B53B037E-09EB-4BFA-8FF7-206449A0DBA8}">
      <dsp:nvSpPr>
        <dsp:cNvPr id="0" name=""/>
        <dsp:cNvSpPr/>
      </dsp:nvSpPr>
      <dsp:spPr>
        <a:xfrm>
          <a:off x="2654396" y="41521"/>
          <a:ext cx="2615620" cy="2054823"/>
        </a:xfrm>
        <a:prstGeom prst="ellipse">
          <a:avLst/>
        </a:prstGeom>
        <a:gradFill rotWithShape="0">
          <a:gsLst>
            <a:gs pos="0">
              <a:schemeClr val="accent1">
                <a:hueOff val="0"/>
                <a:satOff val="0"/>
                <a:lumOff val="0"/>
                <a:alphaOff val="0"/>
                <a:tint val="65000"/>
                <a:satMod val="120000"/>
                <a:lumMod val="107000"/>
              </a:schemeClr>
            </a:gs>
            <a:gs pos="50000">
              <a:schemeClr val="accent1">
                <a:hueOff val="0"/>
                <a:satOff val="0"/>
                <a:lumOff val="0"/>
                <a:alphaOff val="0"/>
                <a:tint val="70000"/>
                <a:satMod val="124000"/>
                <a:lumMod val="103000"/>
              </a:schemeClr>
            </a:gs>
            <a:gs pos="100000">
              <a:schemeClr val="accen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A fast food chain that opens 'restaurants' in beautiful places</a:t>
          </a:r>
          <a:endParaRPr lang="en-US" sz="1800" kern="1200" dirty="0"/>
        </a:p>
      </dsp:txBody>
      <dsp:txXfrm>
        <a:off x="3037445" y="342443"/>
        <a:ext cx="1849522" cy="1452979"/>
      </dsp:txXfrm>
    </dsp:sp>
    <dsp:sp modelId="{6EF06FFA-3F9C-4D13-9B4B-8D215C1FD43B}">
      <dsp:nvSpPr>
        <dsp:cNvPr id="0" name=""/>
        <dsp:cNvSpPr/>
      </dsp:nvSpPr>
      <dsp:spPr>
        <a:xfrm>
          <a:off x="2694939" y="4528322"/>
          <a:ext cx="2043977" cy="1752680"/>
        </a:xfrm>
        <a:prstGeom prst="ellipse">
          <a:avLst/>
        </a:prstGeom>
        <a:gradFill rotWithShape="0">
          <a:gsLst>
            <a:gs pos="0">
              <a:schemeClr val="accent1">
                <a:hueOff val="0"/>
                <a:satOff val="0"/>
                <a:lumOff val="0"/>
                <a:alphaOff val="0"/>
                <a:tint val="65000"/>
                <a:satMod val="120000"/>
                <a:lumMod val="107000"/>
              </a:schemeClr>
            </a:gs>
            <a:gs pos="50000">
              <a:schemeClr val="accent1">
                <a:hueOff val="0"/>
                <a:satOff val="0"/>
                <a:lumOff val="0"/>
                <a:alphaOff val="0"/>
                <a:tint val="70000"/>
                <a:satMod val="124000"/>
                <a:lumMod val="103000"/>
              </a:schemeClr>
            </a:gs>
            <a:gs pos="100000">
              <a:schemeClr val="accen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A nuclear power station.</a:t>
          </a:r>
          <a:endParaRPr lang="en-US" sz="2000" kern="1200" dirty="0"/>
        </a:p>
      </dsp:txBody>
      <dsp:txXfrm>
        <a:off x="2994273" y="4784996"/>
        <a:ext cx="1445309" cy="1239332"/>
      </dsp:txXfrm>
    </dsp:sp>
    <dsp:sp modelId="{CDECC2EA-0AA3-40B0-9C10-C641F1DD8565}">
      <dsp:nvSpPr>
        <dsp:cNvPr id="0" name=""/>
        <dsp:cNvSpPr/>
      </dsp:nvSpPr>
      <dsp:spPr>
        <a:xfrm>
          <a:off x="6114186" y="4947129"/>
          <a:ext cx="1991743" cy="1585456"/>
        </a:xfrm>
        <a:prstGeom prst="ellipse">
          <a:avLst/>
        </a:prstGeom>
        <a:gradFill rotWithShape="0">
          <a:gsLst>
            <a:gs pos="0">
              <a:schemeClr val="accent1">
                <a:hueOff val="0"/>
                <a:satOff val="0"/>
                <a:lumOff val="0"/>
                <a:alphaOff val="0"/>
                <a:tint val="65000"/>
                <a:satMod val="120000"/>
                <a:lumMod val="107000"/>
              </a:schemeClr>
            </a:gs>
            <a:gs pos="50000">
              <a:schemeClr val="accent1">
                <a:hueOff val="0"/>
                <a:satOff val="0"/>
                <a:lumOff val="0"/>
                <a:alphaOff val="0"/>
                <a:tint val="70000"/>
                <a:satMod val="124000"/>
                <a:lumMod val="103000"/>
              </a:schemeClr>
            </a:gs>
            <a:gs pos="100000">
              <a:schemeClr val="accent1">
                <a:hueOff val="0"/>
                <a:satOff val="0"/>
                <a:lumOff val="0"/>
                <a:alphaOff val="0"/>
                <a:tint val="85000"/>
                <a:satMod val="12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en-US" sz="2600" kern="1200" dirty="0" smtClean="0"/>
            <a:t>A tobacco company.</a:t>
          </a:r>
          <a:endParaRPr lang="en-US" sz="2600" kern="1200" dirty="0"/>
        </a:p>
      </dsp:txBody>
      <dsp:txXfrm>
        <a:off x="6405870" y="5179314"/>
        <a:ext cx="1408375" cy="1121086"/>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C33E94-453B-4A2A-8666-3CC4E7BFE878}" type="datetimeFigureOut">
              <a:rPr lang="zh-CN" altLang="en-US" smtClean="0"/>
              <a:t>2017/4/21</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17AEF-D3CA-4DB3-B11D-2E0C02A40D5C}" type="slidenum">
              <a:rPr lang="zh-CN" altLang="en-US" smtClean="0"/>
              <a:t>‹#›</a:t>
            </a:fld>
            <a:endParaRPr lang="zh-CN" altLang="en-US"/>
          </a:p>
        </p:txBody>
      </p:sp>
    </p:spTree>
    <p:extLst>
      <p:ext uri="{BB962C8B-B14F-4D97-AF65-F5344CB8AC3E}">
        <p14:creationId xmlns:p14="http://schemas.microsoft.com/office/powerpoint/2010/main" val="3933628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564C36E3-9EA8-47CE-80C5-949803F499B9}" type="slidenum">
              <a:rPr lang="zh-CN" altLang="en-US" smtClean="0"/>
              <a:pPr/>
              <a:t>6</a:t>
            </a:fld>
            <a:endParaRPr lang="zh-CN" altLang="en-US"/>
          </a:p>
        </p:txBody>
      </p:sp>
    </p:spTree>
    <p:extLst>
      <p:ext uri="{BB962C8B-B14F-4D97-AF65-F5344CB8AC3E}">
        <p14:creationId xmlns:p14="http://schemas.microsoft.com/office/powerpoint/2010/main" val="143152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682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207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1D8BD707-D9CF-40AE-B4C6-C98DA3205C09}" type="datetimeFigureOut">
              <a:rPr lang="en-US" smtClean="0"/>
              <a:pPr/>
              <a:t>4/21/2017</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6716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370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4/21/2017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327577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983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93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809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27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233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660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1D8BD707-D9CF-40AE-B4C6-C98DA3205C09}" type="datetimeFigureOut">
              <a:rPr lang="en-US" smtClean="0"/>
              <a:pPr/>
              <a:t>4/21/2017</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954538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0" y="-152400"/>
            <a:ext cx="5069058" cy="3581400"/>
          </a:xfrm>
          <a:prstGeom prst="rect">
            <a:avLst/>
          </a:prstGeom>
          <a:noFill/>
          <a:ln w="9525">
            <a:noFill/>
            <a:miter lim="800000"/>
            <a:headEnd/>
            <a:tailEnd/>
          </a:ln>
        </p:spPr>
      </p:pic>
      <p:sp>
        <p:nvSpPr>
          <p:cNvPr id="2" name="Title 1"/>
          <p:cNvSpPr>
            <a:spLocks noGrp="1"/>
          </p:cNvSpPr>
          <p:nvPr>
            <p:ph type="ctrTitle"/>
          </p:nvPr>
        </p:nvSpPr>
        <p:spPr>
          <a:xfrm>
            <a:off x="5069058" y="381000"/>
            <a:ext cx="4074942" cy="1470025"/>
          </a:xfrm>
        </p:spPr>
        <p:txBody>
          <a:bodyPr>
            <a:noAutofit/>
          </a:bodyPr>
          <a:lstStyle/>
          <a:p>
            <a:r>
              <a:rPr lang="en-US" sz="11500" b="1" i="1" dirty="0" smtClean="0">
                <a:solidFill>
                  <a:schemeClr val="tx1"/>
                </a:solidFill>
              </a:rPr>
              <a:t>Jobs</a:t>
            </a:r>
            <a:endParaRPr lang="en-US" sz="11500" b="1" i="1" dirty="0">
              <a:solidFill>
                <a:schemeClr val="tx1"/>
              </a:solidFill>
            </a:endParaRPr>
          </a:p>
        </p:txBody>
      </p:sp>
      <p:sp>
        <p:nvSpPr>
          <p:cNvPr id="3" name="Subtitle 2"/>
          <p:cNvSpPr>
            <a:spLocks noGrp="1"/>
          </p:cNvSpPr>
          <p:nvPr>
            <p:ph type="subTitle" idx="1"/>
          </p:nvPr>
        </p:nvSpPr>
        <p:spPr>
          <a:xfrm>
            <a:off x="0" y="4572000"/>
            <a:ext cx="5791200" cy="1752600"/>
          </a:xfrm>
        </p:spPr>
        <p:txBody>
          <a:bodyPr>
            <a:normAutofit/>
          </a:bodyPr>
          <a:lstStyle/>
          <a:p>
            <a:r>
              <a:rPr lang="en-US" sz="4000" b="1" dirty="0" smtClean="0"/>
              <a:t>What are they good for?</a:t>
            </a:r>
            <a:endParaRPr lang="en-US" sz="4000" b="1" dirty="0"/>
          </a:p>
        </p:txBody>
      </p:sp>
      <p:pic>
        <p:nvPicPr>
          <p:cNvPr id="3074" name="Picture 2"/>
          <p:cNvPicPr>
            <a:picLocks noChangeAspect="1" noChangeArrowheads="1"/>
          </p:cNvPicPr>
          <p:nvPr/>
        </p:nvPicPr>
        <p:blipFill>
          <a:blip r:embed="rId3" cstate="print"/>
          <a:srcRect/>
          <a:stretch>
            <a:fillRect/>
          </a:stretch>
        </p:blipFill>
        <p:spPr bwMode="auto">
          <a:xfrm>
            <a:off x="5791200" y="2057400"/>
            <a:ext cx="3352800" cy="496290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76400"/>
          </a:xfrm>
        </p:spPr>
        <p:txBody>
          <a:bodyPr>
            <a:normAutofit/>
          </a:bodyPr>
          <a:lstStyle/>
          <a:p>
            <a:r>
              <a:rPr lang="en-US" sz="4400" b="1" dirty="0" smtClean="0"/>
              <a:t>How bad? </a:t>
            </a:r>
            <a:r>
              <a:rPr lang="cs-CZ" sz="4400" b="1" dirty="0" smtClean="0"/>
              <a:t>WHY?</a:t>
            </a:r>
            <a:r>
              <a:rPr lang="en-US" sz="4400" b="1" dirty="0" smtClean="0"/>
              <a:t/>
            </a:r>
            <a:br>
              <a:rPr lang="en-US" sz="4400" b="1" dirty="0" smtClean="0"/>
            </a:br>
            <a:r>
              <a:rPr lang="en-US" sz="4400" b="1" dirty="0" smtClean="0"/>
              <a:t>Rank from worst to least bad </a:t>
            </a:r>
            <a:endParaRPr lang="en-US" sz="4400" b="1" dirty="0"/>
          </a:p>
        </p:txBody>
      </p:sp>
      <p:sp>
        <p:nvSpPr>
          <p:cNvPr id="3" name="Content Placeholder 2"/>
          <p:cNvSpPr>
            <a:spLocks noGrp="1"/>
          </p:cNvSpPr>
          <p:nvPr>
            <p:ph idx="1"/>
          </p:nvPr>
        </p:nvSpPr>
        <p:spPr>
          <a:xfrm>
            <a:off x="0" y="1828800"/>
            <a:ext cx="9144000" cy="5029200"/>
          </a:xfrm>
        </p:spPr>
        <p:txBody>
          <a:bodyPr numCol="2">
            <a:noAutofit/>
          </a:bodyPr>
          <a:lstStyle/>
          <a:p>
            <a:pPr>
              <a:lnSpc>
                <a:spcPct val="100000"/>
              </a:lnSpc>
              <a:buNone/>
            </a:pPr>
            <a:r>
              <a:rPr lang="cs-CZ" sz="2400" dirty="0" smtClean="0"/>
              <a:t>- </a:t>
            </a:r>
            <a:r>
              <a:rPr lang="en-US" sz="2400" dirty="0" smtClean="0"/>
              <a:t>Failing to report a small mistake you made.</a:t>
            </a:r>
          </a:p>
          <a:p>
            <a:pPr>
              <a:lnSpc>
                <a:spcPct val="100000"/>
              </a:lnSpc>
              <a:buNone/>
            </a:pPr>
            <a:r>
              <a:rPr lang="en-US" sz="2400" dirty="0" smtClean="0"/>
              <a:t> </a:t>
            </a:r>
            <a:r>
              <a:rPr lang="cs-CZ" sz="2400" dirty="0" smtClean="0"/>
              <a:t>- </a:t>
            </a:r>
            <a:r>
              <a:rPr lang="en-US" sz="2400" dirty="0" smtClean="0"/>
              <a:t>A woman at a job interview who doesn't say that she Is two months' pregnant.</a:t>
            </a:r>
          </a:p>
          <a:p>
            <a:pPr>
              <a:lnSpc>
                <a:spcPct val="100000"/>
              </a:lnSpc>
              <a:buNone/>
            </a:pPr>
            <a:r>
              <a:rPr lang="cs-CZ" sz="2400" dirty="0" smtClean="0"/>
              <a:t>- </a:t>
            </a:r>
            <a:r>
              <a:rPr lang="en-US" sz="2400" dirty="0" smtClean="0"/>
              <a:t>Phoning up to say you're ill, when you're not, to get a day (or days) off.</a:t>
            </a:r>
          </a:p>
          <a:p>
            <a:pPr>
              <a:lnSpc>
                <a:spcPct val="100000"/>
              </a:lnSpc>
              <a:buNone/>
            </a:pPr>
            <a:r>
              <a:rPr lang="cs-CZ" sz="2400" dirty="0" smtClean="0"/>
              <a:t>- </a:t>
            </a:r>
            <a:r>
              <a:rPr lang="en-US" sz="2400" dirty="0" smtClean="0"/>
              <a:t>Making personal photocopies on the company's photocopier.</a:t>
            </a:r>
          </a:p>
          <a:p>
            <a:pPr>
              <a:lnSpc>
                <a:spcPct val="100000"/>
              </a:lnSpc>
              <a:buNone/>
            </a:pPr>
            <a:r>
              <a:rPr lang="cs-CZ" sz="2400" dirty="0" smtClean="0"/>
              <a:t>- </a:t>
            </a:r>
            <a:r>
              <a:rPr lang="en-US" sz="2400" dirty="0" smtClean="0"/>
              <a:t>Lying about your qualifications at a job interview.</a:t>
            </a:r>
          </a:p>
          <a:p>
            <a:pPr>
              <a:lnSpc>
                <a:spcPct val="100000"/>
              </a:lnSpc>
              <a:buNone/>
            </a:pPr>
            <a:r>
              <a:rPr lang="cs-CZ" sz="2400" dirty="0" smtClean="0"/>
              <a:t>- </a:t>
            </a:r>
            <a:r>
              <a:rPr lang="en-US" sz="2400" dirty="0" smtClean="0"/>
              <a:t>Drinking a lot of alcohol during the work break</a:t>
            </a:r>
            <a:r>
              <a:rPr lang="cs-CZ" sz="2400" dirty="0" smtClean="0"/>
              <a:t>.</a:t>
            </a:r>
            <a:endParaRPr lang="en-US" sz="2400" dirty="0" smtClean="0"/>
          </a:p>
          <a:p>
            <a:pPr>
              <a:lnSpc>
                <a:spcPct val="100000"/>
              </a:lnSpc>
              <a:buNone/>
            </a:pPr>
            <a:r>
              <a:rPr lang="cs-CZ" sz="2400" dirty="0" smtClean="0"/>
              <a:t>- </a:t>
            </a:r>
            <a:r>
              <a:rPr lang="en-US" sz="2400" dirty="0" smtClean="0"/>
              <a:t>Stealing office supplies </a:t>
            </a:r>
            <a:r>
              <a:rPr lang="cs-CZ" sz="2400" dirty="0" smtClean="0"/>
              <a:t>(</a:t>
            </a:r>
            <a:r>
              <a:rPr lang="en-US" sz="2400" dirty="0" smtClean="0"/>
              <a:t>e.g. pens and paper).</a:t>
            </a:r>
          </a:p>
          <a:p>
            <a:pPr>
              <a:lnSpc>
                <a:spcPct val="100000"/>
              </a:lnSpc>
              <a:buNone/>
            </a:pPr>
            <a:r>
              <a:rPr lang="cs-CZ" sz="2400" dirty="0" smtClean="0"/>
              <a:t>- </a:t>
            </a:r>
            <a:r>
              <a:rPr lang="en-US" sz="2400" dirty="0" smtClean="0"/>
              <a:t>Taking longer breaks than are </a:t>
            </a:r>
            <a:r>
              <a:rPr lang="en-US" sz="2400" dirty="0" err="1" smtClean="0"/>
              <a:t>authorised</a:t>
            </a:r>
            <a:r>
              <a:rPr lang="en-US" sz="2400" dirty="0" smtClean="0"/>
              <a:t>.</a:t>
            </a:r>
          </a:p>
          <a:p>
            <a:pPr>
              <a:lnSpc>
                <a:spcPct val="100000"/>
              </a:lnSpc>
              <a:buNone/>
            </a:pPr>
            <a:r>
              <a:rPr lang="cs-CZ" sz="2400" dirty="0" smtClean="0"/>
              <a:t>- </a:t>
            </a:r>
            <a:r>
              <a:rPr lang="en-US" sz="2400" dirty="0" smtClean="0"/>
              <a:t>Cheating on the expense account.</a:t>
            </a:r>
          </a:p>
          <a:p>
            <a:pPr>
              <a:lnSpc>
                <a:spcPct val="100000"/>
              </a:lnSpc>
              <a:buNone/>
            </a:pPr>
            <a:r>
              <a:rPr lang="cs-CZ" sz="2400" dirty="0" smtClean="0"/>
              <a:t>- </a:t>
            </a:r>
            <a:r>
              <a:rPr lang="en-US" sz="2400" dirty="0" smtClean="0"/>
              <a:t>Selling company secrets.</a:t>
            </a:r>
          </a:p>
          <a:p>
            <a:pPr>
              <a:lnSpc>
                <a:spcPct val="100000"/>
              </a:lnSpc>
            </a:pPr>
            <a:endParaRPr lang="en-US" sz="2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or unfair?</a:t>
            </a:r>
            <a:endParaRPr lang="en-US" dirty="0"/>
          </a:p>
        </p:txBody>
      </p:sp>
      <p:sp>
        <p:nvSpPr>
          <p:cNvPr id="3" name="Content Placeholder 2"/>
          <p:cNvSpPr>
            <a:spLocks noGrp="1"/>
          </p:cNvSpPr>
          <p:nvPr>
            <p:ph idx="1"/>
          </p:nvPr>
        </p:nvSpPr>
        <p:spPr>
          <a:xfrm>
            <a:off x="304800" y="1981200"/>
            <a:ext cx="8610600" cy="2575864"/>
          </a:xfrm>
        </p:spPr>
        <p:txBody>
          <a:bodyPr numCol="1">
            <a:noAutofit/>
          </a:bodyPr>
          <a:lstStyle/>
          <a:p>
            <a:r>
              <a:rPr lang="cs-CZ" sz="2800" dirty="0" smtClean="0"/>
              <a:t>A </a:t>
            </a:r>
            <a:r>
              <a:rPr lang="en-US" sz="2800" dirty="0" smtClean="0"/>
              <a:t>German presenter hosted a TV show which assembled groups of journalists to discuss topical problems. At its height, and as a result of the ability of the presenter, the </a:t>
            </a:r>
            <a:r>
              <a:rPr lang="en-US" sz="2800" dirty="0" err="1" smtClean="0"/>
              <a:t>programme</a:t>
            </a:r>
            <a:r>
              <a:rPr lang="en-US" sz="2800" dirty="0" smtClean="0"/>
              <a:t> attracted 100 million viewers. He lost his job after revelations that he was a 'desk war criminal'; during the Second World War he had written newspaper articles in </a:t>
            </a:r>
            <a:r>
              <a:rPr lang="en-US" sz="2800" dirty="0" err="1" smtClean="0"/>
              <a:t>favour</a:t>
            </a:r>
            <a:r>
              <a:rPr lang="en-US" sz="2800" dirty="0" smtClean="0"/>
              <a:t> of Nazi activities, such as executions.</a:t>
            </a:r>
          </a:p>
        </p:txBody>
      </p:sp>
      <p:sp>
        <p:nvSpPr>
          <p:cNvPr id="4" name="TextBox 3"/>
          <p:cNvSpPr txBox="1"/>
          <p:nvPr/>
        </p:nvSpPr>
        <p:spPr>
          <a:xfrm>
            <a:off x="304800" y="5334000"/>
            <a:ext cx="8610600" cy="1200329"/>
          </a:xfrm>
          <a:prstGeom prst="rect">
            <a:avLst/>
          </a:prstGeom>
          <a:noFill/>
        </p:spPr>
        <p:txBody>
          <a:bodyPr wrap="square" rtlCol="0">
            <a:spAutoFit/>
          </a:bodyPr>
          <a:lstStyle/>
          <a:p>
            <a:r>
              <a:rPr lang="en-US" sz="2400" b="1" dirty="0" smtClean="0"/>
              <a:t>Should the man have been fired?</a:t>
            </a:r>
          </a:p>
          <a:p>
            <a:r>
              <a:rPr lang="en-US" sz="2400" b="1" dirty="0" smtClean="0"/>
              <a:t>Should what you have done before affect your future jobs?</a:t>
            </a:r>
          </a:p>
          <a:p>
            <a:r>
              <a:rPr lang="en-US" sz="2400" b="1" dirty="0" smtClean="0"/>
              <a:t>	What should and what shouldn’t?</a:t>
            </a:r>
            <a:endParaRPr 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or unfair?</a:t>
            </a:r>
            <a:endParaRPr lang="en-US" dirty="0"/>
          </a:p>
        </p:txBody>
      </p:sp>
      <p:sp>
        <p:nvSpPr>
          <p:cNvPr id="3" name="Content Placeholder 2"/>
          <p:cNvSpPr>
            <a:spLocks noGrp="1"/>
          </p:cNvSpPr>
          <p:nvPr>
            <p:ph idx="1"/>
          </p:nvPr>
        </p:nvSpPr>
        <p:spPr>
          <a:xfrm>
            <a:off x="228600" y="1905000"/>
            <a:ext cx="8458200" cy="2438400"/>
          </a:xfrm>
        </p:spPr>
        <p:txBody>
          <a:bodyPr>
            <a:normAutofit/>
          </a:bodyPr>
          <a:lstStyle/>
          <a:p>
            <a:pPr>
              <a:buNone/>
            </a:pPr>
            <a:r>
              <a:rPr lang="cs-CZ" sz="2800" dirty="0" smtClean="0"/>
              <a:t>An </a:t>
            </a:r>
            <a:r>
              <a:rPr lang="en-US" sz="2800" dirty="0" smtClean="0"/>
              <a:t>air hostess was sacked after she returned rather overweight to work, six months after giving birth. The airline company claimed that their image would suffer and that the hostess was having difficulty moving down the aisle in the plane.</a:t>
            </a:r>
          </a:p>
        </p:txBody>
      </p:sp>
      <p:sp>
        <p:nvSpPr>
          <p:cNvPr id="4" name="TextBox 3"/>
          <p:cNvSpPr txBox="1"/>
          <p:nvPr/>
        </p:nvSpPr>
        <p:spPr>
          <a:xfrm>
            <a:off x="381000" y="5257800"/>
            <a:ext cx="8305800" cy="1200329"/>
          </a:xfrm>
          <a:prstGeom prst="rect">
            <a:avLst/>
          </a:prstGeom>
          <a:noFill/>
        </p:spPr>
        <p:txBody>
          <a:bodyPr wrap="square" rtlCol="0">
            <a:spAutoFit/>
          </a:bodyPr>
          <a:lstStyle/>
          <a:p>
            <a:r>
              <a:rPr lang="en-US" sz="2400" b="1" dirty="0" smtClean="0"/>
              <a:t>Should changes in your physical appearance affect your job?</a:t>
            </a:r>
          </a:p>
          <a:p>
            <a:r>
              <a:rPr lang="en-US" sz="2400" b="1" dirty="0" smtClean="0"/>
              <a:t>Does being attractive make getting a job easier?</a:t>
            </a:r>
          </a:p>
          <a:p>
            <a:r>
              <a:rPr lang="en-US" sz="2400" b="1" dirty="0" smtClean="0"/>
              <a:t>What jobs are depend</a:t>
            </a:r>
            <a:r>
              <a:rPr lang="cs-CZ" sz="2400" b="1" dirty="0" smtClean="0"/>
              <a:t>e</a:t>
            </a:r>
            <a:r>
              <a:rPr lang="en-US" sz="2400" b="1" dirty="0" err="1" smtClean="0"/>
              <a:t>nt</a:t>
            </a:r>
            <a:r>
              <a:rPr lang="en-US" sz="2400" b="1" dirty="0" smtClean="0"/>
              <a:t> on being beautiful?</a:t>
            </a:r>
            <a:endParaRPr lang="en-US"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or unfair?</a:t>
            </a:r>
            <a:endParaRPr lang="en-US" dirty="0"/>
          </a:p>
        </p:txBody>
      </p:sp>
      <p:sp>
        <p:nvSpPr>
          <p:cNvPr id="3" name="Content Placeholder 2"/>
          <p:cNvSpPr>
            <a:spLocks noGrp="1"/>
          </p:cNvSpPr>
          <p:nvPr>
            <p:ph idx="1"/>
          </p:nvPr>
        </p:nvSpPr>
        <p:spPr>
          <a:xfrm>
            <a:off x="151619" y="1981200"/>
            <a:ext cx="8839200" cy="2918764"/>
          </a:xfrm>
        </p:spPr>
        <p:txBody>
          <a:bodyPr numCol="1">
            <a:normAutofit/>
          </a:bodyPr>
          <a:lstStyle/>
          <a:p>
            <a:pPr>
              <a:buNone/>
            </a:pPr>
            <a:r>
              <a:rPr lang="cs-CZ" sz="2800" dirty="0" smtClean="0"/>
              <a:t>A </a:t>
            </a:r>
            <a:r>
              <a:rPr lang="en-US" sz="2800" dirty="0" smtClean="0"/>
              <a:t>man, whose job involved high precision technical work, was dismissed for drinking alcohol at home on a Sunday night. He had signed a contract which stated that he was not allowed to smoke, drink alcohol or take high-cholesterol snacks either at -work or home.</a:t>
            </a:r>
            <a:endParaRPr lang="en-US" sz="2800" dirty="0"/>
          </a:p>
        </p:txBody>
      </p:sp>
      <p:sp>
        <p:nvSpPr>
          <p:cNvPr id="4" name="TextBox 3"/>
          <p:cNvSpPr txBox="1"/>
          <p:nvPr/>
        </p:nvSpPr>
        <p:spPr>
          <a:xfrm>
            <a:off x="279400" y="4899964"/>
            <a:ext cx="8839200" cy="1631216"/>
          </a:xfrm>
          <a:prstGeom prst="rect">
            <a:avLst/>
          </a:prstGeom>
          <a:noFill/>
        </p:spPr>
        <p:txBody>
          <a:bodyPr wrap="square" rtlCol="0">
            <a:spAutoFit/>
          </a:bodyPr>
          <a:lstStyle/>
          <a:p>
            <a:r>
              <a:rPr lang="en-US" sz="2000" b="1" dirty="0" smtClean="0"/>
              <a:t>Should your employer be able to say what you can and can</a:t>
            </a:r>
            <a:r>
              <a:rPr lang="cs-CZ" sz="2000" b="1" dirty="0" smtClean="0"/>
              <a:t>‘</a:t>
            </a:r>
            <a:r>
              <a:rPr lang="en-US" sz="2000" b="1" dirty="0" smtClean="0"/>
              <a:t>t do outside of work hours or outside of the workplace?</a:t>
            </a:r>
          </a:p>
          <a:p>
            <a:r>
              <a:rPr lang="en-US" sz="2000" b="1" dirty="0" smtClean="0"/>
              <a:t>Why? Why not?</a:t>
            </a:r>
          </a:p>
          <a:p>
            <a:r>
              <a:rPr lang="en-US" sz="2000" b="1" dirty="0" smtClean="0"/>
              <a:t>What if you are famous?</a:t>
            </a:r>
          </a:p>
          <a:p>
            <a:r>
              <a:rPr lang="en-US" sz="2000" b="1" dirty="0" smtClean="0"/>
              <a:t>What salary or bonuses would you expect in exchange for this?</a:t>
            </a:r>
            <a:endParaRPr lang="en-US"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Final thoughts</a:t>
            </a:r>
            <a:endParaRPr lang="en-US" sz="6000" b="1" dirty="0"/>
          </a:p>
        </p:txBody>
      </p:sp>
      <p:sp>
        <p:nvSpPr>
          <p:cNvPr id="3" name="Content Placeholder 2"/>
          <p:cNvSpPr>
            <a:spLocks noGrp="1"/>
          </p:cNvSpPr>
          <p:nvPr>
            <p:ph idx="1"/>
          </p:nvPr>
        </p:nvSpPr>
        <p:spPr>
          <a:xfrm>
            <a:off x="76200" y="2565400"/>
            <a:ext cx="6172200" cy="3352800"/>
          </a:xfrm>
        </p:spPr>
        <p:txBody>
          <a:bodyPr>
            <a:normAutofit fontScale="92500" lnSpcReduction="10000"/>
          </a:bodyPr>
          <a:lstStyle/>
          <a:p>
            <a:r>
              <a:rPr lang="en-US" sz="2800" b="1" dirty="0" smtClean="0"/>
              <a:t>Tell your group about these things:</a:t>
            </a:r>
            <a:endParaRPr lang="cs-CZ" sz="2800" b="1" dirty="0" smtClean="0"/>
          </a:p>
          <a:p>
            <a:endParaRPr lang="en-US" sz="2800" dirty="0" smtClean="0"/>
          </a:p>
          <a:p>
            <a:pPr lvl="1"/>
            <a:r>
              <a:rPr lang="en-US" sz="2800" dirty="0" smtClean="0"/>
              <a:t>(a) My ideal job...</a:t>
            </a:r>
            <a:endParaRPr lang="cs-CZ" sz="2800" dirty="0" smtClean="0"/>
          </a:p>
          <a:p>
            <a:pPr lvl="1"/>
            <a:endParaRPr lang="en-US" sz="2800" dirty="0" smtClean="0"/>
          </a:p>
          <a:p>
            <a:pPr lvl="1"/>
            <a:r>
              <a:rPr lang="en-US" sz="2800" dirty="0" smtClean="0"/>
              <a:t>(b) A day in the life of a (choose a job you know)... </a:t>
            </a:r>
            <a:endParaRPr lang="cs-CZ" sz="2800" dirty="0" smtClean="0"/>
          </a:p>
          <a:p>
            <a:pPr lvl="1"/>
            <a:endParaRPr lang="en-US" sz="2800" dirty="0" smtClean="0"/>
          </a:p>
          <a:p>
            <a:pPr lvl="1"/>
            <a:r>
              <a:rPr lang="en-US" sz="2800" dirty="0" smtClean="0"/>
              <a:t>(c) How I would end unemployment…</a:t>
            </a:r>
            <a:endParaRPr lang="en-US" sz="2800" dirty="0"/>
          </a:p>
        </p:txBody>
      </p:sp>
      <p:pic>
        <p:nvPicPr>
          <p:cNvPr id="4" name="Picture 2"/>
          <p:cNvPicPr>
            <a:picLocks noChangeAspect="1" noChangeArrowheads="1"/>
          </p:cNvPicPr>
          <p:nvPr/>
        </p:nvPicPr>
        <p:blipFill>
          <a:blip r:embed="rId2" cstate="print"/>
          <a:srcRect/>
          <a:stretch>
            <a:fillRect/>
          </a:stretch>
        </p:blipFill>
        <p:spPr bwMode="auto">
          <a:xfrm>
            <a:off x="6248400" y="2565400"/>
            <a:ext cx="2501900" cy="322255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642101" y="211024"/>
            <a:ext cx="2286000" cy="1581912"/>
          </a:xfrm>
          <a:prstGeom prst="rect">
            <a:avLst/>
          </a:prstGeom>
          <a:noFill/>
          <a:ln w="9525">
            <a:noFill/>
            <a:miter lim="800000"/>
            <a:headEnd/>
            <a:tailEnd/>
          </a:ln>
        </p:spPr>
      </p:pic>
      <p:sp>
        <p:nvSpPr>
          <p:cNvPr id="2" name="Title 1"/>
          <p:cNvSpPr>
            <a:spLocks noGrp="1"/>
          </p:cNvSpPr>
          <p:nvPr>
            <p:ph type="title"/>
          </p:nvPr>
        </p:nvSpPr>
        <p:spPr>
          <a:xfrm>
            <a:off x="1" y="284176"/>
            <a:ext cx="6629400" cy="1508760"/>
          </a:xfrm>
        </p:spPr>
        <p:txBody>
          <a:bodyPr>
            <a:normAutofit/>
          </a:bodyPr>
          <a:lstStyle/>
          <a:p>
            <a:r>
              <a:rPr lang="en-US" dirty="0" smtClean="0"/>
              <a:t>Discuss with your group:</a:t>
            </a:r>
            <a:br>
              <a:rPr lang="en-US" dirty="0" smtClean="0"/>
            </a:br>
            <a:r>
              <a:rPr lang="en-US" dirty="0" smtClean="0"/>
              <a:t>Two jobs which… </a:t>
            </a:r>
            <a:endParaRPr lang="en-US" dirty="0"/>
          </a:p>
        </p:txBody>
      </p:sp>
      <p:sp>
        <p:nvSpPr>
          <p:cNvPr id="3" name="Content Placeholder 2"/>
          <p:cNvSpPr>
            <a:spLocks noGrp="1"/>
          </p:cNvSpPr>
          <p:nvPr>
            <p:ph idx="1"/>
          </p:nvPr>
        </p:nvSpPr>
        <p:spPr>
          <a:xfrm>
            <a:off x="1" y="1816100"/>
            <a:ext cx="4114799" cy="5041900"/>
          </a:xfrm>
        </p:spPr>
        <p:txBody>
          <a:bodyPr numCol="1">
            <a:noAutofit/>
          </a:bodyPr>
          <a:lstStyle/>
          <a:p>
            <a:pPr>
              <a:lnSpc>
                <a:spcPct val="150000"/>
              </a:lnSpc>
              <a:buNone/>
            </a:pPr>
            <a:r>
              <a:rPr lang="cs-CZ" sz="2400" dirty="0" smtClean="0"/>
              <a:t>- </a:t>
            </a:r>
            <a:r>
              <a:rPr lang="en-US" sz="2400" dirty="0" smtClean="0"/>
              <a:t>can be done by robots</a:t>
            </a:r>
          </a:p>
          <a:p>
            <a:pPr>
              <a:lnSpc>
                <a:spcPct val="150000"/>
              </a:lnSpc>
              <a:buNone/>
            </a:pPr>
            <a:r>
              <a:rPr lang="en-US" sz="2400" dirty="0" smtClean="0"/>
              <a:t> </a:t>
            </a:r>
            <a:r>
              <a:rPr lang="cs-CZ" sz="2400" dirty="0" smtClean="0"/>
              <a:t>- </a:t>
            </a:r>
            <a:r>
              <a:rPr lang="en-US" sz="2400" dirty="0" smtClean="0"/>
              <a:t>no longer exist</a:t>
            </a:r>
          </a:p>
          <a:p>
            <a:pPr>
              <a:lnSpc>
                <a:spcPct val="150000"/>
              </a:lnSpc>
              <a:buNone/>
            </a:pPr>
            <a:r>
              <a:rPr lang="en-US" sz="2400" dirty="0" smtClean="0"/>
              <a:t> </a:t>
            </a:r>
            <a:r>
              <a:rPr lang="cs-CZ" sz="2400" dirty="0" smtClean="0"/>
              <a:t>- </a:t>
            </a:r>
            <a:r>
              <a:rPr lang="en-US" sz="2400" dirty="0" smtClean="0"/>
              <a:t>require absolutely</a:t>
            </a:r>
            <a:r>
              <a:rPr lang="cs-CZ" sz="2400" dirty="0"/>
              <a:t> </a:t>
            </a:r>
            <a:r>
              <a:rPr lang="en-US" sz="2400" dirty="0" smtClean="0"/>
              <a:t>no intelligence</a:t>
            </a:r>
          </a:p>
          <a:p>
            <a:pPr>
              <a:lnSpc>
                <a:spcPct val="150000"/>
              </a:lnSpc>
              <a:buNone/>
            </a:pPr>
            <a:r>
              <a:rPr lang="en-US" sz="2400" dirty="0" smtClean="0"/>
              <a:t> </a:t>
            </a:r>
            <a:r>
              <a:rPr lang="cs-CZ" sz="2400" dirty="0" smtClean="0"/>
              <a:t>- </a:t>
            </a:r>
            <a:r>
              <a:rPr lang="en-US" sz="2400" dirty="0" smtClean="0"/>
              <a:t>have low salaries but high prestige</a:t>
            </a:r>
          </a:p>
          <a:p>
            <a:pPr>
              <a:lnSpc>
                <a:spcPct val="150000"/>
              </a:lnSpc>
              <a:buNone/>
            </a:pPr>
            <a:r>
              <a:rPr lang="cs-CZ" sz="2400" dirty="0" smtClean="0"/>
              <a:t>- </a:t>
            </a:r>
            <a:r>
              <a:rPr lang="en-US" sz="2400" dirty="0" smtClean="0"/>
              <a:t>require very long training</a:t>
            </a:r>
          </a:p>
          <a:p>
            <a:pPr>
              <a:lnSpc>
                <a:spcPct val="150000"/>
              </a:lnSpc>
              <a:buNone/>
            </a:pPr>
            <a:endParaRPr lang="en-US" sz="2400" dirty="0" smtClean="0"/>
          </a:p>
        </p:txBody>
      </p:sp>
      <p:sp>
        <p:nvSpPr>
          <p:cNvPr id="5" name="Content Placeholder 2"/>
          <p:cNvSpPr txBox="1">
            <a:spLocks/>
          </p:cNvSpPr>
          <p:nvPr/>
        </p:nvSpPr>
        <p:spPr>
          <a:xfrm>
            <a:off x="4724399" y="1792936"/>
            <a:ext cx="4419601" cy="5065064"/>
          </a:xfrm>
          <a:prstGeom prst="rect">
            <a:avLst/>
          </a:prstGeom>
        </p:spPr>
        <p:txBody>
          <a:bodyPr vert="horz" lIns="91440" tIns="45720" rIns="91440" bIns="45720" numCol="1"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nSpc>
                <a:spcPct val="150000"/>
              </a:lnSpc>
              <a:buNone/>
            </a:pPr>
            <a:r>
              <a:rPr lang="cs-CZ" sz="2400" dirty="0" smtClean="0"/>
              <a:t>- </a:t>
            </a:r>
            <a:r>
              <a:rPr lang="en-US" sz="2400" dirty="0" smtClean="0"/>
              <a:t>will </a:t>
            </a:r>
            <a:r>
              <a:rPr lang="en-US" sz="2400" dirty="0"/>
              <a:t>be most needed in the </a:t>
            </a:r>
            <a:r>
              <a:rPr lang="en-US" sz="2400" dirty="0" smtClean="0"/>
              <a:t>future</a:t>
            </a:r>
            <a:endParaRPr lang="en-US" sz="2400" dirty="0"/>
          </a:p>
          <a:p>
            <a:pPr>
              <a:lnSpc>
                <a:spcPct val="150000"/>
              </a:lnSpc>
              <a:buNone/>
            </a:pPr>
            <a:r>
              <a:rPr lang="cs-CZ" sz="2400" dirty="0" smtClean="0"/>
              <a:t>- </a:t>
            </a:r>
            <a:r>
              <a:rPr lang="en-US" sz="2400" dirty="0" smtClean="0"/>
              <a:t>are overpaid</a:t>
            </a:r>
            <a:endParaRPr lang="en-US" sz="2400" dirty="0"/>
          </a:p>
          <a:p>
            <a:pPr>
              <a:lnSpc>
                <a:spcPct val="150000"/>
              </a:lnSpc>
              <a:buNone/>
            </a:pPr>
            <a:r>
              <a:rPr lang="cs-CZ" sz="2400" dirty="0" smtClean="0"/>
              <a:t>- </a:t>
            </a:r>
            <a:r>
              <a:rPr lang="en-US" sz="2400" dirty="0" smtClean="0"/>
              <a:t>young </a:t>
            </a:r>
            <a:r>
              <a:rPr lang="en-US" sz="2400" dirty="0"/>
              <a:t>children typically want to </a:t>
            </a:r>
            <a:r>
              <a:rPr lang="en-US" sz="2400" dirty="0" smtClean="0"/>
              <a:t>do</a:t>
            </a:r>
            <a:endParaRPr lang="en-US" sz="2400" dirty="0"/>
          </a:p>
          <a:p>
            <a:pPr>
              <a:lnSpc>
                <a:spcPct val="150000"/>
              </a:lnSpc>
              <a:buNone/>
            </a:pPr>
            <a:r>
              <a:rPr lang="cs-CZ" sz="2400" dirty="0" smtClean="0"/>
              <a:t>- </a:t>
            </a:r>
            <a:r>
              <a:rPr lang="en-US" sz="2400" dirty="0" smtClean="0"/>
              <a:t>can </a:t>
            </a:r>
            <a:r>
              <a:rPr lang="en-US" sz="2400" dirty="0"/>
              <a:t>be done from </a:t>
            </a:r>
            <a:r>
              <a:rPr lang="en-US" sz="2400" dirty="0" smtClean="0"/>
              <a:t>home</a:t>
            </a:r>
            <a:endParaRPr lang="en-US" sz="2400" dirty="0"/>
          </a:p>
          <a:p>
            <a:pPr>
              <a:lnSpc>
                <a:spcPct val="150000"/>
              </a:lnSpc>
              <a:buNone/>
            </a:pPr>
            <a:r>
              <a:rPr lang="cs-CZ" sz="2400" dirty="0" smtClean="0"/>
              <a:t>- </a:t>
            </a:r>
            <a:r>
              <a:rPr lang="en-US" sz="2400" dirty="0" smtClean="0"/>
              <a:t>you </a:t>
            </a:r>
            <a:r>
              <a:rPr lang="en-US" sz="2400" dirty="0"/>
              <a:t>would really hate to 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508760"/>
          </a:xfrm>
        </p:spPr>
        <p:txBody>
          <a:bodyPr>
            <a:normAutofit fontScale="90000"/>
          </a:bodyPr>
          <a:lstStyle/>
          <a:p>
            <a:r>
              <a:rPr lang="cs-CZ" sz="6000" b="1" dirty="0" smtClean="0"/>
              <a:t>Real jobs?</a:t>
            </a:r>
            <a:br>
              <a:rPr lang="cs-CZ" sz="6000" b="1" dirty="0" smtClean="0"/>
            </a:br>
            <a:r>
              <a:rPr lang="cs-CZ" sz="3100" b="1" dirty="0" smtClean="0"/>
              <a:t>are these real jobs? Why (not)? Discuss.</a:t>
            </a:r>
            <a:endParaRPr lang="cs-CZ" sz="3100" b="1" dirty="0"/>
          </a:p>
        </p:txBody>
      </p:sp>
      <p:pic>
        <p:nvPicPr>
          <p:cNvPr id="5" name="Picture 4"/>
          <p:cNvPicPr>
            <a:picLocks noChangeAspect="1"/>
          </p:cNvPicPr>
          <p:nvPr/>
        </p:nvPicPr>
        <p:blipFill>
          <a:blip r:embed="rId2"/>
          <a:stretch>
            <a:fillRect/>
          </a:stretch>
        </p:blipFill>
        <p:spPr>
          <a:xfrm>
            <a:off x="705169" y="1981201"/>
            <a:ext cx="2380612" cy="2590800"/>
          </a:xfrm>
          <a:prstGeom prst="rect">
            <a:avLst/>
          </a:prstGeom>
        </p:spPr>
      </p:pic>
      <p:pic>
        <p:nvPicPr>
          <p:cNvPr id="6" name="Picture 5"/>
          <p:cNvPicPr>
            <a:picLocks noChangeAspect="1"/>
          </p:cNvPicPr>
          <p:nvPr/>
        </p:nvPicPr>
        <p:blipFill>
          <a:blip r:embed="rId3"/>
          <a:stretch>
            <a:fillRect/>
          </a:stretch>
        </p:blipFill>
        <p:spPr>
          <a:xfrm>
            <a:off x="3724233" y="1981200"/>
            <a:ext cx="1847933" cy="2590802"/>
          </a:xfrm>
          <a:prstGeom prst="rect">
            <a:avLst/>
          </a:prstGeom>
        </p:spPr>
      </p:pic>
      <p:pic>
        <p:nvPicPr>
          <p:cNvPr id="7" name="Picture 6"/>
          <p:cNvPicPr>
            <a:picLocks noChangeAspect="1"/>
          </p:cNvPicPr>
          <p:nvPr/>
        </p:nvPicPr>
        <p:blipFill>
          <a:blip r:embed="rId4"/>
          <a:stretch>
            <a:fillRect/>
          </a:stretch>
        </p:blipFill>
        <p:spPr>
          <a:xfrm>
            <a:off x="705169" y="4651529"/>
            <a:ext cx="3333431" cy="2095816"/>
          </a:xfrm>
          <a:prstGeom prst="rect">
            <a:avLst/>
          </a:prstGeom>
        </p:spPr>
      </p:pic>
      <p:pic>
        <p:nvPicPr>
          <p:cNvPr id="8" name="Picture 7"/>
          <p:cNvPicPr>
            <a:picLocks noChangeAspect="1"/>
          </p:cNvPicPr>
          <p:nvPr/>
        </p:nvPicPr>
        <p:blipFill rotWithShape="1">
          <a:blip r:embed="rId5"/>
          <a:srcRect l="16720" r="2640"/>
          <a:stretch/>
        </p:blipFill>
        <p:spPr>
          <a:xfrm>
            <a:off x="4585114" y="4651529"/>
            <a:ext cx="3667677" cy="2095816"/>
          </a:xfrm>
          <a:prstGeom prst="rect">
            <a:avLst/>
          </a:prstGeom>
        </p:spPr>
      </p:pic>
      <p:pic>
        <p:nvPicPr>
          <p:cNvPr id="9" name="Picture 8"/>
          <p:cNvPicPr>
            <a:picLocks noChangeAspect="1"/>
          </p:cNvPicPr>
          <p:nvPr/>
        </p:nvPicPr>
        <p:blipFill>
          <a:blip r:embed="rId6"/>
          <a:stretch>
            <a:fillRect/>
          </a:stretch>
        </p:blipFill>
        <p:spPr>
          <a:xfrm>
            <a:off x="6519592" y="1981200"/>
            <a:ext cx="1733199" cy="2594609"/>
          </a:xfrm>
          <a:prstGeom prst="rect">
            <a:avLst/>
          </a:prstGeom>
        </p:spPr>
      </p:pic>
    </p:spTree>
    <p:extLst>
      <p:ext uri="{BB962C8B-B14F-4D97-AF65-F5344CB8AC3E}">
        <p14:creationId xmlns:p14="http://schemas.microsoft.com/office/powerpoint/2010/main" val="312647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7315200" y="4250170"/>
            <a:ext cx="1638300" cy="240780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723902" y="165101"/>
            <a:ext cx="2420097" cy="2654300"/>
          </a:xfrm>
          <a:prstGeom prst="rect">
            <a:avLst/>
          </a:prstGeom>
          <a:noFill/>
          <a:ln w="9525">
            <a:noFill/>
            <a:miter lim="800000"/>
            <a:headEnd/>
            <a:tailEnd/>
          </a:ln>
          <a:effectLst>
            <a:outerShdw blurRad="50800" dist="50800" dir="5400000" algn="ctr" rotWithShape="0">
              <a:srgbClr val="000000">
                <a:alpha val="0"/>
              </a:srgbClr>
            </a:outerShdw>
          </a:effectLst>
        </p:spPr>
      </p:pic>
      <p:sp>
        <p:nvSpPr>
          <p:cNvPr id="2" name="Title 1"/>
          <p:cNvSpPr>
            <a:spLocks noGrp="1"/>
          </p:cNvSpPr>
          <p:nvPr>
            <p:ph type="title"/>
          </p:nvPr>
        </p:nvSpPr>
        <p:spPr>
          <a:xfrm>
            <a:off x="0" y="152400"/>
            <a:ext cx="6248400" cy="1676400"/>
          </a:xfrm>
        </p:spPr>
        <p:txBody>
          <a:bodyPr>
            <a:normAutofit/>
          </a:bodyPr>
          <a:lstStyle/>
          <a:p>
            <a:r>
              <a:rPr lang="cs-CZ" sz="5400" b="1" dirty="0" smtClean="0"/>
              <a:t>Which job is...</a:t>
            </a:r>
            <a:endParaRPr lang="en-US" sz="5400" b="1" dirty="0"/>
          </a:p>
        </p:txBody>
      </p:sp>
      <p:sp>
        <p:nvSpPr>
          <p:cNvPr id="3" name="Content Placeholder 2"/>
          <p:cNvSpPr>
            <a:spLocks noGrp="1"/>
          </p:cNvSpPr>
          <p:nvPr>
            <p:ph idx="1"/>
          </p:nvPr>
        </p:nvSpPr>
        <p:spPr>
          <a:xfrm>
            <a:off x="0" y="1808922"/>
            <a:ext cx="8763000" cy="5029200"/>
          </a:xfrm>
        </p:spPr>
        <p:txBody>
          <a:bodyPr>
            <a:noAutofit/>
          </a:bodyPr>
          <a:lstStyle/>
          <a:p>
            <a:pPr>
              <a:lnSpc>
                <a:spcPct val="100000"/>
              </a:lnSpc>
            </a:pPr>
            <a:r>
              <a:rPr lang="en-US" sz="2300" b="1" dirty="0" smtClean="0"/>
              <a:t>Which is the easiest job?</a:t>
            </a:r>
          </a:p>
          <a:p>
            <a:pPr lvl="1">
              <a:lnSpc>
                <a:spcPct val="100000"/>
              </a:lnSpc>
            </a:pPr>
            <a:r>
              <a:rPr lang="en-US" sz="2300" dirty="0" smtClean="0"/>
              <a:t>baby-sitter, dentist, footballer, teacher</a:t>
            </a:r>
          </a:p>
          <a:p>
            <a:pPr>
              <a:lnSpc>
                <a:spcPct val="100000"/>
              </a:lnSpc>
            </a:pPr>
            <a:r>
              <a:rPr lang="en-US" sz="2300" b="1" dirty="0" smtClean="0"/>
              <a:t>The most boring?</a:t>
            </a:r>
          </a:p>
          <a:p>
            <a:pPr lvl="1">
              <a:lnSpc>
                <a:spcPct val="100000"/>
              </a:lnSpc>
            </a:pPr>
            <a:r>
              <a:rPr lang="en-US" sz="2300" dirty="0" smtClean="0"/>
              <a:t>Car park </a:t>
            </a:r>
            <a:r>
              <a:rPr lang="en-US" sz="2300" u="sng" dirty="0" smtClean="0"/>
              <a:t>attendant</a:t>
            </a:r>
            <a:r>
              <a:rPr lang="en-US" sz="2300" dirty="0" smtClean="0"/>
              <a:t>, </a:t>
            </a:r>
            <a:r>
              <a:rPr lang="en-US" sz="2300" u="sng" dirty="0" smtClean="0"/>
              <a:t>assembly line </a:t>
            </a:r>
            <a:r>
              <a:rPr lang="en-US" sz="2300" dirty="0" smtClean="0"/>
              <a:t>worker, </a:t>
            </a:r>
            <a:r>
              <a:rPr lang="en-US" sz="2300" u="sng" dirty="0" smtClean="0"/>
              <a:t>shepherd</a:t>
            </a:r>
            <a:r>
              <a:rPr lang="en-US" sz="2300" dirty="0" smtClean="0"/>
              <a:t>, window cleaner</a:t>
            </a:r>
          </a:p>
          <a:p>
            <a:pPr>
              <a:lnSpc>
                <a:spcPct val="100000"/>
              </a:lnSpc>
            </a:pPr>
            <a:r>
              <a:rPr lang="en-US" sz="2300" b="1" dirty="0" smtClean="0"/>
              <a:t>The most tiring?</a:t>
            </a:r>
          </a:p>
          <a:p>
            <a:pPr lvl="1">
              <a:lnSpc>
                <a:spcPct val="100000"/>
              </a:lnSpc>
            </a:pPr>
            <a:r>
              <a:rPr lang="en-US" sz="2300" dirty="0" smtClean="0"/>
              <a:t>doctor, farmer, </a:t>
            </a:r>
            <a:r>
              <a:rPr lang="en-US" sz="2300" u="sng" dirty="0" smtClean="0"/>
              <a:t>miner</a:t>
            </a:r>
            <a:r>
              <a:rPr lang="en-US" sz="2300" dirty="0" smtClean="0"/>
              <a:t>, top model</a:t>
            </a:r>
          </a:p>
          <a:p>
            <a:pPr>
              <a:lnSpc>
                <a:spcPct val="100000"/>
              </a:lnSpc>
            </a:pPr>
            <a:r>
              <a:rPr lang="en-US" sz="2300" b="1" dirty="0" smtClean="0"/>
              <a:t>The most useful?</a:t>
            </a:r>
          </a:p>
          <a:p>
            <a:pPr lvl="1">
              <a:lnSpc>
                <a:spcPct val="100000"/>
              </a:lnSpc>
            </a:pPr>
            <a:r>
              <a:rPr lang="en-US" sz="2300" dirty="0" smtClean="0"/>
              <a:t>journalist, market researcher, nurse, postman/woman</a:t>
            </a:r>
          </a:p>
          <a:p>
            <a:pPr>
              <a:lnSpc>
                <a:spcPct val="100000"/>
              </a:lnSpc>
            </a:pPr>
            <a:r>
              <a:rPr lang="en-US" sz="2300" b="1" dirty="0" smtClean="0"/>
              <a:t>The worst?</a:t>
            </a:r>
          </a:p>
          <a:p>
            <a:pPr lvl="1">
              <a:lnSpc>
                <a:spcPct val="100000"/>
              </a:lnSpc>
            </a:pPr>
            <a:r>
              <a:rPr lang="en-US" sz="2300" u="sng" dirty="0" smtClean="0"/>
              <a:t>grave digger</a:t>
            </a:r>
            <a:r>
              <a:rPr lang="en-US" sz="2300" dirty="0" smtClean="0"/>
              <a:t>, </a:t>
            </a:r>
            <a:r>
              <a:rPr lang="en-US" sz="2300" u="sng" dirty="0" smtClean="0"/>
              <a:t>prison warder</a:t>
            </a:r>
            <a:r>
              <a:rPr lang="en-US" sz="2300" dirty="0" smtClean="0"/>
              <a:t>, soldier, toilet cleaner</a:t>
            </a:r>
            <a:endParaRPr lang="en-US" sz="2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5400" b="1" dirty="0" smtClean="0"/>
              <a:t>Job description</a:t>
            </a:r>
            <a:endParaRPr lang="zh-CN" altLang="en-US" sz="5400" b="1" dirty="0"/>
          </a:p>
        </p:txBody>
      </p:sp>
      <p:sp>
        <p:nvSpPr>
          <p:cNvPr id="3" name="Content Placeholder 2"/>
          <p:cNvSpPr>
            <a:spLocks noGrp="1"/>
          </p:cNvSpPr>
          <p:nvPr>
            <p:ph idx="1"/>
          </p:nvPr>
        </p:nvSpPr>
        <p:spPr>
          <a:xfrm>
            <a:off x="457200" y="3071810"/>
            <a:ext cx="8229600" cy="3633790"/>
          </a:xfrm>
        </p:spPr>
        <p:txBody>
          <a:bodyPr>
            <a:noAutofit/>
          </a:bodyPr>
          <a:lstStyle/>
          <a:p>
            <a:r>
              <a:rPr lang="cs-CZ" altLang="zh-CN" sz="2800" b="1" dirty="0" smtClean="0"/>
              <a:t>DISCUSS THE ASPECTS MENTIONED ABOVE IN THE CASE OF THESE JOBS:</a:t>
            </a:r>
          </a:p>
          <a:p>
            <a:endParaRPr lang="cs-CZ" altLang="zh-CN" sz="2800" dirty="0" smtClean="0"/>
          </a:p>
          <a:p>
            <a:pPr lvl="1"/>
            <a:r>
              <a:rPr lang="cs-CZ" altLang="zh-CN" sz="2800" dirty="0" smtClean="0"/>
              <a:t>miner</a:t>
            </a:r>
          </a:p>
          <a:p>
            <a:pPr lvl="1"/>
            <a:r>
              <a:rPr lang="cs-CZ" altLang="zh-CN" sz="2800" dirty="0" smtClean="0"/>
              <a:t>assembly line worker</a:t>
            </a:r>
          </a:p>
          <a:p>
            <a:pPr lvl="1"/>
            <a:r>
              <a:rPr lang="cs-CZ" altLang="zh-CN" sz="2800" dirty="0" smtClean="0"/>
              <a:t>waiter</a:t>
            </a:r>
            <a:endParaRPr lang="zh-CN" altLang="en-US" sz="2800" dirty="0"/>
          </a:p>
          <a:p>
            <a:pPr lvl="1"/>
            <a:r>
              <a:rPr lang="cs-CZ" altLang="zh-CN" sz="2800" dirty="0" smtClean="0"/>
              <a:t>teacher</a:t>
            </a:r>
          </a:p>
          <a:p>
            <a:pPr lvl="1"/>
            <a:r>
              <a:rPr lang="cs-CZ" altLang="zh-CN" sz="2800" dirty="0" smtClean="0"/>
              <a:t>CEO of an international corporation</a:t>
            </a:r>
          </a:p>
        </p:txBody>
      </p:sp>
      <p:pic>
        <p:nvPicPr>
          <p:cNvPr id="1026" name="Picture 2"/>
          <p:cNvPicPr>
            <a:picLocks noChangeAspect="1" noChangeArrowheads="1"/>
          </p:cNvPicPr>
          <p:nvPr/>
        </p:nvPicPr>
        <p:blipFill>
          <a:blip r:embed="rId2"/>
          <a:srcRect/>
          <a:stretch>
            <a:fillRect/>
          </a:stretch>
        </p:blipFill>
        <p:spPr bwMode="auto">
          <a:xfrm>
            <a:off x="0" y="1714488"/>
            <a:ext cx="9144000" cy="1269684"/>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5181600" y="3733800"/>
            <a:ext cx="3275819" cy="230331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9" y="145774"/>
            <a:ext cx="7772400" cy="1143000"/>
          </a:xfrm>
        </p:spPr>
        <p:txBody>
          <a:bodyPr>
            <a:normAutofit fontScale="90000"/>
          </a:bodyPr>
          <a:lstStyle/>
          <a:p>
            <a:r>
              <a:rPr lang="en-US" altLang="zh-CN" sz="4800" b="1" dirty="0" smtClean="0"/>
              <a:t>Jobs 20 questions </a:t>
            </a:r>
            <a:br>
              <a:rPr lang="en-US" altLang="zh-CN" sz="4800" b="1" dirty="0" smtClean="0"/>
            </a:br>
            <a:r>
              <a:rPr lang="en-US" altLang="zh-CN" b="1" dirty="0" smtClean="0"/>
              <a:t>Yes/No answers only!</a:t>
            </a:r>
            <a:endParaRPr lang="zh-CN" altLang="en-US" sz="4800" b="1" dirty="0"/>
          </a:p>
        </p:txBody>
      </p:sp>
      <p:sp>
        <p:nvSpPr>
          <p:cNvPr id="3" name="Content Placeholder 2"/>
          <p:cNvSpPr>
            <a:spLocks noGrp="1"/>
          </p:cNvSpPr>
          <p:nvPr>
            <p:ph idx="1"/>
          </p:nvPr>
        </p:nvSpPr>
        <p:spPr>
          <a:xfrm>
            <a:off x="456419" y="1295400"/>
            <a:ext cx="8229600" cy="5486400"/>
          </a:xfrm>
        </p:spPr>
        <p:txBody>
          <a:bodyPr>
            <a:noAutofit/>
          </a:bodyPr>
          <a:lstStyle/>
          <a:p>
            <a:pPr>
              <a:lnSpc>
                <a:spcPct val="100000"/>
              </a:lnSpc>
            </a:pPr>
            <a:r>
              <a:rPr lang="en-US" altLang="zh-CN" sz="2800" b="1" dirty="0" smtClean="0">
                <a:solidFill>
                  <a:schemeClr val="bg2"/>
                </a:solidFill>
              </a:rPr>
              <a:t>Do you…</a:t>
            </a:r>
          </a:p>
          <a:p>
            <a:pPr lvl="1">
              <a:lnSpc>
                <a:spcPct val="100000"/>
              </a:lnSpc>
            </a:pPr>
            <a:r>
              <a:rPr lang="en-US" altLang="zh-CN" sz="2800" dirty="0" smtClean="0"/>
              <a:t>Work in the day/ at night?</a:t>
            </a:r>
          </a:p>
          <a:p>
            <a:pPr lvl="1">
              <a:lnSpc>
                <a:spcPct val="100000"/>
              </a:lnSpc>
            </a:pPr>
            <a:r>
              <a:rPr lang="en-US" altLang="zh-CN" sz="2800" dirty="0" smtClean="0"/>
              <a:t>Work with children / animals / old people?</a:t>
            </a:r>
          </a:p>
          <a:p>
            <a:pPr lvl="1">
              <a:lnSpc>
                <a:spcPct val="100000"/>
              </a:lnSpc>
            </a:pPr>
            <a:r>
              <a:rPr lang="en-US" altLang="zh-CN" sz="2800" dirty="0" smtClean="0"/>
              <a:t>Use a computer / special equipment?</a:t>
            </a:r>
          </a:p>
          <a:p>
            <a:pPr lvl="1">
              <a:lnSpc>
                <a:spcPct val="100000"/>
              </a:lnSpc>
            </a:pPr>
            <a:r>
              <a:rPr lang="en-US" altLang="zh-CN" sz="2800" dirty="0" smtClean="0"/>
              <a:t>Wear a uniform / protective clothes?</a:t>
            </a:r>
          </a:p>
          <a:p>
            <a:pPr lvl="1">
              <a:lnSpc>
                <a:spcPct val="100000"/>
              </a:lnSpc>
            </a:pPr>
            <a:r>
              <a:rPr lang="en-US" altLang="zh-CN" sz="2800" dirty="0" smtClean="0"/>
              <a:t>Work </a:t>
            </a:r>
            <a:r>
              <a:rPr lang="en-US" altLang="zh-CN" sz="2800" u="sng" dirty="0" smtClean="0"/>
              <a:t>shifts</a:t>
            </a:r>
            <a:r>
              <a:rPr lang="en-US" altLang="zh-CN" sz="2800" dirty="0" smtClean="0"/>
              <a:t> / </a:t>
            </a:r>
            <a:r>
              <a:rPr lang="en-US" altLang="zh-CN" sz="2800" u="sng" dirty="0" smtClean="0"/>
              <a:t>9 to 5</a:t>
            </a:r>
          </a:p>
          <a:p>
            <a:pPr lvl="1">
              <a:lnSpc>
                <a:spcPct val="100000"/>
              </a:lnSpc>
            </a:pPr>
            <a:r>
              <a:rPr lang="en-US" altLang="zh-CN" sz="2800" dirty="0" smtClean="0"/>
              <a:t>Work alone / in a team?</a:t>
            </a:r>
          </a:p>
          <a:p>
            <a:pPr lvl="1">
              <a:lnSpc>
                <a:spcPct val="100000"/>
              </a:lnSpc>
            </a:pPr>
            <a:r>
              <a:rPr lang="en-US" altLang="zh-CN" sz="2800" dirty="0" smtClean="0"/>
              <a:t>Work inside / outside?</a:t>
            </a:r>
          </a:p>
          <a:p>
            <a:pPr lvl="1">
              <a:lnSpc>
                <a:spcPct val="100000"/>
              </a:lnSpc>
            </a:pPr>
            <a:r>
              <a:rPr lang="en-US" altLang="zh-CN" sz="2800" dirty="0" smtClean="0"/>
              <a:t>Get paid well / badly?</a:t>
            </a:r>
          </a:p>
          <a:p>
            <a:pPr lvl="1">
              <a:lnSpc>
                <a:spcPct val="100000"/>
              </a:lnSpc>
            </a:pPr>
            <a:r>
              <a:rPr lang="en-US" altLang="zh-CN" sz="2800" dirty="0" smtClean="0"/>
              <a:t>Do dangerous / stressful / difficult work?</a:t>
            </a:r>
          </a:p>
          <a:p>
            <a:pPr lvl="1">
              <a:lnSpc>
                <a:spcPct val="100000"/>
              </a:lnSpc>
            </a:pPr>
            <a:r>
              <a:rPr lang="en-US" altLang="zh-CN" sz="2800" dirty="0" smtClean="0"/>
              <a:t>Work in a hospital / school / office / vehicle? etc.</a:t>
            </a:r>
            <a:endParaRPr lang="zh-CN"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4176"/>
            <a:ext cx="8839200" cy="1508760"/>
          </a:xfrm>
        </p:spPr>
        <p:txBody>
          <a:bodyPr>
            <a:normAutofit/>
          </a:bodyPr>
          <a:lstStyle/>
          <a:p>
            <a:r>
              <a:rPr lang="en-US" altLang="zh-CN" sz="5400" b="1" dirty="0" smtClean="0"/>
              <a:t>Jobs and personality</a:t>
            </a:r>
            <a:endParaRPr lang="zh-CN" altLang="en-US" sz="5400" b="1" dirty="0"/>
          </a:p>
        </p:txBody>
      </p:sp>
      <p:pic>
        <p:nvPicPr>
          <p:cNvPr id="2050" name="Picture 2"/>
          <p:cNvPicPr>
            <a:picLocks noGrp="1" noChangeAspect="1" noChangeArrowheads="1"/>
          </p:cNvPicPr>
          <p:nvPr>
            <p:ph idx="1"/>
          </p:nvPr>
        </p:nvPicPr>
        <p:blipFill rotWithShape="1">
          <a:blip r:embed="rId2"/>
          <a:srcRect b="47968"/>
          <a:stretch/>
        </p:blipFill>
        <p:spPr bwMode="auto">
          <a:xfrm>
            <a:off x="-1" y="1949494"/>
            <a:ext cx="9144000" cy="1506014"/>
          </a:xfrm>
          <a:prstGeom prst="rect">
            <a:avLst/>
          </a:prstGeom>
          <a:noFill/>
          <a:ln w="9525">
            <a:noFill/>
            <a:miter lim="800000"/>
            <a:headEnd/>
            <a:tailEnd/>
          </a:ln>
          <a:effectLst/>
        </p:spPr>
      </p:pic>
      <p:pic>
        <p:nvPicPr>
          <p:cNvPr id="4" name="Picture 2"/>
          <p:cNvPicPr>
            <a:picLocks noChangeAspect="1" noChangeArrowheads="1"/>
          </p:cNvPicPr>
          <p:nvPr/>
        </p:nvPicPr>
        <p:blipFill rotWithShape="1">
          <a:blip r:embed="rId2"/>
          <a:srcRect t="70243"/>
          <a:stretch/>
        </p:blipFill>
        <p:spPr bwMode="auto">
          <a:xfrm>
            <a:off x="-1" y="3810000"/>
            <a:ext cx="9144000" cy="861273"/>
          </a:xfrm>
          <a:prstGeom prst="rect">
            <a:avLst/>
          </a:prstGeom>
          <a:noFill/>
          <a:ln w="9525">
            <a:noFill/>
            <a:miter lim="800000"/>
            <a:headEnd/>
            <a:tailEnd/>
          </a:ln>
          <a:effectLst/>
        </p:spPr>
      </p:pic>
      <p:sp>
        <p:nvSpPr>
          <p:cNvPr id="5" name="Content Placeholder 2"/>
          <p:cNvSpPr txBox="1">
            <a:spLocks/>
          </p:cNvSpPr>
          <p:nvPr/>
        </p:nvSpPr>
        <p:spPr>
          <a:xfrm>
            <a:off x="0" y="3455508"/>
            <a:ext cx="9144000" cy="340249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cs-CZ" altLang="zh-CN" sz="2400" b="1" dirty="0" smtClean="0"/>
              <a:t>LOOK AT THIS LIST OF ADJECTIVES!</a:t>
            </a:r>
          </a:p>
          <a:p>
            <a:endParaRPr lang="cs-CZ" altLang="zh-CN" sz="2400" b="1" dirty="0"/>
          </a:p>
          <a:p>
            <a:endParaRPr lang="cs-CZ" altLang="zh-CN" sz="2400" b="1" dirty="0" smtClean="0"/>
          </a:p>
          <a:p>
            <a:r>
              <a:rPr lang="cs-CZ" altLang="zh-CN" sz="2400" b="1" dirty="0" smtClean="0"/>
              <a:t>WHICH ONES APPLY TO THESE JOBS?</a:t>
            </a:r>
          </a:p>
          <a:p>
            <a:pPr lvl="1"/>
            <a:r>
              <a:rPr lang="cs-CZ" altLang="zh-CN" sz="1600" b="1" dirty="0" smtClean="0"/>
              <a:t>flight attendant</a:t>
            </a:r>
          </a:p>
          <a:p>
            <a:pPr lvl="1"/>
            <a:r>
              <a:rPr lang="cs-CZ" altLang="zh-CN" sz="1600" b="1" dirty="0" smtClean="0"/>
              <a:t>doctor</a:t>
            </a:r>
          </a:p>
          <a:p>
            <a:pPr lvl="1"/>
            <a:r>
              <a:rPr lang="cs-CZ" altLang="zh-CN" sz="1600" b="1" dirty="0" smtClean="0"/>
              <a:t>actor</a:t>
            </a:r>
            <a:r>
              <a:rPr lang="cs-CZ" altLang="zh-CN" sz="1600" dirty="0" smtClean="0"/>
              <a:t>/actress</a:t>
            </a:r>
          </a:p>
          <a:p>
            <a:pPr lvl="1"/>
            <a:r>
              <a:rPr lang="cs-CZ" altLang="zh-CN" sz="1600" b="1" dirty="0" smtClean="0"/>
              <a:t>caretaker</a:t>
            </a:r>
          </a:p>
          <a:p>
            <a:pPr lvl="1"/>
            <a:r>
              <a:rPr lang="cs-CZ" altLang="zh-CN" sz="1600" b="1" dirty="0" smtClean="0"/>
              <a:t>personal trainer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2045" y="274638"/>
            <a:ext cx="3969555" cy="1554162"/>
          </a:xfrm>
        </p:spPr>
        <p:txBody>
          <a:bodyPr>
            <a:noAutofit/>
          </a:bodyPr>
          <a:lstStyle/>
          <a:p>
            <a:r>
              <a:rPr lang="en-US" altLang="zh-CN" sz="4400" b="1" dirty="0" smtClean="0"/>
              <a:t>S/He looks like a…</a:t>
            </a:r>
            <a:endParaRPr lang="zh-CN" altLang="en-US" sz="4400" b="1" dirty="0"/>
          </a:p>
        </p:txBody>
      </p:sp>
      <p:pic>
        <p:nvPicPr>
          <p:cNvPr id="4098" name="Picture 2"/>
          <p:cNvPicPr>
            <a:picLocks noGrp="1" noChangeAspect="1" noChangeArrowheads="1"/>
          </p:cNvPicPr>
          <p:nvPr>
            <p:ph idx="1"/>
          </p:nvPr>
        </p:nvPicPr>
        <p:blipFill>
          <a:blip r:embed="rId2"/>
          <a:srcRect/>
          <a:stretch>
            <a:fillRect/>
          </a:stretch>
        </p:blipFill>
        <p:spPr bwMode="auto">
          <a:xfrm>
            <a:off x="0" y="0"/>
            <a:ext cx="4813358" cy="6858000"/>
          </a:xfrm>
          <a:prstGeom prst="rect">
            <a:avLst/>
          </a:prstGeom>
          <a:noFill/>
          <a:ln w="9525">
            <a:noFill/>
            <a:miter lim="800000"/>
            <a:headEnd/>
            <a:tailEnd/>
          </a:ln>
          <a:effectLst/>
        </p:spPr>
      </p:pic>
      <p:sp>
        <p:nvSpPr>
          <p:cNvPr id="5" name="TextBox 4"/>
          <p:cNvSpPr txBox="1"/>
          <p:nvPr/>
        </p:nvSpPr>
        <p:spPr>
          <a:xfrm>
            <a:off x="4893470" y="1828800"/>
            <a:ext cx="4250529" cy="2308324"/>
          </a:xfrm>
          <a:prstGeom prst="rect">
            <a:avLst/>
          </a:prstGeom>
          <a:noFill/>
        </p:spPr>
        <p:txBody>
          <a:bodyPr wrap="square" numCol="2" rtlCol="0">
            <a:spAutoFit/>
          </a:bodyPr>
          <a:lstStyle/>
          <a:p>
            <a:r>
              <a:rPr lang="en-US" altLang="zh-CN" sz="2400" b="1" dirty="0" smtClean="0"/>
              <a:t>Hairdresser</a:t>
            </a:r>
          </a:p>
          <a:p>
            <a:r>
              <a:rPr lang="en-US" altLang="zh-CN" sz="2400" b="1" dirty="0" smtClean="0"/>
              <a:t>Nurse</a:t>
            </a:r>
          </a:p>
          <a:p>
            <a:r>
              <a:rPr lang="en-US" altLang="zh-CN" sz="2400" b="1" dirty="0" smtClean="0"/>
              <a:t>Teacher</a:t>
            </a:r>
          </a:p>
          <a:p>
            <a:r>
              <a:rPr lang="en-US" altLang="zh-CN" sz="2400" b="1" dirty="0" smtClean="0"/>
              <a:t>Politician</a:t>
            </a:r>
          </a:p>
          <a:p>
            <a:r>
              <a:rPr lang="en-US" altLang="zh-CN" sz="2400" b="1" dirty="0" smtClean="0"/>
              <a:t>Farmer</a:t>
            </a:r>
          </a:p>
          <a:p>
            <a:r>
              <a:rPr lang="en-US" altLang="zh-CN" sz="2400" b="1" dirty="0" smtClean="0"/>
              <a:t>Police officer</a:t>
            </a:r>
          </a:p>
          <a:p>
            <a:r>
              <a:rPr lang="en-US" altLang="zh-CN" sz="2400" b="1" dirty="0" smtClean="0"/>
              <a:t>Journalist</a:t>
            </a:r>
          </a:p>
          <a:p>
            <a:r>
              <a:rPr lang="en-US" altLang="zh-CN" sz="2400" b="1" dirty="0" smtClean="0"/>
              <a:t>Architect</a:t>
            </a:r>
          </a:p>
          <a:p>
            <a:r>
              <a:rPr lang="en-US" altLang="zh-CN" sz="2400" b="1" dirty="0" smtClean="0"/>
              <a:t>Actor</a:t>
            </a:r>
          </a:p>
          <a:p>
            <a:r>
              <a:rPr lang="en-US" altLang="zh-CN" sz="2400" b="1" dirty="0" smtClean="0"/>
              <a:t>Musician</a:t>
            </a:r>
            <a:endParaRPr lang="en-US" altLang="zh-CN" sz="2400" b="1" dirty="0"/>
          </a:p>
          <a:p>
            <a:r>
              <a:rPr lang="en-US" altLang="zh-CN" sz="2400" b="1" dirty="0" smtClean="0"/>
              <a:t>Doctor</a:t>
            </a:r>
          </a:p>
          <a:p>
            <a:r>
              <a:rPr lang="en-US" altLang="zh-CN" sz="2400" b="1" dirty="0" smtClean="0"/>
              <a:t>Lawyer</a:t>
            </a:r>
            <a:endParaRPr lang="zh-CN" altLang="en-US" sz="2400" b="1" dirty="0"/>
          </a:p>
        </p:txBody>
      </p:sp>
      <p:sp>
        <p:nvSpPr>
          <p:cNvPr id="6" name="TextBox 5"/>
          <p:cNvSpPr txBox="1"/>
          <p:nvPr/>
        </p:nvSpPr>
        <p:spPr>
          <a:xfrm>
            <a:off x="5009344" y="4495800"/>
            <a:ext cx="3906055" cy="1938992"/>
          </a:xfrm>
          <a:prstGeom prst="rect">
            <a:avLst/>
          </a:prstGeom>
          <a:noFill/>
        </p:spPr>
        <p:txBody>
          <a:bodyPr wrap="square" rtlCol="0">
            <a:spAutoFit/>
          </a:bodyPr>
          <a:lstStyle/>
          <a:p>
            <a:r>
              <a:rPr lang="en-US" altLang="zh-CN" sz="2400" dirty="0" smtClean="0"/>
              <a:t>Because…</a:t>
            </a:r>
          </a:p>
          <a:p>
            <a:endParaRPr lang="en-US" altLang="zh-CN" sz="2400" dirty="0"/>
          </a:p>
          <a:p>
            <a:r>
              <a:rPr lang="en-US" altLang="zh-CN" sz="2400" dirty="0" smtClean="0"/>
              <a:t>A _______ needs to be…</a:t>
            </a:r>
          </a:p>
          <a:p>
            <a:endParaRPr lang="en-US" altLang="zh-CN" sz="2400" dirty="0"/>
          </a:p>
          <a:p>
            <a:r>
              <a:rPr lang="en-US" altLang="zh-CN" sz="2400" dirty="0" smtClean="0"/>
              <a:t>S/he looks …</a:t>
            </a:r>
            <a:endParaRPr lang="zh-CN" alt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04363212"/>
              </p:ext>
            </p:extLst>
          </p:nvPr>
        </p:nvGraphicFramePr>
        <p:xfrm>
          <a:off x="0" y="228600"/>
          <a:ext cx="89154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94</TotalTime>
  <Words>790</Words>
  <Application>Microsoft Office PowerPoint</Application>
  <PresentationFormat>On-screen Show (4:3)</PresentationFormat>
  <Paragraphs>116</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宋体</vt:lpstr>
      <vt:lpstr>Calibri</vt:lpstr>
      <vt:lpstr>Corbel</vt:lpstr>
      <vt:lpstr>Wingdings</vt:lpstr>
      <vt:lpstr>Banded</vt:lpstr>
      <vt:lpstr>Jobs</vt:lpstr>
      <vt:lpstr>Discuss with your group: Two jobs which… </vt:lpstr>
      <vt:lpstr>Real jobs? are these real jobs? Why (not)? Discuss.</vt:lpstr>
      <vt:lpstr>Which job is...</vt:lpstr>
      <vt:lpstr>Job description</vt:lpstr>
      <vt:lpstr>Jobs 20 questions  Yes/No answers only!</vt:lpstr>
      <vt:lpstr>Jobs and personality</vt:lpstr>
      <vt:lpstr>S/He looks like a…</vt:lpstr>
      <vt:lpstr>PowerPoint Presentation</vt:lpstr>
      <vt:lpstr>How bad? WHY? Rank from worst to least bad </vt:lpstr>
      <vt:lpstr>Fair or unfair?</vt:lpstr>
      <vt:lpstr>Fair or unfair?</vt:lpstr>
      <vt:lpstr>Fair or unfair?</vt:lpstr>
      <vt:lpstr>Final 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Jobs</dc:title>
  <dc:creator>Shane Goleaner</dc:creator>
  <cp:lastModifiedBy>Olga</cp:lastModifiedBy>
  <cp:revision>17</cp:revision>
  <dcterms:created xsi:type="dcterms:W3CDTF">2006-08-16T00:00:00Z</dcterms:created>
  <dcterms:modified xsi:type="dcterms:W3CDTF">2017-04-21T08:49:48Z</dcterms:modified>
</cp:coreProperties>
</file>