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0A21-3C1F-4753-B249-DE526D30A88F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FC-2ADA-4C91-A482-295DC56446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827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0A21-3C1F-4753-B249-DE526D30A88F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FC-2ADA-4C91-A482-295DC56446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064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0A21-3C1F-4753-B249-DE526D30A88F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FC-2ADA-4C91-A482-295DC56446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121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0A21-3C1F-4753-B249-DE526D30A88F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FC-2ADA-4C91-A482-295DC56446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536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0A21-3C1F-4753-B249-DE526D30A88F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FC-2ADA-4C91-A482-295DC56446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803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0A21-3C1F-4753-B249-DE526D30A88F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FC-2ADA-4C91-A482-295DC56446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23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0A21-3C1F-4753-B249-DE526D30A88F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FC-2ADA-4C91-A482-295DC56446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839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0A21-3C1F-4753-B249-DE526D30A88F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FC-2ADA-4C91-A482-295DC56446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002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0A21-3C1F-4753-B249-DE526D30A88F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FC-2ADA-4C91-A482-295DC56446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893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0A21-3C1F-4753-B249-DE526D30A88F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FC-2ADA-4C91-A482-295DC56446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59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0A21-3C1F-4753-B249-DE526D30A88F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4FC-2ADA-4C91-A482-295DC56446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026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60A21-3C1F-4753-B249-DE526D30A88F}" type="datetimeFigureOut">
              <a:rPr lang="en-AU" smtClean="0"/>
              <a:t>3/04/2017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D4FC-2ADA-4C91-A482-295DC56446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180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Melbourne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Ariana Henderson</dc:creator>
  <cp:lastModifiedBy>Olga</cp:lastModifiedBy>
  <cp:revision>2</cp:revision>
  <dcterms:created xsi:type="dcterms:W3CDTF">2017-01-26T22:30:25Z</dcterms:created>
  <dcterms:modified xsi:type="dcterms:W3CDTF">2017-04-03T14:23:37Z</dcterms:modified>
</cp:coreProperties>
</file>