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2440" y="2194560"/>
            <a:ext cx="11247120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900" y="3915938"/>
            <a:ext cx="11506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5/30/2017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96DFF08F-DC6B-4601-B491-B0F83F6DD2DA}" type="datetimeFigureOut">
              <a:rPr lang="en-US" dirty="0"/>
              <a:t>5/30/2017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8" y="2194560"/>
            <a:ext cx="11247120" cy="173736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472" y="3911827"/>
            <a:ext cx="11503152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5/30/2017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5/30/2017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5/30/2017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5/30/2017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5/30/2017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PRESENTATION FEEDBACK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MOE</a:t>
            </a:r>
          </a:p>
        </p:txBody>
      </p:sp>
    </p:spTree>
    <p:extLst>
      <p:ext uri="{BB962C8B-B14F-4D97-AF65-F5344CB8AC3E}">
        <p14:creationId xmlns:p14="http://schemas.microsoft.com/office/powerpoint/2010/main" val="1501485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Abbreviations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2919" y="2011680"/>
            <a:ext cx="10474216" cy="4206240"/>
          </a:xfrm>
        </p:spPr>
        <p:txBody>
          <a:bodyPr>
            <a:normAutofit/>
          </a:bodyPr>
          <a:lstStyle/>
          <a:p>
            <a:r>
              <a:rPr lang="cs-CZ" sz="2800" dirty="0"/>
              <a:t>ICU, MRI, ...</a:t>
            </a:r>
          </a:p>
          <a:p>
            <a:r>
              <a:rPr lang="cs-CZ" sz="2800" dirty="0"/>
              <a:t>explain what they mean</a:t>
            </a:r>
          </a:p>
          <a:p>
            <a:endParaRPr lang="cs-CZ" sz="2800" dirty="0"/>
          </a:p>
          <a:p>
            <a:r>
              <a:rPr lang="cs-CZ" sz="2800" dirty="0"/>
              <a:t>if they can be read as one word, do so (NASA, UNICEF, UNESCO, ...)</a:t>
            </a:r>
          </a:p>
          <a:p>
            <a:r>
              <a:rPr lang="cs-CZ" sz="2800" dirty="0"/>
              <a:t>if they cannot be read as one word, spell them out (UN, EU, OCR, ...)</a:t>
            </a:r>
          </a:p>
        </p:txBody>
      </p:sp>
    </p:spTree>
    <p:extLst>
      <p:ext uri="{BB962C8B-B14F-4D97-AF65-F5344CB8AC3E}">
        <p14:creationId xmlns:p14="http://schemas.microsoft.com/office/powerpoint/2010/main" val="2956270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Pronunciation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2919" y="1902940"/>
            <a:ext cx="9784080" cy="4955060"/>
          </a:xfrm>
        </p:spPr>
        <p:txBody>
          <a:bodyPr>
            <a:noAutofit/>
          </a:bodyPr>
          <a:lstStyle/>
          <a:p>
            <a:r>
              <a:rPr lang="cs-CZ" sz="2800" dirty="0"/>
              <a:t>technology</a:t>
            </a:r>
          </a:p>
          <a:p>
            <a:r>
              <a:rPr lang="cs-CZ" sz="2800" dirty="0"/>
              <a:t>medicinal</a:t>
            </a:r>
          </a:p>
          <a:p>
            <a:r>
              <a:rPr lang="cs-CZ" sz="2800" dirty="0"/>
              <a:t>species</a:t>
            </a:r>
          </a:p>
          <a:p>
            <a:r>
              <a:rPr lang="cs-CZ" sz="2800" dirty="0"/>
              <a:t>individual</a:t>
            </a:r>
          </a:p>
          <a:p>
            <a:r>
              <a:rPr lang="cs-CZ" sz="2800" dirty="0"/>
              <a:t>stealth</a:t>
            </a:r>
          </a:p>
          <a:p>
            <a:r>
              <a:rPr lang="cs-CZ" sz="2800" dirty="0"/>
              <a:t>society ...</a:t>
            </a:r>
          </a:p>
          <a:p>
            <a:endParaRPr lang="cs-CZ" sz="2800" dirty="0"/>
          </a:p>
          <a:p>
            <a:r>
              <a:rPr lang="cs-CZ" sz="2800" dirty="0"/>
              <a:t>strength x strange</a:t>
            </a:r>
          </a:p>
          <a:p>
            <a:r>
              <a:rPr lang="cs-CZ" sz="2800" dirty="0"/>
              <a:t>tale x tale</a:t>
            </a:r>
          </a:p>
        </p:txBody>
      </p:sp>
    </p:spTree>
    <p:extLst>
      <p:ext uri="{BB962C8B-B14F-4D97-AF65-F5344CB8AC3E}">
        <p14:creationId xmlns:p14="http://schemas.microsoft.com/office/powerpoint/2010/main" val="2324696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Gender and number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he – him – his - his</a:t>
            </a:r>
          </a:p>
          <a:p>
            <a:r>
              <a:rPr lang="cs-CZ" sz="3200" dirty="0"/>
              <a:t>she – her – her – hers</a:t>
            </a:r>
          </a:p>
          <a:p>
            <a:endParaRPr lang="cs-CZ" sz="3200" dirty="0"/>
          </a:p>
          <a:p>
            <a:endParaRPr lang="cs-CZ" sz="3200" dirty="0"/>
          </a:p>
          <a:p>
            <a:r>
              <a:rPr lang="cs-CZ" sz="3200" dirty="0"/>
              <a:t>he/she was</a:t>
            </a:r>
          </a:p>
          <a:p>
            <a:r>
              <a:rPr lang="cs-CZ" sz="3200" dirty="0"/>
              <a:t>they were</a:t>
            </a:r>
          </a:p>
        </p:txBody>
      </p:sp>
    </p:spTree>
    <p:extLst>
      <p:ext uri="{BB962C8B-B14F-4D97-AF65-F5344CB8AC3E}">
        <p14:creationId xmlns:p14="http://schemas.microsoft.com/office/powerpoint/2010/main" val="1587770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Countability and pLURALS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2919" y="2011680"/>
            <a:ext cx="9784080" cy="4710396"/>
          </a:xfrm>
        </p:spPr>
        <p:txBody>
          <a:bodyPr>
            <a:noAutofit/>
          </a:bodyPr>
          <a:lstStyle/>
          <a:p>
            <a:r>
              <a:rPr lang="cs-CZ" sz="3200" dirty="0"/>
              <a:t>countable x uncountable nouns</a:t>
            </a:r>
          </a:p>
          <a:p>
            <a:pPr lvl="1"/>
            <a:r>
              <a:rPr lang="cs-CZ" sz="3200" dirty="0"/>
              <a:t>equipment</a:t>
            </a:r>
          </a:p>
          <a:p>
            <a:pPr lvl="1"/>
            <a:r>
              <a:rPr lang="cs-CZ" sz="3200" dirty="0"/>
              <a:t>furniture</a:t>
            </a:r>
          </a:p>
          <a:p>
            <a:pPr lvl="1"/>
            <a:r>
              <a:rPr lang="cs-CZ" sz="3200" dirty="0"/>
              <a:t>luggage</a:t>
            </a:r>
          </a:p>
          <a:p>
            <a:endParaRPr lang="cs-CZ" sz="3200" dirty="0"/>
          </a:p>
          <a:p>
            <a:r>
              <a:rPr lang="cs-CZ" sz="3200" dirty="0"/>
              <a:t>die (sg.) – dice (pl.)</a:t>
            </a:r>
          </a:p>
          <a:p>
            <a:endParaRPr lang="cs-CZ" sz="3200" dirty="0"/>
          </a:p>
          <a:p>
            <a:r>
              <a:rPr lang="cs-CZ" sz="3200" dirty="0"/>
              <a:t>aircraft (sg.) – aircraft (pl.)</a:t>
            </a:r>
          </a:p>
        </p:txBody>
      </p:sp>
    </p:spTree>
    <p:extLst>
      <p:ext uri="{BB962C8B-B14F-4D97-AF65-F5344CB8AC3E}">
        <p14:creationId xmlns:p14="http://schemas.microsoft.com/office/powerpoint/2010/main" val="259920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Years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2919" y="1900469"/>
            <a:ext cx="9784080" cy="4846320"/>
          </a:xfrm>
        </p:spPr>
        <p:txBody>
          <a:bodyPr>
            <a:noAutofit/>
          </a:bodyPr>
          <a:lstStyle/>
          <a:p>
            <a:r>
              <a:rPr lang="cs-CZ" sz="3200" dirty="0"/>
              <a:t>1900</a:t>
            </a:r>
          </a:p>
          <a:p>
            <a:r>
              <a:rPr lang="cs-CZ" sz="3200" dirty="0"/>
              <a:t>1905</a:t>
            </a:r>
          </a:p>
          <a:p>
            <a:r>
              <a:rPr lang="cs-CZ" sz="3200" dirty="0"/>
              <a:t>1950</a:t>
            </a:r>
          </a:p>
          <a:p>
            <a:r>
              <a:rPr lang="cs-CZ" sz="3200" dirty="0"/>
              <a:t>1985</a:t>
            </a:r>
          </a:p>
          <a:p>
            <a:r>
              <a:rPr lang="cs-CZ" sz="3200" dirty="0"/>
              <a:t>2000</a:t>
            </a:r>
          </a:p>
          <a:p>
            <a:r>
              <a:rPr lang="cs-CZ" sz="3200" dirty="0"/>
              <a:t>2005</a:t>
            </a:r>
          </a:p>
          <a:p>
            <a:r>
              <a:rPr lang="cs-CZ" sz="3200" dirty="0"/>
              <a:t>2010</a:t>
            </a:r>
          </a:p>
          <a:p>
            <a:r>
              <a:rPr lang="cs-CZ" sz="3200" dirty="0"/>
              <a:t>2015</a:t>
            </a:r>
          </a:p>
        </p:txBody>
      </p:sp>
    </p:spTree>
    <p:extLst>
      <p:ext uri="{BB962C8B-B14F-4D97-AF65-F5344CB8AC3E}">
        <p14:creationId xmlns:p14="http://schemas.microsoft.com/office/powerpoint/2010/main" val="3257321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Prepositions and conjunctions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2919" y="2011679"/>
            <a:ext cx="9784080" cy="4500331"/>
          </a:xfrm>
        </p:spPr>
        <p:txBody>
          <a:bodyPr>
            <a:normAutofit lnSpcReduction="10000"/>
          </a:bodyPr>
          <a:lstStyle/>
          <a:p>
            <a:r>
              <a:rPr lang="cs-CZ" sz="3600" dirty="0"/>
              <a:t>participate </a:t>
            </a:r>
            <a:r>
              <a:rPr lang="cs-CZ" sz="3600" u="sng" dirty="0"/>
              <a:t>in</a:t>
            </a:r>
            <a:r>
              <a:rPr lang="cs-CZ" sz="3600" dirty="0"/>
              <a:t> / take part </a:t>
            </a:r>
            <a:r>
              <a:rPr lang="cs-CZ" sz="3600" u="sng" dirty="0"/>
              <a:t>in</a:t>
            </a:r>
          </a:p>
          <a:p>
            <a:r>
              <a:rPr lang="cs-CZ" sz="3600" dirty="0"/>
              <a:t>to be interested </a:t>
            </a:r>
            <a:r>
              <a:rPr lang="cs-CZ" sz="3600" u="sng" dirty="0"/>
              <a:t>in</a:t>
            </a:r>
            <a:r>
              <a:rPr lang="cs-CZ" sz="3600" dirty="0"/>
              <a:t> / to take interest </a:t>
            </a:r>
            <a:r>
              <a:rPr lang="cs-CZ" sz="3600" u="sng" dirty="0"/>
              <a:t>in</a:t>
            </a:r>
          </a:p>
          <a:p>
            <a:r>
              <a:rPr lang="cs-CZ" sz="3600" dirty="0"/>
              <a:t>I am good </a:t>
            </a:r>
            <a:r>
              <a:rPr lang="cs-CZ" sz="3600" u="sng" dirty="0"/>
              <a:t>at</a:t>
            </a:r>
            <a:r>
              <a:rPr lang="cs-CZ" sz="3600" dirty="0"/>
              <a:t> English</a:t>
            </a:r>
          </a:p>
          <a:p>
            <a:r>
              <a:rPr lang="cs-CZ" sz="3600" dirty="0"/>
              <a:t>...</a:t>
            </a:r>
          </a:p>
          <a:p>
            <a:endParaRPr lang="cs-CZ" sz="3600" dirty="0"/>
          </a:p>
          <a:p>
            <a:r>
              <a:rPr lang="cs-CZ" sz="3600" dirty="0"/>
              <a:t>I graduated </a:t>
            </a:r>
            <a:r>
              <a:rPr lang="cs-CZ" sz="3600" u="sng" dirty="0"/>
              <a:t>in</a:t>
            </a:r>
            <a:r>
              <a:rPr lang="cs-CZ" sz="3600" dirty="0"/>
              <a:t> linguistics</a:t>
            </a:r>
          </a:p>
          <a:p>
            <a:r>
              <a:rPr lang="cs-CZ" sz="3600" dirty="0"/>
              <a:t>I graduated </a:t>
            </a:r>
            <a:r>
              <a:rPr lang="cs-CZ" sz="3600" u="sng" dirty="0"/>
              <a:t>from</a:t>
            </a:r>
            <a:r>
              <a:rPr lang="cs-CZ" sz="3600" dirty="0"/>
              <a:t> university</a:t>
            </a:r>
          </a:p>
        </p:txBody>
      </p:sp>
    </p:spTree>
    <p:extLst>
      <p:ext uri="{BB962C8B-B14F-4D97-AF65-F5344CB8AC3E}">
        <p14:creationId xmlns:p14="http://schemas.microsoft.com/office/powerpoint/2010/main" val="2582865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Nouns x Adjectives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5665" y="2011680"/>
            <a:ext cx="10418588" cy="4206240"/>
          </a:xfrm>
        </p:spPr>
        <p:txBody>
          <a:bodyPr>
            <a:normAutofit/>
          </a:bodyPr>
          <a:lstStyle/>
          <a:p>
            <a:r>
              <a:rPr lang="en-GB" sz="3200" dirty="0"/>
              <a:t>America (n) – American (</a:t>
            </a:r>
            <a:r>
              <a:rPr lang="en-GB" sz="3200" dirty="0" err="1"/>
              <a:t>adj</a:t>
            </a:r>
            <a:r>
              <a:rPr lang="en-GB" sz="3200" dirty="0"/>
              <a:t>)</a:t>
            </a:r>
          </a:p>
          <a:p>
            <a:r>
              <a:rPr lang="en-GB" sz="3200" dirty="0"/>
              <a:t>specialisation (n) – speciality (n) – specialty (n) – special (</a:t>
            </a:r>
            <a:r>
              <a:rPr lang="en-GB" sz="3200" dirty="0" err="1"/>
              <a:t>adj</a:t>
            </a:r>
            <a:r>
              <a:rPr lang="en-GB" sz="3200" dirty="0"/>
              <a:t>)</a:t>
            </a:r>
            <a:endParaRPr lang="cs-CZ" sz="3200" dirty="0"/>
          </a:p>
          <a:p>
            <a:r>
              <a:rPr lang="cs-CZ" sz="3200" dirty="0"/>
              <a:t>attraction (n) – attractive (adj)</a:t>
            </a:r>
          </a:p>
          <a:p>
            <a:r>
              <a:rPr lang="cs-CZ" sz="3200" dirty="0"/>
              <a:t>presence (n) – present (adj)</a:t>
            </a:r>
          </a:p>
          <a:p>
            <a:r>
              <a:rPr lang="cs-CZ" sz="3200" dirty="0"/>
              <a:t>...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3565951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Miscellaneous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an airplane takes off/soars </a:t>
            </a:r>
            <a:r>
              <a:rPr lang="cs-CZ" sz="2800" i="1" dirty="0"/>
              <a:t>(not </a:t>
            </a:r>
            <a:r>
              <a:rPr lang="en-GB" sz="2800" i="1" dirty="0"/>
              <a:t>‘</a:t>
            </a:r>
            <a:r>
              <a:rPr lang="cs-CZ" sz="2800" i="1" dirty="0"/>
              <a:t>climbs</a:t>
            </a:r>
            <a:r>
              <a:rPr lang="en-GB" sz="2800" i="1" dirty="0"/>
              <a:t>’)</a:t>
            </a:r>
          </a:p>
          <a:p>
            <a:endParaRPr lang="en-GB" sz="2800" i="1" dirty="0"/>
          </a:p>
          <a:p>
            <a:r>
              <a:rPr lang="en-GB" sz="2800" dirty="0"/>
              <a:t>in the meantime x at present (these days)</a:t>
            </a:r>
          </a:p>
          <a:p>
            <a:endParaRPr lang="en-GB" sz="2800" dirty="0"/>
          </a:p>
          <a:p>
            <a:r>
              <a:rPr lang="en-GB" sz="2800" dirty="0"/>
              <a:t> </a:t>
            </a:r>
            <a:r>
              <a:rPr lang="en-GB" sz="2800" strike="sngStrike" dirty="0"/>
              <a:t>thank you for listening</a:t>
            </a:r>
            <a:r>
              <a:rPr lang="en-GB" sz="2800" dirty="0"/>
              <a:t> – thank you for your attention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8386443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B1D2DA32-AC8B-4194-BF85-FF4A5B40EB5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</TotalTime>
  <Words>237</Words>
  <Application>Microsoft Office PowerPoint</Application>
  <PresentationFormat>Widescreen</PresentationFormat>
  <Paragraphs>63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Corbel</vt:lpstr>
      <vt:lpstr>Wingdings</vt:lpstr>
      <vt:lpstr>Banded</vt:lpstr>
      <vt:lpstr>PRESENTATION FEEDBACK</vt:lpstr>
      <vt:lpstr>Abbreviations</vt:lpstr>
      <vt:lpstr>Pronunciation</vt:lpstr>
      <vt:lpstr>Gender and number</vt:lpstr>
      <vt:lpstr>Countability and pLURALS</vt:lpstr>
      <vt:lpstr>Years</vt:lpstr>
      <vt:lpstr>Prepositions and conjunctions</vt:lpstr>
      <vt:lpstr>Nouns x Adjectives</vt:lpstr>
      <vt:lpstr>Miscellaneous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FEEDBACK</dc:title>
  <dc:creator>Olga</dc:creator>
  <cp:lastModifiedBy>Olga</cp:lastModifiedBy>
  <cp:revision>3</cp:revision>
  <dcterms:created xsi:type="dcterms:W3CDTF">2017-05-30T11:01:32Z</dcterms:created>
  <dcterms:modified xsi:type="dcterms:W3CDTF">2017-05-30T11:35:03Z</dcterms:modified>
</cp:coreProperties>
</file>