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9" r:id="rId2"/>
    <p:sldId id="346" r:id="rId3"/>
    <p:sldId id="347" r:id="rId4"/>
    <p:sldId id="348" r:id="rId5"/>
    <p:sldId id="349" r:id="rId6"/>
    <p:sldId id="350" r:id="rId7"/>
    <p:sldId id="351" r:id="rId8"/>
    <p:sldId id="352" r:id="rId9"/>
    <p:sldId id="336" r:id="rId10"/>
    <p:sldId id="337" r:id="rId11"/>
    <p:sldId id="338" r:id="rId12"/>
    <p:sldId id="339" r:id="rId13"/>
    <p:sldId id="340" r:id="rId14"/>
    <p:sldId id="341" r:id="rId15"/>
    <p:sldId id="342" r:id="rId16"/>
    <p:sldId id="343" r:id="rId17"/>
    <p:sldId id="344" r:id="rId18"/>
    <p:sldId id="345" r:id="rId19"/>
    <p:sldId id="310" r:id="rId20"/>
    <p:sldId id="311" r:id="rId21"/>
    <p:sldId id="312"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3"/>
  </p:normalViewPr>
  <p:slideViewPr>
    <p:cSldViewPr showGuides="1">
      <p:cViewPr varScale="1">
        <p:scale>
          <a:sx n="113" d="100"/>
          <a:sy n="113" d="100"/>
        </p:scale>
        <p:origin x="160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8D05A3-CEF7-403A-8200-3B5917E7EDA3}"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zh-CN" altLang="en-US"/>
        </a:p>
      </dgm:t>
    </dgm:pt>
    <dgm:pt modelId="{CA917227-7882-4CE4-A127-B97559F6DCCE}">
      <dgm:prSet phldrT="[文本]"/>
      <dgm:spPr/>
      <dgm:t>
        <a:bodyPr/>
        <a:lstStyle/>
        <a:p>
          <a:r>
            <a:rPr lang="zh-CN" altLang="en-US" b="1" dirty="0">
              <a:latin typeface="黑体" pitchFamily="2" charset="-122"/>
              <a:ea typeface="黑体" pitchFamily="2" charset="-122"/>
            </a:rPr>
            <a:t>传统营销传播</a:t>
          </a:r>
        </a:p>
      </dgm:t>
    </dgm:pt>
    <dgm:pt modelId="{F74AE50F-877C-4030-B95E-34082CC372EE}" type="parTrans" cxnId="{77D82526-00E9-4231-8EDA-C3043C9F61D2}">
      <dgm:prSet/>
      <dgm:spPr/>
      <dgm:t>
        <a:bodyPr/>
        <a:lstStyle/>
        <a:p>
          <a:endParaRPr lang="zh-CN" altLang="en-US"/>
        </a:p>
      </dgm:t>
    </dgm:pt>
    <dgm:pt modelId="{8B4D1D35-0237-49AB-9505-74D4F7A090E9}" type="sibTrans" cxnId="{77D82526-00E9-4231-8EDA-C3043C9F61D2}">
      <dgm:prSet/>
      <dgm:spPr/>
      <dgm:t>
        <a:bodyPr/>
        <a:lstStyle/>
        <a:p>
          <a:endParaRPr lang="zh-CN" altLang="en-US"/>
        </a:p>
      </dgm:t>
    </dgm:pt>
    <dgm:pt modelId="{696BB314-AEA4-49EF-A984-CF91921567F8}">
      <dgm:prSet phldrT="[文本]"/>
      <dgm:spPr/>
      <dgm:t>
        <a:bodyPr/>
        <a:lstStyle/>
        <a:p>
          <a:pPr algn="l"/>
          <a:r>
            <a:rPr lang="zh-CN" altLang="en-US" b="1" dirty="0"/>
            <a:t>销售</a:t>
          </a:r>
        </a:p>
      </dgm:t>
    </dgm:pt>
    <dgm:pt modelId="{2C371F5D-F073-4B68-B1E3-265768AA0C24}" type="parTrans" cxnId="{9EC32B4F-24BD-4FE2-B65B-0E11BDDB45A0}">
      <dgm:prSet/>
      <dgm:spPr/>
      <dgm:t>
        <a:bodyPr/>
        <a:lstStyle/>
        <a:p>
          <a:endParaRPr lang="zh-CN" altLang="en-US"/>
        </a:p>
      </dgm:t>
    </dgm:pt>
    <dgm:pt modelId="{C7A1A592-F68F-48A6-B756-0295220BACEC}" type="sibTrans" cxnId="{9EC32B4F-24BD-4FE2-B65B-0E11BDDB45A0}">
      <dgm:prSet/>
      <dgm:spPr/>
      <dgm:t>
        <a:bodyPr/>
        <a:lstStyle/>
        <a:p>
          <a:endParaRPr lang="zh-CN" altLang="en-US"/>
        </a:p>
      </dgm:t>
    </dgm:pt>
    <dgm:pt modelId="{EAEBAEB0-DF5E-41CE-97D1-E121E46457AB}">
      <dgm:prSet phldrT="[文本]"/>
      <dgm:spPr/>
      <dgm:t>
        <a:bodyPr/>
        <a:lstStyle/>
        <a:p>
          <a:r>
            <a:rPr lang="zh-CN" altLang="en-US" b="1" dirty="0">
              <a:latin typeface="黑体" pitchFamily="2" charset="-122"/>
              <a:ea typeface="黑体" pitchFamily="2" charset="-122"/>
            </a:rPr>
            <a:t>现代营销传播</a:t>
          </a:r>
        </a:p>
      </dgm:t>
    </dgm:pt>
    <dgm:pt modelId="{06D900AE-930E-4C48-A8EB-CCF8D23889A0}" type="parTrans" cxnId="{70868BCD-7387-41B1-A8B6-6FD1B873A618}">
      <dgm:prSet/>
      <dgm:spPr/>
      <dgm:t>
        <a:bodyPr/>
        <a:lstStyle/>
        <a:p>
          <a:endParaRPr lang="zh-CN" altLang="en-US"/>
        </a:p>
      </dgm:t>
    </dgm:pt>
    <dgm:pt modelId="{EB389FE5-A841-43BA-8E85-5CE3C2764EC0}" type="sibTrans" cxnId="{70868BCD-7387-41B1-A8B6-6FD1B873A618}">
      <dgm:prSet/>
      <dgm:spPr/>
      <dgm:t>
        <a:bodyPr/>
        <a:lstStyle/>
        <a:p>
          <a:endParaRPr lang="zh-CN" altLang="en-US"/>
        </a:p>
      </dgm:t>
    </dgm:pt>
    <dgm:pt modelId="{BA50FC98-C3F5-4842-9247-D2D004103D3A}">
      <dgm:prSet phldrT="[文本]"/>
      <dgm:spPr/>
      <dgm:t>
        <a:bodyPr/>
        <a:lstStyle/>
        <a:p>
          <a:r>
            <a:rPr lang="zh-CN" altLang="en-US" dirty="0"/>
            <a:t>保持与消费者接触沟通并达成沟通关系的传播手段</a:t>
          </a:r>
        </a:p>
      </dgm:t>
    </dgm:pt>
    <dgm:pt modelId="{D3B0A732-B2A4-46C2-B9D8-9C2554AE1A4D}" type="parTrans" cxnId="{A7215E09-E654-4730-B5D3-0DF4FD2ADB93}">
      <dgm:prSet/>
      <dgm:spPr/>
      <dgm:t>
        <a:bodyPr/>
        <a:lstStyle/>
        <a:p>
          <a:endParaRPr lang="zh-CN" altLang="en-US"/>
        </a:p>
      </dgm:t>
    </dgm:pt>
    <dgm:pt modelId="{EDF89478-A996-4D26-B028-6F2E10D1BD93}" type="sibTrans" cxnId="{A7215E09-E654-4730-B5D3-0DF4FD2ADB93}">
      <dgm:prSet/>
      <dgm:spPr/>
      <dgm:t>
        <a:bodyPr/>
        <a:lstStyle/>
        <a:p>
          <a:endParaRPr lang="zh-CN" altLang="en-US"/>
        </a:p>
      </dgm:t>
    </dgm:pt>
    <dgm:pt modelId="{C150FECC-43F8-46B1-A86A-31EC632AC0D4}">
      <dgm:prSet phldrT="[文本]"/>
      <dgm:spPr/>
      <dgm:t>
        <a:bodyPr/>
        <a:lstStyle/>
        <a:p>
          <a:pPr algn="l"/>
          <a:r>
            <a:rPr lang="zh-CN" altLang="en-US" dirty="0"/>
            <a:t>广告界中任何人如果说他的目的不是销售广告的商品，他就是一个骗子（伯恩巴哈）</a:t>
          </a:r>
        </a:p>
      </dgm:t>
    </dgm:pt>
    <dgm:pt modelId="{77B18167-5756-4B80-9EC7-EEEA42192DC3}" type="parTrans" cxnId="{65187442-B6A2-480B-A18B-72678C85FD1A}">
      <dgm:prSet/>
      <dgm:spPr/>
      <dgm:t>
        <a:bodyPr/>
        <a:lstStyle/>
        <a:p>
          <a:endParaRPr lang="zh-CN" altLang="en-US"/>
        </a:p>
      </dgm:t>
    </dgm:pt>
    <dgm:pt modelId="{E2196C94-1160-4487-9FD6-2FD3F52F62E6}" type="sibTrans" cxnId="{65187442-B6A2-480B-A18B-72678C85FD1A}">
      <dgm:prSet/>
      <dgm:spPr/>
      <dgm:t>
        <a:bodyPr/>
        <a:lstStyle/>
        <a:p>
          <a:endParaRPr lang="zh-CN" altLang="en-US"/>
        </a:p>
      </dgm:t>
    </dgm:pt>
    <dgm:pt modelId="{79B9D159-8581-4EE8-A6D2-302EF8068C00}">
      <dgm:prSet phldrT="[文本]"/>
      <dgm:spPr/>
      <dgm:t>
        <a:bodyPr/>
        <a:lstStyle/>
        <a:p>
          <a:pPr algn="l"/>
          <a:r>
            <a:rPr lang="zh-CN" altLang="en-US" dirty="0"/>
            <a:t>如：广告唯一目的是销售，广告是否盈利取决于广告引起的实际销售（霍普金斯）</a:t>
          </a:r>
        </a:p>
      </dgm:t>
    </dgm:pt>
    <dgm:pt modelId="{C70F06CF-DDA7-4136-A160-B4D29435E7A1}" type="parTrans" cxnId="{5988B527-590B-4FBB-B79D-3F1BFDE48D26}">
      <dgm:prSet/>
      <dgm:spPr/>
      <dgm:t>
        <a:bodyPr/>
        <a:lstStyle/>
        <a:p>
          <a:endParaRPr lang="zh-CN" altLang="en-US"/>
        </a:p>
      </dgm:t>
    </dgm:pt>
    <dgm:pt modelId="{28948A29-32BB-4BC9-B945-26A5718A3078}" type="sibTrans" cxnId="{5988B527-590B-4FBB-B79D-3F1BFDE48D26}">
      <dgm:prSet/>
      <dgm:spPr/>
      <dgm:t>
        <a:bodyPr/>
        <a:lstStyle/>
        <a:p>
          <a:endParaRPr lang="zh-CN" altLang="en-US"/>
        </a:p>
      </dgm:t>
    </dgm:pt>
    <dgm:pt modelId="{3379D791-40CF-4AEC-A880-65D048EB3862}" type="pres">
      <dgm:prSet presAssocID="{038D05A3-CEF7-403A-8200-3B5917E7EDA3}" presName="linearFlow" presStyleCnt="0">
        <dgm:presLayoutVars>
          <dgm:dir/>
          <dgm:animLvl val="lvl"/>
          <dgm:resizeHandles val="exact"/>
        </dgm:presLayoutVars>
      </dgm:prSet>
      <dgm:spPr/>
    </dgm:pt>
    <dgm:pt modelId="{396A2F9B-796A-498A-BD91-0F67CBE7ACDD}" type="pres">
      <dgm:prSet presAssocID="{CA917227-7882-4CE4-A127-B97559F6DCCE}" presName="composite" presStyleCnt="0"/>
      <dgm:spPr/>
    </dgm:pt>
    <dgm:pt modelId="{A620D5DD-58F7-4EEB-9051-18999F203DCE}" type="pres">
      <dgm:prSet presAssocID="{CA917227-7882-4CE4-A127-B97559F6DCCE}" presName="parTx" presStyleLbl="node1" presStyleIdx="0" presStyleCnt="2">
        <dgm:presLayoutVars>
          <dgm:chMax val="0"/>
          <dgm:chPref val="0"/>
          <dgm:bulletEnabled val="1"/>
        </dgm:presLayoutVars>
      </dgm:prSet>
      <dgm:spPr/>
    </dgm:pt>
    <dgm:pt modelId="{89AA5145-1AF7-4095-9F62-C8B38E556D68}" type="pres">
      <dgm:prSet presAssocID="{CA917227-7882-4CE4-A127-B97559F6DCCE}" presName="parSh" presStyleLbl="node1" presStyleIdx="0" presStyleCnt="2"/>
      <dgm:spPr/>
    </dgm:pt>
    <dgm:pt modelId="{B7301793-7EA8-4E79-9746-88C1567DE8D1}" type="pres">
      <dgm:prSet presAssocID="{CA917227-7882-4CE4-A127-B97559F6DCCE}" presName="desTx" presStyleLbl="fgAcc1" presStyleIdx="0" presStyleCnt="2">
        <dgm:presLayoutVars>
          <dgm:bulletEnabled val="1"/>
        </dgm:presLayoutVars>
      </dgm:prSet>
      <dgm:spPr/>
    </dgm:pt>
    <dgm:pt modelId="{DEE6CBC3-D06F-4C1C-ADF0-7D4D6D58A6D5}" type="pres">
      <dgm:prSet presAssocID="{8B4D1D35-0237-49AB-9505-74D4F7A090E9}" presName="sibTrans" presStyleLbl="sibTrans2D1" presStyleIdx="0" presStyleCnt="1"/>
      <dgm:spPr/>
    </dgm:pt>
    <dgm:pt modelId="{8A211433-B8E2-4F4E-A38D-84A5080C0B6D}" type="pres">
      <dgm:prSet presAssocID="{8B4D1D35-0237-49AB-9505-74D4F7A090E9}" presName="connTx" presStyleLbl="sibTrans2D1" presStyleIdx="0" presStyleCnt="1"/>
      <dgm:spPr/>
    </dgm:pt>
    <dgm:pt modelId="{C29B562C-DF0E-4461-9518-512037C35C6F}" type="pres">
      <dgm:prSet presAssocID="{EAEBAEB0-DF5E-41CE-97D1-E121E46457AB}" presName="composite" presStyleCnt="0"/>
      <dgm:spPr/>
    </dgm:pt>
    <dgm:pt modelId="{0EB2491C-F5BD-4903-B093-2462A9601084}" type="pres">
      <dgm:prSet presAssocID="{EAEBAEB0-DF5E-41CE-97D1-E121E46457AB}" presName="parTx" presStyleLbl="node1" presStyleIdx="0" presStyleCnt="2">
        <dgm:presLayoutVars>
          <dgm:chMax val="0"/>
          <dgm:chPref val="0"/>
          <dgm:bulletEnabled val="1"/>
        </dgm:presLayoutVars>
      </dgm:prSet>
      <dgm:spPr/>
    </dgm:pt>
    <dgm:pt modelId="{5F78F3B3-6726-4535-B37B-33E650CFB13A}" type="pres">
      <dgm:prSet presAssocID="{EAEBAEB0-DF5E-41CE-97D1-E121E46457AB}" presName="parSh" presStyleLbl="node1" presStyleIdx="1" presStyleCnt="2"/>
      <dgm:spPr/>
    </dgm:pt>
    <dgm:pt modelId="{0AA68BEF-EC1E-4946-989A-47C13DFAC3E2}" type="pres">
      <dgm:prSet presAssocID="{EAEBAEB0-DF5E-41CE-97D1-E121E46457AB}" presName="desTx" presStyleLbl="fgAcc1" presStyleIdx="1" presStyleCnt="2">
        <dgm:presLayoutVars>
          <dgm:bulletEnabled val="1"/>
        </dgm:presLayoutVars>
      </dgm:prSet>
      <dgm:spPr/>
    </dgm:pt>
  </dgm:ptLst>
  <dgm:cxnLst>
    <dgm:cxn modelId="{A7215E09-E654-4730-B5D3-0DF4FD2ADB93}" srcId="{EAEBAEB0-DF5E-41CE-97D1-E121E46457AB}" destId="{BA50FC98-C3F5-4842-9247-D2D004103D3A}" srcOrd="0" destOrd="0" parTransId="{D3B0A732-B2A4-46C2-B9D8-9C2554AE1A4D}" sibTransId="{EDF89478-A996-4D26-B028-6F2E10D1BD93}"/>
    <dgm:cxn modelId="{575FFE0F-FAF6-4050-B70C-63FB1BD1E675}" type="presOf" srcId="{8B4D1D35-0237-49AB-9505-74D4F7A090E9}" destId="{DEE6CBC3-D06F-4C1C-ADF0-7D4D6D58A6D5}" srcOrd="0" destOrd="0" presId="urn:microsoft.com/office/officeart/2005/8/layout/process3"/>
    <dgm:cxn modelId="{DDEF4415-57C0-4C76-8FD3-D42C16C147DA}" type="presOf" srcId="{CA917227-7882-4CE4-A127-B97559F6DCCE}" destId="{A620D5DD-58F7-4EEB-9051-18999F203DCE}" srcOrd="0" destOrd="0" presId="urn:microsoft.com/office/officeart/2005/8/layout/process3"/>
    <dgm:cxn modelId="{473A6A19-ED07-40C1-9A9F-FAE762C7C375}" type="presOf" srcId="{C150FECC-43F8-46B1-A86A-31EC632AC0D4}" destId="{B7301793-7EA8-4E79-9746-88C1567DE8D1}" srcOrd="0" destOrd="2" presId="urn:microsoft.com/office/officeart/2005/8/layout/process3"/>
    <dgm:cxn modelId="{2C2F861E-BF79-49CF-9914-C293F5A37D12}" type="presOf" srcId="{038D05A3-CEF7-403A-8200-3B5917E7EDA3}" destId="{3379D791-40CF-4AEC-A880-65D048EB3862}" srcOrd="0" destOrd="0" presId="urn:microsoft.com/office/officeart/2005/8/layout/process3"/>
    <dgm:cxn modelId="{77D82526-00E9-4231-8EDA-C3043C9F61D2}" srcId="{038D05A3-CEF7-403A-8200-3B5917E7EDA3}" destId="{CA917227-7882-4CE4-A127-B97559F6DCCE}" srcOrd="0" destOrd="0" parTransId="{F74AE50F-877C-4030-B95E-34082CC372EE}" sibTransId="{8B4D1D35-0237-49AB-9505-74D4F7A090E9}"/>
    <dgm:cxn modelId="{01325D26-9A4E-4B65-A644-920BF86A1561}" type="presOf" srcId="{696BB314-AEA4-49EF-A984-CF91921567F8}" destId="{B7301793-7EA8-4E79-9746-88C1567DE8D1}" srcOrd="0" destOrd="0" presId="urn:microsoft.com/office/officeart/2005/8/layout/process3"/>
    <dgm:cxn modelId="{5988B527-590B-4FBB-B79D-3F1BFDE48D26}" srcId="{CA917227-7882-4CE4-A127-B97559F6DCCE}" destId="{79B9D159-8581-4EE8-A6D2-302EF8068C00}" srcOrd="1" destOrd="0" parTransId="{C70F06CF-DDA7-4136-A160-B4D29435E7A1}" sibTransId="{28948A29-32BB-4BC9-B945-26A5718A3078}"/>
    <dgm:cxn modelId="{3867372A-FE2F-4C96-A1EB-60A9EBE4077D}" type="presOf" srcId="{EAEBAEB0-DF5E-41CE-97D1-E121E46457AB}" destId="{5F78F3B3-6726-4535-B37B-33E650CFB13A}" srcOrd="1" destOrd="0" presId="urn:microsoft.com/office/officeart/2005/8/layout/process3"/>
    <dgm:cxn modelId="{8E2D7E31-516D-43A9-8F96-A59BFC3FA36C}" type="presOf" srcId="{CA917227-7882-4CE4-A127-B97559F6DCCE}" destId="{89AA5145-1AF7-4095-9F62-C8B38E556D68}" srcOrd="1" destOrd="0" presId="urn:microsoft.com/office/officeart/2005/8/layout/process3"/>
    <dgm:cxn modelId="{65187442-B6A2-480B-A18B-72678C85FD1A}" srcId="{CA917227-7882-4CE4-A127-B97559F6DCCE}" destId="{C150FECC-43F8-46B1-A86A-31EC632AC0D4}" srcOrd="2" destOrd="0" parTransId="{77B18167-5756-4B80-9EC7-EEEA42192DC3}" sibTransId="{E2196C94-1160-4487-9FD6-2FD3F52F62E6}"/>
    <dgm:cxn modelId="{8E0FBE44-06DF-4B27-85BF-6164A1DE14C2}" type="presOf" srcId="{EAEBAEB0-DF5E-41CE-97D1-E121E46457AB}" destId="{0EB2491C-F5BD-4903-B093-2462A9601084}" srcOrd="0" destOrd="0" presId="urn:microsoft.com/office/officeart/2005/8/layout/process3"/>
    <dgm:cxn modelId="{9EC32B4F-24BD-4FE2-B65B-0E11BDDB45A0}" srcId="{CA917227-7882-4CE4-A127-B97559F6DCCE}" destId="{696BB314-AEA4-49EF-A984-CF91921567F8}" srcOrd="0" destOrd="0" parTransId="{2C371F5D-F073-4B68-B1E3-265768AA0C24}" sibTransId="{C7A1A592-F68F-48A6-B756-0295220BACEC}"/>
    <dgm:cxn modelId="{2A74C167-2B95-4DE1-93F3-7FC423E50A57}" type="presOf" srcId="{8B4D1D35-0237-49AB-9505-74D4F7A090E9}" destId="{8A211433-B8E2-4F4E-A38D-84A5080C0B6D}" srcOrd="1" destOrd="0" presId="urn:microsoft.com/office/officeart/2005/8/layout/process3"/>
    <dgm:cxn modelId="{19E2C9BB-AEA5-4BCB-950C-684785B74437}" type="presOf" srcId="{79B9D159-8581-4EE8-A6D2-302EF8068C00}" destId="{B7301793-7EA8-4E79-9746-88C1567DE8D1}" srcOrd="0" destOrd="1" presId="urn:microsoft.com/office/officeart/2005/8/layout/process3"/>
    <dgm:cxn modelId="{70868BCD-7387-41B1-A8B6-6FD1B873A618}" srcId="{038D05A3-CEF7-403A-8200-3B5917E7EDA3}" destId="{EAEBAEB0-DF5E-41CE-97D1-E121E46457AB}" srcOrd="1" destOrd="0" parTransId="{06D900AE-930E-4C48-A8EB-CCF8D23889A0}" sibTransId="{EB389FE5-A841-43BA-8E85-5CE3C2764EC0}"/>
    <dgm:cxn modelId="{DA3229F4-92F1-4C7A-8AA3-D2FC6F2A6B1C}" type="presOf" srcId="{BA50FC98-C3F5-4842-9247-D2D004103D3A}" destId="{0AA68BEF-EC1E-4946-989A-47C13DFAC3E2}" srcOrd="0" destOrd="0" presId="urn:microsoft.com/office/officeart/2005/8/layout/process3"/>
    <dgm:cxn modelId="{60E34A5E-0BD0-47D6-A196-90F091464D68}" type="presParOf" srcId="{3379D791-40CF-4AEC-A880-65D048EB3862}" destId="{396A2F9B-796A-498A-BD91-0F67CBE7ACDD}" srcOrd="0" destOrd="0" presId="urn:microsoft.com/office/officeart/2005/8/layout/process3"/>
    <dgm:cxn modelId="{B007707C-15D4-45AB-B459-E0ABABB76BB6}" type="presParOf" srcId="{396A2F9B-796A-498A-BD91-0F67CBE7ACDD}" destId="{A620D5DD-58F7-4EEB-9051-18999F203DCE}" srcOrd="0" destOrd="0" presId="urn:microsoft.com/office/officeart/2005/8/layout/process3"/>
    <dgm:cxn modelId="{658B30B5-CB9A-4F25-B259-22B634F29105}" type="presParOf" srcId="{396A2F9B-796A-498A-BD91-0F67CBE7ACDD}" destId="{89AA5145-1AF7-4095-9F62-C8B38E556D68}" srcOrd="1" destOrd="0" presId="urn:microsoft.com/office/officeart/2005/8/layout/process3"/>
    <dgm:cxn modelId="{BE9405FC-B24B-4DCF-88FD-FA09A4981CB6}" type="presParOf" srcId="{396A2F9B-796A-498A-BD91-0F67CBE7ACDD}" destId="{B7301793-7EA8-4E79-9746-88C1567DE8D1}" srcOrd="2" destOrd="0" presId="urn:microsoft.com/office/officeart/2005/8/layout/process3"/>
    <dgm:cxn modelId="{2A9376F6-BD62-47C0-9E02-AE7BA71F6009}" type="presParOf" srcId="{3379D791-40CF-4AEC-A880-65D048EB3862}" destId="{DEE6CBC3-D06F-4C1C-ADF0-7D4D6D58A6D5}" srcOrd="1" destOrd="0" presId="urn:microsoft.com/office/officeart/2005/8/layout/process3"/>
    <dgm:cxn modelId="{90FEC603-FEA1-47FE-BA3C-78D47DCCB632}" type="presParOf" srcId="{DEE6CBC3-D06F-4C1C-ADF0-7D4D6D58A6D5}" destId="{8A211433-B8E2-4F4E-A38D-84A5080C0B6D}" srcOrd="0" destOrd="0" presId="urn:microsoft.com/office/officeart/2005/8/layout/process3"/>
    <dgm:cxn modelId="{2DBA3D4B-AA39-41ED-BBE1-BCAFF792AB07}" type="presParOf" srcId="{3379D791-40CF-4AEC-A880-65D048EB3862}" destId="{C29B562C-DF0E-4461-9518-512037C35C6F}" srcOrd="2" destOrd="0" presId="urn:microsoft.com/office/officeart/2005/8/layout/process3"/>
    <dgm:cxn modelId="{CD8F3F67-5201-4BE5-B156-C1FF31193A50}" type="presParOf" srcId="{C29B562C-DF0E-4461-9518-512037C35C6F}" destId="{0EB2491C-F5BD-4903-B093-2462A9601084}" srcOrd="0" destOrd="0" presId="urn:microsoft.com/office/officeart/2005/8/layout/process3"/>
    <dgm:cxn modelId="{6DBA6271-4899-4C81-8218-FAA87574693F}" type="presParOf" srcId="{C29B562C-DF0E-4461-9518-512037C35C6F}" destId="{5F78F3B3-6726-4535-B37B-33E650CFB13A}" srcOrd="1" destOrd="0" presId="urn:microsoft.com/office/officeart/2005/8/layout/process3"/>
    <dgm:cxn modelId="{FAC93DF4-FB7C-41E0-8434-68186FE123D4}" type="presParOf" srcId="{C29B562C-DF0E-4461-9518-512037C35C6F}" destId="{0AA68BEF-EC1E-4946-989A-47C13DFAC3E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E3F18D-2034-4612-8511-BB9AC2C82C83}" type="doc">
      <dgm:prSet loTypeId="urn:microsoft.com/office/officeart/2005/8/layout/bList2" loCatId="list" qsTypeId="urn:microsoft.com/office/officeart/2005/8/quickstyle/simple1" qsCatId="simple" csTypeId="urn:microsoft.com/office/officeart/2005/8/colors/colorful2" csCatId="colorful" phldr="1"/>
      <dgm:spPr/>
    </dgm:pt>
    <dgm:pt modelId="{AFCDE5FF-2FD7-48DF-A31D-003386B00196}">
      <dgm:prSet phldrT="[文本]"/>
      <dgm:spPr/>
      <dgm:t>
        <a:bodyPr/>
        <a:lstStyle/>
        <a:p>
          <a:r>
            <a:rPr lang="zh-CN" altLang="en-US" dirty="0"/>
            <a:t>美国广告协会</a:t>
          </a:r>
        </a:p>
      </dgm:t>
    </dgm:pt>
    <dgm:pt modelId="{99E7E367-22FE-41A9-BABF-2D5602204B57}" type="parTrans" cxnId="{9303EC52-0B7A-4E5F-A2A9-AF5BAA8BE445}">
      <dgm:prSet/>
      <dgm:spPr/>
      <dgm:t>
        <a:bodyPr/>
        <a:lstStyle/>
        <a:p>
          <a:endParaRPr lang="zh-CN" altLang="en-US"/>
        </a:p>
      </dgm:t>
    </dgm:pt>
    <dgm:pt modelId="{8A1CAA14-1E9F-4E19-953B-DD32686221BB}" type="sibTrans" cxnId="{9303EC52-0B7A-4E5F-A2A9-AF5BAA8BE445}">
      <dgm:prSet/>
      <dgm:spPr/>
      <dgm:t>
        <a:bodyPr/>
        <a:lstStyle/>
        <a:p>
          <a:endParaRPr lang="zh-CN" altLang="en-US"/>
        </a:p>
      </dgm:t>
    </dgm:pt>
    <dgm:pt modelId="{C3551AA0-F314-4B9A-B89B-8ACF577AB766}">
      <dgm:prSet phldrT="[文本]"/>
      <dgm:spPr/>
      <dgm:t>
        <a:bodyPr/>
        <a:lstStyle/>
        <a:p>
          <a:r>
            <a:rPr lang="zh-CN" altLang="en-US" dirty="0"/>
            <a:t>舒尔茨</a:t>
          </a:r>
        </a:p>
      </dgm:t>
    </dgm:pt>
    <dgm:pt modelId="{8F0B0C36-FF86-4160-A04F-93369CAE9A28}" type="parTrans" cxnId="{7EEF8454-CBAC-48FA-AFE2-E91376174FB1}">
      <dgm:prSet/>
      <dgm:spPr/>
      <dgm:t>
        <a:bodyPr/>
        <a:lstStyle/>
        <a:p>
          <a:endParaRPr lang="zh-CN" altLang="en-US"/>
        </a:p>
      </dgm:t>
    </dgm:pt>
    <dgm:pt modelId="{E5E70B80-0884-424E-9EC0-1A5980AEDC86}" type="sibTrans" cxnId="{7EEF8454-CBAC-48FA-AFE2-E91376174FB1}">
      <dgm:prSet/>
      <dgm:spPr/>
      <dgm:t>
        <a:bodyPr/>
        <a:lstStyle/>
        <a:p>
          <a:endParaRPr lang="zh-CN" altLang="en-US"/>
        </a:p>
      </dgm:t>
    </dgm:pt>
    <dgm:pt modelId="{8FBCB786-2B25-4B13-90F1-9788489C393E}">
      <dgm:prSet phldrT="[文本]"/>
      <dgm:spPr/>
      <dgm:t>
        <a:bodyPr/>
        <a:lstStyle/>
        <a:p>
          <a:r>
            <a:rPr lang="zh-CN" altLang="en-US" dirty="0"/>
            <a:t>克洛</a:t>
          </a:r>
        </a:p>
      </dgm:t>
    </dgm:pt>
    <dgm:pt modelId="{ED039240-9DAB-46BD-A49A-843E7A17E972}" type="parTrans" cxnId="{CB7A7F4C-F74C-4976-9363-F49CDF64E06A}">
      <dgm:prSet/>
      <dgm:spPr/>
      <dgm:t>
        <a:bodyPr/>
        <a:lstStyle/>
        <a:p>
          <a:endParaRPr lang="zh-CN" altLang="en-US"/>
        </a:p>
      </dgm:t>
    </dgm:pt>
    <dgm:pt modelId="{F725DE8D-B53A-45D4-B70D-2AE3F2417BE4}" type="sibTrans" cxnId="{CB7A7F4C-F74C-4976-9363-F49CDF64E06A}">
      <dgm:prSet/>
      <dgm:spPr/>
      <dgm:t>
        <a:bodyPr/>
        <a:lstStyle/>
        <a:p>
          <a:endParaRPr lang="zh-CN" altLang="en-US"/>
        </a:p>
      </dgm:t>
    </dgm:pt>
    <dgm:pt modelId="{8B1A1092-F403-4EB1-B3C7-A100D6728E22}">
      <dgm:prSet custT="1"/>
      <dgm:spPr/>
      <dgm:t>
        <a:bodyPr/>
        <a:lstStyle/>
        <a:p>
          <a:r>
            <a:rPr lang="zh-CN" altLang="en-US" sz="2000" dirty="0"/>
            <a:t>充分认识各种传播手段和工具并将其结合，提供具有良好清晰度连续信息使传播影响力最大化</a:t>
          </a:r>
        </a:p>
      </dgm:t>
    </dgm:pt>
    <dgm:pt modelId="{F50094D2-3F68-4AEE-BDD5-818C6AC9F923}" type="parTrans" cxnId="{8BD20C04-8BCB-4B68-BC56-E5DD71C2C90A}">
      <dgm:prSet/>
      <dgm:spPr/>
      <dgm:t>
        <a:bodyPr/>
        <a:lstStyle/>
        <a:p>
          <a:endParaRPr lang="zh-CN" altLang="en-US"/>
        </a:p>
      </dgm:t>
    </dgm:pt>
    <dgm:pt modelId="{6A195AD9-7B13-4EAF-AE40-D89FB5EFAB51}" type="sibTrans" cxnId="{8BD20C04-8BCB-4B68-BC56-E5DD71C2C90A}">
      <dgm:prSet/>
      <dgm:spPr/>
      <dgm:t>
        <a:bodyPr/>
        <a:lstStyle/>
        <a:p>
          <a:endParaRPr lang="zh-CN" altLang="en-US"/>
        </a:p>
      </dgm:t>
    </dgm:pt>
    <dgm:pt modelId="{E932378E-4DFC-4F46-BD6B-CEA6060C4F1F}">
      <dgm:prSet custT="1"/>
      <dgm:spPr/>
      <dgm:t>
        <a:bodyPr/>
        <a:lstStyle/>
        <a:p>
          <a:r>
            <a:rPr lang="zh-CN" altLang="en-US" sz="2000" dirty="0"/>
            <a:t>是发展和针对现有和潜在客户各种劝说性沟通计划的长期过程，。</a:t>
          </a:r>
        </a:p>
      </dgm:t>
    </dgm:pt>
    <dgm:pt modelId="{04F781E9-9606-4DED-802A-B574A74E0BA4}" type="parTrans" cxnId="{25063CA3-2BA8-4CEE-A46A-9E5B84B45428}">
      <dgm:prSet/>
      <dgm:spPr/>
      <dgm:t>
        <a:bodyPr/>
        <a:lstStyle/>
        <a:p>
          <a:endParaRPr lang="zh-CN" altLang="en-US"/>
        </a:p>
      </dgm:t>
    </dgm:pt>
    <dgm:pt modelId="{D7092456-868D-4636-96CE-41D8F9C12FCF}" type="sibTrans" cxnId="{25063CA3-2BA8-4CEE-A46A-9E5B84B45428}">
      <dgm:prSet/>
      <dgm:spPr/>
      <dgm:t>
        <a:bodyPr/>
        <a:lstStyle/>
        <a:p>
          <a:endParaRPr lang="zh-CN" altLang="en-US"/>
        </a:p>
      </dgm:t>
    </dgm:pt>
    <dgm:pt modelId="{161CCDCF-4FF4-4997-ADFF-4236F714C35B}">
      <dgm:prSet custT="1"/>
      <dgm:spPr/>
      <dgm:t>
        <a:bodyPr/>
        <a:lstStyle/>
        <a:p>
          <a:r>
            <a:rPr lang="zh-CN" altLang="en-US" sz="2000" dirty="0"/>
            <a:t>运用品牌价值管理客户关系的过程。传递战略性信息影响顾客和关系利益人，另一方面也创造和培养可获利的关系。</a:t>
          </a:r>
        </a:p>
      </dgm:t>
    </dgm:pt>
    <dgm:pt modelId="{33FC895E-EC5B-4CEE-83E6-0CA8EF1A0F0A}" type="parTrans" cxnId="{6CD6855F-EDA7-4738-8907-E53B414081CD}">
      <dgm:prSet/>
      <dgm:spPr/>
      <dgm:t>
        <a:bodyPr/>
        <a:lstStyle/>
        <a:p>
          <a:endParaRPr lang="zh-CN" altLang="en-US"/>
        </a:p>
      </dgm:t>
    </dgm:pt>
    <dgm:pt modelId="{A930DC9C-0A96-4475-A3AA-FDA1E420BA1B}" type="sibTrans" cxnId="{6CD6855F-EDA7-4738-8907-E53B414081CD}">
      <dgm:prSet/>
      <dgm:spPr/>
      <dgm:t>
        <a:bodyPr/>
        <a:lstStyle/>
        <a:p>
          <a:endParaRPr lang="zh-CN" altLang="en-US"/>
        </a:p>
      </dgm:t>
    </dgm:pt>
    <dgm:pt modelId="{FF1E8CC8-E177-4858-AA73-D262A59D721D}" type="pres">
      <dgm:prSet presAssocID="{9EE3F18D-2034-4612-8511-BB9AC2C82C83}" presName="diagram" presStyleCnt="0">
        <dgm:presLayoutVars>
          <dgm:dir/>
          <dgm:animLvl val="lvl"/>
          <dgm:resizeHandles val="exact"/>
        </dgm:presLayoutVars>
      </dgm:prSet>
      <dgm:spPr/>
    </dgm:pt>
    <dgm:pt modelId="{AC368370-0CCF-4171-B4DB-6F639C0B021A}" type="pres">
      <dgm:prSet presAssocID="{AFCDE5FF-2FD7-48DF-A31D-003386B00196}" presName="compNode" presStyleCnt="0"/>
      <dgm:spPr/>
    </dgm:pt>
    <dgm:pt modelId="{94112A9C-E011-45C8-8CD9-A7ED92333E62}" type="pres">
      <dgm:prSet presAssocID="{AFCDE5FF-2FD7-48DF-A31D-003386B00196}" presName="childRect" presStyleLbl="bgAcc1" presStyleIdx="0" presStyleCnt="3" custScaleY="183059" custLinFactNeighborX="-232" custLinFactNeighborY="28666">
        <dgm:presLayoutVars>
          <dgm:bulletEnabled val="1"/>
        </dgm:presLayoutVars>
      </dgm:prSet>
      <dgm:spPr/>
    </dgm:pt>
    <dgm:pt modelId="{11C8509E-AF39-47EB-BF9D-C3769C7F2846}" type="pres">
      <dgm:prSet presAssocID="{AFCDE5FF-2FD7-48DF-A31D-003386B00196}" presName="parentText" presStyleLbl="node1" presStyleIdx="0" presStyleCnt="0">
        <dgm:presLayoutVars>
          <dgm:chMax val="0"/>
          <dgm:bulletEnabled val="1"/>
        </dgm:presLayoutVars>
      </dgm:prSet>
      <dgm:spPr/>
    </dgm:pt>
    <dgm:pt modelId="{9B2C0282-63BE-4FB9-8977-D202EFD4CB37}" type="pres">
      <dgm:prSet presAssocID="{AFCDE5FF-2FD7-48DF-A31D-003386B00196}" presName="parentRect" presStyleLbl="alignNode1" presStyleIdx="0" presStyleCnt="3" custLinFactNeighborX="-232" custLinFactNeighborY="66666"/>
      <dgm:spPr/>
    </dgm:pt>
    <dgm:pt modelId="{E76BD81A-482B-4A07-B304-150978EE8743}" type="pres">
      <dgm:prSet presAssocID="{AFCDE5FF-2FD7-48DF-A31D-003386B00196}" presName="adorn" presStyleLbl="fgAccFollowNode1" presStyleIdx="0" presStyleCnt="3"/>
      <dgm:spPr/>
    </dgm:pt>
    <dgm:pt modelId="{CE3F141E-9DC0-4A84-9CE9-6BEA7C73A15C}" type="pres">
      <dgm:prSet presAssocID="{8A1CAA14-1E9F-4E19-953B-DD32686221BB}" presName="sibTrans" presStyleLbl="sibTrans2D1" presStyleIdx="0" presStyleCnt="0"/>
      <dgm:spPr/>
    </dgm:pt>
    <dgm:pt modelId="{93C73D73-38E9-4164-9376-0BCFF6DDC53E}" type="pres">
      <dgm:prSet presAssocID="{C3551AA0-F314-4B9A-B89B-8ACF577AB766}" presName="compNode" presStyleCnt="0"/>
      <dgm:spPr/>
    </dgm:pt>
    <dgm:pt modelId="{3FE66865-88BB-4C56-A92D-9AFC6F7C8D38}" type="pres">
      <dgm:prSet presAssocID="{C3551AA0-F314-4B9A-B89B-8ACF577AB766}" presName="childRect" presStyleLbl="bgAcc1" presStyleIdx="1" presStyleCnt="3" custScaleY="183059" custLinFactNeighborX="295" custLinFactNeighborY="15304">
        <dgm:presLayoutVars>
          <dgm:bulletEnabled val="1"/>
        </dgm:presLayoutVars>
      </dgm:prSet>
      <dgm:spPr/>
    </dgm:pt>
    <dgm:pt modelId="{C4D3B9BA-BB79-4DD3-98CA-F91A88DC78DA}" type="pres">
      <dgm:prSet presAssocID="{C3551AA0-F314-4B9A-B89B-8ACF577AB766}" presName="parentText" presStyleLbl="node1" presStyleIdx="0" presStyleCnt="0">
        <dgm:presLayoutVars>
          <dgm:chMax val="0"/>
          <dgm:bulletEnabled val="1"/>
        </dgm:presLayoutVars>
      </dgm:prSet>
      <dgm:spPr/>
    </dgm:pt>
    <dgm:pt modelId="{06A9DEDB-B9BD-4B1D-9929-65F208C98376}" type="pres">
      <dgm:prSet presAssocID="{C3551AA0-F314-4B9A-B89B-8ACF577AB766}" presName="parentRect" presStyleLbl="alignNode1" presStyleIdx="1" presStyleCnt="3" custScaleY="188167" custLinFactNeighborX="295" custLinFactNeighborY="35591"/>
      <dgm:spPr/>
    </dgm:pt>
    <dgm:pt modelId="{E81AEB85-D409-4533-A888-7020629713A2}" type="pres">
      <dgm:prSet presAssocID="{C3551AA0-F314-4B9A-B89B-8ACF577AB766}" presName="adorn" presStyleLbl="fgAccFollowNode1" presStyleIdx="1" presStyleCnt="3"/>
      <dgm:spPr/>
    </dgm:pt>
    <dgm:pt modelId="{380F7943-C9D2-4BFB-ABD4-686E6A9E508F}" type="pres">
      <dgm:prSet presAssocID="{E5E70B80-0884-424E-9EC0-1A5980AEDC86}" presName="sibTrans" presStyleLbl="sibTrans2D1" presStyleIdx="0" presStyleCnt="0"/>
      <dgm:spPr/>
    </dgm:pt>
    <dgm:pt modelId="{8C8043BA-8006-4B2D-9ACD-8F64C52DE505}" type="pres">
      <dgm:prSet presAssocID="{8FBCB786-2B25-4B13-90F1-9788489C393E}" presName="compNode" presStyleCnt="0"/>
      <dgm:spPr/>
    </dgm:pt>
    <dgm:pt modelId="{EEF4B74A-B41F-4093-B193-E2CCC489EC05}" type="pres">
      <dgm:prSet presAssocID="{8FBCB786-2B25-4B13-90F1-9788489C393E}" presName="childRect" presStyleLbl="bgAcc1" presStyleIdx="2" presStyleCnt="3" custScaleY="232848">
        <dgm:presLayoutVars>
          <dgm:bulletEnabled val="1"/>
        </dgm:presLayoutVars>
      </dgm:prSet>
      <dgm:spPr/>
    </dgm:pt>
    <dgm:pt modelId="{6D5996DE-25E8-4484-A8BE-B93459EE9AA1}" type="pres">
      <dgm:prSet presAssocID="{8FBCB786-2B25-4B13-90F1-9788489C393E}" presName="parentText" presStyleLbl="node1" presStyleIdx="0" presStyleCnt="0">
        <dgm:presLayoutVars>
          <dgm:chMax val="0"/>
          <dgm:bulletEnabled val="1"/>
        </dgm:presLayoutVars>
      </dgm:prSet>
      <dgm:spPr/>
    </dgm:pt>
    <dgm:pt modelId="{1233B22A-1EE7-4C5A-9B42-D3D1B5CBBF8F}" type="pres">
      <dgm:prSet presAssocID="{8FBCB786-2B25-4B13-90F1-9788489C393E}" presName="parentRect" presStyleLbl="alignNode1" presStyleIdx="2" presStyleCnt="3" custLinFactNeighborX="821" custLinFactNeighborY="38437"/>
      <dgm:spPr/>
    </dgm:pt>
    <dgm:pt modelId="{08E8624B-43EA-4332-AE7B-10B53BC7B4BF}" type="pres">
      <dgm:prSet presAssocID="{8FBCB786-2B25-4B13-90F1-9788489C393E}" presName="adorn" presStyleLbl="fgAccFollowNode1" presStyleIdx="2" presStyleCnt="3"/>
      <dgm:spPr/>
    </dgm:pt>
  </dgm:ptLst>
  <dgm:cxnLst>
    <dgm:cxn modelId="{8BD20C04-8BCB-4B68-BC56-E5DD71C2C90A}" srcId="{AFCDE5FF-2FD7-48DF-A31D-003386B00196}" destId="{8B1A1092-F403-4EB1-B3C7-A100D6728E22}" srcOrd="0" destOrd="0" parTransId="{F50094D2-3F68-4AEE-BDD5-818C6AC9F923}" sibTransId="{6A195AD9-7B13-4EAF-AE40-D89FB5EFAB51}"/>
    <dgm:cxn modelId="{D3396705-4773-44FE-9079-99FB0336C9BE}" type="presOf" srcId="{8FBCB786-2B25-4B13-90F1-9788489C393E}" destId="{6D5996DE-25E8-4484-A8BE-B93459EE9AA1}" srcOrd="0" destOrd="0" presId="urn:microsoft.com/office/officeart/2005/8/layout/bList2"/>
    <dgm:cxn modelId="{3C6CAF0E-AC28-4ED8-94BD-3E354803CE8B}" type="presOf" srcId="{8B1A1092-F403-4EB1-B3C7-A100D6728E22}" destId="{94112A9C-E011-45C8-8CD9-A7ED92333E62}" srcOrd="0" destOrd="0" presId="urn:microsoft.com/office/officeart/2005/8/layout/bList2"/>
    <dgm:cxn modelId="{AF6FAF35-1C37-4866-8660-96DF5354E2A2}" type="presOf" srcId="{E932378E-4DFC-4F46-BD6B-CEA6060C4F1F}" destId="{3FE66865-88BB-4C56-A92D-9AFC6F7C8D38}" srcOrd="0" destOrd="0" presId="urn:microsoft.com/office/officeart/2005/8/layout/bList2"/>
    <dgm:cxn modelId="{74A94C47-1411-4780-8E4E-BA182B968596}" type="presOf" srcId="{E5E70B80-0884-424E-9EC0-1A5980AEDC86}" destId="{380F7943-C9D2-4BFB-ABD4-686E6A9E508F}" srcOrd="0" destOrd="0" presId="urn:microsoft.com/office/officeart/2005/8/layout/bList2"/>
    <dgm:cxn modelId="{CB7A7F4C-F74C-4976-9363-F49CDF64E06A}" srcId="{9EE3F18D-2034-4612-8511-BB9AC2C82C83}" destId="{8FBCB786-2B25-4B13-90F1-9788489C393E}" srcOrd="2" destOrd="0" parTransId="{ED039240-9DAB-46BD-A49A-843E7A17E972}" sibTransId="{F725DE8D-B53A-45D4-B70D-2AE3F2417BE4}"/>
    <dgm:cxn modelId="{68301B50-B9C8-47F0-B552-35DB324BF00B}" type="presOf" srcId="{AFCDE5FF-2FD7-48DF-A31D-003386B00196}" destId="{11C8509E-AF39-47EB-BF9D-C3769C7F2846}" srcOrd="0" destOrd="0" presId="urn:microsoft.com/office/officeart/2005/8/layout/bList2"/>
    <dgm:cxn modelId="{9303EC52-0B7A-4E5F-A2A9-AF5BAA8BE445}" srcId="{9EE3F18D-2034-4612-8511-BB9AC2C82C83}" destId="{AFCDE5FF-2FD7-48DF-A31D-003386B00196}" srcOrd="0" destOrd="0" parTransId="{99E7E367-22FE-41A9-BABF-2D5602204B57}" sibTransId="{8A1CAA14-1E9F-4E19-953B-DD32686221BB}"/>
    <dgm:cxn modelId="{C1E61854-49E9-42E6-918D-A4275DBEF950}" type="presOf" srcId="{C3551AA0-F314-4B9A-B89B-8ACF577AB766}" destId="{C4D3B9BA-BB79-4DD3-98CA-F91A88DC78DA}" srcOrd="0" destOrd="0" presId="urn:microsoft.com/office/officeart/2005/8/layout/bList2"/>
    <dgm:cxn modelId="{7EEF8454-CBAC-48FA-AFE2-E91376174FB1}" srcId="{9EE3F18D-2034-4612-8511-BB9AC2C82C83}" destId="{C3551AA0-F314-4B9A-B89B-8ACF577AB766}" srcOrd="1" destOrd="0" parTransId="{8F0B0C36-FF86-4160-A04F-93369CAE9A28}" sibTransId="{E5E70B80-0884-424E-9EC0-1A5980AEDC86}"/>
    <dgm:cxn modelId="{6CD6855F-EDA7-4738-8907-E53B414081CD}" srcId="{8FBCB786-2B25-4B13-90F1-9788489C393E}" destId="{161CCDCF-4FF4-4997-ADFF-4236F714C35B}" srcOrd="0" destOrd="0" parTransId="{33FC895E-EC5B-4CEE-83E6-0CA8EF1A0F0A}" sibTransId="{A930DC9C-0A96-4475-A3AA-FDA1E420BA1B}"/>
    <dgm:cxn modelId="{7C867561-0DDE-4CD3-8EC1-B08794DB4A59}" type="presOf" srcId="{161CCDCF-4FF4-4997-ADFF-4236F714C35B}" destId="{EEF4B74A-B41F-4093-B193-E2CCC489EC05}" srcOrd="0" destOrd="0" presId="urn:microsoft.com/office/officeart/2005/8/layout/bList2"/>
    <dgm:cxn modelId="{30EA8564-ADAD-43D6-9BE6-F6DE70F807F8}" type="presOf" srcId="{9EE3F18D-2034-4612-8511-BB9AC2C82C83}" destId="{FF1E8CC8-E177-4858-AA73-D262A59D721D}" srcOrd="0" destOrd="0" presId="urn:microsoft.com/office/officeart/2005/8/layout/bList2"/>
    <dgm:cxn modelId="{F498B184-8968-4E35-8466-35E3B391C17E}" type="presOf" srcId="{8A1CAA14-1E9F-4E19-953B-DD32686221BB}" destId="{CE3F141E-9DC0-4A84-9CE9-6BEA7C73A15C}" srcOrd="0" destOrd="0" presId="urn:microsoft.com/office/officeart/2005/8/layout/bList2"/>
    <dgm:cxn modelId="{25063CA3-2BA8-4CEE-A46A-9E5B84B45428}" srcId="{C3551AA0-F314-4B9A-B89B-8ACF577AB766}" destId="{E932378E-4DFC-4F46-BD6B-CEA6060C4F1F}" srcOrd="0" destOrd="0" parTransId="{04F781E9-9606-4DED-802A-B574A74E0BA4}" sibTransId="{D7092456-868D-4636-96CE-41D8F9C12FCF}"/>
    <dgm:cxn modelId="{9BCE4CA8-754C-4F28-A36C-98F101B6CEC5}" type="presOf" srcId="{C3551AA0-F314-4B9A-B89B-8ACF577AB766}" destId="{06A9DEDB-B9BD-4B1D-9929-65F208C98376}" srcOrd="1" destOrd="0" presId="urn:microsoft.com/office/officeart/2005/8/layout/bList2"/>
    <dgm:cxn modelId="{7E1621BC-A5D1-4F61-BE1F-F354BB2A00ED}" type="presOf" srcId="{8FBCB786-2B25-4B13-90F1-9788489C393E}" destId="{1233B22A-1EE7-4C5A-9B42-D3D1B5CBBF8F}" srcOrd="1" destOrd="0" presId="urn:microsoft.com/office/officeart/2005/8/layout/bList2"/>
    <dgm:cxn modelId="{93AADFF2-CC21-4100-B48B-A543542FFE5C}" type="presOf" srcId="{AFCDE5FF-2FD7-48DF-A31D-003386B00196}" destId="{9B2C0282-63BE-4FB9-8977-D202EFD4CB37}" srcOrd="1" destOrd="0" presId="urn:microsoft.com/office/officeart/2005/8/layout/bList2"/>
    <dgm:cxn modelId="{C12A280F-0C05-4BC4-AD22-E1CA617EBE5B}" type="presParOf" srcId="{FF1E8CC8-E177-4858-AA73-D262A59D721D}" destId="{AC368370-0CCF-4171-B4DB-6F639C0B021A}" srcOrd="0" destOrd="0" presId="urn:microsoft.com/office/officeart/2005/8/layout/bList2"/>
    <dgm:cxn modelId="{6140E1E8-8CF8-44B8-A8C7-E5D814F31930}" type="presParOf" srcId="{AC368370-0CCF-4171-B4DB-6F639C0B021A}" destId="{94112A9C-E011-45C8-8CD9-A7ED92333E62}" srcOrd="0" destOrd="0" presId="urn:microsoft.com/office/officeart/2005/8/layout/bList2"/>
    <dgm:cxn modelId="{1D78EF56-BB81-41AB-9F85-215E79D42918}" type="presParOf" srcId="{AC368370-0CCF-4171-B4DB-6F639C0B021A}" destId="{11C8509E-AF39-47EB-BF9D-C3769C7F2846}" srcOrd="1" destOrd="0" presId="urn:microsoft.com/office/officeart/2005/8/layout/bList2"/>
    <dgm:cxn modelId="{C81A3F5F-AAA3-474B-8B89-3C0F44F9A636}" type="presParOf" srcId="{AC368370-0CCF-4171-B4DB-6F639C0B021A}" destId="{9B2C0282-63BE-4FB9-8977-D202EFD4CB37}" srcOrd="2" destOrd="0" presId="urn:microsoft.com/office/officeart/2005/8/layout/bList2"/>
    <dgm:cxn modelId="{7329DF8E-3E26-4C27-A6D0-4AAA55BC5549}" type="presParOf" srcId="{AC368370-0CCF-4171-B4DB-6F639C0B021A}" destId="{E76BD81A-482B-4A07-B304-150978EE8743}" srcOrd="3" destOrd="0" presId="urn:microsoft.com/office/officeart/2005/8/layout/bList2"/>
    <dgm:cxn modelId="{A67C55B2-6D42-40B8-9BC0-9AABF7A4A8EC}" type="presParOf" srcId="{FF1E8CC8-E177-4858-AA73-D262A59D721D}" destId="{CE3F141E-9DC0-4A84-9CE9-6BEA7C73A15C}" srcOrd="1" destOrd="0" presId="urn:microsoft.com/office/officeart/2005/8/layout/bList2"/>
    <dgm:cxn modelId="{328F4AF3-4CF6-4E2C-B48A-594E6D5A0B63}" type="presParOf" srcId="{FF1E8CC8-E177-4858-AA73-D262A59D721D}" destId="{93C73D73-38E9-4164-9376-0BCFF6DDC53E}" srcOrd="2" destOrd="0" presId="urn:microsoft.com/office/officeart/2005/8/layout/bList2"/>
    <dgm:cxn modelId="{E0B84FD1-F594-4ADD-ACE9-9F38332F914E}" type="presParOf" srcId="{93C73D73-38E9-4164-9376-0BCFF6DDC53E}" destId="{3FE66865-88BB-4C56-A92D-9AFC6F7C8D38}" srcOrd="0" destOrd="0" presId="urn:microsoft.com/office/officeart/2005/8/layout/bList2"/>
    <dgm:cxn modelId="{0DC8DE5F-B436-48E3-827A-F27AE3DF413C}" type="presParOf" srcId="{93C73D73-38E9-4164-9376-0BCFF6DDC53E}" destId="{C4D3B9BA-BB79-4DD3-98CA-F91A88DC78DA}" srcOrd="1" destOrd="0" presId="urn:microsoft.com/office/officeart/2005/8/layout/bList2"/>
    <dgm:cxn modelId="{973F8E44-76F4-4D83-AC97-F827CA1ADAB2}" type="presParOf" srcId="{93C73D73-38E9-4164-9376-0BCFF6DDC53E}" destId="{06A9DEDB-B9BD-4B1D-9929-65F208C98376}" srcOrd="2" destOrd="0" presId="urn:microsoft.com/office/officeart/2005/8/layout/bList2"/>
    <dgm:cxn modelId="{F1895F9A-D40B-44D0-8ACB-1554ED4358C0}" type="presParOf" srcId="{93C73D73-38E9-4164-9376-0BCFF6DDC53E}" destId="{E81AEB85-D409-4533-A888-7020629713A2}" srcOrd="3" destOrd="0" presId="urn:microsoft.com/office/officeart/2005/8/layout/bList2"/>
    <dgm:cxn modelId="{547C9EE8-96D0-4218-8192-25C75355B724}" type="presParOf" srcId="{FF1E8CC8-E177-4858-AA73-D262A59D721D}" destId="{380F7943-C9D2-4BFB-ABD4-686E6A9E508F}" srcOrd="3" destOrd="0" presId="urn:microsoft.com/office/officeart/2005/8/layout/bList2"/>
    <dgm:cxn modelId="{13C67168-8633-4090-A72E-D60B16D55E1B}" type="presParOf" srcId="{FF1E8CC8-E177-4858-AA73-D262A59D721D}" destId="{8C8043BA-8006-4B2D-9ACD-8F64C52DE505}" srcOrd="4" destOrd="0" presId="urn:microsoft.com/office/officeart/2005/8/layout/bList2"/>
    <dgm:cxn modelId="{CD2F9C38-609F-4113-AC26-31B056908400}" type="presParOf" srcId="{8C8043BA-8006-4B2D-9ACD-8F64C52DE505}" destId="{EEF4B74A-B41F-4093-B193-E2CCC489EC05}" srcOrd="0" destOrd="0" presId="urn:microsoft.com/office/officeart/2005/8/layout/bList2"/>
    <dgm:cxn modelId="{61FC06F4-AE9D-40FC-83DD-90F23B2F86C7}" type="presParOf" srcId="{8C8043BA-8006-4B2D-9ACD-8F64C52DE505}" destId="{6D5996DE-25E8-4484-A8BE-B93459EE9AA1}" srcOrd="1" destOrd="0" presId="urn:microsoft.com/office/officeart/2005/8/layout/bList2"/>
    <dgm:cxn modelId="{6B66B0EF-446F-42FE-A957-06CC34D0900E}" type="presParOf" srcId="{8C8043BA-8006-4B2D-9ACD-8F64C52DE505}" destId="{1233B22A-1EE7-4C5A-9B42-D3D1B5CBBF8F}" srcOrd="2" destOrd="0" presId="urn:microsoft.com/office/officeart/2005/8/layout/bList2"/>
    <dgm:cxn modelId="{99059F52-49E0-442B-AAA6-1768F32D04B2}" type="presParOf" srcId="{8C8043BA-8006-4B2D-9ACD-8F64C52DE505}" destId="{08E8624B-43EA-4332-AE7B-10B53BC7B4BF}"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8D05A3-CEF7-403A-8200-3B5917E7EDA3}"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zh-CN" altLang="en-US"/>
        </a:p>
      </dgm:t>
    </dgm:pt>
    <dgm:pt modelId="{CA917227-7882-4CE4-A127-B97559F6DCCE}">
      <dgm:prSet phldrT="[文本]"/>
      <dgm:spPr/>
      <dgm:t>
        <a:bodyPr/>
        <a:lstStyle/>
        <a:p>
          <a:r>
            <a:rPr lang="zh-CN" altLang="en-US" b="1" dirty="0">
              <a:latin typeface="黑体" pitchFamily="2" charset="-122"/>
              <a:ea typeface="黑体" pitchFamily="2" charset="-122"/>
            </a:rPr>
            <a:t>传统营销传播</a:t>
          </a:r>
        </a:p>
      </dgm:t>
    </dgm:pt>
    <dgm:pt modelId="{F74AE50F-877C-4030-B95E-34082CC372EE}" type="parTrans" cxnId="{77D82526-00E9-4231-8EDA-C3043C9F61D2}">
      <dgm:prSet/>
      <dgm:spPr/>
      <dgm:t>
        <a:bodyPr/>
        <a:lstStyle/>
        <a:p>
          <a:endParaRPr lang="zh-CN" altLang="en-US"/>
        </a:p>
      </dgm:t>
    </dgm:pt>
    <dgm:pt modelId="{8B4D1D35-0237-49AB-9505-74D4F7A090E9}" type="sibTrans" cxnId="{77D82526-00E9-4231-8EDA-C3043C9F61D2}">
      <dgm:prSet/>
      <dgm:spPr/>
      <dgm:t>
        <a:bodyPr/>
        <a:lstStyle/>
        <a:p>
          <a:endParaRPr lang="zh-CN" altLang="en-US"/>
        </a:p>
      </dgm:t>
    </dgm:pt>
    <dgm:pt modelId="{696BB314-AEA4-49EF-A984-CF91921567F8}">
      <dgm:prSet phldrT="[文本]" custT="1"/>
      <dgm:spPr/>
      <dgm:t>
        <a:bodyPr/>
        <a:lstStyle/>
        <a:p>
          <a:pPr algn="l"/>
          <a:r>
            <a:rPr lang="zh-CN" altLang="en-US" sz="2400" b="0" dirty="0"/>
            <a:t>由内到外的实施方法；</a:t>
          </a:r>
        </a:p>
      </dgm:t>
    </dgm:pt>
    <dgm:pt modelId="{2C371F5D-F073-4B68-B1E3-265768AA0C24}" type="parTrans" cxnId="{9EC32B4F-24BD-4FE2-B65B-0E11BDDB45A0}">
      <dgm:prSet/>
      <dgm:spPr/>
      <dgm:t>
        <a:bodyPr/>
        <a:lstStyle/>
        <a:p>
          <a:endParaRPr lang="zh-CN" altLang="en-US"/>
        </a:p>
      </dgm:t>
    </dgm:pt>
    <dgm:pt modelId="{C7A1A592-F68F-48A6-B756-0295220BACEC}" type="sibTrans" cxnId="{9EC32B4F-24BD-4FE2-B65B-0E11BDDB45A0}">
      <dgm:prSet/>
      <dgm:spPr/>
      <dgm:t>
        <a:bodyPr/>
        <a:lstStyle/>
        <a:p>
          <a:endParaRPr lang="zh-CN" altLang="en-US"/>
        </a:p>
      </dgm:t>
    </dgm:pt>
    <dgm:pt modelId="{EAEBAEB0-DF5E-41CE-97D1-E121E46457AB}">
      <dgm:prSet phldrT="[文本]"/>
      <dgm:spPr/>
      <dgm:t>
        <a:bodyPr/>
        <a:lstStyle/>
        <a:p>
          <a:r>
            <a:rPr lang="zh-CN" altLang="en-US" b="1" dirty="0">
              <a:latin typeface="黑体" pitchFamily="2" charset="-122"/>
              <a:ea typeface="黑体" pitchFamily="2" charset="-122"/>
            </a:rPr>
            <a:t>现代营销传播</a:t>
          </a:r>
        </a:p>
      </dgm:t>
    </dgm:pt>
    <dgm:pt modelId="{06D900AE-930E-4C48-A8EB-CCF8D23889A0}" type="parTrans" cxnId="{70868BCD-7387-41B1-A8B6-6FD1B873A618}">
      <dgm:prSet/>
      <dgm:spPr/>
      <dgm:t>
        <a:bodyPr/>
        <a:lstStyle/>
        <a:p>
          <a:endParaRPr lang="zh-CN" altLang="en-US"/>
        </a:p>
      </dgm:t>
    </dgm:pt>
    <dgm:pt modelId="{EB389FE5-A841-43BA-8E85-5CE3C2764EC0}" type="sibTrans" cxnId="{70868BCD-7387-41B1-A8B6-6FD1B873A618}">
      <dgm:prSet/>
      <dgm:spPr/>
      <dgm:t>
        <a:bodyPr/>
        <a:lstStyle/>
        <a:p>
          <a:endParaRPr lang="zh-CN" altLang="en-US"/>
        </a:p>
      </dgm:t>
    </dgm:pt>
    <dgm:pt modelId="{BA50FC98-C3F5-4842-9247-D2D004103D3A}">
      <dgm:prSet phldrT="[文本]" custT="1"/>
      <dgm:spPr/>
      <dgm:t>
        <a:bodyPr/>
        <a:lstStyle/>
        <a:p>
          <a:r>
            <a:rPr lang="zh-CN" altLang="en-US" sz="2400" dirty="0"/>
            <a:t>立足于消费者需求基础之上的由外到内的双向交流沟通</a:t>
          </a:r>
        </a:p>
      </dgm:t>
    </dgm:pt>
    <dgm:pt modelId="{D3B0A732-B2A4-46C2-B9D8-9C2554AE1A4D}" type="parTrans" cxnId="{A7215E09-E654-4730-B5D3-0DF4FD2ADB93}">
      <dgm:prSet/>
      <dgm:spPr/>
      <dgm:t>
        <a:bodyPr/>
        <a:lstStyle/>
        <a:p>
          <a:endParaRPr lang="zh-CN" altLang="en-US"/>
        </a:p>
      </dgm:t>
    </dgm:pt>
    <dgm:pt modelId="{EDF89478-A996-4D26-B028-6F2E10D1BD93}" type="sibTrans" cxnId="{A7215E09-E654-4730-B5D3-0DF4FD2ADB93}">
      <dgm:prSet/>
      <dgm:spPr/>
      <dgm:t>
        <a:bodyPr/>
        <a:lstStyle/>
        <a:p>
          <a:endParaRPr lang="zh-CN" altLang="en-US"/>
        </a:p>
      </dgm:t>
    </dgm:pt>
    <dgm:pt modelId="{1E7E01E5-6E9F-48D6-80BB-D20C517BD303}">
      <dgm:prSet phldrT="[文本]" custT="1"/>
      <dgm:spPr/>
      <dgm:t>
        <a:bodyPr/>
        <a:lstStyle/>
        <a:p>
          <a:pPr algn="l"/>
          <a:r>
            <a:rPr lang="zh-CN" altLang="en-US" sz="2400" b="0" dirty="0"/>
            <a:t>信息设计－信息本身的价值</a:t>
          </a:r>
        </a:p>
      </dgm:t>
    </dgm:pt>
    <dgm:pt modelId="{C2E6D686-9F85-4F7B-9E08-BB22C73EB0DD}" type="parTrans" cxnId="{5C0B9F02-D2F2-46BC-8A59-E16A3C65C672}">
      <dgm:prSet/>
      <dgm:spPr/>
      <dgm:t>
        <a:bodyPr/>
        <a:lstStyle/>
        <a:p>
          <a:endParaRPr lang="zh-CN" altLang="en-US"/>
        </a:p>
      </dgm:t>
    </dgm:pt>
    <dgm:pt modelId="{CA2BB716-48A8-497F-A2D0-19088330E7BF}" type="sibTrans" cxnId="{5C0B9F02-D2F2-46BC-8A59-E16A3C65C672}">
      <dgm:prSet/>
      <dgm:spPr/>
      <dgm:t>
        <a:bodyPr/>
        <a:lstStyle/>
        <a:p>
          <a:endParaRPr lang="zh-CN" altLang="en-US"/>
        </a:p>
      </dgm:t>
    </dgm:pt>
    <dgm:pt modelId="{3379D791-40CF-4AEC-A880-65D048EB3862}" type="pres">
      <dgm:prSet presAssocID="{038D05A3-CEF7-403A-8200-3B5917E7EDA3}" presName="linearFlow" presStyleCnt="0">
        <dgm:presLayoutVars>
          <dgm:dir/>
          <dgm:animLvl val="lvl"/>
          <dgm:resizeHandles val="exact"/>
        </dgm:presLayoutVars>
      </dgm:prSet>
      <dgm:spPr/>
    </dgm:pt>
    <dgm:pt modelId="{396A2F9B-796A-498A-BD91-0F67CBE7ACDD}" type="pres">
      <dgm:prSet presAssocID="{CA917227-7882-4CE4-A127-B97559F6DCCE}" presName="composite" presStyleCnt="0"/>
      <dgm:spPr/>
    </dgm:pt>
    <dgm:pt modelId="{A620D5DD-58F7-4EEB-9051-18999F203DCE}" type="pres">
      <dgm:prSet presAssocID="{CA917227-7882-4CE4-A127-B97559F6DCCE}" presName="parTx" presStyleLbl="node1" presStyleIdx="0" presStyleCnt="2">
        <dgm:presLayoutVars>
          <dgm:chMax val="0"/>
          <dgm:chPref val="0"/>
          <dgm:bulletEnabled val="1"/>
        </dgm:presLayoutVars>
      </dgm:prSet>
      <dgm:spPr/>
    </dgm:pt>
    <dgm:pt modelId="{89AA5145-1AF7-4095-9F62-C8B38E556D68}" type="pres">
      <dgm:prSet presAssocID="{CA917227-7882-4CE4-A127-B97559F6DCCE}" presName="parSh" presStyleLbl="node1" presStyleIdx="0" presStyleCnt="2"/>
      <dgm:spPr/>
    </dgm:pt>
    <dgm:pt modelId="{B7301793-7EA8-4E79-9746-88C1567DE8D1}" type="pres">
      <dgm:prSet presAssocID="{CA917227-7882-4CE4-A127-B97559F6DCCE}" presName="desTx" presStyleLbl="fgAcc1" presStyleIdx="0" presStyleCnt="2">
        <dgm:presLayoutVars>
          <dgm:bulletEnabled val="1"/>
        </dgm:presLayoutVars>
      </dgm:prSet>
      <dgm:spPr/>
    </dgm:pt>
    <dgm:pt modelId="{DEE6CBC3-D06F-4C1C-ADF0-7D4D6D58A6D5}" type="pres">
      <dgm:prSet presAssocID="{8B4D1D35-0237-49AB-9505-74D4F7A090E9}" presName="sibTrans" presStyleLbl="sibTrans2D1" presStyleIdx="0" presStyleCnt="1"/>
      <dgm:spPr/>
    </dgm:pt>
    <dgm:pt modelId="{8A211433-B8E2-4F4E-A38D-84A5080C0B6D}" type="pres">
      <dgm:prSet presAssocID="{8B4D1D35-0237-49AB-9505-74D4F7A090E9}" presName="connTx" presStyleLbl="sibTrans2D1" presStyleIdx="0" presStyleCnt="1"/>
      <dgm:spPr/>
    </dgm:pt>
    <dgm:pt modelId="{C29B562C-DF0E-4461-9518-512037C35C6F}" type="pres">
      <dgm:prSet presAssocID="{EAEBAEB0-DF5E-41CE-97D1-E121E46457AB}" presName="composite" presStyleCnt="0"/>
      <dgm:spPr/>
    </dgm:pt>
    <dgm:pt modelId="{0EB2491C-F5BD-4903-B093-2462A9601084}" type="pres">
      <dgm:prSet presAssocID="{EAEBAEB0-DF5E-41CE-97D1-E121E46457AB}" presName="parTx" presStyleLbl="node1" presStyleIdx="0" presStyleCnt="2">
        <dgm:presLayoutVars>
          <dgm:chMax val="0"/>
          <dgm:chPref val="0"/>
          <dgm:bulletEnabled val="1"/>
        </dgm:presLayoutVars>
      </dgm:prSet>
      <dgm:spPr/>
    </dgm:pt>
    <dgm:pt modelId="{5F78F3B3-6726-4535-B37B-33E650CFB13A}" type="pres">
      <dgm:prSet presAssocID="{EAEBAEB0-DF5E-41CE-97D1-E121E46457AB}" presName="parSh" presStyleLbl="node1" presStyleIdx="1" presStyleCnt="2"/>
      <dgm:spPr/>
    </dgm:pt>
    <dgm:pt modelId="{0AA68BEF-EC1E-4946-989A-47C13DFAC3E2}" type="pres">
      <dgm:prSet presAssocID="{EAEBAEB0-DF5E-41CE-97D1-E121E46457AB}" presName="desTx" presStyleLbl="fgAcc1" presStyleIdx="1" presStyleCnt="2">
        <dgm:presLayoutVars>
          <dgm:bulletEnabled val="1"/>
        </dgm:presLayoutVars>
      </dgm:prSet>
      <dgm:spPr/>
    </dgm:pt>
  </dgm:ptLst>
  <dgm:cxnLst>
    <dgm:cxn modelId="{5C0B9F02-D2F2-46BC-8A59-E16A3C65C672}" srcId="{CA917227-7882-4CE4-A127-B97559F6DCCE}" destId="{1E7E01E5-6E9F-48D6-80BB-D20C517BD303}" srcOrd="1" destOrd="0" parTransId="{C2E6D686-9F85-4F7B-9E08-BB22C73EB0DD}" sibTransId="{CA2BB716-48A8-497F-A2D0-19088330E7BF}"/>
    <dgm:cxn modelId="{30A75207-18A6-49A9-AD48-076608A83E3D}" type="presOf" srcId="{CA917227-7882-4CE4-A127-B97559F6DCCE}" destId="{A620D5DD-58F7-4EEB-9051-18999F203DCE}" srcOrd="0" destOrd="0" presId="urn:microsoft.com/office/officeart/2005/8/layout/process3"/>
    <dgm:cxn modelId="{A7215E09-E654-4730-B5D3-0DF4FD2ADB93}" srcId="{EAEBAEB0-DF5E-41CE-97D1-E121E46457AB}" destId="{BA50FC98-C3F5-4842-9247-D2D004103D3A}" srcOrd="0" destOrd="0" parTransId="{D3B0A732-B2A4-46C2-B9D8-9C2554AE1A4D}" sibTransId="{EDF89478-A996-4D26-B028-6F2E10D1BD93}"/>
    <dgm:cxn modelId="{CEBF1E21-DA4C-4764-BBA6-7497F20B733E}" type="presOf" srcId="{696BB314-AEA4-49EF-A984-CF91921567F8}" destId="{B7301793-7EA8-4E79-9746-88C1567DE8D1}" srcOrd="0" destOrd="0" presId="urn:microsoft.com/office/officeart/2005/8/layout/process3"/>
    <dgm:cxn modelId="{77D82526-00E9-4231-8EDA-C3043C9F61D2}" srcId="{038D05A3-CEF7-403A-8200-3B5917E7EDA3}" destId="{CA917227-7882-4CE4-A127-B97559F6DCCE}" srcOrd="0" destOrd="0" parTransId="{F74AE50F-877C-4030-B95E-34082CC372EE}" sibTransId="{8B4D1D35-0237-49AB-9505-74D4F7A090E9}"/>
    <dgm:cxn modelId="{9EC32B4F-24BD-4FE2-B65B-0E11BDDB45A0}" srcId="{CA917227-7882-4CE4-A127-B97559F6DCCE}" destId="{696BB314-AEA4-49EF-A984-CF91921567F8}" srcOrd="0" destOrd="0" parTransId="{2C371F5D-F073-4B68-B1E3-265768AA0C24}" sibTransId="{C7A1A592-F68F-48A6-B756-0295220BACEC}"/>
    <dgm:cxn modelId="{3EDF1950-4048-4E40-A83B-4607923A51EB}" type="presOf" srcId="{8B4D1D35-0237-49AB-9505-74D4F7A090E9}" destId="{DEE6CBC3-D06F-4C1C-ADF0-7D4D6D58A6D5}" srcOrd="0" destOrd="0" presId="urn:microsoft.com/office/officeart/2005/8/layout/process3"/>
    <dgm:cxn modelId="{42F7C971-9DDA-402D-BC96-1592909AB45C}" type="presOf" srcId="{EAEBAEB0-DF5E-41CE-97D1-E121E46457AB}" destId="{0EB2491C-F5BD-4903-B093-2462A9601084}" srcOrd="0" destOrd="0" presId="urn:microsoft.com/office/officeart/2005/8/layout/process3"/>
    <dgm:cxn modelId="{911BB675-B3B7-42A7-8E27-8101B86EBCDF}" type="presOf" srcId="{8B4D1D35-0237-49AB-9505-74D4F7A090E9}" destId="{8A211433-B8E2-4F4E-A38D-84A5080C0B6D}" srcOrd="1" destOrd="0" presId="urn:microsoft.com/office/officeart/2005/8/layout/process3"/>
    <dgm:cxn modelId="{6F0C5B7B-14ED-4727-AFB3-D73E03CD70A2}" type="presOf" srcId="{CA917227-7882-4CE4-A127-B97559F6DCCE}" destId="{89AA5145-1AF7-4095-9F62-C8B38E556D68}" srcOrd="1" destOrd="0" presId="urn:microsoft.com/office/officeart/2005/8/layout/process3"/>
    <dgm:cxn modelId="{58BB9082-C793-4FAB-AA5E-D1637E2B70B4}" type="presOf" srcId="{EAEBAEB0-DF5E-41CE-97D1-E121E46457AB}" destId="{5F78F3B3-6726-4535-B37B-33E650CFB13A}" srcOrd="1" destOrd="0" presId="urn:microsoft.com/office/officeart/2005/8/layout/process3"/>
    <dgm:cxn modelId="{F11F3A97-3A79-4277-816E-885DC7A9DD60}" type="presOf" srcId="{038D05A3-CEF7-403A-8200-3B5917E7EDA3}" destId="{3379D791-40CF-4AEC-A880-65D048EB3862}" srcOrd="0" destOrd="0" presId="urn:microsoft.com/office/officeart/2005/8/layout/process3"/>
    <dgm:cxn modelId="{D27EBCB7-A99E-4DDA-B5FB-E300865E5075}" type="presOf" srcId="{BA50FC98-C3F5-4842-9247-D2D004103D3A}" destId="{0AA68BEF-EC1E-4946-989A-47C13DFAC3E2}" srcOrd="0" destOrd="0" presId="urn:microsoft.com/office/officeart/2005/8/layout/process3"/>
    <dgm:cxn modelId="{70868BCD-7387-41B1-A8B6-6FD1B873A618}" srcId="{038D05A3-CEF7-403A-8200-3B5917E7EDA3}" destId="{EAEBAEB0-DF5E-41CE-97D1-E121E46457AB}" srcOrd="1" destOrd="0" parTransId="{06D900AE-930E-4C48-A8EB-CCF8D23889A0}" sibTransId="{EB389FE5-A841-43BA-8E85-5CE3C2764EC0}"/>
    <dgm:cxn modelId="{CF8480F2-2EC8-4295-A827-B46862822DA3}" type="presOf" srcId="{1E7E01E5-6E9F-48D6-80BB-D20C517BD303}" destId="{B7301793-7EA8-4E79-9746-88C1567DE8D1}" srcOrd="0" destOrd="1" presId="urn:microsoft.com/office/officeart/2005/8/layout/process3"/>
    <dgm:cxn modelId="{DB89EAF0-FC3B-48C4-9644-608B7DEF9F9E}" type="presParOf" srcId="{3379D791-40CF-4AEC-A880-65D048EB3862}" destId="{396A2F9B-796A-498A-BD91-0F67CBE7ACDD}" srcOrd="0" destOrd="0" presId="urn:microsoft.com/office/officeart/2005/8/layout/process3"/>
    <dgm:cxn modelId="{01D28B6F-C753-4D01-9EEC-00A8FB4C45DF}" type="presParOf" srcId="{396A2F9B-796A-498A-BD91-0F67CBE7ACDD}" destId="{A620D5DD-58F7-4EEB-9051-18999F203DCE}" srcOrd="0" destOrd="0" presId="urn:microsoft.com/office/officeart/2005/8/layout/process3"/>
    <dgm:cxn modelId="{5E117DE9-7F09-49EB-BA7C-61A1C808B0B2}" type="presParOf" srcId="{396A2F9B-796A-498A-BD91-0F67CBE7ACDD}" destId="{89AA5145-1AF7-4095-9F62-C8B38E556D68}" srcOrd="1" destOrd="0" presId="urn:microsoft.com/office/officeart/2005/8/layout/process3"/>
    <dgm:cxn modelId="{1EA50082-B8CD-43B0-9A32-3759C1E645B3}" type="presParOf" srcId="{396A2F9B-796A-498A-BD91-0F67CBE7ACDD}" destId="{B7301793-7EA8-4E79-9746-88C1567DE8D1}" srcOrd="2" destOrd="0" presId="urn:microsoft.com/office/officeart/2005/8/layout/process3"/>
    <dgm:cxn modelId="{E4BDD19B-2F64-481C-AEDB-3CE9B5ADCCF2}" type="presParOf" srcId="{3379D791-40CF-4AEC-A880-65D048EB3862}" destId="{DEE6CBC3-D06F-4C1C-ADF0-7D4D6D58A6D5}" srcOrd="1" destOrd="0" presId="urn:microsoft.com/office/officeart/2005/8/layout/process3"/>
    <dgm:cxn modelId="{E2DCB034-5BFE-4FA9-9DC6-660A4769E7C9}" type="presParOf" srcId="{DEE6CBC3-D06F-4C1C-ADF0-7D4D6D58A6D5}" destId="{8A211433-B8E2-4F4E-A38D-84A5080C0B6D}" srcOrd="0" destOrd="0" presId="urn:microsoft.com/office/officeart/2005/8/layout/process3"/>
    <dgm:cxn modelId="{0345B747-95BE-487C-90B7-99B1F9A36CCC}" type="presParOf" srcId="{3379D791-40CF-4AEC-A880-65D048EB3862}" destId="{C29B562C-DF0E-4461-9518-512037C35C6F}" srcOrd="2" destOrd="0" presId="urn:microsoft.com/office/officeart/2005/8/layout/process3"/>
    <dgm:cxn modelId="{0D63244B-4401-42C1-B897-EA320CB464BD}" type="presParOf" srcId="{C29B562C-DF0E-4461-9518-512037C35C6F}" destId="{0EB2491C-F5BD-4903-B093-2462A9601084}" srcOrd="0" destOrd="0" presId="urn:microsoft.com/office/officeart/2005/8/layout/process3"/>
    <dgm:cxn modelId="{17B7CE48-BFA8-4479-9E46-E92C40209861}" type="presParOf" srcId="{C29B562C-DF0E-4461-9518-512037C35C6F}" destId="{5F78F3B3-6726-4535-B37B-33E650CFB13A}" srcOrd="1" destOrd="0" presId="urn:microsoft.com/office/officeart/2005/8/layout/process3"/>
    <dgm:cxn modelId="{7A03CAD8-D306-45BB-BB50-B04EC4646611}" type="presParOf" srcId="{C29B562C-DF0E-4461-9518-512037C35C6F}" destId="{0AA68BEF-EC1E-4946-989A-47C13DFAC3E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8D05A3-CEF7-403A-8200-3B5917E7EDA3}"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zh-CN" altLang="en-US"/>
        </a:p>
      </dgm:t>
    </dgm:pt>
    <dgm:pt modelId="{CA917227-7882-4CE4-A127-B97559F6DCCE}">
      <dgm:prSet phldrT="[文本]"/>
      <dgm:spPr/>
      <dgm:t>
        <a:bodyPr/>
        <a:lstStyle/>
        <a:p>
          <a:r>
            <a:rPr lang="zh-CN" altLang="en-US" b="1" dirty="0">
              <a:latin typeface="黑体" pitchFamily="2" charset="-122"/>
              <a:ea typeface="黑体" pitchFamily="2" charset="-122"/>
            </a:rPr>
            <a:t>传统营销传播</a:t>
          </a:r>
        </a:p>
      </dgm:t>
    </dgm:pt>
    <dgm:pt modelId="{F74AE50F-877C-4030-B95E-34082CC372EE}" type="parTrans" cxnId="{77D82526-00E9-4231-8EDA-C3043C9F61D2}">
      <dgm:prSet/>
      <dgm:spPr/>
      <dgm:t>
        <a:bodyPr/>
        <a:lstStyle/>
        <a:p>
          <a:endParaRPr lang="zh-CN" altLang="en-US"/>
        </a:p>
      </dgm:t>
    </dgm:pt>
    <dgm:pt modelId="{8B4D1D35-0237-49AB-9505-74D4F7A090E9}" type="sibTrans" cxnId="{77D82526-00E9-4231-8EDA-C3043C9F61D2}">
      <dgm:prSet/>
      <dgm:spPr/>
      <dgm:t>
        <a:bodyPr/>
        <a:lstStyle/>
        <a:p>
          <a:endParaRPr lang="zh-CN" altLang="en-US"/>
        </a:p>
      </dgm:t>
    </dgm:pt>
    <dgm:pt modelId="{696BB314-AEA4-49EF-A984-CF91921567F8}">
      <dgm:prSet phldrT="[文本]"/>
      <dgm:spPr/>
      <dgm:t>
        <a:bodyPr/>
        <a:lstStyle/>
        <a:p>
          <a:pPr algn="l"/>
          <a:endParaRPr lang="zh-CN" altLang="en-US" b="1" dirty="0"/>
        </a:p>
      </dgm:t>
    </dgm:pt>
    <dgm:pt modelId="{2C371F5D-F073-4B68-B1E3-265768AA0C24}" type="parTrans" cxnId="{9EC32B4F-24BD-4FE2-B65B-0E11BDDB45A0}">
      <dgm:prSet/>
      <dgm:spPr/>
      <dgm:t>
        <a:bodyPr/>
        <a:lstStyle/>
        <a:p>
          <a:endParaRPr lang="zh-CN" altLang="en-US"/>
        </a:p>
      </dgm:t>
    </dgm:pt>
    <dgm:pt modelId="{C7A1A592-F68F-48A6-B756-0295220BACEC}" type="sibTrans" cxnId="{9EC32B4F-24BD-4FE2-B65B-0E11BDDB45A0}">
      <dgm:prSet/>
      <dgm:spPr/>
      <dgm:t>
        <a:bodyPr/>
        <a:lstStyle/>
        <a:p>
          <a:endParaRPr lang="zh-CN" altLang="en-US"/>
        </a:p>
      </dgm:t>
    </dgm:pt>
    <dgm:pt modelId="{EAEBAEB0-DF5E-41CE-97D1-E121E46457AB}">
      <dgm:prSet phldrT="[文本]"/>
      <dgm:spPr/>
      <dgm:t>
        <a:bodyPr/>
        <a:lstStyle/>
        <a:p>
          <a:r>
            <a:rPr lang="zh-CN" altLang="en-US" b="1" dirty="0">
              <a:latin typeface="黑体" pitchFamily="2" charset="-122"/>
              <a:ea typeface="黑体" pitchFamily="2" charset="-122"/>
            </a:rPr>
            <a:t>现代营销传播</a:t>
          </a:r>
        </a:p>
      </dgm:t>
    </dgm:pt>
    <dgm:pt modelId="{06D900AE-930E-4C48-A8EB-CCF8D23889A0}" type="parTrans" cxnId="{70868BCD-7387-41B1-A8B6-6FD1B873A618}">
      <dgm:prSet/>
      <dgm:spPr/>
      <dgm:t>
        <a:bodyPr/>
        <a:lstStyle/>
        <a:p>
          <a:endParaRPr lang="zh-CN" altLang="en-US"/>
        </a:p>
      </dgm:t>
    </dgm:pt>
    <dgm:pt modelId="{EB389FE5-A841-43BA-8E85-5CE3C2764EC0}" type="sibTrans" cxnId="{70868BCD-7387-41B1-A8B6-6FD1B873A618}">
      <dgm:prSet/>
      <dgm:spPr/>
      <dgm:t>
        <a:bodyPr/>
        <a:lstStyle/>
        <a:p>
          <a:endParaRPr lang="zh-CN" altLang="en-US"/>
        </a:p>
      </dgm:t>
    </dgm:pt>
    <dgm:pt modelId="{BA50FC98-C3F5-4842-9247-D2D004103D3A}">
      <dgm:prSet phldrT="[文本]"/>
      <dgm:spPr/>
      <dgm:t>
        <a:bodyPr/>
        <a:lstStyle/>
        <a:p>
          <a:r>
            <a:rPr lang="zh-CN" altLang="en-US" dirty="0"/>
            <a:t>保持各种沟通渠道协调一致的同时，选择属于自己 的最佳传播沟通渠道。</a:t>
          </a:r>
        </a:p>
      </dgm:t>
    </dgm:pt>
    <dgm:pt modelId="{D3B0A732-B2A4-46C2-B9D8-9C2554AE1A4D}" type="parTrans" cxnId="{A7215E09-E654-4730-B5D3-0DF4FD2ADB93}">
      <dgm:prSet/>
      <dgm:spPr/>
      <dgm:t>
        <a:bodyPr/>
        <a:lstStyle/>
        <a:p>
          <a:endParaRPr lang="zh-CN" altLang="en-US"/>
        </a:p>
      </dgm:t>
    </dgm:pt>
    <dgm:pt modelId="{EDF89478-A996-4D26-B028-6F2E10D1BD93}" type="sibTrans" cxnId="{A7215E09-E654-4730-B5D3-0DF4FD2ADB93}">
      <dgm:prSet/>
      <dgm:spPr/>
      <dgm:t>
        <a:bodyPr/>
        <a:lstStyle/>
        <a:p>
          <a:endParaRPr lang="zh-CN" altLang="en-US"/>
        </a:p>
      </dgm:t>
    </dgm:pt>
    <dgm:pt modelId="{C150FECC-43F8-46B1-A86A-31EC632AC0D4}">
      <dgm:prSet phldrT="[文本]"/>
      <dgm:spPr/>
      <dgm:t>
        <a:bodyPr/>
        <a:lstStyle/>
        <a:p>
          <a:pPr algn="l"/>
          <a:r>
            <a:rPr lang="zh-CN" altLang="en-US" dirty="0"/>
            <a:t>依赖于大众媒体；</a:t>
          </a:r>
        </a:p>
      </dgm:t>
    </dgm:pt>
    <dgm:pt modelId="{77B18167-5756-4B80-9EC7-EEEA42192DC3}" type="parTrans" cxnId="{65187442-B6A2-480B-A18B-72678C85FD1A}">
      <dgm:prSet/>
      <dgm:spPr/>
    </dgm:pt>
    <dgm:pt modelId="{E2196C94-1160-4487-9FD6-2FD3F52F62E6}" type="sibTrans" cxnId="{65187442-B6A2-480B-A18B-72678C85FD1A}">
      <dgm:prSet/>
      <dgm:spPr/>
    </dgm:pt>
    <dgm:pt modelId="{F46FEE9D-10D2-4168-9D27-3B893C280867}">
      <dgm:prSet phldrT="[文本]"/>
      <dgm:spPr/>
      <dgm:t>
        <a:bodyPr/>
        <a:lstStyle/>
        <a:p>
          <a:pPr algn="l"/>
          <a:r>
            <a:rPr lang="zh-CN" altLang="en-US" dirty="0"/>
            <a:t>存在着延伸程度、稳定程度、完整性和可靠性等方面的缺陷。</a:t>
          </a:r>
        </a:p>
      </dgm:t>
    </dgm:pt>
    <dgm:pt modelId="{221CABBC-7B86-4D2D-9365-7402823B7AE8}" type="parTrans" cxnId="{F059DB37-2F9A-46CE-A91F-E7DA02F4BA04}">
      <dgm:prSet/>
      <dgm:spPr/>
    </dgm:pt>
    <dgm:pt modelId="{C275CE9F-E685-459D-8DDA-099C04F92DF4}" type="sibTrans" cxnId="{F059DB37-2F9A-46CE-A91F-E7DA02F4BA04}">
      <dgm:prSet/>
      <dgm:spPr/>
    </dgm:pt>
    <dgm:pt modelId="{3379D791-40CF-4AEC-A880-65D048EB3862}" type="pres">
      <dgm:prSet presAssocID="{038D05A3-CEF7-403A-8200-3B5917E7EDA3}" presName="linearFlow" presStyleCnt="0">
        <dgm:presLayoutVars>
          <dgm:dir/>
          <dgm:animLvl val="lvl"/>
          <dgm:resizeHandles val="exact"/>
        </dgm:presLayoutVars>
      </dgm:prSet>
      <dgm:spPr/>
    </dgm:pt>
    <dgm:pt modelId="{396A2F9B-796A-498A-BD91-0F67CBE7ACDD}" type="pres">
      <dgm:prSet presAssocID="{CA917227-7882-4CE4-A127-B97559F6DCCE}" presName="composite" presStyleCnt="0"/>
      <dgm:spPr/>
    </dgm:pt>
    <dgm:pt modelId="{A620D5DD-58F7-4EEB-9051-18999F203DCE}" type="pres">
      <dgm:prSet presAssocID="{CA917227-7882-4CE4-A127-B97559F6DCCE}" presName="parTx" presStyleLbl="node1" presStyleIdx="0" presStyleCnt="2">
        <dgm:presLayoutVars>
          <dgm:chMax val="0"/>
          <dgm:chPref val="0"/>
          <dgm:bulletEnabled val="1"/>
        </dgm:presLayoutVars>
      </dgm:prSet>
      <dgm:spPr/>
    </dgm:pt>
    <dgm:pt modelId="{89AA5145-1AF7-4095-9F62-C8B38E556D68}" type="pres">
      <dgm:prSet presAssocID="{CA917227-7882-4CE4-A127-B97559F6DCCE}" presName="parSh" presStyleLbl="node1" presStyleIdx="0" presStyleCnt="2"/>
      <dgm:spPr/>
    </dgm:pt>
    <dgm:pt modelId="{B7301793-7EA8-4E79-9746-88C1567DE8D1}" type="pres">
      <dgm:prSet presAssocID="{CA917227-7882-4CE4-A127-B97559F6DCCE}" presName="desTx" presStyleLbl="fgAcc1" presStyleIdx="0" presStyleCnt="2">
        <dgm:presLayoutVars>
          <dgm:bulletEnabled val="1"/>
        </dgm:presLayoutVars>
      </dgm:prSet>
      <dgm:spPr/>
    </dgm:pt>
    <dgm:pt modelId="{DEE6CBC3-D06F-4C1C-ADF0-7D4D6D58A6D5}" type="pres">
      <dgm:prSet presAssocID="{8B4D1D35-0237-49AB-9505-74D4F7A090E9}" presName="sibTrans" presStyleLbl="sibTrans2D1" presStyleIdx="0" presStyleCnt="1"/>
      <dgm:spPr/>
    </dgm:pt>
    <dgm:pt modelId="{8A211433-B8E2-4F4E-A38D-84A5080C0B6D}" type="pres">
      <dgm:prSet presAssocID="{8B4D1D35-0237-49AB-9505-74D4F7A090E9}" presName="connTx" presStyleLbl="sibTrans2D1" presStyleIdx="0" presStyleCnt="1"/>
      <dgm:spPr/>
    </dgm:pt>
    <dgm:pt modelId="{C29B562C-DF0E-4461-9518-512037C35C6F}" type="pres">
      <dgm:prSet presAssocID="{EAEBAEB0-DF5E-41CE-97D1-E121E46457AB}" presName="composite" presStyleCnt="0"/>
      <dgm:spPr/>
    </dgm:pt>
    <dgm:pt modelId="{0EB2491C-F5BD-4903-B093-2462A9601084}" type="pres">
      <dgm:prSet presAssocID="{EAEBAEB0-DF5E-41CE-97D1-E121E46457AB}" presName="parTx" presStyleLbl="node1" presStyleIdx="0" presStyleCnt="2">
        <dgm:presLayoutVars>
          <dgm:chMax val="0"/>
          <dgm:chPref val="0"/>
          <dgm:bulletEnabled val="1"/>
        </dgm:presLayoutVars>
      </dgm:prSet>
      <dgm:spPr/>
    </dgm:pt>
    <dgm:pt modelId="{5F78F3B3-6726-4535-B37B-33E650CFB13A}" type="pres">
      <dgm:prSet presAssocID="{EAEBAEB0-DF5E-41CE-97D1-E121E46457AB}" presName="parSh" presStyleLbl="node1" presStyleIdx="1" presStyleCnt="2"/>
      <dgm:spPr/>
    </dgm:pt>
    <dgm:pt modelId="{0AA68BEF-EC1E-4946-989A-47C13DFAC3E2}" type="pres">
      <dgm:prSet presAssocID="{EAEBAEB0-DF5E-41CE-97D1-E121E46457AB}" presName="desTx" presStyleLbl="fgAcc1" presStyleIdx="1" presStyleCnt="2">
        <dgm:presLayoutVars>
          <dgm:bulletEnabled val="1"/>
        </dgm:presLayoutVars>
      </dgm:prSet>
      <dgm:spPr/>
    </dgm:pt>
  </dgm:ptLst>
  <dgm:cxnLst>
    <dgm:cxn modelId="{A7215E09-E654-4730-B5D3-0DF4FD2ADB93}" srcId="{EAEBAEB0-DF5E-41CE-97D1-E121E46457AB}" destId="{BA50FC98-C3F5-4842-9247-D2D004103D3A}" srcOrd="0" destOrd="0" parTransId="{D3B0A732-B2A4-46C2-B9D8-9C2554AE1A4D}" sibTransId="{EDF89478-A996-4D26-B028-6F2E10D1BD93}"/>
    <dgm:cxn modelId="{0ADE790B-6F0B-48AC-B2B5-601607396BCD}" type="presOf" srcId="{696BB314-AEA4-49EF-A984-CF91921567F8}" destId="{B7301793-7EA8-4E79-9746-88C1567DE8D1}" srcOrd="0" destOrd="0" presId="urn:microsoft.com/office/officeart/2005/8/layout/process3"/>
    <dgm:cxn modelId="{B4B8EF20-CC1F-460B-BB91-9D9647B70ACA}" type="presOf" srcId="{8B4D1D35-0237-49AB-9505-74D4F7A090E9}" destId="{8A211433-B8E2-4F4E-A38D-84A5080C0B6D}" srcOrd="1" destOrd="0" presId="urn:microsoft.com/office/officeart/2005/8/layout/process3"/>
    <dgm:cxn modelId="{77D82526-00E9-4231-8EDA-C3043C9F61D2}" srcId="{038D05A3-CEF7-403A-8200-3B5917E7EDA3}" destId="{CA917227-7882-4CE4-A127-B97559F6DCCE}" srcOrd="0" destOrd="0" parTransId="{F74AE50F-877C-4030-B95E-34082CC372EE}" sibTransId="{8B4D1D35-0237-49AB-9505-74D4F7A090E9}"/>
    <dgm:cxn modelId="{F1EB732A-0B59-4E7C-91DB-17467C51AC24}" type="presOf" srcId="{BA50FC98-C3F5-4842-9247-D2D004103D3A}" destId="{0AA68BEF-EC1E-4946-989A-47C13DFAC3E2}" srcOrd="0" destOrd="0" presId="urn:microsoft.com/office/officeart/2005/8/layout/process3"/>
    <dgm:cxn modelId="{F059DB37-2F9A-46CE-A91F-E7DA02F4BA04}" srcId="{CA917227-7882-4CE4-A127-B97559F6DCCE}" destId="{F46FEE9D-10D2-4168-9D27-3B893C280867}" srcOrd="2" destOrd="0" parTransId="{221CABBC-7B86-4D2D-9365-7402823B7AE8}" sibTransId="{C275CE9F-E685-459D-8DDA-099C04F92DF4}"/>
    <dgm:cxn modelId="{65187442-B6A2-480B-A18B-72678C85FD1A}" srcId="{CA917227-7882-4CE4-A127-B97559F6DCCE}" destId="{C150FECC-43F8-46B1-A86A-31EC632AC0D4}" srcOrd="1" destOrd="0" parTransId="{77B18167-5756-4B80-9EC7-EEEA42192DC3}" sibTransId="{E2196C94-1160-4487-9FD6-2FD3F52F62E6}"/>
    <dgm:cxn modelId="{F354FA44-27A6-4AA0-9E94-F0DF6F4098C6}" type="presOf" srcId="{EAEBAEB0-DF5E-41CE-97D1-E121E46457AB}" destId="{5F78F3B3-6726-4535-B37B-33E650CFB13A}" srcOrd="1" destOrd="0" presId="urn:microsoft.com/office/officeart/2005/8/layout/process3"/>
    <dgm:cxn modelId="{9EC32B4F-24BD-4FE2-B65B-0E11BDDB45A0}" srcId="{CA917227-7882-4CE4-A127-B97559F6DCCE}" destId="{696BB314-AEA4-49EF-A984-CF91921567F8}" srcOrd="0" destOrd="0" parTransId="{2C371F5D-F073-4B68-B1E3-265768AA0C24}" sibTransId="{C7A1A592-F68F-48A6-B756-0295220BACEC}"/>
    <dgm:cxn modelId="{AFC90559-DCC8-4D9A-B961-2FA1E62FB642}" type="presOf" srcId="{EAEBAEB0-DF5E-41CE-97D1-E121E46457AB}" destId="{0EB2491C-F5BD-4903-B093-2462A9601084}" srcOrd="0" destOrd="0" presId="urn:microsoft.com/office/officeart/2005/8/layout/process3"/>
    <dgm:cxn modelId="{C74B3B60-549A-4615-B2DC-52D68CFA9D75}" type="presOf" srcId="{CA917227-7882-4CE4-A127-B97559F6DCCE}" destId="{89AA5145-1AF7-4095-9F62-C8B38E556D68}" srcOrd="1" destOrd="0" presId="urn:microsoft.com/office/officeart/2005/8/layout/process3"/>
    <dgm:cxn modelId="{AEB89F7D-63B2-423D-AF46-FFD1327E885F}" type="presOf" srcId="{8B4D1D35-0237-49AB-9505-74D4F7A090E9}" destId="{DEE6CBC3-D06F-4C1C-ADF0-7D4D6D58A6D5}" srcOrd="0" destOrd="0" presId="urn:microsoft.com/office/officeart/2005/8/layout/process3"/>
    <dgm:cxn modelId="{F59D4386-BB04-43B6-BB97-BB64FD5ACECF}" type="presOf" srcId="{CA917227-7882-4CE4-A127-B97559F6DCCE}" destId="{A620D5DD-58F7-4EEB-9051-18999F203DCE}" srcOrd="0" destOrd="0" presId="urn:microsoft.com/office/officeart/2005/8/layout/process3"/>
    <dgm:cxn modelId="{759D6E86-2804-49EE-800F-EFADDED5AB9C}" type="presOf" srcId="{C150FECC-43F8-46B1-A86A-31EC632AC0D4}" destId="{B7301793-7EA8-4E79-9746-88C1567DE8D1}" srcOrd="0" destOrd="1" presId="urn:microsoft.com/office/officeart/2005/8/layout/process3"/>
    <dgm:cxn modelId="{224B7699-6807-4B05-9C69-68BFF6523EAB}" type="presOf" srcId="{038D05A3-CEF7-403A-8200-3B5917E7EDA3}" destId="{3379D791-40CF-4AEC-A880-65D048EB3862}" srcOrd="0" destOrd="0" presId="urn:microsoft.com/office/officeart/2005/8/layout/process3"/>
    <dgm:cxn modelId="{D589E8CA-6D37-4B92-96E5-F4AE760A14A6}" type="presOf" srcId="{F46FEE9D-10D2-4168-9D27-3B893C280867}" destId="{B7301793-7EA8-4E79-9746-88C1567DE8D1}" srcOrd="0" destOrd="2" presId="urn:microsoft.com/office/officeart/2005/8/layout/process3"/>
    <dgm:cxn modelId="{70868BCD-7387-41B1-A8B6-6FD1B873A618}" srcId="{038D05A3-CEF7-403A-8200-3B5917E7EDA3}" destId="{EAEBAEB0-DF5E-41CE-97D1-E121E46457AB}" srcOrd="1" destOrd="0" parTransId="{06D900AE-930E-4C48-A8EB-CCF8D23889A0}" sibTransId="{EB389FE5-A841-43BA-8E85-5CE3C2764EC0}"/>
    <dgm:cxn modelId="{2CDCAFAE-C49A-4F72-9607-4AB2FA10093E}" type="presParOf" srcId="{3379D791-40CF-4AEC-A880-65D048EB3862}" destId="{396A2F9B-796A-498A-BD91-0F67CBE7ACDD}" srcOrd="0" destOrd="0" presId="urn:microsoft.com/office/officeart/2005/8/layout/process3"/>
    <dgm:cxn modelId="{6E1FB841-E592-46E5-880E-E2A17C143929}" type="presParOf" srcId="{396A2F9B-796A-498A-BD91-0F67CBE7ACDD}" destId="{A620D5DD-58F7-4EEB-9051-18999F203DCE}" srcOrd="0" destOrd="0" presId="urn:microsoft.com/office/officeart/2005/8/layout/process3"/>
    <dgm:cxn modelId="{53430B94-00C1-422E-B225-6B58B4D6BB6B}" type="presParOf" srcId="{396A2F9B-796A-498A-BD91-0F67CBE7ACDD}" destId="{89AA5145-1AF7-4095-9F62-C8B38E556D68}" srcOrd="1" destOrd="0" presId="urn:microsoft.com/office/officeart/2005/8/layout/process3"/>
    <dgm:cxn modelId="{EB19CE1C-EF5E-49FA-A51F-139F63578C2C}" type="presParOf" srcId="{396A2F9B-796A-498A-BD91-0F67CBE7ACDD}" destId="{B7301793-7EA8-4E79-9746-88C1567DE8D1}" srcOrd="2" destOrd="0" presId="urn:microsoft.com/office/officeart/2005/8/layout/process3"/>
    <dgm:cxn modelId="{B0DA954C-5209-47E9-B10E-5ABA9DDCBD57}" type="presParOf" srcId="{3379D791-40CF-4AEC-A880-65D048EB3862}" destId="{DEE6CBC3-D06F-4C1C-ADF0-7D4D6D58A6D5}" srcOrd="1" destOrd="0" presId="urn:microsoft.com/office/officeart/2005/8/layout/process3"/>
    <dgm:cxn modelId="{2D2E31FB-B82B-47F7-96D5-7AA2FFC47D02}" type="presParOf" srcId="{DEE6CBC3-D06F-4C1C-ADF0-7D4D6D58A6D5}" destId="{8A211433-B8E2-4F4E-A38D-84A5080C0B6D}" srcOrd="0" destOrd="0" presId="urn:microsoft.com/office/officeart/2005/8/layout/process3"/>
    <dgm:cxn modelId="{EE1BD9B7-3524-44B9-B19A-52D349FFBD07}" type="presParOf" srcId="{3379D791-40CF-4AEC-A880-65D048EB3862}" destId="{C29B562C-DF0E-4461-9518-512037C35C6F}" srcOrd="2" destOrd="0" presId="urn:microsoft.com/office/officeart/2005/8/layout/process3"/>
    <dgm:cxn modelId="{FF8A2DA3-62A9-4228-887F-1E798333FE5D}" type="presParOf" srcId="{C29B562C-DF0E-4461-9518-512037C35C6F}" destId="{0EB2491C-F5BD-4903-B093-2462A9601084}" srcOrd="0" destOrd="0" presId="urn:microsoft.com/office/officeart/2005/8/layout/process3"/>
    <dgm:cxn modelId="{54FD5EFB-B44A-45E2-BC51-E84DA251CBF4}" type="presParOf" srcId="{C29B562C-DF0E-4461-9518-512037C35C6F}" destId="{5F78F3B3-6726-4535-B37B-33E650CFB13A}" srcOrd="1" destOrd="0" presId="urn:microsoft.com/office/officeart/2005/8/layout/process3"/>
    <dgm:cxn modelId="{4B5B4955-4C32-45C8-B8DB-E768F3550CB6}" type="presParOf" srcId="{C29B562C-DF0E-4461-9518-512037C35C6F}" destId="{0AA68BEF-EC1E-4946-989A-47C13DFAC3E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FF17DE-4784-4E9B-A6BF-06E007D856F5}" type="doc">
      <dgm:prSet loTypeId="urn:microsoft.com/office/officeart/2005/8/layout/process1" loCatId="process" qsTypeId="urn:microsoft.com/office/officeart/2005/8/quickstyle/simple1" qsCatId="simple" csTypeId="urn:microsoft.com/office/officeart/2005/8/colors/colorful5" csCatId="colorful" phldr="1"/>
      <dgm:spPr/>
    </dgm:pt>
    <dgm:pt modelId="{3BE1065E-0176-4458-AA3F-28F45FF9253B}">
      <dgm:prSet phldrT="[文本]" custT="1"/>
      <dgm:spPr/>
      <dgm:t>
        <a:bodyPr/>
        <a:lstStyle/>
        <a:p>
          <a:r>
            <a:rPr lang="zh-CN" altLang="en-US" sz="2000" dirty="0"/>
            <a:t>广告效益高</a:t>
          </a:r>
        </a:p>
      </dgm:t>
    </dgm:pt>
    <dgm:pt modelId="{1B4E1459-C713-45BC-B989-3C9D80F06115}" type="parTrans" cxnId="{8EB12A49-90CF-4297-AD1A-D85D504A2EE0}">
      <dgm:prSet/>
      <dgm:spPr/>
      <dgm:t>
        <a:bodyPr/>
        <a:lstStyle/>
        <a:p>
          <a:endParaRPr lang="zh-CN" altLang="en-US"/>
        </a:p>
      </dgm:t>
    </dgm:pt>
    <dgm:pt modelId="{5B0241B3-676A-4C13-9C10-275E4116D2C3}" type="sibTrans" cxnId="{8EB12A49-90CF-4297-AD1A-D85D504A2EE0}">
      <dgm:prSet/>
      <dgm:spPr/>
      <dgm:t>
        <a:bodyPr/>
        <a:lstStyle/>
        <a:p>
          <a:endParaRPr lang="zh-CN" altLang="en-US"/>
        </a:p>
      </dgm:t>
    </dgm:pt>
    <dgm:pt modelId="{B575D158-4C6B-4120-A608-4AA4E46F8FAF}">
      <dgm:prSet phldrT="[文本]" custT="1"/>
      <dgm:spPr/>
      <dgm:t>
        <a:bodyPr/>
        <a:lstStyle/>
        <a:p>
          <a:r>
            <a:rPr lang="zh-CN" altLang="en-US" sz="2000" dirty="0"/>
            <a:t>以大众媒介做为载体的广告模式效益日渐下降</a:t>
          </a:r>
        </a:p>
      </dgm:t>
    </dgm:pt>
    <dgm:pt modelId="{8F105F13-CB67-4A17-9735-82DEDE54CB59}" type="parTrans" cxnId="{AA4E1C43-67FA-417F-A269-FBB56501BE50}">
      <dgm:prSet/>
      <dgm:spPr/>
      <dgm:t>
        <a:bodyPr/>
        <a:lstStyle/>
        <a:p>
          <a:endParaRPr lang="zh-CN" altLang="en-US"/>
        </a:p>
      </dgm:t>
    </dgm:pt>
    <dgm:pt modelId="{852F2D0F-9374-42FF-B91F-955E7FBBCE1A}" type="sibTrans" cxnId="{AA4E1C43-67FA-417F-A269-FBB56501BE50}">
      <dgm:prSet/>
      <dgm:spPr/>
      <dgm:t>
        <a:bodyPr/>
        <a:lstStyle/>
        <a:p>
          <a:endParaRPr lang="zh-CN" altLang="en-US"/>
        </a:p>
      </dgm:t>
    </dgm:pt>
    <dgm:pt modelId="{3C5DA25A-2620-46D2-B41C-BB933BB90B57}" type="pres">
      <dgm:prSet presAssocID="{C1FF17DE-4784-4E9B-A6BF-06E007D856F5}" presName="Name0" presStyleCnt="0">
        <dgm:presLayoutVars>
          <dgm:dir/>
          <dgm:resizeHandles val="exact"/>
        </dgm:presLayoutVars>
      </dgm:prSet>
      <dgm:spPr/>
    </dgm:pt>
    <dgm:pt modelId="{B074818C-10D3-4A15-ACD3-B55FDCD7CA4D}" type="pres">
      <dgm:prSet presAssocID="{3BE1065E-0176-4458-AA3F-28F45FF9253B}" presName="node" presStyleLbl="node1" presStyleIdx="0" presStyleCnt="2">
        <dgm:presLayoutVars>
          <dgm:bulletEnabled val="1"/>
        </dgm:presLayoutVars>
      </dgm:prSet>
      <dgm:spPr/>
    </dgm:pt>
    <dgm:pt modelId="{6810EF48-A314-4DCD-AE1D-BB3801679401}" type="pres">
      <dgm:prSet presAssocID="{5B0241B3-676A-4C13-9C10-275E4116D2C3}" presName="sibTrans" presStyleLbl="sibTrans2D1" presStyleIdx="0" presStyleCnt="1"/>
      <dgm:spPr/>
    </dgm:pt>
    <dgm:pt modelId="{8E05DB7B-A262-41DC-BF9D-04283A7E8FA0}" type="pres">
      <dgm:prSet presAssocID="{5B0241B3-676A-4C13-9C10-275E4116D2C3}" presName="connectorText" presStyleLbl="sibTrans2D1" presStyleIdx="0" presStyleCnt="1"/>
      <dgm:spPr/>
    </dgm:pt>
    <dgm:pt modelId="{784244AA-E61D-4E28-9905-A7E2075003E8}" type="pres">
      <dgm:prSet presAssocID="{B575D158-4C6B-4120-A608-4AA4E46F8FAF}" presName="node" presStyleLbl="node1" presStyleIdx="1" presStyleCnt="2">
        <dgm:presLayoutVars>
          <dgm:bulletEnabled val="1"/>
        </dgm:presLayoutVars>
      </dgm:prSet>
      <dgm:spPr/>
    </dgm:pt>
  </dgm:ptLst>
  <dgm:cxnLst>
    <dgm:cxn modelId="{9DA3A50F-44B4-400D-93C7-141A8874A6E6}" type="presOf" srcId="{B575D158-4C6B-4120-A608-4AA4E46F8FAF}" destId="{784244AA-E61D-4E28-9905-A7E2075003E8}" srcOrd="0" destOrd="0" presId="urn:microsoft.com/office/officeart/2005/8/layout/process1"/>
    <dgm:cxn modelId="{AA4E1C43-67FA-417F-A269-FBB56501BE50}" srcId="{C1FF17DE-4784-4E9B-A6BF-06E007D856F5}" destId="{B575D158-4C6B-4120-A608-4AA4E46F8FAF}" srcOrd="1" destOrd="0" parTransId="{8F105F13-CB67-4A17-9735-82DEDE54CB59}" sibTransId="{852F2D0F-9374-42FF-B91F-955E7FBBCE1A}"/>
    <dgm:cxn modelId="{7589BC44-4461-423F-9CF5-891C5F09F634}" type="presOf" srcId="{C1FF17DE-4784-4E9B-A6BF-06E007D856F5}" destId="{3C5DA25A-2620-46D2-B41C-BB933BB90B57}" srcOrd="0" destOrd="0" presId="urn:microsoft.com/office/officeart/2005/8/layout/process1"/>
    <dgm:cxn modelId="{8EB12A49-90CF-4297-AD1A-D85D504A2EE0}" srcId="{C1FF17DE-4784-4E9B-A6BF-06E007D856F5}" destId="{3BE1065E-0176-4458-AA3F-28F45FF9253B}" srcOrd="0" destOrd="0" parTransId="{1B4E1459-C713-45BC-B989-3C9D80F06115}" sibTransId="{5B0241B3-676A-4C13-9C10-275E4116D2C3}"/>
    <dgm:cxn modelId="{0697BA94-E831-4F54-9118-6B588BDE274F}" type="presOf" srcId="{5B0241B3-676A-4C13-9C10-275E4116D2C3}" destId="{8E05DB7B-A262-41DC-BF9D-04283A7E8FA0}" srcOrd="1" destOrd="0" presId="urn:microsoft.com/office/officeart/2005/8/layout/process1"/>
    <dgm:cxn modelId="{51021DD8-54C0-410C-B7A0-FB52B6C28B01}" type="presOf" srcId="{3BE1065E-0176-4458-AA3F-28F45FF9253B}" destId="{B074818C-10D3-4A15-ACD3-B55FDCD7CA4D}" srcOrd="0" destOrd="0" presId="urn:microsoft.com/office/officeart/2005/8/layout/process1"/>
    <dgm:cxn modelId="{0F0C98FA-2BD6-40AD-9612-B4F2FD3CF3F1}" type="presOf" srcId="{5B0241B3-676A-4C13-9C10-275E4116D2C3}" destId="{6810EF48-A314-4DCD-AE1D-BB3801679401}" srcOrd="0" destOrd="0" presId="urn:microsoft.com/office/officeart/2005/8/layout/process1"/>
    <dgm:cxn modelId="{55E36F1E-DDBC-490E-9591-487300DDC888}" type="presParOf" srcId="{3C5DA25A-2620-46D2-B41C-BB933BB90B57}" destId="{B074818C-10D3-4A15-ACD3-B55FDCD7CA4D}" srcOrd="0" destOrd="0" presId="urn:microsoft.com/office/officeart/2005/8/layout/process1"/>
    <dgm:cxn modelId="{49A85C0F-21BC-4AFE-98B3-2AA3778F4D0E}" type="presParOf" srcId="{3C5DA25A-2620-46D2-B41C-BB933BB90B57}" destId="{6810EF48-A314-4DCD-AE1D-BB3801679401}" srcOrd="1" destOrd="0" presId="urn:microsoft.com/office/officeart/2005/8/layout/process1"/>
    <dgm:cxn modelId="{14AD7547-B014-43A1-916F-D56685E204DC}" type="presParOf" srcId="{6810EF48-A314-4DCD-AE1D-BB3801679401}" destId="{8E05DB7B-A262-41DC-BF9D-04283A7E8FA0}" srcOrd="0" destOrd="0" presId="urn:microsoft.com/office/officeart/2005/8/layout/process1"/>
    <dgm:cxn modelId="{C99A894C-681C-4482-ABE2-0DDAB5B935AD}" type="presParOf" srcId="{3C5DA25A-2620-46D2-B41C-BB933BB90B57}" destId="{784244AA-E61D-4E28-9905-A7E2075003E8}"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FF17DE-4784-4E9B-A6BF-06E007D856F5}" type="doc">
      <dgm:prSet loTypeId="urn:microsoft.com/office/officeart/2005/8/layout/process1" loCatId="process" qsTypeId="urn:microsoft.com/office/officeart/2005/8/quickstyle/simple1" qsCatId="simple" csTypeId="urn:microsoft.com/office/officeart/2005/8/colors/colorful5" csCatId="colorful" phldr="1"/>
      <dgm:spPr/>
    </dgm:pt>
    <dgm:pt modelId="{3BE1065E-0176-4458-AA3F-28F45FF9253B}">
      <dgm:prSet phldrT="[文本]" custT="1"/>
      <dgm:spPr/>
      <dgm:t>
        <a:bodyPr/>
        <a:lstStyle/>
        <a:p>
          <a:r>
            <a:rPr lang="zh-CN" altLang="en-US" sz="2000" dirty="0"/>
            <a:t>消费者对于信息的驯服</a:t>
          </a:r>
        </a:p>
      </dgm:t>
    </dgm:pt>
    <dgm:pt modelId="{1B4E1459-C713-45BC-B989-3C9D80F06115}" type="parTrans" cxnId="{8EB12A49-90CF-4297-AD1A-D85D504A2EE0}">
      <dgm:prSet/>
      <dgm:spPr/>
      <dgm:t>
        <a:bodyPr/>
        <a:lstStyle/>
        <a:p>
          <a:endParaRPr lang="zh-CN" altLang="en-US"/>
        </a:p>
      </dgm:t>
    </dgm:pt>
    <dgm:pt modelId="{5B0241B3-676A-4C13-9C10-275E4116D2C3}" type="sibTrans" cxnId="{8EB12A49-90CF-4297-AD1A-D85D504A2EE0}">
      <dgm:prSet/>
      <dgm:spPr/>
      <dgm:t>
        <a:bodyPr/>
        <a:lstStyle/>
        <a:p>
          <a:endParaRPr lang="zh-CN" altLang="en-US"/>
        </a:p>
      </dgm:t>
    </dgm:pt>
    <dgm:pt modelId="{B575D158-4C6B-4120-A608-4AA4E46F8FAF}">
      <dgm:prSet phldrT="[文本]" custT="1"/>
      <dgm:spPr/>
      <dgm:t>
        <a:bodyPr/>
        <a:lstStyle/>
        <a:p>
          <a:r>
            <a:rPr lang="zh-CN" altLang="en-US" sz="2000" dirty="0"/>
            <a:t>消费者对信息表示怀疑</a:t>
          </a:r>
        </a:p>
      </dgm:t>
    </dgm:pt>
    <dgm:pt modelId="{8F105F13-CB67-4A17-9735-82DEDE54CB59}" type="parTrans" cxnId="{AA4E1C43-67FA-417F-A269-FBB56501BE50}">
      <dgm:prSet/>
      <dgm:spPr/>
      <dgm:t>
        <a:bodyPr/>
        <a:lstStyle/>
        <a:p>
          <a:endParaRPr lang="zh-CN" altLang="en-US"/>
        </a:p>
      </dgm:t>
    </dgm:pt>
    <dgm:pt modelId="{852F2D0F-9374-42FF-B91F-955E7FBBCE1A}" type="sibTrans" cxnId="{AA4E1C43-67FA-417F-A269-FBB56501BE50}">
      <dgm:prSet/>
      <dgm:spPr/>
      <dgm:t>
        <a:bodyPr/>
        <a:lstStyle/>
        <a:p>
          <a:endParaRPr lang="zh-CN" altLang="en-US"/>
        </a:p>
      </dgm:t>
    </dgm:pt>
    <dgm:pt modelId="{3C5DA25A-2620-46D2-B41C-BB933BB90B57}" type="pres">
      <dgm:prSet presAssocID="{C1FF17DE-4784-4E9B-A6BF-06E007D856F5}" presName="Name0" presStyleCnt="0">
        <dgm:presLayoutVars>
          <dgm:dir/>
          <dgm:resizeHandles val="exact"/>
        </dgm:presLayoutVars>
      </dgm:prSet>
      <dgm:spPr/>
    </dgm:pt>
    <dgm:pt modelId="{B074818C-10D3-4A15-ACD3-B55FDCD7CA4D}" type="pres">
      <dgm:prSet presAssocID="{3BE1065E-0176-4458-AA3F-28F45FF9253B}" presName="node" presStyleLbl="node1" presStyleIdx="0" presStyleCnt="2" custLinFactNeighborX="-5328" custLinFactNeighborY="15873">
        <dgm:presLayoutVars>
          <dgm:bulletEnabled val="1"/>
        </dgm:presLayoutVars>
      </dgm:prSet>
      <dgm:spPr/>
    </dgm:pt>
    <dgm:pt modelId="{6810EF48-A314-4DCD-AE1D-BB3801679401}" type="pres">
      <dgm:prSet presAssocID="{5B0241B3-676A-4C13-9C10-275E4116D2C3}" presName="sibTrans" presStyleLbl="sibTrans2D1" presStyleIdx="0" presStyleCnt="1"/>
      <dgm:spPr/>
    </dgm:pt>
    <dgm:pt modelId="{8E05DB7B-A262-41DC-BF9D-04283A7E8FA0}" type="pres">
      <dgm:prSet presAssocID="{5B0241B3-676A-4C13-9C10-275E4116D2C3}" presName="connectorText" presStyleLbl="sibTrans2D1" presStyleIdx="0" presStyleCnt="1"/>
      <dgm:spPr/>
    </dgm:pt>
    <dgm:pt modelId="{784244AA-E61D-4E28-9905-A7E2075003E8}" type="pres">
      <dgm:prSet presAssocID="{B575D158-4C6B-4120-A608-4AA4E46F8FAF}" presName="node" presStyleLbl="node1" presStyleIdx="1" presStyleCnt="2">
        <dgm:presLayoutVars>
          <dgm:bulletEnabled val="1"/>
        </dgm:presLayoutVars>
      </dgm:prSet>
      <dgm:spPr/>
    </dgm:pt>
  </dgm:ptLst>
  <dgm:cxnLst>
    <dgm:cxn modelId="{53871E0D-0C07-4A95-B208-1581EA6B7838}" type="presOf" srcId="{3BE1065E-0176-4458-AA3F-28F45FF9253B}" destId="{B074818C-10D3-4A15-ACD3-B55FDCD7CA4D}" srcOrd="0" destOrd="0" presId="urn:microsoft.com/office/officeart/2005/8/layout/process1"/>
    <dgm:cxn modelId="{BFDF4339-9557-4939-BE15-1A9B2550186C}" type="presOf" srcId="{5B0241B3-676A-4C13-9C10-275E4116D2C3}" destId="{6810EF48-A314-4DCD-AE1D-BB3801679401}" srcOrd="0" destOrd="0" presId="urn:microsoft.com/office/officeart/2005/8/layout/process1"/>
    <dgm:cxn modelId="{0C20D03F-67DD-46EA-BB7A-C54B7B03955E}" type="presOf" srcId="{B575D158-4C6B-4120-A608-4AA4E46F8FAF}" destId="{784244AA-E61D-4E28-9905-A7E2075003E8}" srcOrd="0" destOrd="0" presId="urn:microsoft.com/office/officeart/2005/8/layout/process1"/>
    <dgm:cxn modelId="{AA4E1C43-67FA-417F-A269-FBB56501BE50}" srcId="{C1FF17DE-4784-4E9B-A6BF-06E007D856F5}" destId="{B575D158-4C6B-4120-A608-4AA4E46F8FAF}" srcOrd="1" destOrd="0" parTransId="{8F105F13-CB67-4A17-9735-82DEDE54CB59}" sibTransId="{852F2D0F-9374-42FF-B91F-955E7FBBCE1A}"/>
    <dgm:cxn modelId="{8EB12A49-90CF-4297-AD1A-D85D504A2EE0}" srcId="{C1FF17DE-4784-4E9B-A6BF-06E007D856F5}" destId="{3BE1065E-0176-4458-AA3F-28F45FF9253B}" srcOrd="0" destOrd="0" parTransId="{1B4E1459-C713-45BC-B989-3C9D80F06115}" sibTransId="{5B0241B3-676A-4C13-9C10-275E4116D2C3}"/>
    <dgm:cxn modelId="{34F9C8AC-9058-4D73-8883-4706BECEF7E1}" type="presOf" srcId="{C1FF17DE-4784-4E9B-A6BF-06E007D856F5}" destId="{3C5DA25A-2620-46D2-B41C-BB933BB90B57}" srcOrd="0" destOrd="0" presId="urn:microsoft.com/office/officeart/2005/8/layout/process1"/>
    <dgm:cxn modelId="{A58EA6DB-6432-433E-91E1-8FA3A5EBBEB2}" type="presOf" srcId="{5B0241B3-676A-4C13-9C10-275E4116D2C3}" destId="{8E05DB7B-A262-41DC-BF9D-04283A7E8FA0}" srcOrd="1" destOrd="0" presId="urn:microsoft.com/office/officeart/2005/8/layout/process1"/>
    <dgm:cxn modelId="{33274895-F5A7-405F-87EA-CDC9AA0EF2B5}" type="presParOf" srcId="{3C5DA25A-2620-46D2-B41C-BB933BB90B57}" destId="{B074818C-10D3-4A15-ACD3-B55FDCD7CA4D}" srcOrd="0" destOrd="0" presId="urn:microsoft.com/office/officeart/2005/8/layout/process1"/>
    <dgm:cxn modelId="{DF2F43DD-4D23-47BB-8F92-19604BE8AC31}" type="presParOf" srcId="{3C5DA25A-2620-46D2-B41C-BB933BB90B57}" destId="{6810EF48-A314-4DCD-AE1D-BB3801679401}" srcOrd="1" destOrd="0" presId="urn:microsoft.com/office/officeart/2005/8/layout/process1"/>
    <dgm:cxn modelId="{C9C5A39E-C8F7-4204-983A-2355914D5306}" type="presParOf" srcId="{6810EF48-A314-4DCD-AE1D-BB3801679401}" destId="{8E05DB7B-A262-41DC-BF9D-04283A7E8FA0}" srcOrd="0" destOrd="0" presId="urn:microsoft.com/office/officeart/2005/8/layout/process1"/>
    <dgm:cxn modelId="{F19CE7D7-0D17-495B-BFFD-9F0A8FD3C531}" type="presParOf" srcId="{3C5DA25A-2620-46D2-B41C-BB933BB90B57}" destId="{784244AA-E61D-4E28-9905-A7E2075003E8}"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FF17DE-4784-4E9B-A6BF-06E007D856F5}" type="doc">
      <dgm:prSet loTypeId="urn:microsoft.com/office/officeart/2005/8/layout/process1" loCatId="process" qsTypeId="urn:microsoft.com/office/officeart/2005/8/quickstyle/simple1" qsCatId="simple" csTypeId="urn:microsoft.com/office/officeart/2005/8/colors/colorful5" csCatId="colorful" phldr="1"/>
      <dgm:spPr/>
    </dgm:pt>
    <dgm:pt modelId="{3BE1065E-0176-4458-AA3F-28F45FF9253B}">
      <dgm:prSet phldrT="[文本]" custT="1"/>
      <dgm:spPr/>
      <dgm:t>
        <a:bodyPr/>
        <a:lstStyle/>
        <a:p>
          <a:r>
            <a:rPr lang="zh-CN" altLang="en-US" sz="2000" dirty="0"/>
            <a:t>语言接受</a:t>
          </a:r>
        </a:p>
      </dgm:t>
    </dgm:pt>
    <dgm:pt modelId="{1B4E1459-C713-45BC-B989-3C9D80F06115}" type="parTrans" cxnId="{8EB12A49-90CF-4297-AD1A-D85D504A2EE0}">
      <dgm:prSet/>
      <dgm:spPr/>
      <dgm:t>
        <a:bodyPr/>
        <a:lstStyle/>
        <a:p>
          <a:endParaRPr lang="zh-CN" altLang="en-US"/>
        </a:p>
      </dgm:t>
    </dgm:pt>
    <dgm:pt modelId="{5B0241B3-676A-4C13-9C10-275E4116D2C3}" type="sibTrans" cxnId="{8EB12A49-90CF-4297-AD1A-D85D504A2EE0}">
      <dgm:prSet/>
      <dgm:spPr/>
      <dgm:t>
        <a:bodyPr/>
        <a:lstStyle/>
        <a:p>
          <a:endParaRPr lang="zh-CN" altLang="en-US"/>
        </a:p>
      </dgm:t>
    </dgm:pt>
    <dgm:pt modelId="{B575D158-4C6B-4120-A608-4AA4E46F8FAF}">
      <dgm:prSet phldrT="[文本]" custT="1"/>
      <dgm:spPr/>
      <dgm:t>
        <a:bodyPr/>
        <a:lstStyle/>
        <a:p>
          <a:r>
            <a:rPr lang="zh-CN" altLang="en-US" sz="2000" dirty="0"/>
            <a:t>视觉接受</a:t>
          </a:r>
        </a:p>
      </dgm:t>
    </dgm:pt>
    <dgm:pt modelId="{8F105F13-CB67-4A17-9735-82DEDE54CB59}" type="parTrans" cxnId="{AA4E1C43-67FA-417F-A269-FBB56501BE50}">
      <dgm:prSet/>
      <dgm:spPr/>
      <dgm:t>
        <a:bodyPr/>
        <a:lstStyle/>
        <a:p>
          <a:endParaRPr lang="zh-CN" altLang="en-US"/>
        </a:p>
      </dgm:t>
    </dgm:pt>
    <dgm:pt modelId="{852F2D0F-9374-42FF-B91F-955E7FBBCE1A}" type="sibTrans" cxnId="{AA4E1C43-67FA-417F-A269-FBB56501BE50}">
      <dgm:prSet/>
      <dgm:spPr/>
      <dgm:t>
        <a:bodyPr/>
        <a:lstStyle/>
        <a:p>
          <a:endParaRPr lang="zh-CN" altLang="en-US"/>
        </a:p>
      </dgm:t>
    </dgm:pt>
    <dgm:pt modelId="{3C5DA25A-2620-46D2-B41C-BB933BB90B57}" type="pres">
      <dgm:prSet presAssocID="{C1FF17DE-4784-4E9B-A6BF-06E007D856F5}" presName="Name0" presStyleCnt="0">
        <dgm:presLayoutVars>
          <dgm:dir/>
          <dgm:resizeHandles val="exact"/>
        </dgm:presLayoutVars>
      </dgm:prSet>
      <dgm:spPr/>
    </dgm:pt>
    <dgm:pt modelId="{B074818C-10D3-4A15-ACD3-B55FDCD7CA4D}" type="pres">
      <dgm:prSet presAssocID="{3BE1065E-0176-4458-AA3F-28F45FF9253B}" presName="node" presStyleLbl="node1" presStyleIdx="0" presStyleCnt="2" custLinFactY="100000" custLinFactNeighborX="-14014" custLinFactNeighborY="132807">
        <dgm:presLayoutVars>
          <dgm:bulletEnabled val="1"/>
        </dgm:presLayoutVars>
      </dgm:prSet>
      <dgm:spPr/>
    </dgm:pt>
    <dgm:pt modelId="{6810EF48-A314-4DCD-AE1D-BB3801679401}" type="pres">
      <dgm:prSet presAssocID="{5B0241B3-676A-4C13-9C10-275E4116D2C3}" presName="sibTrans" presStyleLbl="sibTrans2D1" presStyleIdx="0" presStyleCnt="1"/>
      <dgm:spPr/>
    </dgm:pt>
    <dgm:pt modelId="{8E05DB7B-A262-41DC-BF9D-04283A7E8FA0}" type="pres">
      <dgm:prSet presAssocID="{5B0241B3-676A-4C13-9C10-275E4116D2C3}" presName="connectorText" presStyleLbl="sibTrans2D1" presStyleIdx="0" presStyleCnt="1"/>
      <dgm:spPr/>
    </dgm:pt>
    <dgm:pt modelId="{784244AA-E61D-4E28-9905-A7E2075003E8}" type="pres">
      <dgm:prSet presAssocID="{B575D158-4C6B-4120-A608-4AA4E46F8FAF}" presName="node" presStyleLbl="node1" presStyleIdx="1" presStyleCnt="2">
        <dgm:presLayoutVars>
          <dgm:bulletEnabled val="1"/>
        </dgm:presLayoutVars>
      </dgm:prSet>
      <dgm:spPr/>
    </dgm:pt>
  </dgm:ptLst>
  <dgm:cxnLst>
    <dgm:cxn modelId="{35D1671E-19F2-456C-808F-97071FB58F46}" type="presOf" srcId="{B575D158-4C6B-4120-A608-4AA4E46F8FAF}" destId="{784244AA-E61D-4E28-9905-A7E2075003E8}" srcOrd="0" destOrd="0" presId="urn:microsoft.com/office/officeart/2005/8/layout/process1"/>
    <dgm:cxn modelId="{AA4E1C43-67FA-417F-A269-FBB56501BE50}" srcId="{C1FF17DE-4784-4E9B-A6BF-06E007D856F5}" destId="{B575D158-4C6B-4120-A608-4AA4E46F8FAF}" srcOrd="1" destOrd="0" parTransId="{8F105F13-CB67-4A17-9735-82DEDE54CB59}" sibTransId="{852F2D0F-9374-42FF-B91F-955E7FBBCE1A}"/>
    <dgm:cxn modelId="{8EB12A49-90CF-4297-AD1A-D85D504A2EE0}" srcId="{C1FF17DE-4784-4E9B-A6BF-06E007D856F5}" destId="{3BE1065E-0176-4458-AA3F-28F45FF9253B}" srcOrd="0" destOrd="0" parTransId="{1B4E1459-C713-45BC-B989-3C9D80F06115}" sibTransId="{5B0241B3-676A-4C13-9C10-275E4116D2C3}"/>
    <dgm:cxn modelId="{617D1B4D-A5FE-4FD1-8663-64209A5CEA4C}" type="presOf" srcId="{C1FF17DE-4784-4E9B-A6BF-06E007D856F5}" destId="{3C5DA25A-2620-46D2-B41C-BB933BB90B57}" srcOrd="0" destOrd="0" presId="urn:microsoft.com/office/officeart/2005/8/layout/process1"/>
    <dgm:cxn modelId="{1FF55174-10C1-4150-B7D9-FE369D635F7C}" type="presOf" srcId="{5B0241B3-676A-4C13-9C10-275E4116D2C3}" destId="{8E05DB7B-A262-41DC-BF9D-04283A7E8FA0}" srcOrd="1" destOrd="0" presId="urn:microsoft.com/office/officeart/2005/8/layout/process1"/>
    <dgm:cxn modelId="{80643390-8603-4088-860C-CE8765A17BE8}" type="presOf" srcId="{5B0241B3-676A-4C13-9C10-275E4116D2C3}" destId="{6810EF48-A314-4DCD-AE1D-BB3801679401}" srcOrd="0" destOrd="0" presId="urn:microsoft.com/office/officeart/2005/8/layout/process1"/>
    <dgm:cxn modelId="{053DE0D8-94F5-4CBC-95B0-3691F72EDBFB}" type="presOf" srcId="{3BE1065E-0176-4458-AA3F-28F45FF9253B}" destId="{B074818C-10D3-4A15-ACD3-B55FDCD7CA4D}" srcOrd="0" destOrd="0" presId="urn:microsoft.com/office/officeart/2005/8/layout/process1"/>
    <dgm:cxn modelId="{0E057EDA-CFC8-4093-8967-F9B06916E18C}" type="presParOf" srcId="{3C5DA25A-2620-46D2-B41C-BB933BB90B57}" destId="{B074818C-10D3-4A15-ACD3-B55FDCD7CA4D}" srcOrd="0" destOrd="0" presId="urn:microsoft.com/office/officeart/2005/8/layout/process1"/>
    <dgm:cxn modelId="{295F66E1-1565-467F-ADBB-8786E42F947F}" type="presParOf" srcId="{3C5DA25A-2620-46D2-B41C-BB933BB90B57}" destId="{6810EF48-A314-4DCD-AE1D-BB3801679401}" srcOrd="1" destOrd="0" presId="urn:microsoft.com/office/officeart/2005/8/layout/process1"/>
    <dgm:cxn modelId="{9F8E8093-1CDB-4A0E-9992-04DD67FF8034}" type="presParOf" srcId="{6810EF48-A314-4DCD-AE1D-BB3801679401}" destId="{8E05DB7B-A262-41DC-BF9D-04283A7E8FA0}" srcOrd="0" destOrd="0" presId="urn:microsoft.com/office/officeart/2005/8/layout/process1"/>
    <dgm:cxn modelId="{01ECF4F3-E1CA-4BA3-B07E-2606874D60E3}" type="presParOf" srcId="{3C5DA25A-2620-46D2-B41C-BB933BB90B57}" destId="{784244AA-E61D-4E28-9905-A7E2075003E8}"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FF17DE-4784-4E9B-A6BF-06E007D856F5}" type="doc">
      <dgm:prSet loTypeId="urn:microsoft.com/office/officeart/2005/8/layout/process1" loCatId="process" qsTypeId="urn:microsoft.com/office/officeart/2005/8/quickstyle/simple1" qsCatId="simple" csTypeId="urn:microsoft.com/office/officeart/2005/8/colors/colorful5" csCatId="colorful" phldr="1"/>
      <dgm:spPr/>
    </dgm:pt>
    <dgm:pt modelId="{3BE1065E-0176-4458-AA3F-28F45FF9253B}">
      <dgm:prSet phldrT="[文本]" custT="1"/>
      <dgm:spPr/>
      <dgm:t>
        <a:bodyPr/>
        <a:lstStyle/>
        <a:p>
          <a:r>
            <a:rPr lang="zh-CN" altLang="en-US" sz="2000" dirty="0"/>
            <a:t>事实重要</a:t>
          </a:r>
        </a:p>
      </dgm:t>
    </dgm:pt>
    <dgm:pt modelId="{1B4E1459-C713-45BC-B989-3C9D80F06115}" type="parTrans" cxnId="{8EB12A49-90CF-4297-AD1A-D85D504A2EE0}">
      <dgm:prSet/>
      <dgm:spPr/>
      <dgm:t>
        <a:bodyPr/>
        <a:lstStyle/>
        <a:p>
          <a:endParaRPr lang="zh-CN" altLang="en-US"/>
        </a:p>
      </dgm:t>
    </dgm:pt>
    <dgm:pt modelId="{5B0241B3-676A-4C13-9C10-275E4116D2C3}" type="sibTrans" cxnId="{8EB12A49-90CF-4297-AD1A-D85D504A2EE0}">
      <dgm:prSet/>
      <dgm:spPr/>
      <dgm:t>
        <a:bodyPr/>
        <a:lstStyle/>
        <a:p>
          <a:endParaRPr lang="zh-CN" altLang="en-US"/>
        </a:p>
      </dgm:t>
    </dgm:pt>
    <dgm:pt modelId="{B575D158-4C6B-4120-A608-4AA4E46F8FAF}">
      <dgm:prSet phldrT="[文本]" custT="1"/>
      <dgm:spPr/>
      <dgm:t>
        <a:bodyPr/>
        <a:lstStyle/>
        <a:p>
          <a:r>
            <a:rPr lang="zh-CN" altLang="en-US" sz="2000" dirty="0"/>
            <a:t>认知重要</a:t>
          </a:r>
        </a:p>
      </dgm:t>
    </dgm:pt>
    <dgm:pt modelId="{8F105F13-CB67-4A17-9735-82DEDE54CB59}" type="parTrans" cxnId="{AA4E1C43-67FA-417F-A269-FBB56501BE50}">
      <dgm:prSet/>
      <dgm:spPr/>
      <dgm:t>
        <a:bodyPr/>
        <a:lstStyle/>
        <a:p>
          <a:endParaRPr lang="zh-CN" altLang="en-US"/>
        </a:p>
      </dgm:t>
    </dgm:pt>
    <dgm:pt modelId="{852F2D0F-9374-42FF-B91F-955E7FBBCE1A}" type="sibTrans" cxnId="{AA4E1C43-67FA-417F-A269-FBB56501BE50}">
      <dgm:prSet/>
      <dgm:spPr/>
      <dgm:t>
        <a:bodyPr/>
        <a:lstStyle/>
        <a:p>
          <a:endParaRPr lang="zh-CN" altLang="en-US"/>
        </a:p>
      </dgm:t>
    </dgm:pt>
    <dgm:pt modelId="{3C5DA25A-2620-46D2-B41C-BB933BB90B57}" type="pres">
      <dgm:prSet presAssocID="{C1FF17DE-4784-4E9B-A6BF-06E007D856F5}" presName="Name0" presStyleCnt="0">
        <dgm:presLayoutVars>
          <dgm:dir/>
          <dgm:resizeHandles val="exact"/>
        </dgm:presLayoutVars>
      </dgm:prSet>
      <dgm:spPr/>
    </dgm:pt>
    <dgm:pt modelId="{B074818C-10D3-4A15-ACD3-B55FDCD7CA4D}" type="pres">
      <dgm:prSet presAssocID="{3BE1065E-0176-4458-AA3F-28F45FF9253B}" presName="node" presStyleLbl="node1" presStyleIdx="0" presStyleCnt="2">
        <dgm:presLayoutVars>
          <dgm:bulletEnabled val="1"/>
        </dgm:presLayoutVars>
      </dgm:prSet>
      <dgm:spPr/>
    </dgm:pt>
    <dgm:pt modelId="{6810EF48-A314-4DCD-AE1D-BB3801679401}" type="pres">
      <dgm:prSet presAssocID="{5B0241B3-676A-4C13-9C10-275E4116D2C3}" presName="sibTrans" presStyleLbl="sibTrans2D1" presStyleIdx="0" presStyleCnt="1"/>
      <dgm:spPr/>
    </dgm:pt>
    <dgm:pt modelId="{8E05DB7B-A262-41DC-BF9D-04283A7E8FA0}" type="pres">
      <dgm:prSet presAssocID="{5B0241B3-676A-4C13-9C10-275E4116D2C3}" presName="connectorText" presStyleLbl="sibTrans2D1" presStyleIdx="0" presStyleCnt="1"/>
      <dgm:spPr/>
    </dgm:pt>
    <dgm:pt modelId="{784244AA-E61D-4E28-9905-A7E2075003E8}" type="pres">
      <dgm:prSet presAssocID="{B575D158-4C6B-4120-A608-4AA4E46F8FAF}" presName="node" presStyleLbl="node1" presStyleIdx="1" presStyleCnt="2">
        <dgm:presLayoutVars>
          <dgm:bulletEnabled val="1"/>
        </dgm:presLayoutVars>
      </dgm:prSet>
      <dgm:spPr/>
    </dgm:pt>
  </dgm:ptLst>
  <dgm:cxnLst>
    <dgm:cxn modelId="{29F3EE1D-01F3-4001-9910-FD3FE0AB259F}" type="presOf" srcId="{5B0241B3-676A-4C13-9C10-275E4116D2C3}" destId="{6810EF48-A314-4DCD-AE1D-BB3801679401}" srcOrd="0" destOrd="0" presId="urn:microsoft.com/office/officeart/2005/8/layout/process1"/>
    <dgm:cxn modelId="{AA4E1C43-67FA-417F-A269-FBB56501BE50}" srcId="{C1FF17DE-4784-4E9B-A6BF-06E007D856F5}" destId="{B575D158-4C6B-4120-A608-4AA4E46F8FAF}" srcOrd="1" destOrd="0" parTransId="{8F105F13-CB67-4A17-9735-82DEDE54CB59}" sibTransId="{852F2D0F-9374-42FF-B91F-955E7FBBCE1A}"/>
    <dgm:cxn modelId="{8EB12A49-90CF-4297-AD1A-D85D504A2EE0}" srcId="{C1FF17DE-4784-4E9B-A6BF-06E007D856F5}" destId="{3BE1065E-0176-4458-AA3F-28F45FF9253B}" srcOrd="0" destOrd="0" parTransId="{1B4E1459-C713-45BC-B989-3C9D80F06115}" sibTransId="{5B0241B3-676A-4C13-9C10-275E4116D2C3}"/>
    <dgm:cxn modelId="{66E9056B-FED4-44C4-B12F-DC7A592583FB}" type="presOf" srcId="{C1FF17DE-4784-4E9B-A6BF-06E007D856F5}" destId="{3C5DA25A-2620-46D2-B41C-BB933BB90B57}" srcOrd="0" destOrd="0" presId="urn:microsoft.com/office/officeart/2005/8/layout/process1"/>
    <dgm:cxn modelId="{C37BDF81-051B-4057-B44A-697829C2F5C9}" type="presOf" srcId="{B575D158-4C6B-4120-A608-4AA4E46F8FAF}" destId="{784244AA-E61D-4E28-9905-A7E2075003E8}" srcOrd="0" destOrd="0" presId="urn:microsoft.com/office/officeart/2005/8/layout/process1"/>
    <dgm:cxn modelId="{D774B8B0-B64D-4CEF-99CC-72D1929DE97D}" type="presOf" srcId="{5B0241B3-676A-4C13-9C10-275E4116D2C3}" destId="{8E05DB7B-A262-41DC-BF9D-04283A7E8FA0}" srcOrd="1" destOrd="0" presId="urn:microsoft.com/office/officeart/2005/8/layout/process1"/>
    <dgm:cxn modelId="{38EB00F7-BB3D-4C19-A6B4-79BB1CF069CC}" type="presOf" srcId="{3BE1065E-0176-4458-AA3F-28F45FF9253B}" destId="{B074818C-10D3-4A15-ACD3-B55FDCD7CA4D}" srcOrd="0" destOrd="0" presId="urn:microsoft.com/office/officeart/2005/8/layout/process1"/>
    <dgm:cxn modelId="{3526F9F1-5B51-46E0-B5EA-4E961D290BB3}" type="presParOf" srcId="{3C5DA25A-2620-46D2-B41C-BB933BB90B57}" destId="{B074818C-10D3-4A15-ACD3-B55FDCD7CA4D}" srcOrd="0" destOrd="0" presId="urn:microsoft.com/office/officeart/2005/8/layout/process1"/>
    <dgm:cxn modelId="{3A0544AD-3269-416A-A741-4C343C472FBF}" type="presParOf" srcId="{3C5DA25A-2620-46D2-B41C-BB933BB90B57}" destId="{6810EF48-A314-4DCD-AE1D-BB3801679401}" srcOrd="1" destOrd="0" presId="urn:microsoft.com/office/officeart/2005/8/layout/process1"/>
    <dgm:cxn modelId="{75E9A8EF-B62E-4DDC-8CD4-E1834FC6EE9F}" type="presParOf" srcId="{6810EF48-A314-4DCD-AE1D-BB3801679401}" destId="{8E05DB7B-A262-41DC-BF9D-04283A7E8FA0}" srcOrd="0" destOrd="0" presId="urn:microsoft.com/office/officeart/2005/8/layout/process1"/>
    <dgm:cxn modelId="{515CF005-799F-4F6D-BF7B-A655886E3F39}" type="presParOf" srcId="{3C5DA25A-2620-46D2-B41C-BB933BB90B57}" destId="{784244AA-E61D-4E28-9905-A7E2075003E8}" srcOrd="2"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BF6AE1-FD4C-4483-9B91-8D1CA97B7926}" type="doc">
      <dgm:prSet loTypeId="urn:microsoft.com/office/officeart/2005/8/layout/hList1" loCatId="list" qsTypeId="urn:microsoft.com/office/officeart/2005/8/quickstyle/simple1" qsCatId="simple" csTypeId="urn:microsoft.com/office/officeart/2005/8/colors/accent3_3" csCatId="accent3" phldr="1"/>
      <dgm:spPr/>
      <dgm:t>
        <a:bodyPr/>
        <a:lstStyle/>
        <a:p>
          <a:endParaRPr lang="zh-CN" altLang="en-US"/>
        </a:p>
      </dgm:t>
    </dgm:pt>
    <dgm:pt modelId="{98178869-BE98-4D3A-B5FB-18876C43BCFC}">
      <dgm:prSet phldrT="[文本]" custT="1"/>
      <dgm:spPr/>
      <dgm:t>
        <a:bodyPr/>
        <a:lstStyle/>
        <a:p>
          <a:r>
            <a:rPr lang="zh-CN" altLang="en-US" sz="2800" dirty="0"/>
            <a:t>传统</a:t>
          </a:r>
        </a:p>
      </dgm:t>
    </dgm:pt>
    <dgm:pt modelId="{73893BBC-5388-4108-9324-95BCAD411E97}" type="parTrans" cxnId="{1A5DCCF5-99B4-447E-8E87-C4CC6FBB51D3}">
      <dgm:prSet/>
      <dgm:spPr/>
      <dgm:t>
        <a:bodyPr/>
        <a:lstStyle/>
        <a:p>
          <a:endParaRPr lang="zh-CN" altLang="en-US"/>
        </a:p>
      </dgm:t>
    </dgm:pt>
    <dgm:pt modelId="{2FF9E970-A3FF-4E53-A629-0D64C5B6FA40}" type="sibTrans" cxnId="{1A5DCCF5-99B4-447E-8E87-C4CC6FBB51D3}">
      <dgm:prSet/>
      <dgm:spPr/>
      <dgm:t>
        <a:bodyPr/>
        <a:lstStyle/>
        <a:p>
          <a:endParaRPr lang="zh-CN" altLang="en-US"/>
        </a:p>
      </dgm:t>
    </dgm:pt>
    <dgm:pt modelId="{A99F6E13-BA5C-48B8-B5F5-756D580A2EE7}">
      <dgm:prSet phldrT="[文本]" custT="1"/>
      <dgm:spPr/>
      <dgm:t>
        <a:bodyPr/>
        <a:lstStyle/>
        <a:p>
          <a:r>
            <a:rPr lang="zh-CN" altLang="en-US" sz="2000" dirty="0"/>
            <a:t>基于产品主体的渠道销售模式；</a:t>
          </a:r>
        </a:p>
      </dgm:t>
    </dgm:pt>
    <dgm:pt modelId="{01C06785-4813-4C89-8AE3-B8B630D693CE}" type="parTrans" cxnId="{872D0F6B-4914-451A-8A20-7755C7495D5C}">
      <dgm:prSet/>
      <dgm:spPr/>
      <dgm:t>
        <a:bodyPr/>
        <a:lstStyle/>
        <a:p>
          <a:endParaRPr lang="zh-CN" altLang="en-US"/>
        </a:p>
      </dgm:t>
    </dgm:pt>
    <dgm:pt modelId="{22E1EAE0-EF46-41AF-968B-D7D93155FEE3}" type="sibTrans" cxnId="{872D0F6B-4914-451A-8A20-7755C7495D5C}">
      <dgm:prSet/>
      <dgm:spPr/>
      <dgm:t>
        <a:bodyPr/>
        <a:lstStyle/>
        <a:p>
          <a:endParaRPr lang="zh-CN" altLang="en-US"/>
        </a:p>
      </dgm:t>
    </dgm:pt>
    <dgm:pt modelId="{8F33D30A-CCF3-4D01-B1A1-0F83CCD8EA5A}">
      <dgm:prSet phldrT="[文本]" custT="1"/>
      <dgm:spPr/>
      <dgm:t>
        <a:bodyPr/>
        <a:lstStyle/>
        <a:p>
          <a:r>
            <a:rPr lang="zh-CN" altLang="en-US" sz="2000" dirty="0"/>
            <a:t>营销取决于营销组合的设计</a:t>
          </a:r>
        </a:p>
      </dgm:t>
    </dgm:pt>
    <dgm:pt modelId="{7DCA41D8-5BFF-43AA-AA9B-6F9073F0E39A}" type="parTrans" cxnId="{D7CCB3FC-F7DA-4C51-87C2-19A6D8E8D58C}">
      <dgm:prSet/>
      <dgm:spPr/>
      <dgm:t>
        <a:bodyPr/>
        <a:lstStyle/>
        <a:p>
          <a:endParaRPr lang="zh-CN" altLang="en-US"/>
        </a:p>
      </dgm:t>
    </dgm:pt>
    <dgm:pt modelId="{87239167-A37E-4E88-A598-9238A7D53088}" type="sibTrans" cxnId="{D7CCB3FC-F7DA-4C51-87C2-19A6D8E8D58C}">
      <dgm:prSet/>
      <dgm:spPr/>
      <dgm:t>
        <a:bodyPr/>
        <a:lstStyle/>
        <a:p>
          <a:endParaRPr lang="zh-CN" altLang="en-US"/>
        </a:p>
      </dgm:t>
    </dgm:pt>
    <dgm:pt modelId="{57AE2D80-5B31-4751-BDB7-B3725C63B10A}">
      <dgm:prSet phldrT="[文本]" custT="1"/>
      <dgm:spPr/>
      <dgm:t>
        <a:bodyPr/>
        <a:lstStyle/>
        <a:p>
          <a:r>
            <a:rPr lang="zh-CN" altLang="en-US" sz="2800" dirty="0"/>
            <a:t>现代</a:t>
          </a:r>
        </a:p>
      </dgm:t>
    </dgm:pt>
    <dgm:pt modelId="{AFFE8764-9B16-4547-88CB-7C92FC4B92F3}" type="parTrans" cxnId="{6E371D3B-9378-4AE0-9877-7A22C9AD4DB2}">
      <dgm:prSet/>
      <dgm:spPr/>
      <dgm:t>
        <a:bodyPr/>
        <a:lstStyle/>
        <a:p>
          <a:endParaRPr lang="zh-CN" altLang="en-US"/>
        </a:p>
      </dgm:t>
    </dgm:pt>
    <dgm:pt modelId="{F8DCC2C1-1E9A-42A9-9D50-20120ACD9037}" type="sibTrans" cxnId="{6E371D3B-9378-4AE0-9877-7A22C9AD4DB2}">
      <dgm:prSet/>
      <dgm:spPr/>
      <dgm:t>
        <a:bodyPr/>
        <a:lstStyle/>
        <a:p>
          <a:endParaRPr lang="zh-CN" altLang="en-US"/>
        </a:p>
      </dgm:t>
    </dgm:pt>
    <dgm:pt modelId="{21989D8D-E8EC-4B6B-AB25-CCC682815DC3}">
      <dgm:prSet phldrT="[文本]" custT="1"/>
      <dgm:spPr/>
      <dgm:t>
        <a:bodyPr/>
        <a:lstStyle/>
        <a:p>
          <a:r>
            <a:rPr lang="zh-CN" altLang="en-US" sz="2000" dirty="0"/>
            <a:t>消费者对产品或者品牌的认同与关系</a:t>
          </a:r>
        </a:p>
      </dgm:t>
    </dgm:pt>
    <dgm:pt modelId="{87D59E97-B3BA-4995-BC19-7713298A8C2D}" type="parTrans" cxnId="{B4A0D087-0292-4AE0-A055-35F31A89CB84}">
      <dgm:prSet/>
      <dgm:spPr/>
      <dgm:t>
        <a:bodyPr/>
        <a:lstStyle/>
        <a:p>
          <a:endParaRPr lang="zh-CN" altLang="en-US"/>
        </a:p>
      </dgm:t>
    </dgm:pt>
    <dgm:pt modelId="{0F269990-D7BA-43AA-880E-A0348AB235B0}" type="sibTrans" cxnId="{B4A0D087-0292-4AE0-A055-35F31A89CB84}">
      <dgm:prSet/>
      <dgm:spPr/>
      <dgm:t>
        <a:bodyPr/>
        <a:lstStyle/>
        <a:p>
          <a:endParaRPr lang="zh-CN" altLang="en-US"/>
        </a:p>
      </dgm:t>
    </dgm:pt>
    <dgm:pt modelId="{726E0844-C028-40E7-B4DB-27DEB192121C}">
      <dgm:prSet phldrT="[文本]" custT="1"/>
      <dgm:spPr/>
      <dgm:t>
        <a:bodyPr/>
        <a:lstStyle/>
        <a:p>
          <a:r>
            <a:rPr lang="zh-CN" altLang="en-US" sz="2000" dirty="0"/>
            <a:t>营销即传播，传播即营销</a:t>
          </a:r>
        </a:p>
      </dgm:t>
    </dgm:pt>
    <dgm:pt modelId="{98A360AE-D902-4D74-B674-FCA5AF05E721}" type="parTrans" cxnId="{2E3A6189-59C0-4B26-A4FF-E813862EF374}">
      <dgm:prSet/>
      <dgm:spPr/>
      <dgm:t>
        <a:bodyPr/>
        <a:lstStyle/>
        <a:p>
          <a:endParaRPr lang="zh-CN" altLang="en-US"/>
        </a:p>
      </dgm:t>
    </dgm:pt>
    <dgm:pt modelId="{76E4778F-CD22-47CC-BBD6-56CDD26822EF}" type="sibTrans" cxnId="{2E3A6189-59C0-4B26-A4FF-E813862EF374}">
      <dgm:prSet/>
      <dgm:spPr/>
      <dgm:t>
        <a:bodyPr/>
        <a:lstStyle/>
        <a:p>
          <a:endParaRPr lang="zh-CN" altLang="en-US"/>
        </a:p>
      </dgm:t>
    </dgm:pt>
    <dgm:pt modelId="{671A5E23-4CAA-48ED-B0F6-E412F2DFAE08}">
      <dgm:prSet phldrT="[文本]" custT="1"/>
      <dgm:spPr/>
      <dgm:t>
        <a:bodyPr/>
        <a:lstStyle/>
        <a:p>
          <a:endParaRPr lang="zh-CN" altLang="en-US" sz="2000" dirty="0"/>
        </a:p>
      </dgm:t>
    </dgm:pt>
    <dgm:pt modelId="{17F324D4-40F7-41A2-9EF2-465974DF0162}" type="parTrans" cxnId="{D62959C6-6A0B-4255-AFB3-FC6EBA1B031E}">
      <dgm:prSet/>
      <dgm:spPr/>
      <dgm:t>
        <a:bodyPr/>
        <a:lstStyle/>
        <a:p>
          <a:endParaRPr lang="zh-CN" altLang="en-US"/>
        </a:p>
      </dgm:t>
    </dgm:pt>
    <dgm:pt modelId="{9CCFB927-3A9B-4BB2-B60C-0A02E3B2A8CA}" type="sibTrans" cxnId="{D62959C6-6A0B-4255-AFB3-FC6EBA1B031E}">
      <dgm:prSet/>
      <dgm:spPr/>
      <dgm:t>
        <a:bodyPr/>
        <a:lstStyle/>
        <a:p>
          <a:endParaRPr lang="zh-CN" altLang="en-US"/>
        </a:p>
      </dgm:t>
    </dgm:pt>
    <dgm:pt modelId="{E85B6AE9-E1CE-4D34-B797-33F587BFE44A}" type="pres">
      <dgm:prSet presAssocID="{86BF6AE1-FD4C-4483-9B91-8D1CA97B7926}" presName="Name0" presStyleCnt="0">
        <dgm:presLayoutVars>
          <dgm:dir/>
          <dgm:animLvl val="lvl"/>
          <dgm:resizeHandles val="exact"/>
        </dgm:presLayoutVars>
      </dgm:prSet>
      <dgm:spPr/>
    </dgm:pt>
    <dgm:pt modelId="{7106DD81-823B-4230-A020-B6370A40D059}" type="pres">
      <dgm:prSet presAssocID="{98178869-BE98-4D3A-B5FB-18876C43BCFC}" presName="composite" presStyleCnt="0"/>
      <dgm:spPr/>
    </dgm:pt>
    <dgm:pt modelId="{73272634-95A4-4985-9B1E-6F83776793F3}" type="pres">
      <dgm:prSet presAssocID="{98178869-BE98-4D3A-B5FB-18876C43BCFC}" presName="parTx" presStyleLbl="alignNode1" presStyleIdx="0" presStyleCnt="2" custScaleX="84277">
        <dgm:presLayoutVars>
          <dgm:chMax val="0"/>
          <dgm:chPref val="0"/>
          <dgm:bulletEnabled val="1"/>
        </dgm:presLayoutVars>
      </dgm:prSet>
      <dgm:spPr/>
    </dgm:pt>
    <dgm:pt modelId="{53852FE9-8A6A-48D7-92B6-A98311E7C132}" type="pres">
      <dgm:prSet presAssocID="{98178869-BE98-4D3A-B5FB-18876C43BCFC}" presName="desTx" presStyleLbl="alignAccFollowNode1" presStyleIdx="0" presStyleCnt="2" custScaleX="84277">
        <dgm:presLayoutVars>
          <dgm:bulletEnabled val="1"/>
        </dgm:presLayoutVars>
      </dgm:prSet>
      <dgm:spPr/>
    </dgm:pt>
    <dgm:pt modelId="{D692051F-0575-4593-931C-9009E513D47B}" type="pres">
      <dgm:prSet presAssocID="{2FF9E970-A3FF-4E53-A629-0D64C5B6FA40}" presName="space" presStyleCnt="0"/>
      <dgm:spPr/>
    </dgm:pt>
    <dgm:pt modelId="{28EB46FD-6ACF-4BE3-8C61-78AA83A5B81B}" type="pres">
      <dgm:prSet presAssocID="{57AE2D80-5B31-4751-BDB7-B3725C63B10A}" presName="composite" presStyleCnt="0"/>
      <dgm:spPr/>
    </dgm:pt>
    <dgm:pt modelId="{C7F7C59D-BA36-46AD-92BA-4F219304A66A}" type="pres">
      <dgm:prSet presAssocID="{57AE2D80-5B31-4751-BDB7-B3725C63B10A}" presName="parTx" presStyleLbl="alignNode1" presStyleIdx="1" presStyleCnt="2" custScaleX="81050">
        <dgm:presLayoutVars>
          <dgm:chMax val="0"/>
          <dgm:chPref val="0"/>
          <dgm:bulletEnabled val="1"/>
        </dgm:presLayoutVars>
      </dgm:prSet>
      <dgm:spPr/>
    </dgm:pt>
    <dgm:pt modelId="{3709F5EF-0672-4666-BE98-A0F693251BC7}" type="pres">
      <dgm:prSet presAssocID="{57AE2D80-5B31-4751-BDB7-B3725C63B10A}" presName="desTx" presStyleLbl="alignAccFollowNode1" presStyleIdx="1" presStyleCnt="2" custScaleX="81050">
        <dgm:presLayoutVars>
          <dgm:bulletEnabled val="1"/>
        </dgm:presLayoutVars>
      </dgm:prSet>
      <dgm:spPr/>
    </dgm:pt>
  </dgm:ptLst>
  <dgm:cxnLst>
    <dgm:cxn modelId="{6E371D3B-9378-4AE0-9877-7A22C9AD4DB2}" srcId="{86BF6AE1-FD4C-4483-9B91-8D1CA97B7926}" destId="{57AE2D80-5B31-4751-BDB7-B3725C63B10A}" srcOrd="1" destOrd="0" parTransId="{AFFE8764-9B16-4547-88CB-7C92FC4B92F3}" sibTransId="{F8DCC2C1-1E9A-42A9-9D50-20120ACD9037}"/>
    <dgm:cxn modelId="{7973463F-4D7C-4D29-A5EE-954C178AC58D}" type="presOf" srcId="{A99F6E13-BA5C-48B8-B5F5-756D580A2EE7}" destId="{53852FE9-8A6A-48D7-92B6-A98311E7C132}" srcOrd="0" destOrd="0" presId="urn:microsoft.com/office/officeart/2005/8/layout/hList1"/>
    <dgm:cxn modelId="{3D698D4A-D351-4053-9E2F-C64F85D01011}" type="presOf" srcId="{8F33D30A-CCF3-4D01-B1A1-0F83CCD8EA5A}" destId="{53852FE9-8A6A-48D7-92B6-A98311E7C132}" srcOrd="0" destOrd="2" presId="urn:microsoft.com/office/officeart/2005/8/layout/hList1"/>
    <dgm:cxn modelId="{DFD80950-5F1C-48BC-AAF8-1A86499BC4E4}" type="presOf" srcId="{86BF6AE1-FD4C-4483-9B91-8D1CA97B7926}" destId="{E85B6AE9-E1CE-4D34-B797-33F587BFE44A}" srcOrd="0" destOrd="0" presId="urn:microsoft.com/office/officeart/2005/8/layout/hList1"/>
    <dgm:cxn modelId="{872D0F6B-4914-451A-8A20-7755C7495D5C}" srcId="{98178869-BE98-4D3A-B5FB-18876C43BCFC}" destId="{A99F6E13-BA5C-48B8-B5F5-756D580A2EE7}" srcOrd="0" destOrd="0" parTransId="{01C06785-4813-4C89-8AE3-B8B630D693CE}" sibTransId="{22E1EAE0-EF46-41AF-968B-D7D93155FEE3}"/>
    <dgm:cxn modelId="{42A8D66E-21C6-4978-9D69-4E6CF4AA7008}" type="presOf" srcId="{726E0844-C028-40E7-B4DB-27DEB192121C}" destId="{3709F5EF-0672-4666-BE98-A0F693251BC7}" srcOrd="0" destOrd="1" presId="urn:microsoft.com/office/officeart/2005/8/layout/hList1"/>
    <dgm:cxn modelId="{CA1BD979-923C-4454-8935-2CA8B13C6BF3}" type="presOf" srcId="{671A5E23-4CAA-48ED-B0F6-E412F2DFAE08}" destId="{53852FE9-8A6A-48D7-92B6-A98311E7C132}" srcOrd="0" destOrd="1" presId="urn:microsoft.com/office/officeart/2005/8/layout/hList1"/>
    <dgm:cxn modelId="{B4A0D087-0292-4AE0-A055-35F31A89CB84}" srcId="{57AE2D80-5B31-4751-BDB7-B3725C63B10A}" destId="{21989D8D-E8EC-4B6B-AB25-CCC682815DC3}" srcOrd="0" destOrd="0" parTransId="{87D59E97-B3BA-4995-BC19-7713298A8C2D}" sibTransId="{0F269990-D7BA-43AA-880E-A0348AB235B0}"/>
    <dgm:cxn modelId="{2E3A6189-59C0-4B26-A4FF-E813862EF374}" srcId="{57AE2D80-5B31-4751-BDB7-B3725C63B10A}" destId="{726E0844-C028-40E7-B4DB-27DEB192121C}" srcOrd="1" destOrd="0" parTransId="{98A360AE-D902-4D74-B674-FCA5AF05E721}" sibTransId="{76E4778F-CD22-47CC-BBD6-56CDD26822EF}"/>
    <dgm:cxn modelId="{18DFEA92-A99C-4C04-BA0A-815D4AA39414}" type="presOf" srcId="{21989D8D-E8EC-4B6B-AB25-CCC682815DC3}" destId="{3709F5EF-0672-4666-BE98-A0F693251BC7}" srcOrd="0" destOrd="0" presId="urn:microsoft.com/office/officeart/2005/8/layout/hList1"/>
    <dgm:cxn modelId="{7F8949B6-94B3-4A85-8F47-BB4158E2A972}" type="presOf" srcId="{57AE2D80-5B31-4751-BDB7-B3725C63B10A}" destId="{C7F7C59D-BA36-46AD-92BA-4F219304A66A}" srcOrd="0" destOrd="0" presId="urn:microsoft.com/office/officeart/2005/8/layout/hList1"/>
    <dgm:cxn modelId="{D62959C6-6A0B-4255-AFB3-FC6EBA1B031E}" srcId="{98178869-BE98-4D3A-B5FB-18876C43BCFC}" destId="{671A5E23-4CAA-48ED-B0F6-E412F2DFAE08}" srcOrd="1" destOrd="0" parTransId="{17F324D4-40F7-41A2-9EF2-465974DF0162}" sibTransId="{9CCFB927-3A9B-4BB2-B60C-0A02E3B2A8CA}"/>
    <dgm:cxn modelId="{F76DDDDE-1599-4978-9267-0B945708E5AD}" type="presOf" srcId="{98178869-BE98-4D3A-B5FB-18876C43BCFC}" destId="{73272634-95A4-4985-9B1E-6F83776793F3}" srcOrd="0" destOrd="0" presId="urn:microsoft.com/office/officeart/2005/8/layout/hList1"/>
    <dgm:cxn modelId="{1A5DCCF5-99B4-447E-8E87-C4CC6FBB51D3}" srcId="{86BF6AE1-FD4C-4483-9B91-8D1CA97B7926}" destId="{98178869-BE98-4D3A-B5FB-18876C43BCFC}" srcOrd="0" destOrd="0" parTransId="{73893BBC-5388-4108-9324-95BCAD411E97}" sibTransId="{2FF9E970-A3FF-4E53-A629-0D64C5B6FA40}"/>
    <dgm:cxn modelId="{D7CCB3FC-F7DA-4C51-87C2-19A6D8E8D58C}" srcId="{98178869-BE98-4D3A-B5FB-18876C43BCFC}" destId="{8F33D30A-CCF3-4D01-B1A1-0F83CCD8EA5A}" srcOrd="2" destOrd="0" parTransId="{7DCA41D8-5BFF-43AA-AA9B-6F9073F0E39A}" sibTransId="{87239167-A37E-4E88-A598-9238A7D53088}"/>
    <dgm:cxn modelId="{BE00469D-39B7-4754-9340-792B35C2D4DC}" type="presParOf" srcId="{E85B6AE9-E1CE-4D34-B797-33F587BFE44A}" destId="{7106DD81-823B-4230-A020-B6370A40D059}" srcOrd="0" destOrd="0" presId="urn:microsoft.com/office/officeart/2005/8/layout/hList1"/>
    <dgm:cxn modelId="{B8B64426-F042-4A17-AEC7-E422733C8A64}" type="presParOf" srcId="{7106DD81-823B-4230-A020-B6370A40D059}" destId="{73272634-95A4-4985-9B1E-6F83776793F3}" srcOrd="0" destOrd="0" presId="urn:microsoft.com/office/officeart/2005/8/layout/hList1"/>
    <dgm:cxn modelId="{645D157B-D222-4C64-98E2-16D2DB088A1F}" type="presParOf" srcId="{7106DD81-823B-4230-A020-B6370A40D059}" destId="{53852FE9-8A6A-48D7-92B6-A98311E7C132}" srcOrd="1" destOrd="0" presId="urn:microsoft.com/office/officeart/2005/8/layout/hList1"/>
    <dgm:cxn modelId="{2B9D10C3-3BF8-40E3-A089-F7D94F596F54}" type="presParOf" srcId="{E85B6AE9-E1CE-4D34-B797-33F587BFE44A}" destId="{D692051F-0575-4593-931C-9009E513D47B}" srcOrd="1" destOrd="0" presId="urn:microsoft.com/office/officeart/2005/8/layout/hList1"/>
    <dgm:cxn modelId="{7813F6FC-AA81-4C95-B4E1-59816C857A46}" type="presParOf" srcId="{E85B6AE9-E1CE-4D34-B797-33F587BFE44A}" destId="{28EB46FD-6ACF-4BE3-8C61-78AA83A5B81B}" srcOrd="2" destOrd="0" presId="urn:microsoft.com/office/officeart/2005/8/layout/hList1"/>
    <dgm:cxn modelId="{4A595D53-6AD9-4D64-B447-8D3317CC2F5B}" type="presParOf" srcId="{28EB46FD-6ACF-4BE3-8C61-78AA83A5B81B}" destId="{C7F7C59D-BA36-46AD-92BA-4F219304A66A}" srcOrd="0" destOrd="0" presId="urn:microsoft.com/office/officeart/2005/8/layout/hList1"/>
    <dgm:cxn modelId="{D7757F1C-51EC-42E6-A2A4-1861C5E2F6A8}" type="presParOf" srcId="{28EB46FD-6ACF-4BE3-8C61-78AA83A5B81B}" destId="{3709F5EF-0672-4666-BE98-A0F693251BC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FFF4DD-7F46-40DA-A4AB-0A383DFC86A8}" type="doc">
      <dgm:prSet loTypeId="urn:microsoft.com/office/officeart/2005/8/layout/process3" loCatId="process" qsTypeId="urn:microsoft.com/office/officeart/2005/8/quickstyle/simple1" qsCatId="simple" csTypeId="urn:microsoft.com/office/officeart/2005/8/colors/accent2_1" csCatId="accent2" phldr="1"/>
      <dgm:spPr/>
      <dgm:t>
        <a:bodyPr/>
        <a:lstStyle/>
        <a:p>
          <a:endParaRPr lang="zh-CN" altLang="en-US"/>
        </a:p>
      </dgm:t>
    </dgm:pt>
    <dgm:pt modelId="{B102E38B-6AE2-43D4-AC52-11C8DD1872AA}">
      <dgm:prSet phldrT="[文本]"/>
      <dgm:spPr/>
      <dgm:t>
        <a:bodyPr/>
        <a:lstStyle/>
        <a:p>
          <a:r>
            <a:rPr lang="zh-CN" altLang="en-US" dirty="0"/>
            <a:t>促销</a:t>
          </a:r>
        </a:p>
      </dgm:t>
    </dgm:pt>
    <dgm:pt modelId="{FAB65497-1DFD-4D21-84A1-FBCA572EF0F3}" type="parTrans" cxnId="{9EAA264E-A6C2-4438-9095-D12AC9C007A4}">
      <dgm:prSet/>
      <dgm:spPr/>
      <dgm:t>
        <a:bodyPr/>
        <a:lstStyle/>
        <a:p>
          <a:endParaRPr lang="zh-CN" altLang="en-US"/>
        </a:p>
      </dgm:t>
    </dgm:pt>
    <dgm:pt modelId="{95CBB2CA-988B-4288-B645-9C9CC33C5D55}" type="sibTrans" cxnId="{9EAA264E-A6C2-4438-9095-D12AC9C007A4}">
      <dgm:prSet/>
      <dgm:spPr/>
      <dgm:t>
        <a:bodyPr/>
        <a:lstStyle/>
        <a:p>
          <a:endParaRPr lang="zh-CN" altLang="en-US"/>
        </a:p>
      </dgm:t>
    </dgm:pt>
    <dgm:pt modelId="{F6AE720C-A358-453E-A67B-7242A2D221EC}">
      <dgm:prSet phldrT="[文本]"/>
      <dgm:spPr/>
      <dgm:t>
        <a:bodyPr/>
        <a:lstStyle/>
        <a:p>
          <a:r>
            <a:rPr lang="zh-CN" altLang="en-US" dirty="0"/>
            <a:t>过程 </a:t>
          </a:r>
        </a:p>
      </dgm:t>
    </dgm:pt>
    <dgm:pt modelId="{001F59BD-AD2B-4CCF-B1E0-6CA707098AEF}" type="parTrans" cxnId="{86F11204-8956-4310-9AA3-DA7D3FDB34B9}">
      <dgm:prSet/>
      <dgm:spPr/>
      <dgm:t>
        <a:bodyPr/>
        <a:lstStyle/>
        <a:p>
          <a:endParaRPr lang="zh-CN" altLang="en-US"/>
        </a:p>
      </dgm:t>
    </dgm:pt>
    <dgm:pt modelId="{498CD332-A752-4986-9463-794174DABF98}" type="sibTrans" cxnId="{86F11204-8956-4310-9AA3-DA7D3FDB34B9}">
      <dgm:prSet/>
      <dgm:spPr/>
      <dgm:t>
        <a:bodyPr/>
        <a:lstStyle/>
        <a:p>
          <a:endParaRPr lang="zh-CN" altLang="en-US"/>
        </a:p>
      </dgm:t>
    </dgm:pt>
    <dgm:pt modelId="{80DE44E4-B3BE-4348-A2E6-359AEDD77219}">
      <dgm:prSet phldrT="[文本]"/>
      <dgm:spPr/>
      <dgm:t>
        <a:bodyPr/>
        <a:lstStyle/>
        <a:p>
          <a:r>
            <a:rPr lang="zh-CN" altLang="en-US" dirty="0"/>
            <a:t>促销组合</a:t>
          </a:r>
        </a:p>
      </dgm:t>
    </dgm:pt>
    <dgm:pt modelId="{3FAB928D-617F-4DDC-9044-B61362300A7D}" type="parTrans" cxnId="{41BA05C6-FDA9-48BB-8822-75E8E3BAC487}">
      <dgm:prSet/>
      <dgm:spPr/>
      <dgm:t>
        <a:bodyPr/>
        <a:lstStyle/>
        <a:p>
          <a:endParaRPr lang="zh-CN" altLang="en-US"/>
        </a:p>
      </dgm:t>
    </dgm:pt>
    <dgm:pt modelId="{35231500-B4CD-439E-8ECA-0F2F63E624C5}" type="sibTrans" cxnId="{41BA05C6-FDA9-48BB-8822-75E8E3BAC487}">
      <dgm:prSet/>
      <dgm:spPr/>
      <dgm:t>
        <a:bodyPr/>
        <a:lstStyle/>
        <a:p>
          <a:endParaRPr lang="zh-CN" altLang="en-US"/>
        </a:p>
      </dgm:t>
    </dgm:pt>
    <dgm:pt modelId="{F88D8B48-ED12-4466-903D-D02CE1EECBCC}">
      <dgm:prSet phldrT="[文本]"/>
      <dgm:spPr/>
      <dgm:t>
        <a:bodyPr/>
        <a:lstStyle/>
        <a:p>
          <a:r>
            <a:rPr lang="zh-CN" altLang="en-US" dirty="0"/>
            <a:t>工具</a:t>
          </a:r>
        </a:p>
      </dgm:t>
    </dgm:pt>
    <dgm:pt modelId="{727146E7-5B78-43FB-9F7B-7A5765AF96AD}" type="parTrans" cxnId="{3B666D53-2DA2-47AE-9D47-CD66A83CA190}">
      <dgm:prSet/>
      <dgm:spPr/>
      <dgm:t>
        <a:bodyPr/>
        <a:lstStyle/>
        <a:p>
          <a:endParaRPr lang="zh-CN" altLang="en-US"/>
        </a:p>
      </dgm:t>
    </dgm:pt>
    <dgm:pt modelId="{DC69D955-1327-435C-8109-3C71D810BF79}" type="sibTrans" cxnId="{3B666D53-2DA2-47AE-9D47-CD66A83CA190}">
      <dgm:prSet/>
      <dgm:spPr/>
      <dgm:t>
        <a:bodyPr/>
        <a:lstStyle/>
        <a:p>
          <a:endParaRPr lang="zh-CN" altLang="en-US"/>
        </a:p>
      </dgm:t>
    </dgm:pt>
    <dgm:pt modelId="{7CDEE684-5C71-44FF-8B14-D0368AA519F3}">
      <dgm:prSet phldrT="[文本]"/>
      <dgm:spPr/>
      <dgm:t>
        <a:bodyPr/>
        <a:lstStyle/>
        <a:p>
          <a:r>
            <a:rPr lang="zh-CN" altLang="en-US" dirty="0"/>
            <a:t>整合营销传播</a:t>
          </a:r>
        </a:p>
      </dgm:t>
    </dgm:pt>
    <dgm:pt modelId="{805F9746-A5C2-49B4-8C4F-D143FFB9FCB0}" type="parTrans" cxnId="{721291A0-BB3E-469B-8897-C1FA5FC18A15}">
      <dgm:prSet/>
      <dgm:spPr/>
      <dgm:t>
        <a:bodyPr/>
        <a:lstStyle/>
        <a:p>
          <a:endParaRPr lang="zh-CN" altLang="en-US"/>
        </a:p>
      </dgm:t>
    </dgm:pt>
    <dgm:pt modelId="{08CC64D6-A832-4638-B216-C7BCA4247A3A}" type="sibTrans" cxnId="{721291A0-BB3E-469B-8897-C1FA5FC18A15}">
      <dgm:prSet/>
      <dgm:spPr/>
      <dgm:t>
        <a:bodyPr/>
        <a:lstStyle/>
        <a:p>
          <a:endParaRPr lang="zh-CN" altLang="en-US"/>
        </a:p>
      </dgm:t>
    </dgm:pt>
    <dgm:pt modelId="{11CA3B69-356C-484F-A5BA-8C316BF46471}">
      <dgm:prSet phldrT="[文本]"/>
      <dgm:spPr/>
      <dgm:t>
        <a:bodyPr/>
        <a:lstStyle/>
        <a:p>
          <a:r>
            <a:rPr lang="zh-CN" altLang="en-US" dirty="0"/>
            <a:t>管理</a:t>
          </a:r>
        </a:p>
      </dgm:t>
    </dgm:pt>
    <dgm:pt modelId="{E69AE137-7CA6-47B9-8E85-8F47C2A410C9}" type="parTrans" cxnId="{7CC45531-E059-40CF-ACDA-401BA74C5609}">
      <dgm:prSet/>
      <dgm:spPr/>
      <dgm:t>
        <a:bodyPr/>
        <a:lstStyle/>
        <a:p>
          <a:endParaRPr lang="zh-CN" altLang="en-US"/>
        </a:p>
      </dgm:t>
    </dgm:pt>
    <dgm:pt modelId="{2D28E36E-B4B2-481B-988A-D2FC3B575DAC}" type="sibTrans" cxnId="{7CC45531-E059-40CF-ACDA-401BA74C5609}">
      <dgm:prSet/>
      <dgm:spPr/>
      <dgm:t>
        <a:bodyPr/>
        <a:lstStyle/>
        <a:p>
          <a:endParaRPr lang="zh-CN" altLang="en-US"/>
        </a:p>
      </dgm:t>
    </dgm:pt>
    <dgm:pt modelId="{9864730F-37AD-409B-8D00-303CAE7F5407}" type="pres">
      <dgm:prSet presAssocID="{E2FFF4DD-7F46-40DA-A4AB-0A383DFC86A8}" presName="linearFlow" presStyleCnt="0">
        <dgm:presLayoutVars>
          <dgm:dir/>
          <dgm:animLvl val="lvl"/>
          <dgm:resizeHandles val="exact"/>
        </dgm:presLayoutVars>
      </dgm:prSet>
      <dgm:spPr/>
    </dgm:pt>
    <dgm:pt modelId="{D7552F0B-7865-416C-BC97-5F41A9F5B9AD}" type="pres">
      <dgm:prSet presAssocID="{B102E38B-6AE2-43D4-AC52-11C8DD1872AA}" presName="composite" presStyleCnt="0"/>
      <dgm:spPr/>
    </dgm:pt>
    <dgm:pt modelId="{26FEC36B-69B6-4896-9A97-73F0C452DB5A}" type="pres">
      <dgm:prSet presAssocID="{B102E38B-6AE2-43D4-AC52-11C8DD1872AA}" presName="parTx" presStyleLbl="node1" presStyleIdx="0" presStyleCnt="3">
        <dgm:presLayoutVars>
          <dgm:chMax val="0"/>
          <dgm:chPref val="0"/>
          <dgm:bulletEnabled val="1"/>
        </dgm:presLayoutVars>
      </dgm:prSet>
      <dgm:spPr/>
    </dgm:pt>
    <dgm:pt modelId="{33CD1871-46DA-4C18-B8DA-DB30FA75D852}" type="pres">
      <dgm:prSet presAssocID="{B102E38B-6AE2-43D4-AC52-11C8DD1872AA}" presName="parSh" presStyleLbl="node1" presStyleIdx="0" presStyleCnt="3"/>
      <dgm:spPr/>
    </dgm:pt>
    <dgm:pt modelId="{3C6063AB-2E57-4E03-8CE8-54C5A3020B0A}" type="pres">
      <dgm:prSet presAssocID="{B102E38B-6AE2-43D4-AC52-11C8DD1872AA}" presName="desTx" presStyleLbl="fgAcc1" presStyleIdx="0" presStyleCnt="3">
        <dgm:presLayoutVars>
          <dgm:bulletEnabled val="1"/>
        </dgm:presLayoutVars>
      </dgm:prSet>
      <dgm:spPr/>
    </dgm:pt>
    <dgm:pt modelId="{B914632B-BF8B-4DFD-B95F-3477B2A835C3}" type="pres">
      <dgm:prSet presAssocID="{95CBB2CA-988B-4288-B645-9C9CC33C5D55}" presName="sibTrans" presStyleLbl="sibTrans2D1" presStyleIdx="0" presStyleCnt="2"/>
      <dgm:spPr/>
    </dgm:pt>
    <dgm:pt modelId="{F715F9CB-F22F-44E5-AC36-2D6BDBDE623D}" type="pres">
      <dgm:prSet presAssocID="{95CBB2CA-988B-4288-B645-9C9CC33C5D55}" presName="connTx" presStyleLbl="sibTrans2D1" presStyleIdx="0" presStyleCnt="2"/>
      <dgm:spPr/>
    </dgm:pt>
    <dgm:pt modelId="{3B684651-1094-43AD-8603-723837083243}" type="pres">
      <dgm:prSet presAssocID="{80DE44E4-B3BE-4348-A2E6-359AEDD77219}" presName="composite" presStyleCnt="0"/>
      <dgm:spPr/>
    </dgm:pt>
    <dgm:pt modelId="{007273B7-8B00-4F79-8627-FD2EA0742522}" type="pres">
      <dgm:prSet presAssocID="{80DE44E4-B3BE-4348-A2E6-359AEDD77219}" presName="parTx" presStyleLbl="node1" presStyleIdx="0" presStyleCnt="3">
        <dgm:presLayoutVars>
          <dgm:chMax val="0"/>
          <dgm:chPref val="0"/>
          <dgm:bulletEnabled val="1"/>
        </dgm:presLayoutVars>
      </dgm:prSet>
      <dgm:spPr/>
    </dgm:pt>
    <dgm:pt modelId="{22984739-32E3-46E2-BB54-72AC3F17D5D8}" type="pres">
      <dgm:prSet presAssocID="{80DE44E4-B3BE-4348-A2E6-359AEDD77219}" presName="parSh" presStyleLbl="node1" presStyleIdx="1" presStyleCnt="3"/>
      <dgm:spPr/>
    </dgm:pt>
    <dgm:pt modelId="{3151EB75-D5FC-4FB1-ACE1-D7D0FBCF965C}" type="pres">
      <dgm:prSet presAssocID="{80DE44E4-B3BE-4348-A2E6-359AEDD77219}" presName="desTx" presStyleLbl="fgAcc1" presStyleIdx="1" presStyleCnt="3">
        <dgm:presLayoutVars>
          <dgm:bulletEnabled val="1"/>
        </dgm:presLayoutVars>
      </dgm:prSet>
      <dgm:spPr/>
    </dgm:pt>
    <dgm:pt modelId="{319CC81C-89C0-4D66-85B7-1A11D74119A1}" type="pres">
      <dgm:prSet presAssocID="{35231500-B4CD-439E-8ECA-0F2F63E624C5}" presName="sibTrans" presStyleLbl="sibTrans2D1" presStyleIdx="1" presStyleCnt="2"/>
      <dgm:spPr/>
    </dgm:pt>
    <dgm:pt modelId="{79450A26-05C1-4383-856E-9376830ECF64}" type="pres">
      <dgm:prSet presAssocID="{35231500-B4CD-439E-8ECA-0F2F63E624C5}" presName="connTx" presStyleLbl="sibTrans2D1" presStyleIdx="1" presStyleCnt="2"/>
      <dgm:spPr/>
    </dgm:pt>
    <dgm:pt modelId="{D7F3684C-5BDF-4253-A68F-E3E62F49AFA4}" type="pres">
      <dgm:prSet presAssocID="{7CDEE684-5C71-44FF-8B14-D0368AA519F3}" presName="composite" presStyleCnt="0"/>
      <dgm:spPr/>
    </dgm:pt>
    <dgm:pt modelId="{4445642A-99E7-4D8C-9BA1-D3B3C093B3E3}" type="pres">
      <dgm:prSet presAssocID="{7CDEE684-5C71-44FF-8B14-D0368AA519F3}" presName="parTx" presStyleLbl="node1" presStyleIdx="1" presStyleCnt="3">
        <dgm:presLayoutVars>
          <dgm:chMax val="0"/>
          <dgm:chPref val="0"/>
          <dgm:bulletEnabled val="1"/>
        </dgm:presLayoutVars>
      </dgm:prSet>
      <dgm:spPr/>
    </dgm:pt>
    <dgm:pt modelId="{D9D0BEA5-5BF5-4522-98FB-FF26BB0C3F88}" type="pres">
      <dgm:prSet presAssocID="{7CDEE684-5C71-44FF-8B14-D0368AA519F3}" presName="parSh" presStyleLbl="node1" presStyleIdx="2" presStyleCnt="3"/>
      <dgm:spPr/>
    </dgm:pt>
    <dgm:pt modelId="{B021ACEA-2AA4-4333-9B40-85E0D10697C8}" type="pres">
      <dgm:prSet presAssocID="{7CDEE684-5C71-44FF-8B14-D0368AA519F3}" presName="desTx" presStyleLbl="fgAcc1" presStyleIdx="2" presStyleCnt="3">
        <dgm:presLayoutVars>
          <dgm:bulletEnabled val="1"/>
        </dgm:presLayoutVars>
      </dgm:prSet>
      <dgm:spPr/>
    </dgm:pt>
  </dgm:ptLst>
  <dgm:cxnLst>
    <dgm:cxn modelId="{86F11204-8956-4310-9AA3-DA7D3FDB34B9}" srcId="{B102E38B-6AE2-43D4-AC52-11C8DD1872AA}" destId="{F6AE720C-A358-453E-A67B-7242A2D221EC}" srcOrd="0" destOrd="0" parTransId="{001F59BD-AD2B-4CCF-B1E0-6CA707098AEF}" sibTransId="{498CD332-A752-4986-9463-794174DABF98}"/>
    <dgm:cxn modelId="{76049906-E162-4C07-A20F-0647D49CCE9C}" type="presOf" srcId="{35231500-B4CD-439E-8ECA-0F2F63E624C5}" destId="{79450A26-05C1-4383-856E-9376830ECF64}" srcOrd="1" destOrd="0" presId="urn:microsoft.com/office/officeart/2005/8/layout/process3"/>
    <dgm:cxn modelId="{08129223-DAD5-4BBC-9D3B-279B4D9E7BD9}" type="presOf" srcId="{95CBB2CA-988B-4288-B645-9C9CC33C5D55}" destId="{B914632B-BF8B-4DFD-B95F-3477B2A835C3}" srcOrd="0" destOrd="0" presId="urn:microsoft.com/office/officeart/2005/8/layout/process3"/>
    <dgm:cxn modelId="{D9FE8829-83C8-4316-9254-3524F0763E74}" type="presOf" srcId="{B102E38B-6AE2-43D4-AC52-11C8DD1872AA}" destId="{33CD1871-46DA-4C18-B8DA-DB30FA75D852}" srcOrd="1" destOrd="0" presId="urn:microsoft.com/office/officeart/2005/8/layout/process3"/>
    <dgm:cxn modelId="{7CC45531-E059-40CF-ACDA-401BA74C5609}" srcId="{7CDEE684-5C71-44FF-8B14-D0368AA519F3}" destId="{11CA3B69-356C-484F-A5BA-8C316BF46471}" srcOrd="0" destOrd="0" parTransId="{E69AE137-7CA6-47B9-8E85-8F47C2A410C9}" sibTransId="{2D28E36E-B4B2-481B-988A-D2FC3B575DAC}"/>
    <dgm:cxn modelId="{9EAA264E-A6C2-4438-9095-D12AC9C007A4}" srcId="{E2FFF4DD-7F46-40DA-A4AB-0A383DFC86A8}" destId="{B102E38B-6AE2-43D4-AC52-11C8DD1872AA}" srcOrd="0" destOrd="0" parTransId="{FAB65497-1DFD-4D21-84A1-FBCA572EF0F3}" sibTransId="{95CBB2CA-988B-4288-B645-9C9CC33C5D55}"/>
    <dgm:cxn modelId="{3B666D53-2DA2-47AE-9D47-CD66A83CA190}" srcId="{80DE44E4-B3BE-4348-A2E6-359AEDD77219}" destId="{F88D8B48-ED12-4466-903D-D02CE1EECBCC}" srcOrd="0" destOrd="0" parTransId="{727146E7-5B78-43FB-9F7B-7A5765AF96AD}" sibTransId="{DC69D955-1327-435C-8109-3C71D810BF79}"/>
    <dgm:cxn modelId="{3A74765D-206A-4AB2-8E7F-9C9784D0ACAA}" type="presOf" srcId="{E2FFF4DD-7F46-40DA-A4AB-0A383DFC86A8}" destId="{9864730F-37AD-409B-8D00-303CAE7F5407}" srcOrd="0" destOrd="0" presId="urn:microsoft.com/office/officeart/2005/8/layout/process3"/>
    <dgm:cxn modelId="{B863607E-0879-4D74-9C9F-696FC743B3CF}" type="presOf" srcId="{F6AE720C-A358-453E-A67B-7242A2D221EC}" destId="{3C6063AB-2E57-4E03-8CE8-54C5A3020B0A}" srcOrd="0" destOrd="0" presId="urn:microsoft.com/office/officeart/2005/8/layout/process3"/>
    <dgm:cxn modelId="{29B8F993-711B-4D3C-AD45-2187707A8321}" type="presOf" srcId="{7CDEE684-5C71-44FF-8B14-D0368AA519F3}" destId="{4445642A-99E7-4D8C-9BA1-D3B3C093B3E3}" srcOrd="0" destOrd="0" presId="urn:microsoft.com/office/officeart/2005/8/layout/process3"/>
    <dgm:cxn modelId="{721291A0-BB3E-469B-8897-C1FA5FC18A15}" srcId="{E2FFF4DD-7F46-40DA-A4AB-0A383DFC86A8}" destId="{7CDEE684-5C71-44FF-8B14-D0368AA519F3}" srcOrd="2" destOrd="0" parTransId="{805F9746-A5C2-49B4-8C4F-D143FFB9FCB0}" sibTransId="{08CC64D6-A832-4638-B216-C7BCA4247A3A}"/>
    <dgm:cxn modelId="{C8D7DAA1-C494-4EDD-8F12-B7C72AD51781}" type="presOf" srcId="{80DE44E4-B3BE-4348-A2E6-359AEDD77219}" destId="{22984739-32E3-46E2-BB54-72AC3F17D5D8}" srcOrd="1" destOrd="0" presId="urn:microsoft.com/office/officeart/2005/8/layout/process3"/>
    <dgm:cxn modelId="{B071DCA1-E8F5-4295-B43F-F1F4C5BC1118}" type="presOf" srcId="{7CDEE684-5C71-44FF-8B14-D0368AA519F3}" destId="{D9D0BEA5-5BF5-4522-98FB-FF26BB0C3F88}" srcOrd="1" destOrd="0" presId="urn:microsoft.com/office/officeart/2005/8/layout/process3"/>
    <dgm:cxn modelId="{018B5DA3-3D88-45B4-AE7F-2FE86C9F4F10}" type="presOf" srcId="{95CBB2CA-988B-4288-B645-9C9CC33C5D55}" destId="{F715F9CB-F22F-44E5-AC36-2D6BDBDE623D}" srcOrd="1" destOrd="0" presId="urn:microsoft.com/office/officeart/2005/8/layout/process3"/>
    <dgm:cxn modelId="{41BA05C6-FDA9-48BB-8822-75E8E3BAC487}" srcId="{E2FFF4DD-7F46-40DA-A4AB-0A383DFC86A8}" destId="{80DE44E4-B3BE-4348-A2E6-359AEDD77219}" srcOrd="1" destOrd="0" parTransId="{3FAB928D-617F-4DDC-9044-B61362300A7D}" sibTransId="{35231500-B4CD-439E-8ECA-0F2F63E624C5}"/>
    <dgm:cxn modelId="{D45D2FC6-FF2D-41E4-8D69-5CB758811396}" type="presOf" srcId="{11CA3B69-356C-484F-A5BA-8C316BF46471}" destId="{B021ACEA-2AA4-4333-9B40-85E0D10697C8}" srcOrd="0" destOrd="0" presId="urn:microsoft.com/office/officeart/2005/8/layout/process3"/>
    <dgm:cxn modelId="{E4DE7AC6-2BE4-4B2D-A7A2-D44CD791194C}" type="presOf" srcId="{B102E38B-6AE2-43D4-AC52-11C8DD1872AA}" destId="{26FEC36B-69B6-4896-9A97-73F0C452DB5A}" srcOrd="0" destOrd="0" presId="urn:microsoft.com/office/officeart/2005/8/layout/process3"/>
    <dgm:cxn modelId="{F47616C8-7A5F-4C08-80E4-F2DBA7C012DC}" type="presOf" srcId="{F88D8B48-ED12-4466-903D-D02CE1EECBCC}" destId="{3151EB75-D5FC-4FB1-ACE1-D7D0FBCF965C}" srcOrd="0" destOrd="0" presId="urn:microsoft.com/office/officeart/2005/8/layout/process3"/>
    <dgm:cxn modelId="{04FBDDDB-8286-4789-80C7-E3EFB0C385D5}" type="presOf" srcId="{35231500-B4CD-439E-8ECA-0F2F63E624C5}" destId="{319CC81C-89C0-4D66-85B7-1A11D74119A1}" srcOrd="0" destOrd="0" presId="urn:microsoft.com/office/officeart/2005/8/layout/process3"/>
    <dgm:cxn modelId="{6D06F8FC-DF45-4866-9422-387E09A3559A}" type="presOf" srcId="{80DE44E4-B3BE-4348-A2E6-359AEDD77219}" destId="{007273B7-8B00-4F79-8627-FD2EA0742522}" srcOrd="0" destOrd="0" presId="urn:microsoft.com/office/officeart/2005/8/layout/process3"/>
    <dgm:cxn modelId="{C8908F23-55E8-405F-B300-A6C8D4478E64}" type="presParOf" srcId="{9864730F-37AD-409B-8D00-303CAE7F5407}" destId="{D7552F0B-7865-416C-BC97-5F41A9F5B9AD}" srcOrd="0" destOrd="0" presId="urn:microsoft.com/office/officeart/2005/8/layout/process3"/>
    <dgm:cxn modelId="{5165B681-FD7B-400C-9500-284AA166CB7D}" type="presParOf" srcId="{D7552F0B-7865-416C-BC97-5F41A9F5B9AD}" destId="{26FEC36B-69B6-4896-9A97-73F0C452DB5A}" srcOrd="0" destOrd="0" presId="urn:microsoft.com/office/officeart/2005/8/layout/process3"/>
    <dgm:cxn modelId="{DB8978CD-24B1-406D-898F-810A50FC5D5E}" type="presParOf" srcId="{D7552F0B-7865-416C-BC97-5F41A9F5B9AD}" destId="{33CD1871-46DA-4C18-B8DA-DB30FA75D852}" srcOrd="1" destOrd="0" presId="urn:microsoft.com/office/officeart/2005/8/layout/process3"/>
    <dgm:cxn modelId="{320BCB1A-B76C-4060-8647-E1629464B530}" type="presParOf" srcId="{D7552F0B-7865-416C-BC97-5F41A9F5B9AD}" destId="{3C6063AB-2E57-4E03-8CE8-54C5A3020B0A}" srcOrd="2" destOrd="0" presId="urn:microsoft.com/office/officeart/2005/8/layout/process3"/>
    <dgm:cxn modelId="{427A002C-3AA9-46FB-86AB-AD6CA485575C}" type="presParOf" srcId="{9864730F-37AD-409B-8D00-303CAE7F5407}" destId="{B914632B-BF8B-4DFD-B95F-3477B2A835C3}" srcOrd="1" destOrd="0" presId="urn:microsoft.com/office/officeart/2005/8/layout/process3"/>
    <dgm:cxn modelId="{22605E1A-B012-41EA-BBF6-8D273FDB696A}" type="presParOf" srcId="{B914632B-BF8B-4DFD-B95F-3477B2A835C3}" destId="{F715F9CB-F22F-44E5-AC36-2D6BDBDE623D}" srcOrd="0" destOrd="0" presId="urn:microsoft.com/office/officeart/2005/8/layout/process3"/>
    <dgm:cxn modelId="{73FC3605-0164-4DD4-8E3A-3B16C5E641EA}" type="presParOf" srcId="{9864730F-37AD-409B-8D00-303CAE7F5407}" destId="{3B684651-1094-43AD-8603-723837083243}" srcOrd="2" destOrd="0" presId="urn:microsoft.com/office/officeart/2005/8/layout/process3"/>
    <dgm:cxn modelId="{A3AFF150-1AFD-4F6E-930C-0FDB7D184624}" type="presParOf" srcId="{3B684651-1094-43AD-8603-723837083243}" destId="{007273B7-8B00-4F79-8627-FD2EA0742522}" srcOrd="0" destOrd="0" presId="urn:microsoft.com/office/officeart/2005/8/layout/process3"/>
    <dgm:cxn modelId="{4F79C3BC-A441-4176-AFC9-EAABE766753E}" type="presParOf" srcId="{3B684651-1094-43AD-8603-723837083243}" destId="{22984739-32E3-46E2-BB54-72AC3F17D5D8}" srcOrd="1" destOrd="0" presId="urn:microsoft.com/office/officeart/2005/8/layout/process3"/>
    <dgm:cxn modelId="{6321BA83-41F7-4E0E-9509-1DA64214046F}" type="presParOf" srcId="{3B684651-1094-43AD-8603-723837083243}" destId="{3151EB75-D5FC-4FB1-ACE1-D7D0FBCF965C}" srcOrd="2" destOrd="0" presId="urn:microsoft.com/office/officeart/2005/8/layout/process3"/>
    <dgm:cxn modelId="{F364F8BF-C58D-4B65-9D05-2522C068F530}" type="presParOf" srcId="{9864730F-37AD-409B-8D00-303CAE7F5407}" destId="{319CC81C-89C0-4D66-85B7-1A11D74119A1}" srcOrd="3" destOrd="0" presId="urn:microsoft.com/office/officeart/2005/8/layout/process3"/>
    <dgm:cxn modelId="{239BC0A6-8C99-4066-A101-0700779721C2}" type="presParOf" srcId="{319CC81C-89C0-4D66-85B7-1A11D74119A1}" destId="{79450A26-05C1-4383-856E-9376830ECF64}" srcOrd="0" destOrd="0" presId="urn:microsoft.com/office/officeart/2005/8/layout/process3"/>
    <dgm:cxn modelId="{3273C565-9283-4290-B6BB-3C5045292FFA}" type="presParOf" srcId="{9864730F-37AD-409B-8D00-303CAE7F5407}" destId="{D7F3684C-5BDF-4253-A68F-E3E62F49AFA4}" srcOrd="4" destOrd="0" presId="urn:microsoft.com/office/officeart/2005/8/layout/process3"/>
    <dgm:cxn modelId="{831BFB7C-20D3-44EC-A590-18D1DC3EF7E2}" type="presParOf" srcId="{D7F3684C-5BDF-4253-A68F-E3E62F49AFA4}" destId="{4445642A-99E7-4D8C-9BA1-D3B3C093B3E3}" srcOrd="0" destOrd="0" presId="urn:microsoft.com/office/officeart/2005/8/layout/process3"/>
    <dgm:cxn modelId="{7D7DB44E-C52F-4459-9831-5C4A16521316}" type="presParOf" srcId="{D7F3684C-5BDF-4253-A68F-E3E62F49AFA4}" destId="{D9D0BEA5-5BF5-4522-98FB-FF26BB0C3F88}" srcOrd="1" destOrd="0" presId="urn:microsoft.com/office/officeart/2005/8/layout/process3"/>
    <dgm:cxn modelId="{DFAAE669-0EA7-47D1-B4CA-BE08C2E5A00D}" type="presParOf" srcId="{D7F3684C-5BDF-4253-A68F-E3E62F49AFA4}" destId="{B021ACEA-2AA4-4333-9B40-85E0D10697C8}"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A5145-1AF7-4095-9F62-C8B38E556D68}">
      <dsp:nvSpPr>
        <dsp:cNvPr id="0" name=""/>
        <dsp:cNvSpPr/>
      </dsp:nvSpPr>
      <dsp:spPr>
        <a:xfrm>
          <a:off x="3253" y="151945"/>
          <a:ext cx="2792992" cy="8208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zh-CN" altLang="en-US" sz="1900" b="1" kern="1200" dirty="0">
              <a:latin typeface="黑体" pitchFamily="2" charset="-122"/>
              <a:ea typeface="黑体" pitchFamily="2" charset="-122"/>
            </a:rPr>
            <a:t>传统营销传播</a:t>
          </a:r>
        </a:p>
      </dsp:txBody>
      <dsp:txXfrm>
        <a:off x="3253" y="151945"/>
        <a:ext cx="2792992" cy="547200"/>
      </dsp:txXfrm>
    </dsp:sp>
    <dsp:sp modelId="{B7301793-7EA8-4E79-9746-88C1567DE8D1}">
      <dsp:nvSpPr>
        <dsp:cNvPr id="0" name=""/>
        <dsp:cNvSpPr/>
      </dsp:nvSpPr>
      <dsp:spPr>
        <a:xfrm>
          <a:off x="575312" y="699144"/>
          <a:ext cx="2792992" cy="307799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zh-CN" altLang="en-US" sz="1900" b="1" kern="1200" dirty="0"/>
            <a:t>销售</a:t>
          </a:r>
        </a:p>
        <a:p>
          <a:pPr marL="171450" lvl="1" indent="-171450" algn="l" defTabSz="844550">
            <a:lnSpc>
              <a:spcPct val="90000"/>
            </a:lnSpc>
            <a:spcBef>
              <a:spcPct val="0"/>
            </a:spcBef>
            <a:spcAft>
              <a:spcPct val="15000"/>
            </a:spcAft>
            <a:buChar char="•"/>
          </a:pPr>
          <a:r>
            <a:rPr lang="zh-CN" altLang="en-US" sz="1900" kern="1200" dirty="0"/>
            <a:t>如：广告唯一目的是销售，广告是否盈利取决于广告引起的实际销售（霍普金斯）</a:t>
          </a:r>
        </a:p>
        <a:p>
          <a:pPr marL="171450" lvl="1" indent="-171450" algn="l" defTabSz="844550">
            <a:lnSpc>
              <a:spcPct val="90000"/>
            </a:lnSpc>
            <a:spcBef>
              <a:spcPct val="0"/>
            </a:spcBef>
            <a:spcAft>
              <a:spcPct val="15000"/>
            </a:spcAft>
            <a:buChar char="•"/>
          </a:pPr>
          <a:r>
            <a:rPr lang="zh-CN" altLang="en-US" sz="1900" kern="1200" dirty="0"/>
            <a:t>广告界中任何人如果说他的目的不是销售广告的商品，他就是一个骗子（伯恩巴哈）</a:t>
          </a:r>
        </a:p>
      </dsp:txBody>
      <dsp:txXfrm>
        <a:off x="657116" y="780948"/>
        <a:ext cx="2629384" cy="2914391"/>
      </dsp:txXfrm>
    </dsp:sp>
    <dsp:sp modelId="{DEE6CBC3-D06F-4C1C-ADF0-7D4D6D58A6D5}">
      <dsp:nvSpPr>
        <dsp:cNvPr id="0" name=""/>
        <dsp:cNvSpPr/>
      </dsp:nvSpPr>
      <dsp:spPr>
        <a:xfrm>
          <a:off x="3219653" y="77857"/>
          <a:ext cx="897623" cy="69537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p>
      </dsp:txBody>
      <dsp:txXfrm>
        <a:off x="3219653" y="216932"/>
        <a:ext cx="689011" cy="417224"/>
      </dsp:txXfrm>
    </dsp:sp>
    <dsp:sp modelId="{5F78F3B3-6726-4535-B37B-33E650CFB13A}">
      <dsp:nvSpPr>
        <dsp:cNvPr id="0" name=""/>
        <dsp:cNvSpPr/>
      </dsp:nvSpPr>
      <dsp:spPr>
        <a:xfrm>
          <a:off x="4489875" y="151945"/>
          <a:ext cx="2792992" cy="82080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zh-CN" altLang="en-US" sz="1900" b="1" kern="1200" dirty="0">
              <a:latin typeface="黑体" pitchFamily="2" charset="-122"/>
              <a:ea typeface="黑体" pitchFamily="2" charset="-122"/>
            </a:rPr>
            <a:t>现代营销传播</a:t>
          </a:r>
        </a:p>
      </dsp:txBody>
      <dsp:txXfrm>
        <a:off x="4489875" y="151945"/>
        <a:ext cx="2792992" cy="547200"/>
      </dsp:txXfrm>
    </dsp:sp>
    <dsp:sp modelId="{0AA68BEF-EC1E-4946-989A-47C13DFAC3E2}">
      <dsp:nvSpPr>
        <dsp:cNvPr id="0" name=""/>
        <dsp:cNvSpPr/>
      </dsp:nvSpPr>
      <dsp:spPr>
        <a:xfrm>
          <a:off x="5061934" y="699144"/>
          <a:ext cx="2792992" cy="307799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a:t>保持与消费者接触沟通并达成沟通关系的传播手段</a:t>
          </a:r>
        </a:p>
      </dsp:txBody>
      <dsp:txXfrm>
        <a:off x="5143738" y="780948"/>
        <a:ext cx="2629384" cy="29143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12A9C-E011-45C8-8CD9-A7ED92333E62}">
      <dsp:nvSpPr>
        <dsp:cNvPr id="0" name=""/>
        <dsp:cNvSpPr/>
      </dsp:nvSpPr>
      <dsp:spPr>
        <a:xfrm>
          <a:off x="0" y="1317613"/>
          <a:ext cx="2189691" cy="299220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充分认识各种传播手段和工具并将其结合，提供具有良好清晰度连续信息使传播影响力最大化</a:t>
          </a:r>
        </a:p>
      </dsp:txBody>
      <dsp:txXfrm>
        <a:off x="51307" y="1368920"/>
        <a:ext cx="2087077" cy="2940899"/>
      </dsp:txXfrm>
    </dsp:sp>
    <dsp:sp modelId="{9B2C0282-63BE-4FB9-8977-D202EFD4CB37}">
      <dsp:nvSpPr>
        <dsp:cNvPr id="0" name=""/>
        <dsp:cNvSpPr/>
      </dsp:nvSpPr>
      <dsp:spPr>
        <a:xfrm>
          <a:off x="0" y="3631002"/>
          <a:ext cx="2189691" cy="70286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美国广告协会</a:t>
          </a:r>
        </a:p>
      </dsp:txBody>
      <dsp:txXfrm>
        <a:off x="0" y="3631002"/>
        <a:ext cx="1542036" cy="702860"/>
      </dsp:txXfrm>
    </dsp:sp>
    <dsp:sp modelId="{E76BD81A-482B-4A07-B304-150978EE8743}">
      <dsp:nvSpPr>
        <dsp:cNvPr id="0" name=""/>
        <dsp:cNvSpPr/>
      </dsp:nvSpPr>
      <dsp:spPr>
        <a:xfrm>
          <a:off x="1609048" y="3274076"/>
          <a:ext cx="766391" cy="766391"/>
        </a:xfrm>
        <a:prstGeom prst="ellipse">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E66865-88BB-4C56-A92D-9AFC6F7C8D38}">
      <dsp:nvSpPr>
        <dsp:cNvPr id="0" name=""/>
        <dsp:cNvSpPr/>
      </dsp:nvSpPr>
      <dsp:spPr>
        <a:xfrm>
          <a:off x="2571769" y="1031868"/>
          <a:ext cx="2189691" cy="299220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是发展和针对现有和潜在客户各种劝说性沟通计划的长期过程，。</a:t>
          </a:r>
        </a:p>
      </dsp:txBody>
      <dsp:txXfrm>
        <a:off x="2623076" y="1083175"/>
        <a:ext cx="2087077" cy="2940899"/>
      </dsp:txXfrm>
    </dsp:sp>
    <dsp:sp modelId="{06A9DEDB-B9BD-4B1D-9929-65F208C98376}">
      <dsp:nvSpPr>
        <dsp:cNvPr id="0" name=""/>
        <dsp:cNvSpPr/>
      </dsp:nvSpPr>
      <dsp:spPr>
        <a:xfrm>
          <a:off x="2571769" y="3035408"/>
          <a:ext cx="2189691" cy="1322550"/>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舒尔茨</a:t>
          </a:r>
        </a:p>
      </dsp:txBody>
      <dsp:txXfrm>
        <a:off x="2571769" y="3035408"/>
        <a:ext cx="1542036" cy="1322550"/>
      </dsp:txXfrm>
    </dsp:sp>
    <dsp:sp modelId="{E81AEB85-D409-4533-A888-7020629713A2}">
      <dsp:nvSpPr>
        <dsp:cNvPr id="0" name=""/>
        <dsp:cNvSpPr/>
      </dsp:nvSpPr>
      <dsp:spPr>
        <a:xfrm>
          <a:off x="4169288" y="3206741"/>
          <a:ext cx="766391" cy="766391"/>
        </a:xfrm>
        <a:prstGeom prst="ellipse">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sp>
    <dsp:sp modelId="{EEF4B74A-B41F-4093-B193-E2CCC489EC05}">
      <dsp:nvSpPr>
        <dsp:cNvPr id="0" name=""/>
        <dsp:cNvSpPr/>
      </dsp:nvSpPr>
      <dsp:spPr>
        <a:xfrm>
          <a:off x="5125549" y="541741"/>
          <a:ext cx="2189691" cy="380603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运用品牌价值管理客户关系的过程。传递战略性信息影响顾客和关系利益人，另一方面也创造和培养可获利的关系。</a:t>
          </a:r>
        </a:p>
      </dsp:txBody>
      <dsp:txXfrm>
        <a:off x="5176856" y="593048"/>
        <a:ext cx="2087077" cy="3754729"/>
      </dsp:txXfrm>
    </dsp:sp>
    <dsp:sp modelId="{1233B22A-1EE7-4C5A-9B42-D3D1B5CBBF8F}">
      <dsp:nvSpPr>
        <dsp:cNvPr id="0" name=""/>
        <dsp:cNvSpPr/>
      </dsp:nvSpPr>
      <dsp:spPr>
        <a:xfrm>
          <a:off x="5143526" y="3532197"/>
          <a:ext cx="2189691" cy="702860"/>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克洛</a:t>
          </a:r>
        </a:p>
      </dsp:txBody>
      <dsp:txXfrm>
        <a:off x="5143526" y="3532197"/>
        <a:ext cx="1542036" cy="702860"/>
      </dsp:txXfrm>
    </dsp:sp>
    <dsp:sp modelId="{08E8624B-43EA-4332-AE7B-10B53BC7B4BF}">
      <dsp:nvSpPr>
        <dsp:cNvPr id="0" name=""/>
        <dsp:cNvSpPr/>
      </dsp:nvSpPr>
      <dsp:spPr>
        <a:xfrm>
          <a:off x="6729528" y="3373682"/>
          <a:ext cx="766391" cy="766391"/>
        </a:xfrm>
        <a:prstGeom prst="ellipse">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A5145-1AF7-4095-9F62-C8B38E556D68}">
      <dsp:nvSpPr>
        <dsp:cNvPr id="0" name=""/>
        <dsp:cNvSpPr/>
      </dsp:nvSpPr>
      <dsp:spPr>
        <a:xfrm>
          <a:off x="3253" y="560544"/>
          <a:ext cx="2792992" cy="12960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114300" numCol="1" spcCol="1270" anchor="t" anchorCtr="0">
          <a:noAutofit/>
        </a:bodyPr>
        <a:lstStyle/>
        <a:p>
          <a:pPr marL="0" lvl="0" indent="0" algn="l" defTabSz="1333500">
            <a:lnSpc>
              <a:spcPct val="90000"/>
            </a:lnSpc>
            <a:spcBef>
              <a:spcPct val="0"/>
            </a:spcBef>
            <a:spcAft>
              <a:spcPct val="35000"/>
            </a:spcAft>
            <a:buNone/>
          </a:pPr>
          <a:r>
            <a:rPr lang="zh-CN" altLang="en-US" sz="3000" b="1" kern="1200" dirty="0">
              <a:latin typeface="黑体" pitchFamily="2" charset="-122"/>
              <a:ea typeface="黑体" pitchFamily="2" charset="-122"/>
            </a:rPr>
            <a:t>传统营销传播</a:t>
          </a:r>
        </a:p>
      </dsp:txBody>
      <dsp:txXfrm>
        <a:off x="3253" y="560544"/>
        <a:ext cx="2792992" cy="864000"/>
      </dsp:txXfrm>
    </dsp:sp>
    <dsp:sp modelId="{B7301793-7EA8-4E79-9746-88C1567DE8D1}">
      <dsp:nvSpPr>
        <dsp:cNvPr id="0" name=""/>
        <dsp:cNvSpPr/>
      </dsp:nvSpPr>
      <dsp:spPr>
        <a:xfrm>
          <a:off x="575312" y="1424544"/>
          <a:ext cx="2792992" cy="19440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zh-CN" altLang="en-US" sz="2400" b="0" kern="1200" dirty="0"/>
            <a:t>由内到外的实施方法；</a:t>
          </a:r>
        </a:p>
        <a:p>
          <a:pPr marL="228600" lvl="1" indent="-228600" algn="l" defTabSz="1066800">
            <a:lnSpc>
              <a:spcPct val="90000"/>
            </a:lnSpc>
            <a:spcBef>
              <a:spcPct val="0"/>
            </a:spcBef>
            <a:spcAft>
              <a:spcPct val="15000"/>
            </a:spcAft>
            <a:buChar char="•"/>
          </a:pPr>
          <a:r>
            <a:rPr lang="zh-CN" altLang="en-US" sz="2400" b="0" kern="1200" dirty="0"/>
            <a:t>信息设计－信息本身的价值</a:t>
          </a:r>
        </a:p>
      </dsp:txBody>
      <dsp:txXfrm>
        <a:off x="632250" y="1481482"/>
        <a:ext cx="2679116" cy="1830124"/>
      </dsp:txXfrm>
    </dsp:sp>
    <dsp:sp modelId="{DEE6CBC3-D06F-4C1C-ADF0-7D4D6D58A6D5}">
      <dsp:nvSpPr>
        <dsp:cNvPr id="0" name=""/>
        <dsp:cNvSpPr/>
      </dsp:nvSpPr>
      <dsp:spPr>
        <a:xfrm>
          <a:off x="3219653" y="644857"/>
          <a:ext cx="897623" cy="69537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kern="1200"/>
        </a:p>
      </dsp:txBody>
      <dsp:txXfrm>
        <a:off x="3219653" y="783932"/>
        <a:ext cx="689011" cy="417224"/>
      </dsp:txXfrm>
    </dsp:sp>
    <dsp:sp modelId="{5F78F3B3-6726-4535-B37B-33E650CFB13A}">
      <dsp:nvSpPr>
        <dsp:cNvPr id="0" name=""/>
        <dsp:cNvSpPr/>
      </dsp:nvSpPr>
      <dsp:spPr>
        <a:xfrm>
          <a:off x="4489875" y="560544"/>
          <a:ext cx="2792992" cy="129600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114300" numCol="1" spcCol="1270" anchor="t" anchorCtr="0">
          <a:noAutofit/>
        </a:bodyPr>
        <a:lstStyle/>
        <a:p>
          <a:pPr marL="0" lvl="0" indent="0" algn="l" defTabSz="1333500">
            <a:lnSpc>
              <a:spcPct val="90000"/>
            </a:lnSpc>
            <a:spcBef>
              <a:spcPct val="0"/>
            </a:spcBef>
            <a:spcAft>
              <a:spcPct val="35000"/>
            </a:spcAft>
            <a:buNone/>
          </a:pPr>
          <a:r>
            <a:rPr lang="zh-CN" altLang="en-US" sz="3000" b="1" kern="1200" dirty="0">
              <a:latin typeface="黑体" pitchFamily="2" charset="-122"/>
              <a:ea typeface="黑体" pitchFamily="2" charset="-122"/>
            </a:rPr>
            <a:t>现代营销传播</a:t>
          </a:r>
        </a:p>
      </dsp:txBody>
      <dsp:txXfrm>
        <a:off x="4489875" y="560544"/>
        <a:ext cx="2792992" cy="864000"/>
      </dsp:txXfrm>
    </dsp:sp>
    <dsp:sp modelId="{0AA68BEF-EC1E-4946-989A-47C13DFAC3E2}">
      <dsp:nvSpPr>
        <dsp:cNvPr id="0" name=""/>
        <dsp:cNvSpPr/>
      </dsp:nvSpPr>
      <dsp:spPr>
        <a:xfrm>
          <a:off x="5061934" y="1424544"/>
          <a:ext cx="2792992" cy="19440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a:t>立足于消费者需求基础之上的由外到内的双向交流沟通</a:t>
          </a:r>
        </a:p>
      </dsp:txBody>
      <dsp:txXfrm>
        <a:off x="5118872" y="1481482"/>
        <a:ext cx="2679116" cy="1830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A5145-1AF7-4095-9F62-C8B38E556D68}">
      <dsp:nvSpPr>
        <dsp:cNvPr id="0" name=""/>
        <dsp:cNvSpPr/>
      </dsp:nvSpPr>
      <dsp:spPr>
        <a:xfrm>
          <a:off x="3253" y="308544"/>
          <a:ext cx="2792992" cy="9936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zh-CN" altLang="en-US" sz="2300" b="1" kern="1200" dirty="0">
              <a:latin typeface="黑体" pitchFamily="2" charset="-122"/>
              <a:ea typeface="黑体" pitchFamily="2" charset="-122"/>
            </a:rPr>
            <a:t>传统营销传播</a:t>
          </a:r>
        </a:p>
      </dsp:txBody>
      <dsp:txXfrm>
        <a:off x="3253" y="308544"/>
        <a:ext cx="2792992" cy="662400"/>
      </dsp:txXfrm>
    </dsp:sp>
    <dsp:sp modelId="{B7301793-7EA8-4E79-9746-88C1567DE8D1}">
      <dsp:nvSpPr>
        <dsp:cNvPr id="0" name=""/>
        <dsp:cNvSpPr/>
      </dsp:nvSpPr>
      <dsp:spPr>
        <a:xfrm>
          <a:off x="575312" y="970945"/>
          <a:ext cx="2792992" cy="26496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endParaRPr lang="zh-CN" altLang="en-US" sz="2300" b="1" kern="1200" dirty="0"/>
        </a:p>
        <a:p>
          <a:pPr marL="228600" lvl="1" indent="-228600" algn="l" defTabSz="1022350">
            <a:lnSpc>
              <a:spcPct val="90000"/>
            </a:lnSpc>
            <a:spcBef>
              <a:spcPct val="0"/>
            </a:spcBef>
            <a:spcAft>
              <a:spcPct val="15000"/>
            </a:spcAft>
            <a:buChar char="•"/>
          </a:pPr>
          <a:r>
            <a:rPr lang="zh-CN" altLang="en-US" sz="2300" kern="1200" dirty="0"/>
            <a:t>依赖于大众媒体；</a:t>
          </a:r>
        </a:p>
        <a:p>
          <a:pPr marL="228600" lvl="1" indent="-228600" algn="l" defTabSz="1022350">
            <a:lnSpc>
              <a:spcPct val="90000"/>
            </a:lnSpc>
            <a:spcBef>
              <a:spcPct val="0"/>
            </a:spcBef>
            <a:spcAft>
              <a:spcPct val="15000"/>
            </a:spcAft>
            <a:buChar char="•"/>
          </a:pPr>
          <a:r>
            <a:rPr lang="zh-CN" altLang="en-US" sz="2300" kern="1200" dirty="0"/>
            <a:t>存在着延伸程度、稳定程度、完整性和可靠性等方面的缺陷。</a:t>
          </a:r>
        </a:p>
      </dsp:txBody>
      <dsp:txXfrm>
        <a:off x="652916" y="1048549"/>
        <a:ext cx="2637784" cy="2494392"/>
      </dsp:txXfrm>
    </dsp:sp>
    <dsp:sp modelId="{DEE6CBC3-D06F-4C1C-ADF0-7D4D6D58A6D5}">
      <dsp:nvSpPr>
        <dsp:cNvPr id="0" name=""/>
        <dsp:cNvSpPr/>
      </dsp:nvSpPr>
      <dsp:spPr>
        <a:xfrm>
          <a:off x="3219653" y="292057"/>
          <a:ext cx="897623" cy="69537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3219653" y="431132"/>
        <a:ext cx="689011" cy="417224"/>
      </dsp:txXfrm>
    </dsp:sp>
    <dsp:sp modelId="{5F78F3B3-6726-4535-B37B-33E650CFB13A}">
      <dsp:nvSpPr>
        <dsp:cNvPr id="0" name=""/>
        <dsp:cNvSpPr/>
      </dsp:nvSpPr>
      <dsp:spPr>
        <a:xfrm>
          <a:off x="4489875" y="308544"/>
          <a:ext cx="2792992" cy="99360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zh-CN" altLang="en-US" sz="2300" b="1" kern="1200" dirty="0">
              <a:latin typeface="黑体" pitchFamily="2" charset="-122"/>
              <a:ea typeface="黑体" pitchFamily="2" charset="-122"/>
            </a:rPr>
            <a:t>现代营销传播</a:t>
          </a:r>
        </a:p>
      </dsp:txBody>
      <dsp:txXfrm>
        <a:off x="4489875" y="308544"/>
        <a:ext cx="2792992" cy="662400"/>
      </dsp:txXfrm>
    </dsp:sp>
    <dsp:sp modelId="{0AA68BEF-EC1E-4946-989A-47C13DFAC3E2}">
      <dsp:nvSpPr>
        <dsp:cNvPr id="0" name=""/>
        <dsp:cNvSpPr/>
      </dsp:nvSpPr>
      <dsp:spPr>
        <a:xfrm>
          <a:off x="5061934" y="970945"/>
          <a:ext cx="2792992" cy="26496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zh-CN" altLang="en-US" sz="2300" kern="1200" dirty="0"/>
            <a:t>保持各种沟通渠道协调一致的同时，选择属于自己 的最佳传播沟通渠道。</a:t>
          </a:r>
        </a:p>
      </dsp:txBody>
      <dsp:txXfrm>
        <a:off x="5139538" y="1048549"/>
        <a:ext cx="2637784" cy="2494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4818C-10D3-4A15-ACD3-B55FDCD7CA4D}">
      <dsp:nvSpPr>
        <dsp:cNvPr id="0" name=""/>
        <dsp:cNvSpPr/>
      </dsp:nvSpPr>
      <dsp:spPr>
        <a:xfrm>
          <a:off x="5624" y="0"/>
          <a:ext cx="3424313" cy="71437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广告效益高</a:t>
          </a:r>
        </a:p>
      </dsp:txBody>
      <dsp:txXfrm>
        <a:off x="26547" y="20923"/>
        <a:ext cx="3382467" cy="672533"/>
      </dsp:txXfrm>
    </dsp:sp>
    <dsp:sp modelId="{6810EF48-A314-4DCD-AE1D-BB3801679401}">
      <dsp:nvSpPr>
        <dsp:cNvPr id="0" name=""/>
        <dsp:cNvSpPr/>
      </dsp:nvSpPr>
      <dsp:spPr>
        <a:xfrm>
          <a:off x="3772368" y="0"/>
          <a:ext cx="725954" cy="71437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zh-CN" altLang="en-US" sz="3000" kern="1200"/>
        </a:p>
      </dsp:txBody>
      <dsp:txXfrm>
        <a:off x="3772368" y="142876"/>
        <a:ext cx="511640" cy="428627"/>
      </dsp:txXfrm>
    </dsp:sp>
    <dsp:sp modelId="{784244AA-E61D-4E28-9905-A7E2075003E8}">
      <dsp:nvSpPr>
        <dsp:cNvPr id="0" name=""/>
        <dsp:cNvSpPr/>
      </dsp:nvSpPr>
      <dsp:spPr>
        <a:xfrm>
          <a:off x="4799662" y="0"/>
          <a:ext cx="3424313" cy="714379"/>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以大众媒介做为载体的广告模式效益日渐下降</a:t>
          </a:r>
        </a:p>
      </dsp:txBody>
      <dsp:txXfrm>
        <a:off x="4820585" y="20923"/>
        <a:ext cx="3382467" cy="6725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4818C-10D3-4A15-ACD3-B55FDCD7CA4D}">
      <dsp:nvSpPr>
        <dsp:cNvPr id="0" name=""/>
        <dsp:cNvSpPr/>
      </dsp:nvSpPr>
      <dsp:spPr>
        <a:xfrm>
          <a:off x="0" y="0"/>
          <a:ext cx="3427660" cy="68579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消费者对于信息的驯服</a:t>
          </a:r>
        </a:p>
      </dsp:txBody>
      <dsp:txXfrm>
        <a:off x="20086" y="20086"/>
        <a:ext cx="3387488" cy="645619"/>
      </dsp:txXfrm>
    </dsp:sp>
    <dsp:sp modelId="{6810EF48-A314-4DCD-AE1D-BB3801679401}">
      <dsp:nvSpPr>
        <dsp:cNvPr id="0" name=""/>
        <dsp:cNvSpPr/>
      </dsp:nvSpPr>
      <dsp:spPr>
        <a:xfrm>
          <a:off x="3770828" y="0"/>
          <a:ext cx="727515" cy="68579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zh-CN" altLang="en-US" sz="2900" kern="1200"/>
        </a:p>
      </dsp:txBody>
      <dsp:txXfrm>
        <a:off x="3770828" y="137158"/>
        <a:ext cx="521778" cy="411475"/>
      </dsp:txXfrm>
    </dsp:sp>
    <dsp:sp modelId="{784244AA-E61D-4E28-9905-A7E2075003E8}">
      <dsp:nvSpPr>
        <dsp:cNvPr id="0" name=""/>
        <dsp:cNvSpPr/>
      </dsp:nvSpPr>
      <dsp:spPr>
        <a:xfrm>
          <a:off x="4800332" y="0"/>
          <a:ext cx="3427660" cy="685791"/>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消费者对信息表示怀疑</a:t>
          </a:r>
        </a:p>
      </dsp:txBody>
      <dsp:txXfrm>
        <a:off x="4820418" y="20086"/>
        <a:ext cx="3387488" cy="6456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4818C-10D3-4A15-ACD3-B55FDCD7CA4D}">
      <dsp:nvSpPr>
        <dsp:cNvPr id="0" name=""/>
        <dsp:cNvSpPr/>
      </dsp:nvSpPr>
      <dsp:spPr>
        <a:xfrm>
          <a:off x="0" y="0"/>
          <a:ext cx="3427660" cy="71437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语言接受</a:t>
          </a:r>
        </a:p>
      </dsp:txBody>
      <dsp:txXfrm>
        <a:off x="20923" y="20923"/>
        <a:ext cx="3385814" cy="672533"/>
      </dsp:txXfrm>
    </dsp:sp>
    <dsp:sp modelId="{6810EF48-A314-4DCD-AE1D-BB3801679401}">
      <dsp:nvSpPr>
        <dsp:cNvPr id="0" name=""/>
        <dsp:cNvSpPr/>
      </dsp:nvSpPr>
      <dsp:spPr>
        <a:xfrm>
          <a:off x="3770828" y="0"/>
          <a:ext cx="727515" cy="71437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zh-CN" altLang="en-US" sz="3000" kern="1200"/>
        </a:p>
      </dsp:txBody>
      <dsp:txXfrm>
        <a:off x="3770828" y="142876"/>
        <a:ext cx="513201" cy="428627"/>
      </dsp:txXfrm>
    </dsp:sp>
    <dsp:sp modelId="{784244AA-E61D-4E28-9905-A7E2075003E8}">
      <dsp:nvSpPr>
        <dsp:cNvPr id="0" name=""/>
        <dsp:cNvSpPr/>
      </dsp:nvSpPr>
      <dsp:spPr>
        <a:xfrm>
          <a:off x="4800332" y="0"/>
          <a:ext cx="3427660" cy="714379"/>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视觉接受</a:t>
          </a:r>
        </a:p>
      </dsp:txBody>
      <dsp:txXfrm>
        <a:off x="4821255" y="20923"/>
        <a:ext cx="3385814" cy="6725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4818C-10D3-4A15-ACD3-B55FDCD7CA4D}">
      <dsp:nvSpPr>
        <dsp:cNvPr id="0" name=""/>
        <dsp:cNvSpPr/>
      </dsp:nvSpPr>
      <dsp:spPr>
        <a:xfrm>
          <a:off x="1607" y="0"/>
          <a:ext cx="3427660" cy="75722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事实重要</a:t>
          </a:r>
        </a:p>
      </dsp:txBody>
      <dsp:txXfrm>
        <a:off x="23785" y="22178"/>
        <a:ext cx="3383304" cy="712873"/>
      </dsp:txXfrm>
    </dsp:sp>
    <dsp:sp modelId="{6810EF48-A314-4DCD-AE1D-BB3801679401}">
      <dsp:nvSpPr>
        <dsp:cNvPr id="0" name=""/>
        <dsp:cNvSpPr/>
      </dsp:nvSpPr>
      <dsp:spPr>
        <a:xfrm>
          <a:off x="3772033" y="0"/>
          <a:ext cx="726664" cy="75722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zh-CN" altLang="en-US" sz="3200" kern="1200"/>
        </a:p>
      </dsp:txBody>
      <dsp:txXfrm>
        <a:off x="3772033" y="151446"/>
        <a:ext cx="508665" cy="454337"/>
      </dsp:txXfrm>
    </dsp:sp>
    <dsp:sp modelId="{784244AA-E61D-4E28-9905-A7E2075003E8}">
      <dsp:nvSpPr>
        <dsp:cNvPr id="0" name=""/>
        <dsp:cNvSpPr/>
      </dsp:nvSpPr>
      <dsp:spPr>
        <a:xfrm>
          <a:off x="4800332" y="0"/>
          <a:ext cx="3427660" cy="757229"/>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认知重要</a:t>
          </a:r>
        </a:p>
      </dsp:txBody>
      <dsp:txXfrm>
        <a:off x="4822510" y="22178"/>
        <a:ext cx="3383304" cy="7128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72634-95A4-4985-9B1E-6F83776793F3}">
      <dsp:nvSpPr>
        <dsp:cNvPr id="0" name=""/>
        <dsp:cNvSpPr/>
      </dsp:nvSpPr>
      <dsp:spPr>
        <a:xfrm>
          <a:off x="172" y="36183"/>
          <a:ext cx="3867443" cy="1584000"/>
        </a:xfrm>
        <a:prstGeom prst="rect">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传统</a:t>
          </a:r>
        </a:p>
      </dsp:txBody>
      <dsp:txXfrm>
        <a:off x="172" y="36183"/>
        <a:ext cx="3867443" cy="1584000"/>
      </dsp:txXfrm>
    </dsp:sp>
    <dsp:sp modelId="{53852FE9-8A6A-48D7-92B6-A98311E7C132}">
      <dsp:nvSpPr>
        <dsp:cNvPr id="0" name=""/>
        <dsp:cNvSpPr/>
      </dsp:nvSpPr>
      <dsp:spPr>
        <a:xfrm>
          <a:off x="172" y="1620183"/>
          <a:ext cx="3867443" cy="241559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基于产品主体的渠道销售模式；</a:t>
          </a:r>
        </a:p>
        <a:p>
          <a:pPr marL="228600" lvl="1" indent="-228600" algn="l" defTabSz="889000">
            <a:lnSpc>
              <a:spcPct val="90000"/>
            </a:lnSpc>
            <a:spcBef>
              <a:spcPct val="0"/>
            </a:spcBef>
            <a:spcAft>
              <a:spcPct val="15000"/>
            </a:spcAft>
            <a:buChar char="•"/>
          </a:pPr>
          <a:endParaRPr lang="zh-CN" altLang="en-US" sz="2000" kern="1200" dirty="0"/>
        </a:p>
        <a:p>
          <a:pPr marL="228600" lvl="1" indent="-228600" algn="l" defTabSz="889000">
            <a:lnSpc>
              <a:spcPct val="90000"/>
            </a:lnSpc>
            <a:spcBef>
              <a:spcPct val="0"/>
            </a:spcBef>
            <a:spcAft>
              <a:spcPct val="15000"/>
            </a:spcAft>
            <a:buChar char="•"/>
          </a:pPr>
          <a:r>
            <a:rPr lang="zh-CN" altLang="en-US" sz="2000" kern="1200" dirty="0"/>
            <a:t>营销取决于营销组合的设计</a:t>
          </a:r>
        </a:p>
      </dsp:txBody>
      <dsp:txXfrm>
        <a:off x="172" y="1620183"/>
        <a:ext cx="3867443" cy="2415599"/>
      </dsp:txXfrm>
    </dsp:sp>
    <dsp:sp modelId="{C7F7C59D-BA36-46AD-92BA-4F219304A66A}">
      <dsp:nvSpPr>
        <dsp:cNvPr id="0" name=""/>
        <dsp:cNvSpPr/>
      </dsp:nvSpPr>
      <dsp:spPr>
        <a:xfrm>
          <a:off x="4510070" y="36183"/>
          <a:ext cx="3719357" cy="1584000"/>
        </a:xfrm>
        <a:prstGeom prst="rect">
          <a:avLst/>
        </a:prstGeom>
        <a:solidFill>
          <a:schemeClr val="accent3">
            <a:shade val="80000"/>
            <a:hueOff val="218907"/>
            <a:satOff val="-1431"/>
            <a:lumOff val="24554"/>
            <a:alphaOff val="0"/>
          </a:schemeClr>
        </a:solidFill>
        <a:ln w="25400" cap="flat" cmpd="sng" algn="ctr">
          <a:solidFill>
            <a:schemeClr val="accent3">
              <a:shade val="80000"/>
              <a:hueOff val="218907"/>
              <a:satOff val="-1431"/>
              <a:lumOff val="2455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现代</a:t>
          </a:r>
        </a:p>
      </dsp:txBody>
      <dsp:txXfrm>
        <a:off x="4510070" y="36183"/>
        <a:ext cx="3719357" cy="1584000"/>
      </dsp:txXfrm>
    </dsp:sp>
    <dsp:sp modelId="{3709F5EF-0672-4666-BE98-A0F693251BC7}">
      <dsp:nvSpPr>
        <dsp:cNvPr id="0" name=""/>
        <dsp:cNvSpPr/>
      </dsp:nvSpPr>
      <dsp:spPr>
        <a:xfrm>
          <a:off x="4510070" y="1620183"/>
          <a:ext cx="3719357" cy="241559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消费者对产品或者品牌的认同与关系</a:t>
          </a:r>
        </a:p>
        <a:p>
          <a:pPr marL="228600" lvl="1" indent="-228600" algn="l" defTabSz="889000">
            <a:lnSpc>
              <a:spcPct val="90000"/>
            </a:lnSpc>
            <a:spcBef>
              <a:spcPct val="0"/>
            </a:spcBef>
            <a:spcAft>
              <a:spcPct val="15000"/>
            </a:spcAft>
            <a:buChar char="•"/>
          </a:pPr>
          <a:r>
            <a:rPr lang="zh-CN" altLang="en-US" sz="2000" kern="1200" dirty="0"/>
            <a:t>营销即传播，传播即营销</a:t>
          </a:r>
        </a:p>
      </dsp:txBody>
      <dsp:txXfrm>
        <a:off x="4510070" y="1620183"/>
        <a:ext cx="3719357" cy="24155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D1871-46DA-4C18-B8DA-DB30FA75D852}">
      <dsp:nvSpPr>
        <dsp:cNvPr id="0" name=""/>
        <dsp:cNvSpPr/>
      </dsp:nvSpPr>
      <dsp:spPr>
        <a:xfrm>
          <a:off x="3801" y="393645"/>
          <a:ext cx="1728603" cy="82080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促销</a:t>
          </a:r>
        </a:p>
      </dsp:txBody>
      <dsp:txXfrm>
        <a:off x="3801" y="393645"/>
        <a:ext cx="1728603" cy="547200"/>
      </dsp:txXfrm>
    </dsp:sp>
    <dsp:sp modelId="{3C6063AB-2E57-4E03-8CE8-54C5A3020B0A}">
      <dsp:nvSpPr>
        <dsp:cNvPr id="0" name=""/>
        <dsp:cNvSpPr/>
      </dsp:nvSpPr>
      <dsp:spPr>
        <a:xfrm>
          <a:off x="357853" y="940846"/>
          <a:ext cx="1728603" cy="109440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a:t>过程 </a:t>
          </a:r>
        </a:p>
      </dsp:txBody>
      <dsp:txXfrm>
        <a:off x="389907" y="972900"/>
        <a:ext cx="1664495" cy="1030292"/>
      </dsp:txXfrm>
    </dsp:sp>
    <dsp:sp modelId="{B914632B-BF8B-4DFD-B95F-3477B2A835C3}">
      <dsp:nvSpPr>
        <dsp:cNvPr id="0" name=""/>
        <dsp:cNvSpPr/>
      </dsp:nvSpPr>
      <dsp:spPr>
        <a:xfrm>
          <a:off x="1994455" y="452059"/>
          <a:ext cx="555546" cy="43037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p>
      </dsp:txBody>
      <dsp:txXfrm>
        <a:off x="1994455" y="538133"/>
        <a:ext cx="426434" cy="258224"/>
      </dsp:txXfrm>
    </dsp:sp>
    <dsp:sp modelId="{22984739-32E3-46E2-BB54-72AC3F17D5D8}">
      <dsp:nvSpPr>
        <dsp:cNvPr id="0" name=""/>
        <dsp:cNvSpPr/>
      </dsp:nvSpPr>
      <dsp:spPr>
        <a:xfrm>
          <a:off x="2780605" y="393645"/>
          <a:ext cx="1728603" cy="82080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促销组合</a:t>
          </a:r>
        </a:p>
      </dsp:txBody>
      <dsp:txXfrm>
        <a:off x="2780605" y="393645"/>
        <a:ext cx="1728603" cy="547200"/>
      </dsp:txXfrm>
    </dsp:sp>
    <dsp:sp modelId="{3151EB75-D5FC-4FB1-ACE1-D7D0FBCF965C}">
      <dsp:nvSpPr>
        <dsp:cNvPr id="0" name=""/>
        <dsp:cNvSpPr/>
      </dsp:nvSpPr>
      <dsp:spPr>
        <a:xfrm>
          <a:off x="3134656" y="940846"/>
          <a:ext cx="1728603" cy="109440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a:t>工具</a:t>
          </a:r>
        </a:p>
      </dsp:txBody>
      <dsp:txXfrm>
        <a:off x="3166710" y="972900"/>
        <a:ext cx="1664495" cy="1030292"/>
      </dsp:txXfrm>
    </dsp:sp>
    <dsp:sp modelId="{319CC81C-89C0-4D66-85B7-1A11D74119A1}">
      <dsp:nvSpPr>
        <dsp:cNvPr id="0" name=""/>
        <dsp:cNvSpPr/>
      </dsp:nvSpPr>
      <dsp:spPr>
        <a:xfrm>
          <a:off x="4771259" y="452059"/>
          <a:ext cx="555546" cy="43037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p>
      </dsp:txBody>
      <dsp:txXfrm>
        <a:off x="4771259" y="538133"/>
        <a:ext cx="426434" cy="258224"/>
      </dsp:txXfrm>
    </dsp:sp>
    <dsp:sp modelId="{D9D0BEA5-5BF5-4522-98FB-FF26BB0C3F88}">
      <dsp:nvSpPr>
        <dsp:cNvPr id="0" name=""/>
        <dsp:cNvSpPr/>
      </dsp:nvSpPr>
      <dsp:spPr>
        <a:xfrm>
          <a:off x="5557409" y="393645"/>
          <a:ext cx="1728603" cy="82080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整合营销传播</a:t>
          </a:r>
        </a:p>
      </dsp:txBody>
      <dsp:txXfrm>
        <a:off x="5557409" y="393645"/>
        <a:ext cx="1728603" cy="547200"/>
      </dsp:txXfrm>
    </dsp:sp>
    <dsp:sp modelId="{B021ACEA-2AA4-4333-9B40-85E0D10697C8}">
      <dsp:nvSpPr>
        <dsp:cNvPr id="0" name=""/>
        <dsp:cNvSpPr/>
      </dsp:nvSpPr>
      <dsp:spPr>
        <a:xfrm>
          <a:off x="5911460" y="940846"/>
          <a:ext cx="1728603" cy="109440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a:t>管理</a:t>
          </a:r>
        </a:p>
      </dsp:txBody>
      <dsp:txXfrm>
        <a:off x="5943514" y="972900"/>
        <a:ext cx="1664495" cy="10302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D0B73-B390-4047-9B28-51785AFA8375}" type="datetimeFigureOut">
              <a:rPr lang="zh-CN" altLang="en-US" smtClean="0"/>
              <a:t>2020/8/28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E725B-15F9-4241-AEE8-8E4706D49F4E}" type="slidenum">
              <a:rPr lang="zh-CN" altLang="en-US" smtClean="0"/>
              <a:t>‹#›</a:t>
            </a:fld>
            <a:endParaRPr lang="zh-CN" altLang="en-US"/>
          </a:p>
        </p:txBody>
      </p:sp>
    </p:spTree>
    <p:extLst>
      <p:ext uri="{BB962C8B-B14F-4D97-AF65-F5344CB8AC3E}">
        <p14:creationId xmlns:p14="http://schemas.microsoft.com/office/powerpoint/2010/main" val="348624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8674"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a:t>Chapter 1 provides an overview of integrated marketing communications, the basic communications model, and the organization of the textbook. The chapter also provides information on current trends in marketing communications.</a:t>
            </a:r>
          </a:p>
        </p:txBody>
      </p:sp>
    </p:spTree>
    <p:extLst>
      <p:ext uri="{BB962C8B-B14F-4D97-AF65-F5344CB8AC3E}">
        <p14:creationId xmlns:p14="http://schemas.microsoft.com/office/powerpoint/2010/main" val="310735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pPr algn="r">
              <a:buNone/>
            </a:pPr>
            <a:fld id="{CA5D3BF3-D352-46FC-8343-31F56E6730EA}" type="slidenum">
              <a:rPr lang="en-US" sz="1200" b="0" i="0">
                <a:latin typeface="Calibri"/>
                <a:ea typeface="+mn-ea"/>
                <a:cs typeface="+mn-cs"/>
              </a:rPr>
              <a:pPr algn="r">
                <a:buNone/>
              </a:pPr>
              <a:t>17</a:t>
            </a:fld>
            <a:endParaRPr lang="en-US" sz="1200" b="0" i="0">
              <a:latin typeface="Calibri"/>
              <a:ea typeface="+mn-ea"/>
              <a:cs typeface="+mn-cs"/>
            </a:endParaRPr>
          </a:p>
        </p:txBody>
      </p:sp>
    </p:spTree>
    <p:extLst>
      <p:ext uri="{BB962C8B-B14F-4D97-AF65-F5344CB8AC3E}">
        <p14:creationId xmlns:p14="http://schemas.microsoft.com/office/powerpoint/2010/main" val="128233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pPr algn="r">
              <a:buNone/>
            </a:pPr>
            <a:fld id="{CA5D3BF3-D352-46FC-8343-31F56E6730EA}" type="slidenum">
              <a:rPr lang="en-US" sz="1200" b="0" i="0">
                <a:latin typeface="Calibri"/>
                <a:ea typeface="+mn-ea"/>
                <a:cs typeface="+mn-cs"/>
              </a:rPr>
              <a:pPr algn="r">
                <a:buNone/>
              </a:pPr>
              <a:t>18</a:t>
            </a:fld>
            <a:endParaRPr lang="en-US" sz="1200" b="0" i="0">
              <a:latin typeface="Calibri"/>
              <a:ea typeface="+mn-ea"/>
              <a:cs typeface="+mn-cs"/>
            </a:endParaRPr>
          </a:p>
        </p:txBody>
      </p:sp>
    </p:spTree>
    <p:extLst>
      <p:ext uri="{BB962C8B-B14F-4D97-AF65-F5344CB8AC3E}">
        <p14:creationId xmlns:p14="http://schemas.microsoft.com/office/powerpoint/2010/main" val="479569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072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p>
        </p:txBody>
      </p:sp>
    </p:spTree>
    <p:extLst>
      <p:ext uri="{BB962C8B-B14F-4D97-AF65-F5344CB8AC3E}">
        <p14:creationId xmlns:p14="http://schemas.microsoft.com/office/powerpoint/2010/main" val="1276436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2770"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pPr eaLnBrk="1" hangingPunct="1"/>
            <a:r>
              <a:rPr lang="en-US"/>
              <a:t>These are the objectives for Chapter 1.</a:t>
            </a:r>
          </a:p>
        </p:txBody>
      </p:sp>
    </p:spTree>
    <p:extLst>
      <p:ext uri="{BB962C8B-B14F-4D97-AF65-F5344CB8AC3E}">
        <p14:creationId xmlns:p14="http://schemas.microsoft.com/office/powerpoint/2010/main" val="1496623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4818"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pPr eaLnBrk="1" hangingPunct="1"/>
            <a:r>
              <a:rPr lang="en-US"/>
              <a:t>This chapter provides an overview of integrated marketing communications. It is a highly competitive and global marketplace and firms are looking for ways to stand out and brands are looking for means to become a part of customers’ evoked sets. Companies have a wide variety of media from which to choose, both traditional and nontraditional. Because customers are bombarded with so many marketing messages, it is vital for a company to stand out and that occurs with a clear, consistent, and integrated message.</a:t>
            </a:r>
          </a:p>
        </p:txBody>
      </p:sp>
    </p:spTree>
    <p:extLst>
      <p:ext uri="{BB962C8B-B14F-4D97-AF65-F5344CB8AC3E}">
        <p14:creationId xmlns:p14="http://schemas.microsoft.com/office/powerpoint/2010/main" val="4272564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0962"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r>
              <a:rPr lang="en-US"/>
              <a:t>These are examples of noise that can impact effective communication and prevent the message that was encoded from being heard at all or to be decoded differently than was intended.</a:t>
            </a:r>
          </a:p>
        </p:txBody>
      </p:sp>
    </p:spTree>
    <p:extLst>
      <p:ext uri="{BB962C8B-B14F-4D97-AF65-F5344CB8AC3E}">
        <p14:creationId xmlns:p14="http://schemas.microsoft.com/office/powerpoint/2010/main" val="2349658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3010"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pPr eaLnBrk="1" hangingPunct="1"/>
            <a:r>
              <a:rPr lang="en-US" dirty="0"/>
              <a:t>Definition of integrated marketing communications. Key components are:</a:t>
            </a:r>
          </a:p>
          <a:p>
            <a:pPr eaLnBrk="1" hangingPunct="1">
              <a:buFontTx/>
              <a:buChar char="•"/>
            </a:pPr>
            <a:r>
              <a:rPr lang="en-US" dirty="0"/>
              <a:t> Coordination and integration of </a:t>
            </a:r>
            <a:r>
              <a:rPr lang="en-US" b="1" dirty="0"/>
              <a:t>all </a:t>
            </a:r>
            <a:r>
              <a:rPr lang="en-US" dirty="0"/>
              <a:t> marketing communication tools and venues</a:t>
            </a:r>
          </a:p>
          <a:p>
            <a:pPr eaLnBrk="1" hangingPunct="1">
              <a:buFontTx/>
              <a:buChar char="•"/>
            </a:pPr>
            <a:r>
              <a:rPr lang="en-US" dirty="0"/>
              <a:t> Seamless marketing program designed to maximize impact at lower costs</a:t>
            </a:r>
          </a:p>
          <a:p>
            <a:pPr eaLnBrk="1" hangingPunct="1">
              <a:buFontTx/>
              <a:buChar char="•"/>
            </a:pPr>
            <a:r>
              <a:rPr lang="en-US" dirty="0"/>
              <a:t> Includes all b-to-b, channel, customer, external, and internal communications</a:t>
            </a:r>
          </a:p>
        </p:txBody>
      </p:sp>
    </p:spTree>
    <p:extLst>
      <p:ext uri="{BB962C8B-B14F-4D97-AF65-F5344CB8AC3E}">
        <p14:creationId xmlns:p14="http://schemas.microsoft.com/office/powerpoint/2010/main" val="4049519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5058"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r>
              <a:rPr lang="en-US" dirty="0"/>
              <a:t>The traditional marketing mix consists of product, price, promotion, and distribution. Traditionally, the promotion component consisted of advertising, sales promotions and personal selling. Today, it has expanded to include database marketing, direct response marketing, sponsorship marketing, online (or e-active) marketing, social media, alternative marketing, and public relations. The venues for reaching consumers has increased beyond advertising.</a:t>
            </a:r>
          </a:p>
        </p:txBody>
      </p:sp>
    </p:spTree>
    <p:extLst>
      <p:ext uri="{BB962C8B-B14F-4D97-AF65-F5344CB8AC3E}">
        <p14:creationId xmlns:p14="http://schemas.microsoft.com/office/powerpoint/2010/main" val="2014727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7106"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r>
              <a:rPr lang="en-US" dirty="0"/>
              <a:t>In understanding integrated marketing communications, it helps to review the steps in a marketing plan. The current situational analysis and SWOT sets the stage for setting marketing objectives and choosing the target market. Once these are set, the marketing person can develop strategies and tactics. IMC will be part of the overall marketing strategy to reach consumers. It will also be part of the tactics, which are the plans for achieving the objectives and carrying out the strategies. Implementation and evaluation conclude the marketing planning process.</a:t>
            </a:r>
          </a:p>
        </p:txBody>
      </p:sp>
    </p:spTree>
    <p:extLst>
      <p:ext uri="{BB962C8B-B14F-4D97-AF65-F5344CB8AC3E}">
        <p14:creationId xmlns:p14="http://schemas.microsoft.com/office/powerpoint/2010/main" val="2912509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49154"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t>Three trends have caused a change in marketing communications. First, there is a greater emphasis on accountability and measurable results. CEOs and other company officers want to know what they are getting for the millions they are spending on marketing and advertising. Advertising agencies are feeling pressure to produce measurable results to keep accounts. This has changed the tasks performed by individuals. Ad agencies and brand managers now are more concerned with the entire marketing process and integrating messages to ensure the message is being heard and that results do occur. Coupled with this is the explosion of alterative media that can be used. While the Internet continues to grow in usage, marketers are looking for other alternative ways of reaching consumers where there is less clutter.</a:t>
            </a:r>
          </a:p>
        </p:txBody>
      </p:sp>
    </p:spTree>
    <p:extLst>
      <p:ext uri="{BB962C8B-B14F-4D97-AF65-F5344CB8AC3E}">
        <p14:creationId xmlns:p14="http://schemas.microsoft.com/office/powerpoint/2010/main" val="251545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pPr algn="r">
              <a:buNone/>
            </a:pPr>
            <a:fld id="{CA5D3BF3-D352-46FC-8343-31F56E6730EA}" type="slidenum">
              <a:rPr lang="en-US" sz="1200" b="0" i="0">
                <a:latin typeface="Calibri"/>
                <a:ea typeface="+mn-ea"/>
                <a:cs typeface="+mn-cs"/>
              </a:rPr>
              <a:pPr algn="r">
                <a:buNone/>
              </a:pPr>
              <a:t>9</a:t>
            </a:fld>
            <a:endParaRPr lang="en-US" sz="1200" b="0" i="0">
              <a:latin typeface="Calibri"/>
              <a:ea typeface="+mn-ea"/>
              <a:cs typeface="+mn-cs"/>
            </a:endParaRPr>
          </a:p>
        </p:txBody>
      </p:sp>
    </p:spTree>
    <p:extLst>
      <p:ext uri="{BB962C8B-B14F-4D97-AF65-F5344CB8AC3E}">
        <p14:creationId xmlns:p14="http://schemas.microsoft.com/office/powerpoint/2010/main" val="4271936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1202"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t>Economic pressure, especially recent downturns in the economy, has put pressure on ad agencies and marketing officers to be accountable for their expenditures. CEOs, CFOs, and CMOs want measureable results. Show us the proof that the $50 million ad campaign is working and will translate into sales. In the past, once an ad agency was hired, they stayed with a client for a number of years because they knew the brand. Now, companies want results. If not, then a new agency will be chosen. With the rise in popularity of social media, there is less reliance on mass TV advertising. Agencies continue to explore alternative ways of reaching consumers where it is less cluttered than mass media.</a:t>
            </a:r>
          </a:p>
        </p:txBody>
      </p:sp>
    </p:spTree>
    <p:extLst>
      <p:ext uri="{BB962C8B-B14F-4D97-AF65-F5344CB8AC3E}">
        <p14:creationId xmlns:p14="http://schemas.microsoft.com/office/powerpoint/2010/main" val="4075374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3250"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t>The primary change in tasks being performed is that everyone now is concerned with marketing and strategic planning. It is not just creating ads for a campaign. It is understanding who buys the product and why. There is a greater level of partnership among these individuals to achieve measurable results.</a:t>
            </a:r>
          </a:p>
        </p:txBody>
      </p:sp>
    </p:spTree>
    <p:extLst>
      <p:ext uri="{BB962C8B-B14F-4D97-AF65-F5344CB8AC3E}">
        <p14:creationId xmlns:p14="http://schemas.microsoft.com/office/powerpoint/2010/main" val="2975715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5298"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t>Alternative media has become the new buzz phrase in advertising, especially online. The Internet provides an interactivity with consumers. Websites, blogs, and social networks all provide two-way communications. Smartphones are replacing cell phones so consumers now have the Internet with them at all times, increasing ways and means of reaching them. As a result, companies are shifting huge dollars from traditional media to newer, alternative media. For younger consumers, especially, technology-based interactions are the way to reach them. They do not watch TV or listen to the radio as much as they interact with newer technology. The challenge companies and agencies face now is how and when to reach consumers.</a:t>
            </a:r>
          </a:p>
        </p:txBody>
      </p:sp>
    </p:spTree>
    <p:extLst>
      <p:ext uri="{BB962C8B-B14F-4D97-AF65-F5344CB8AC3E}">
        <p14:creationId xmlns:p14="http://schemas.microsoft.com/office/powerpoint/2010/main" val="814067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7346"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r>
              <a:rPr lang="en-US"/>
              <a:t>The move to integrating communications has been spurred by a number of developments. Advances in communication and computer technology has changed the way people communicate. As a result, channel power is moving to the consumers. They do not have to buy from the local retailer, they can purchase products online and have them shipped directly to their homes. This has resulted in competition that is global. Firms no longer competing with the businesses down the street, they compete with businesses from all over the world. With increased competition has come brand parity. It is more difficult for a brand to maintain superiority. For most product categories, consumers see brands as about equal and often have several brands from which they will purchase. All of these factors has increased the pressure on businesses to retain customers and a primary way of doing that is through engagement and micro-marketing to individuals, not masses.</a:t>
            </a:r>
          </a:p>
        </p:txBody>
      </p:sp>
    </p:spTree>
    <p:extLst>
      <p:ext uri="{BB962C8B-B14F-4D97-AF65-F5344CB8AC3E}">
        <p14:creationId xmlns:p14="http://schemas.microsoft.com/office/powerpoint/2010/main" val="1195107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9394"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t>Advances in technology is perhaps the most significant factor in the changes in marketing communications. The Internet and cell phones provide instant communications with people and businesses all around the world. Something that happens in India can be known within minutes in the United States. Consumers now have unlimited information about companies and brands. Consumers can now talk to other consumers. They don’t have to rely on a few friends and relatives for product information. They can access it from a number of websites and get it from other consumers who have purchased the product.</a:t>
            </a:r>
          </a:p>
        </p:txBody>
      </p:sp>
    </p:spTree>
    <p:extLst>
      <p:ext uri="{BB962C8B-B14F-4D97-AF65-F5344CB8AC3E}">
        <p14:creationId xmlns:p14="http://schemas.microsoft.com/office/powerpoint/2010/main" val="2735275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61442"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t>Channel power has changed and is continuing to change. For the first 60 or so years in the 1900s, channel power resided with the manufacturers, such as Procter &amp; Gamble. It then shifted to retailers, especially large chain retailers such as Wal-Mart. Retailers controlled shelf space, had purchase data, and determined what products and brands went on the shelves. Consumers had to buy whatever brands a retailer stocked. Power is now beginning to shift to consumers, primarily because consumers do not have to purchase from the local retail store. They have options. Retailers who realize this are providing with multiple ways for consumers to make purchases and delivery of products.</a:t>
            </a:r>
          </a:p>
        </p:txBody>
      </p:sp>
    </p:spTree>
    <p:extLst>
      <p:ext uri="{BB962C8B-B14F-4D97-AF65-F5344CB8AC3E}">
        <p14:creationId xmlns:p14="http://schemas.microsoft.com/office/powerpoint/2010/main" val="1704763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65538"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t>Advances in communication technology have led to the rise of global competition. Every business competes in some way with global firms, either directly or indirectly, either for customers or for supplies. Products can be purchased from multiple locations. As a result, the level of competition has increased and the prices of products have fallen. The challenge businesses now face is that consumers want it all. They want the lower prices created by global competition, but they also want quality. To provide this to consumers, manufacturers and retailers must work together. They must become partners with mutual goals that benefit both parties.</a:t>
            </a:r>
          </a:p>
        </p:txBody>
      </p:sp>
    </p:spTree>
    <p:extLst>
      <p:ext uri="{BB962C8B-B14F-4D97-AF65-F5344CB8AC3E}">
        <p14:creationId xmlns:p14="http://schemas.microsoft.com/office/powerpoint/2010/main" val="1304754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69634"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t>With brand parity consumers see the brands as about equal in quality and attributes. Rather than having one brand that is viewed as being superior, consumers often have a group of brands they feel are equal and would meet their needs. As a result, in brand parity situations quality and characteristics become less important since these are viewed as being equal. That makes price often the determining factor. The rise in brand parity has led to a decline in brand loyalty.</a:t>
            </a:r>
          </a:p>
        </p:txBody>
      </p:sp>
    </p:spTree>
    <p:extLst>
      <p:ext uri="{BB962C8B-B14F-4D97-AF65-F5344CB8AC3E}">
        <p14:creationId xmlns:p14="http://schemas.microsoft.com/office/powerpoint/2010/main" val="3054126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71682"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t>With the increase in brand parity and the decline in brand loyalty, companies have placed greater emphasis on customer engagement. Contact points between customers and the product are examined in an effort to improve the communication and relationship. Digital media is now a critical component of IMC plans because it provides two-way communications. It is no longer sufficient to talk to customers, you must develop a dialog with customers. The goal – a deeper emotional commitment on the part of consumers towards the brand.</a:t>
            </a:r>
          </a:p>
        </p:txBody>
      </p:sp>
    </p:spTree>
    <p:extLst>
      <p:ext uri="{BB962C8B-B14F-4D97-AF65-F5344CB8AC3E}">
        <p14:creationId xmlns:p14="http://schemas.microsoft.com/office/powerpoint/2010/main" val="674552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77826"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r>
              <a:rPr lang="en-US"/>
              <a:t>This pyramid represents the structure of the text. At the bottom level are issues such as brand management, buyer behaviors, and the IMC planning process. Section 2 deals with advertising issues, section 3 with online and alternative channels, and level 4 with database and direct response marketing, sales promotions, and public relations. The book concludes with discussions on regulations, ethics, and evaluation of IMC effort.</a:t>
            </a:r>
          </a:p>
        </p:txBody>
      </p:sp>
    </p:spTree>
    <p:extLst>
      <p:ext uri="{BB962C8B-B14F-4D97-AF65-F5344CB8AC3E}">
        <p14:creationId xmlns:p14="http://schemas.microsoft.com/office/powerpoint/2010/main" val="254185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pPr algn="r">
              <a:buNone/>
            </a:pPr>
            <a:fld id="{CA5D3BF3-D352-46FC-8343-31F56E6730EA}" type="slidenum">
              <a:rPr lang="en-US" sz="1200" b="0" i="0">
                <a:latin typeface="Calibri"/>
                <a:ea typeface="+mn-ea"/>
                <a:cs typeface="+mn-cs"/>
              </a:rPr>
              <a:pPr algn="r">
                <a:buNone/>
              </a:pPr>
              <a:t>10</a:t>
            </a:fld>
            <a:endParaRPr lang="en-US" sz="1200" b="0" i="0">
              <a:latin typeface="Calibri"/>
              <a:ea typeface="+mn-ea"/>
              <a:cs typeface="+mn-cs"/>
            </a:endParaRPr>
          </a:p>
        </p:txBody>
      </p:sp>
    </p:spTree>
    <p:extLst>
      <p:ext uri="{BB962C8B-B14F-4D97-AF65-F5344CB8AC3E}">
        <p14:creationId xmlns:p14="http://schemas.microsoft.com/office/powerpoint/2010/main" val="1953661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79874"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a:t>Because of the increase in global competition, firms must coordinate marketing efforts across multiple countries. Because of cultural differences and language differences, it is a greater challenge. Firms can use a standardized approach which means the same approach and message is used in every global market. This works only for global brands that are worldwide and well known. An alternative is adaptation, which means firms adapt their marketing communications to each country, region and culture. The idea is to “think globally, but act locally.”</a:t>
            </a:r>
          </a:p>
        </p:txBody>
      </p:sp>
    </p:spTree>
    <p:extLst>
      <p:ext uri="{BB962C8B-B14F-4D97-AF65-F5344CB8AC3E}">
        <p14:creationId xmlns:p14="http://schemas.microsoft.com/office/powerpoint/2010/main" val="67178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pPr algn="r">
              <a:buNone/>
            </a:pPr>
            <a:fld id="{CA5D3BF3-D352-46FC-8343-31F56E6730EA}" type="slidenum">
              <a:rPr lang="en-US" sz="1200" b="0" i="0">
                <a:latin typeface="Calibri"/>
                <a:ea typeface="+mn-ea"/>
                <a:cs typeface="+mn-cs"/>
              </a:rPr>
              <a:pPr algn="r">
                <a:buNone/>
              </a:pPr>
              <a:t>11</a:t>
            </a:fld>
            <a:endParaRPr lang="en-US" sz="1200" b="0" i="0">
              <a:latin typeface="Calibri"/>
              <a:ea typeface="+mn-ea"/>
              <a:cs typeface="+mn-cs"/>
            </a:endParaRPr>
          </a:p>
        </p:txBody>
      </p:sp>
    </p:spTree>
    <p:extLst>
      <p:ext uri="{BB962C8B-B14F-4D97-AF65-F5344CB8AC3E}">
        <p14:creationId xmlns:p14="http://schemas.microsoft.com/office/powerpoint/2010/main" val="370482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pPr algn="r">
              <a:buNone/>
            </a:pPr>
            <a:fld id="{CA5D3BF3-D352-46FC-8343-31F56E6730EA}" type="slidenum">
              <a:rPr lang="en-US" sz="1200" b="0" i="0">
                <a:latin typeface="Calibri"/>
                <a:ea typeface="+mn-ea"/>
                <a:cs typeface="+mn-cs"/>
              </a:rPr>
              <a:pPr algn="r">
                <a:buNone/>
              </a:pPr>
              <a:t>12</a:t>
            </a:fld>
            <a:endParaRPr lang="en-US" sz="1200" b="0" i="0">
              <a:latin typeface="Calibri"/>
              <a:ea typeface="+mn-ea"/>
              <a:cs typeface="+mn-cs"/>
            </a:endParaRPr>
          </a:p>
        </p:txBody>
      </p:sp>
    </p:spTree>
    <p:extLst>
      <p:ext uri="{BB962C8B-B14F-4D97-AF65-F5344CB8AC3E}">
        <p14:creationId xmlns:p14="http://schemas.microsoft.com/office/powerpoint/2010/main" val="1932743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pPr algn="r">
              <a:buNone/>
            </a:pPr>
            <a:fld id="{CA5D3BF3-D352-46FC-8343-31F56E6730EA}" type="slidenum">
              <a:rPr lang="en-US" sz="1200" b="0" i="0">
                <a:latin typeface="Calibri"/>
                <a:ea typeface="+mn-ea"/>
                <a:cs typeface="+mn-cs"/>
              </a:rPr>
              <a:pPr algn="r">
                <a:buNone/>
              </a:pPr>
              <a:t>13</a:t>
            </a:fld>
            <a:endParaRPr lang="en-US" sz="1200" b="0" i="0">
              <a:latin typeface="Calibri"/>
              <a:ea typeface="+mn-ea"/>
              <a:cs typeface="+mn-cs"/>
            </a:endParaRPr>
          </a:p>
        </p:txBody>
      </p:sp>
    </p:spTree>
    <p:extLst>
      <p:ext uri="{BB962C8B-B14F-4D97-AF65-F5344CB8AC3E}">
        <p14:creationId xmlns:p14="http://schemas.microsoft.com/office/powerpoint/2010/main" val="1578587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pPr algn="r">
              <a:buNone/>
            </a:pPr>
            <a:fld id="{CA5D3BF3-D352-46FC-8343-31F56E6730EA}" type="slidenum">
              <a:rPr lang="en-US" sz="1200" b="0" i="0">
                <a:latin typeface="Calibri"/>
                <a:ea typeface="+mn-ea"/>
                <a:cs typeface="+mn-cs"/>
              </a:rPr>
              <a:pPr algn="r">
                <a:buNone/>
              </a:pPr>
              <a:t>14</a:t>
            </a:fld>
            <a:endParaRPr lang="en-US" sz="1200" b="0" i="0">
              <a:latin typeface="Calibri"/>
              <a:ea typeface="+mn-ea"/>
              <a:cs typeface="+mn-cs"/>
            </a:endParaRPr>
          </a:p>
        </p:txBody>
      </p:sp>
    </p:spTree>
    <p:extLst>
      <p:ext uri="{BB962C8B-B14F-4D97-AF65-F5344CB8AC3E}">
        <p14:creationId xmlns:p14="http://schemas.microsoft.com/office/powerpoint/2010/main" val="9692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pPr algn="r">
              <a:buNone/>
            </a:pPr>
            <a:fld id="{CA5D3BF3-D352-46FC-8343-31F56E6730EA}" type="slidenum">
              <a:rPr lang="en-US" sz="1200" b="0" i="0">
                <a:latin typeface="Calibri"/>
                <a:ea typeface="+mn-ea"/>
                <a:cs typeface="+mn-cs"/>
              </a:rPr>
              <a:pPr algn="r">
                <a:buNone/>
              </a:pPr>
              <a:t>15</a:t>
            </a:fld>
            <a:endParaRPr lang="en-US" sz="1200" b="0" i="0">
              <a:latin typeface="Calibri"/>
              <a:ea typeface="+mn-ea"/>
              <a:cs typeface="+mn-cs"/>
            </a:endParaRPr>
          </a:p>
        </p:txBody>
      </p:sp>
    </p:spTree>
    <p:extLst>
      <p:ext uri="{BB962C8B-B14F-4D97-AF65-F5344CB8AC3E}">
        <p14:creationId xmlns:p14="http://schemas.microsoft.com/office/powerpoint/2010/main" val="3985828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pPr algn="r">
              <a:buNone/>
            </a:pPr>
            <a:fld id="{CA5D3BF3-D352-46FC-8343-31F56E6730EA}" type="slidenum">
              <a:rPr lang="en-US" sz="1200" b="0" i="0">
                <a:latin typeface="Calibri"/>
                <a:ea typeface="+mn-ea"/>
                <a:cs typeface="+mn-cs"/>
              </a:rPr>
              <a:pPr algn="r">
                <a:buNone/>
              </a:pPr>
              <a:t>16</a:t>
            </a:fld>
            <a:endParaRPr lang="en-US" sz="1200" b="0" i="0">
              <a:latin typeface="Calibri"/>
              <a:ea typeface="+mn-ea"/>
              <a:cs typeface="+mn-cs"/>
            </a:endParaRPr>
          </a:p>
        </p:txBody>
      </p:sp>
    </p:spTree>
    <p:extLst>
      <p:ext uri="{BB962C8B-B14F-4D97-AF65-F5344CB8AC3E}">
        <p14:creationId xmlns:p14="http://schemas.microsoft.com/office/powerpoint/2010/main" val="404633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C9F496AD-170C-4F27-98B0-49BD3A00CB3E}"/>
              </a:ext>
            </a:extLst>
          </p:cNvPr>
          <p:cNvSpPr>
            <a:spLocks noGrp="1"/>
          </p:cNvSpPr>
          <p:nvPr>
            <p:ph type="dt" sz="half" idx="10"/>
          </p:nvPr>
        </p:nvSpPr>
        <p:spPr/>
        <p:txBody>
          <a:bodyPr/>
          <a:lstStyle>
            <a:lvl1pPr>
              <a:defRPr/>
            </a:lvl1pPr>
          </a:lstStyle>
          <a:p>
            <a:pPr>
              <a:defRPr/>
            </a:pPr>
            <a:fld id="{8942F7C2-EE6F-492C-9E46-3B4C32B707B8}" type="datetimeFigureOut">
              <a:rPr lang="zh-CN" altLang="en-US"/>
              <a:pPr>
                <a:defRPr/>
              </a:pPr>
              <a:t>2020/8/28</a:t>
            </a:fld>
            <a:endParaRPr lang="zh-CN" altLang="en-US"/>
          </a:p>
        </p:txBody>
      </p:sp>
      <p:sp>
        <p:nvSpPr>
          <p:cNvPr id="5" name="页脚占位符 4">
            <a:extLst>
              <a:ext uri="{FF2B5EF4-FFF2-40B4-BE49-F238E27FC236}">
                <a16:creationId xmlns:a16="http://schemas.microsoft.com/office/drawing/2014/main" id="{02B3DB4F-266E-4E7C-80CF-91AF2C9C0A9E}"/>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9C00B69-7210-46CF-B3E7-F7F0F856F2BB}"/>
              </a:ext>
            </a:extLst>
          </p:cNvPr>
          <p:cNvSpPr>
            <a:spLocks noGrp="1"/>
          </p:cNvSpPr>
          <p:nvPr>
            <p:ph type="sldNum" sz="quarter" idx="12"/>
          </p:nvPr>
        </p:nvSpPr>
        <p:spPr/>
        <p:txBody>
          <a:bodyPr/>
          <a:lstStyle>
            <a:lvl1pPr>
              <a:defRPr/>
            </a:lvl1pPr>
          </a:lstStyle>
          <a:p>
            <a:pPr>
              <a:defRPr/>
            </a:pPr>
            <a:fld id="{A43969A6-3200-43E0-86E4-8228A0E5C849}" type="slidenum">
              <a:rPr lang="zh-CN" altLang="en-US"/>
              <a:pPr>
                <a:defRPr/>
              </a:pPr>
              <a:t>‹#›</a:t>
            </a:fld>
            <a:endParaRPr lang="zh-CN" altLang="en-US"/>
          </a:p>
        </p:txBody>
      </p:sp>
    </p:spTree>
    <p:extLst>
      <p:ext uri="{BB962C8B-B14F-4D97-AF65-F5344CB8AC3E}">
        <p14:creationId xmlns:p14="http://schemas.microsoft.com/office/powerpoint/2010/main" val="315532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DB0E451-502A-440C-9638-C76C3606A0C9}"/>
              </a:ext>
            </a:extLst>
          </p:cNvPr>
          <p:cNvSpPr>
            <a:spLocks noGrp="1"/>
          </p:cNvSpPr>
          <p:nvPr>
            <p:ph type="dt" sz="half" idx="10"/>
          </p:nvPr>
        </p:nvSpPr>
        <p:spPr/>
        <p:txBody>
          <a:bodyPr/>
          <a:lstStyle>
            <a:lvl1pPr>
              <a:defRPr/>
            </a:lvl1pPr>
          </a:lstStyle>
          <a:p>
            <a:pPr>
              <a:defRPr/>
            </a:pPr>
            <a:fld id="{34E7F636-F2E0-42BA-9F25-EAF6D0094D66}" type="datetimeFigureOut">
              <a:rPr lang="zh-CN" altLang="en-US"/>
              <a:pPr>
                <a:defRPr/>
              </a:pPr>
              <a:t>2020/8/28</a:t>
            </a:fld>
            <a:endParaRPr lang="zh-CN" altLang="en-US"/>
          </a:p>
        </p:txBody>
      </p:sp>
      <p:sp>
        <p:nvSpPr>
          <p:cNvPr id="5" name="页脚占位符 4">
            <a:extLst>
              <a:ext uri="{FF2B5EF4-FFF2-40B4-BE49-F238E27FC236}">
                <a16:creationId xmlns:a16="http://schemas.microsoft.com/office/drawing/2014/main" id="{7C834450-FA7E-46E4-9F79-065D59CDDB6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EB71CAE-54AC-4905-B3A8-A7C4AB443DF0}"/>
              </a:ext>
            </a:extLst>
          </p:cNvPr>
          <p:cNvSpPr>
            <a:spLocks noGrp="1"/>
          </p:cNvSpPr>
          <p:nvPr>
            <p:ph type="sldNum" sz="quarter" idx="12"/>
          </p:nvPr>
        </p:nvSpPr>
        <p:spPr/>
        <p:txBody>
          <a:bodyPr/>
          <a:lstStyle>
            <a:lvl1pPr>
              <a:defRPr/>
            </a:lvl1pPr>
          </a:lstStyle>
          <a:p>
            <a:pPr>
              <a:defRPr/>
            </a:pPr>
            <a:fld id="{B313BE2D-42C6-496A-B935-288F1C81C0E9}" type="slidenum">
              <a:rPr lang="zh-CN" altLang="en-US"/>
              <a:pPr>
                <a:defRPr/>
              </a:pPr>
              <a:t>‹#›</a:t>
            </a:fld>
            <a:endParaRPr lang="zh-CN" altLang="en-US"/>
          </a:p>
        </p:txBody>
      </p:sp>
    </p:spTree>
    <p:extLst>
      <p:ext uri="{BB962C8B-B14F-4D97-AF65-F5344CB8AC3E}">
        <p14:creationId xmlns:p14="http://schemas.microsoft.com/office/powerpoint/2010/main" val="201383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42701E0-7482-4F0E-81C1-1F683BCF07A1}"/>
              </a:ext>
            </a:extLst>
          </p:cNvPr>
          <p:cNvSpPr>
            <a:spLocks noGrp="1"/>
          </p:cNvSpPr>
          <p:nvPr>
            <p:ph type="dt" sz="half" idx="10"/>
          </p:nvPr>
        </p:nvSpPr>
        <p:spPr/>
        <p:txBody>
          <a:bodyPr/>
          <a:lstStyle>
            <a:lvl1pPr>
              <a:defRPr/>
            </a:lvl1pPr>
          </a:lstStyle>
          <a:p>
            <a:pPr>
              <a:defRPr/>
            </a:pPr>
            <a:fld id="{FC7B9402-55CF-4761-A697-C857B9A1AAE8}" type="datetimeFigureOut">
              <a:rPr lang="zh-CN" altLang="en-US"/>
              <a:pPr>
                <a:defRPr/>
              </a:pPr>
              <a:t>2020/8/28</a:t>
            </a:fld>
            <a:endParaRPr lang="zh-CN" altLang="en-US"/>
          </a:p>
        </p:txBody>
      </p:sp>
      <p:sp>
        <p:nvSpPr>
          <p:cNvPr id="5" name="页脚占位符 4">
            <a:extLst>
              <a:ext uri="{FF2B5EF4-FFF2-40B4-BE49-F238E27FC236}">
                <a16:creationId xmlns:a16="http://schemas.microsoft.com/office/drawing/2014/main" id="{31742AEF-505B-4379-8EE6-19A5AA06A29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6AA82DD-7B39-451C-8EDB-3F12B603781E}"/>
              </a:ext>
            </a:extLst>
          </p:cNvPr>
          <p:cNvSpPr>
            <a:spLocks noGrp="1"/>
          </p:cNvSpPr>
          <p:nvPr>
            <p:ph type="sldNum" sz="quarter" idx="12"/>
          </p:nvPr>
        </p:nvSpPr>
        <p:spPr/>
        <p:txBody>
          <a:bodyPr/>
          <a:lstStyle>
            <a:lvl1pPr>
              <a:defRPr/>
            </a:lvl1pPr>
          </a:lstStyle>
          <a:p>
            <a:pPr>
              <a:defRPr/>
            </a:pPr>
            <a:fld id="{2DB482EA-94F0-4D1A-8983-E67395EBE32B}" type="slidenum">
              <a:rPr lang="zh-CN" altLang="en-US"/>
              <a:pPr>
                <a:defRPr/>
              </a:pPr>
              <a:t>‹#›</a:t>
            </a:fld>
            <a:endParaRPr lang="zh-CN" altLang="en-US"/>
          </a:p>
        </p:txBody>
      </p:sp>
    </p:spTree>
    <p:extLst>
      <p:ext uri="{BB962C8B-B14F-4D97-AF65-F5344CB8AC3E}">
        <p14:creationId xmlns:p14="http://schemas.microsoft.com/office/powerpoint/2010/main" val="287453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3A6AB49-445C-4BE9-9071-486694C10645}"/>
              </a:ext>
            </a:extLst>
          </p:cNvPr>
          <p:cNvSpPr>
            <a:spLocks noGrp="1"/>
          </p:cNvSpPr>
          <p:nvPr>
            <p:ph type="dt" sz="half" idx="10"/>
          </p:nvPr>
        </p:nvSpPr>
        <p:spPr/>
        <p:txBody>
          <a:bodyPr/>
          <a:lstStyle>
            <a:lvl1pPr>
              <a:defRPr/>
            </a:lvl1pPr>
          </a:lstStyle>
          <a:p>
            <a:pPr>
              <a:defRPr/>
            </a:pPr>
            <a:fld id="{369D480C-A872-4AF0-8137-F97A532A869B}" type="datetimeFigureOut">
              <a:rPr lang="zh-CN" altLang="en-US"/>
              <a:pPr>
                <a:defRPr/>
              </a:pPr>
              <a:t>2020/8/28</a:t>
            </a:fld>
            <a:endParaRPr lang="zh-CN" altLang="en-US"/>
          </a:p>
        </p:txBody>
      </p:sp>
      <p:sp>
        <p:nvSpPr>
          <p:cNvPr id="5" name="页脚占位符 4">
            <a:extLst>
              <a:ext uri="{FF2B5EF4-FFF2-40B4-BE49-F238E27FC236}">
                <a16:creationId xmlns:a16="http://schemas.microsoft.com/office/drawing/2014/main" id="{6D5EEF60-4DCA-4342-AA5B-67BC0FFCCE02}"/>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A7E5D0D-8D78-4F21-9AB7-E0E963A526BE}"/>
              </a:ext>
            </a:extLst>
          </p:cNvPr>
          <p:cNvSpPr>
            <a:spLocks noGrp="1"/>
          </p:cNvSpPr>
          <p:nvPr>
            <p:ph type="sldNum" sz="quarter" idx="12"/>
          </p:nvPr>
        </p:nvSpPr>
        <p:spPr/>
        <p:txBody>
          <a:bodyPr/>
          <a:lstStyle>
            <a:lvl1pPr>
              <a:defRPr/>
            </a:lvl1pPr>
          </a:lstStyle>
          <a:p>
            <a:pPr>
              <a:defRPr/>
            </a:pPr>
            <a:fld id="{83005941-C425-4D7B-A9DB-60B340919202}" type="slidenum">
              <a:rPr lang="zh-CN" altLang="en-US"/>
              <a:pPr>
                <a:defRPr/>
              </a:pPr>
              <a:t>‹#›</a:t>
            </a:fld>
            <a:endParaRPr lang="zh-CN" altLang="en-US"/>
          </a:p>
        </p:txBody>
      </p:sp>
    </p:spTree>
    <p:extLst>
      <p:ext uri="{BB962C8B-B14F-4D97-AF65-F5344CB8AC3E}">
        <p14:creationId xmlns:p14="http://schemas.microsoft.com/office/powerpoint/2010/main" val="201070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DF3C111-BDBB-4127-8B5E-319BC0286612}"/>
              </a:ext>
            </a:extLst>
          </p:cNvPr>
          <p:cNvSpPr>
            <a:spLocks noGrp="1"/>
          </p:cNvSpPr>
          <p:nvPr>
            <p:ph type="dt" sz="half" idx="10"/>
          </p:nvPr>
        </p:nvSpPr>
        <p:spPr/>
        <p:txBody>
          <a:bodyPr/>
          <a:lstStyle>
            <a:lvl1pPr>
              <a:defRPr/>
            </a:lvl1pPr>
          </a:lstStyle>
          <a:p>
            <a:pPr>
              <a:defRPr/>
            </a:pPr>
            <a:fld id="{28C0D923-D08C-48B8-9EA6-9E3F28CD2480}" type="datetimeFigureOut">
              <a:rPr lang="zh-CN" altLang="en-US"/>
              <a:pPr>
                <a:defRPr/>
              </a:pPr>
              <a:t>2020/8/28</a:t>
            </a:fld>
            <a:endParaRPr lang="zh-CN" altLang="en-US"/>
          </a:p>
        </p:txBody>
      </p:sp>
      <p:sp>
        <p:nvSpPr>
          <p:cNvPr id="5" name="页脚占位符 4">
            <a:extLst>
              <a:ext uri="{FF2B5EF4-FFF2-40B4-BE49-F238E27FC236}">
                <a16:creationId xmlns:a16="http://schemas.microsoft.com/office/drawing/2014/main" id="{514C99BC-670E-4584-89B9-5B6B31C5E75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ED24627-2B25-4185-ABB9-5B15F9800797}"/>
              </a:ext>
            </a:extLst>
          </p:cNvPr>
          <p:cNvSpPr>
            <a:spLocks noGrp="1"/>
          </p:cNvSpPr>
          <p:nvPr>
            <p:ph type="sldNum" sz="quarter" idx="12"/>
          </p:nvPr>
        </p:nvSpPr>
        <p:spPr/>
        <p:txBody>
          <a:bodyPr/>
          <a:lstStyle>
            <a:lvl1pPr>
              <a:defRPr/>
            </a:lvl1pPr>
          </a:lstStyle>
          <a:p>
            <a:pPr>
              <a:defRPr/>
            </a:pPr>
            <a:fld id="{EE9D52DB-051E-4337-8203-850DF8289FCC}" type="slidenum">
              <a:rPr lang="zh-CN" altLang="en-US"/>
              <a:pPr>
                <a:defRPr/>
              </a:pPr>
              <a:t>‹#›</a:t>
            </a:fld>
            <a:endParaRPr lang="zh-CN" altLang="en-US"/>
          </a:p>
        </p:txBody>
      </p:sp>
    </p:spTree>
    <p:extLst>
      <p:ext uri="{BB962C8B-B14F-4D97-AF65-F5344CB8AC3E}">
        <p14:creationId xmlns:p14="http://schemas.microsoft.com/office/powerpoint/2010/main" val="1712806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B6A8C738-FA77-45C0-A640-CCDA60EA910E}"/>
              </a:ext>
            </a:extLst>
          </p:cNvPr>
          <p:cNvSpPr>
            <a:spLocks noGrp="1"/>
          </p:cNvSpPr>
          <p:nvPr>
            <p:ph type="dt" sz="half" idx="10"/>
          </p:nvPr>
        </p:nvSpPr>
        <p:spPr/>
        <p:txBody>
          <a:bodyPr/>
          <a:lstStyle>
            <a:lvl1pPr>
              <a:defRPr/>
            </a:lvl1pPr>
          </a:lstStyle>
          <a:p>
            <a:pPr>
              <a:defRPr/>
            </a:pPr>
            <a:fld id="{BC67B320-9568-4728-BDEF-EB50E1D1DE2A}" type="datetimeFigureOut">
              <a:rPr lang="zh-CN" altLang="en-US"/>
              <a:pPr>
                <a:defRPr/>
              </a:pPr>
              <a:t>2020/8/28</a:t>
            </a:fld>
            <a:endParaRPr lang="zh-CN" altLang="en-US"/>
          </a:p>
        </p:txBody>
      </p:sp>
      <p:sp>
        <p:nvSpPr>
          <p:cNvPr id="6" name="页脚占位符 4">
            <a:extLst>
              <a:ext uri="{FF2B5EF4-FFF2-40B4-BE49-F238E27FC236}">
                <a16:creationId xmlns:a16="http://schemas.microsoft.com/office/drawing/2014/main" id="{C51AE9CF-858F-49C4-BD8B-28BA8D58B3F6}"/>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4B9DD61-D503-45DF-AD44-64061454C5EA}"/>
              </a:ext>
            </a:extLst>
          </p:cNvPr>
          <p:cNvSpPr>
            <a:spLocks noGrp="1"/>
          </p:cNvSpPr>
          <p:nvPr>
            <p:ph type="sldNum" sz="quarter" idx="12"/>
          </p:nvPr>
        </p:nvSpPr>
        <p:spPr/>
        <p:txBody>
          <a:bodyPr/>
          <a:lstStyle>
            <a:lvl1pPr>
              <a:defRPr/>
            </a:lvl1pPr>
          </a:lstStyle>
          <a:p>
            <a:pPr>
              <a:defRPr/>
            </a:pPr>
            <a:fld id="{99164E04-F0DD-4780-A895-319E0F42FD31}" type="slidenum">
              <a:rPr lang="zh-CN" altLang="en-US"/>
              <a:pPr>
                <a:defRPr/>
              </a:pPr>
              <a:t>‹#›</a:t>
            </a:fld>
            <a:endParaRPr lang="zh-CN" altLang="en-US"/>
          </a:p>
        </p:txBody>
      </p:sp>
    </p:spTree>
    <p:extLst>
      <p:ext uri="{BB962C8B-B14F-4D97-AF65-F5344CB8AC3E}">
        <p14:creationId xmlns:p14="http://schemas.microsoft.com/office/powerpoint/2010/main" val="120129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E054E164-9025-417E-A6A9-272E13C4F402}"/>
              </a:ext>
            </a:extLst>
          </p:cNvPr>
          <p:cNvSpPr>
            <a:spLocks noGrp="1"/>
          </p:cNvSpPr>
          <p:nvPr>
            <p:ph type="dt" sz="half" idx="10"/>
          </p:nvPr>
        </p:nvSpPr>
        <p:spPr/>
        <p:txBody>
          <a:bodyPr/>
          <a:lstStyle>
            <a:lvl1pPr>
              <a:defRPr/>
            </a:lvl1pPr>
          </a:lstStyle>
          <a:p>
            <a:pPr>
              <a:defRPr/>
            </a:pPr>
            <a:fld id="{8BD2C593-7BC8-4F85-BE45-5A82B81B6F5A}" type="datetimeFigureOut">
              <a:rPr lang="zh-CN" altLang="en-US"/>
              <a:pPr>
                <a:defRPr/>
              </a:pPr>
              <a:t>2020/8/28</a:t>
            </a:fld>
            <a:endParaRPr lang="zh-CN" altLang="en-US"/>
          </a:p>
        </p:txBody>
      </p:sp>
      <p:sp>
        <p:nvSpPr>
          <p:cNvPr id="8" name="页脚占位符 4">
            <a:extLst>
              <a:ext uri="{FF2B5EF4-FFF2-40B4-BE49-F238E27FC236}">
                <a16:creationId xmlns:a16="http://schemas.microsoft.com/office/drawing/2014/main" id="{9E2D1A0C-5CF4-4C53-9847-AF051D87FD80}"/>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C65D218E-AE19-4BC7-9BFC-E99134C590BE}"/>
              </a:ext>
            </a:extLst>
          </p:cNvPr>
          <p:cNvSpPr>
            <a:spLocks noGrp="1"/>
          </p:cNvSpPr>
          <p:nvPr>
            <p:ph type="sldNum" sz="quarter" idx="12"/>
          </p:nvPr>
        </p:nvSpPr>
        <p:spPr/>
        <p:txBody>
          <a:bodyPr/>
          <a:lstStyle>
            <a:lvl1pPr>
              <a:defRPr/>
            </a:lvl1pPr>
          </a:lstStyle>
          <a:p>
            <a:pPr>
              <a:defRPr/>
            </a:pPr>
            <a:fld id="{0BC1F16A-D83A-419D-B606-F75355143DCD}" type="slidenum">
              <a:rPr lang="zh-CN" altLang="en-US"/>
              <a:pPr>
                <a:defRPr/>
              </a:pPr>
              <a:t>‹#›</a:t>
            </a:fld>
            <a:endParaRPr lang="zh-CN" altLang="en-US"/>
          </a:p>
        </p:txBody>
      </p:sp>
    </p:spTree>
    <p:extLst>
      <p:ext uri="{BB962C8B-B14F-4D97-AF65-F5344CB8AC3E}">
        <p14:creationId xmlns:p14="http://schemas.microsoft.com/office/powerpoint/2010/main" val="1630124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6F62CD15-0368-4217-A219-46F5595A723A}"/>
              </a:ext>
            </a:extLst>
          </p:cNvPr>
          <p:cNvSpPr>
            <a:spLocks noGrp="1"/>
          </p:cNvSpPr>
          <p:nvPr>
            <p:ph type="dt" sz="half" idx="10"/>
          </p:nvPr>
        </p:nvSpPr>
        <p:spPr/>
        <p:txBody>
          <a:bodyPr/>
          <a:lstStyle>
            <a:lvl1pPr>
              <a:defRPr/>
            </a:lvl1pPr>
          </a:lstStyle>
          <a:p>
            <a:pPr>
              <a:defRPr/>
            </a:pPr>
            <a:fld id="{21EA09A6-AC25-48D8-AC80-E1ADA92297B2}" type="datetimeFigureOut">
              <a:rPr lang="zh-CN" altLang="en-US"/>
              <a:pPr>
                <a:defRPr/>
              </a:pPr>
              <a:t>2020/8/28</a:t>
            </a:fld>
            <a:endParaRPr lang="zh-CN" altLang="en-US"/>
          </a:p>
        </p:txBody>
      </p:sp>
      <p:sp>
        <p:nvSpPr>
          <p:cNvPr id="4" name="页脚占位符 4">
            <a:extLst>
              <a:ext uri="{FF2B5EF4-FFF2-40B4-BE49-F238E27FC236}">
                <a16:creationId xmlns:a16="http://schemas.microsoft.com/office/drawing/2014/main" id="{EC5EC8CE-9152-40B3-96D2-E6CF6D4B9606}"/>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3AC7E3FC-F7D9-4B82-96B3-CCE6ECDDCC8E}"/>
              </a:ext>
            </a:extLst>
          </p:cNvPr>
          <p:cNvSpPr>
            <a:spLocks noGrp="1"/>
          </p:cNvSpPr>
          <p:nvPr>
            <p:ph type="sldNum" sz="quarter" idx="12"/>
          </p:nvPr>
        </p:nvSpPr>
        <p:spPr/>
        <p:txBody>
          <a:bodyPr/>
          <a:lstStyle>
            <a:lvl1pPr>
              <a:defRPr/>
            </a:lvl1pPr>
          </a:lstStyle>
          <a:p>
            <a:pPr>
              <a:defRPr/>
            </a:pPr>
            <a:fld id="{3B629A54-9C4D-457E-A804-493FA5EB4480}" type="slidenum">
              <a:rPr lang="zh-CN" altLang="en-US"/>
              <a:pPr>
                <a:defRPr/>
              </a:pPr>
              <a:t>‹#›</a:t>
            </a:fld>
            <a:endParaRPr lang="zh-CN" altLang="en-US"/>
          </a:p>
        </p:txBody>
      </p:sp>
    </p:spTree>
    <p:extLst>
      <p:ext uri="{BB962C8B-B14F-4D97-AF65-F5344CB8AC3E}">
        <p14:creationId xmlns:p14="http://schemas.microsoft.com/office/powerpoint/2010/main" val="353032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45B2698-A775-4A89-A970-1DC37405F414}"/>
              </a:ext>
            </a:extLst>
          </p:cNvPr>
          <p:cNvSpPr>
            <a:spLocks noGrp="1"/>
          </p:cNvSpPr>
          <p:nvPr>
            <p:ph type="dt" sz="half" idx="10"/>
          </p:nvPr>
        </p:nvSpPr>
        <p:spPr/>
        <p:txBody>
          <a:bodyPr/>
          <a:lstStyle>
            <a:lvl1pPr>
              <a:defRPr/>
            </a:lvl1pPr>
          </a:lstStyle>
          <a:p>
            <a:pPr>
              <a:defRPr/>
            </a:pPr>
            <a:fld id="{F831EBE2-D38F-435B-9874-7954A762F8A3}" type="datetimeFigureOut">
              <a:rPr lang="zh-CN" altLang="en-US"/>
              <a:pPr>
                <a:defRPr/>
              </a:pPr>
              <a:t>2020/8/28</a:t>
            </a:fld>
            <a:endParaRPr lang="zh-CN" altLang="en-US"/>
          </a:p>
        </p:txBody>
      </p:sp>
      <p:sp>
        <p:nvSpPr>
          <p:cNvPr id="3" name="页脚占位符 4">
            <a:extLst>
              <a:ext uri="{FF2B5EF4-FFF2-40B4-BE49-F238E27FC236}">
                <a16:creationId xmlns:a16="http://schemas.microsoft.com/office/drawing/2014/main" id="{7B56EF7F-037E-4736-8380-9056B0980F0B}"/>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57C401EE-B808-4481-82A4-2E78DC732D32}"/>
              </a:ext>
            </a:extLst>
          </p:cNvPr>
          <p:cNvSpPr>
            <a:spLocks noGrp="1"/>
          </p:cNvSpPr>
          <p:nvPr>
            <p:ph type="sldNum" sz="quarter" idx="12"/>
          </p:nvPr>
        </p:nvSpPr>
        <p:spPr/>
        <p:txBody>
          <a:bodyPr/>
          <a:lstStyle>
            <a:lvl1pPr>
              <a:defRPr/>
            </a:lvl1pPr>
          </a:lstStyle>
          <a:p>
            <a:pPr>
              <a:defRPr/>
            </a:pPr>
            <a:fld id="{EF9E78C1-ECBB-4B55-99BB-47D42F19CC17}" type="slidenum">
              <a:rPr lang="zh-CN" altLang="en-US"/>
              <a:pPr>
                <a:defRPr/>
              </a:pPr>
              <a:t>‹#›</a:t>
            </a:fld>
            <a:endParaRPr lang="zh-CN" altLang="en-US"/>
          </a:p>
        </p:txBody>
      </p:sp>
    </p:spTree>
    <p:extLst>
      <p:ext uri="{BB962C8B-B14F-4D97-AF65-F5344CB8AC3E}">
        <p14:creationId xmlns:p14="http://schemas.microsoft.com/office/powerpoint/2010/main" val="3857180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D4A25EB2-A9AF-42EB-A5CB-E64908E5A4C8}"/>
              </a:ext>
            </a:extLst>
          </p:cNvPr>
          <p:cNvSpPr>
            <a:spLocks noGrp="1"/>
          </p:cNvSpPr>
          <p:nvPr>
            <p:ph type="dt" sz="half" idx="10"/>
          </p:nvPr>
        </p:nvSpPr>
        <p:spPr/>
        <p:txBody>
          <a:bodyPr/>
          <a:lstStyle>
            <a:lvl1pPr>
              <a:defRPr/>
            </a:lvl1pPr>
          </a:lstStyle>
          <a:p>
            <a:pPr>
              <a:defRPr/>
            </a:pPr>
            <a:fld id="{90C38912-A0AD-4F90-A910-AB3D97446486}" type="datetimeFigureOut">
              <a:rPr lang="zh-CN" altLang="en-US"/>
              <a:pPr>
                <a:defRPr/>
              </a:pPr>
              <a:t>2020/8/28</a:t>
            </a:fld>
            <a:endParaRPr lang="zh-CN" altLang="en-US"/>
          </a:p>
        </p:txBody>
      </p:sp>
      <p:sp>
        <p:nvSpPr>
          <p:cNvPr id="6" name="页脚占位符 4">
            <a:extLst>
              <a:ext uri="{FF2B5EF4-FFF2-40B4-BE49-F238E27FC236}">
                <a16:creationId xmlns:a16="http://schemas.microsoft.com/office/drawing/2014/main" id="{418A3677-4719-4B50-BE97-9CF6761DF960}"/>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62517FC9-2FFF-4546-AB11-209223E88AF7}"/>
              </a:ext>
            </a:extLst>
          </p:cNvPr>
          <p:cNvSpPr>
            <a:spLocks noGrp="1"/>
          </p:cNvSpPr>
          <p:nvPr>
            <p:ph type="sldNum" sz="quarter" idx="12"/>
          </p:nvPr>
        </p:nvSpPr>
        <p:spPr/>
        <p:txBody>
          <a:bodyPr/>
          <a:lstStyle>
            <a:lvl1pPr>
              <a:defRPr/>
            </a:lvl1pPr>
          </a:lstStyle>
          <a:p>
            <a:pPr>
              <a:defRPr/>
            </a:pPr>
            <a:fld id="{CF9D225C-C7E1-4585-9815-4327701DE9CE}" type="slidenum">
              <a:rPr lang="zh-CN" altLang="en-US"/>
              <a:pPr>
                <a:defRPr/>
              </a:pPr>
              <a:t>‹#›</a:t>
            </a:fld>
            <a:endParaRPr lang="zh-CN" altLang="en-US"/>
          </a:p>
        </p:txBody>
      </p:sp>
    </p:spTree>
    <p:extLst>
      <p:ext uri="{BB962C8B-B14F-4D97-AF65-F5344CB8AC3E}">
        <p14:creationId xmlns:p14="http://schemas.microsoft.com/office/powerpoint/2010/main" val="358893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98E1F612-60D4-4224-B8C3-69616A79B957}"/>
              </a:ext>
            </a:extLst>
          </p:cNvPr>
          <p:cNvSpPr>
            <a:spLocks noGrp="1"/>
          </p:cNvSpPr>
          <p:nvPr>
            <p:ph type="dt" sz="half" idx="10"/>
          </p:nvPr>
        </p:nvSpPr>
        <p:spPr/>
        <p:txBody>
          <a:bodyPr/>
          <a:lstStyle>
            <a:lvl1pPr>
              <a:defRPr/>
            </a:lvl1pPr>
          </a:lstStyle>
          <a:p>
            <a:pPr>
              <a:defRPr/>
            </a:pPr>
            <a:fld id="{9B297509-B839-4231-80D8-63D8C2A471B0}" type="datetimeFigureOut">
              <a:rPr lang="zh-CN" altLang="en-US"/>
              <a:pPr>
                <a:defRPr/>
              </a:pPr>
              <a:t>2020/8/28</a:t>
            </a:fld>
            <a:endParaRPr lang="zh-CN" altLang="en-US"/>
          </a:p>
        </p:txBody>
      </p:sp>
      <p:sp>
        <p:nvSpPr>
          <p:cNvPr id="6" name="页脚占位符 4">
            <a:extLst>
              <a:ext uri="{FF2B5EF4-FFF2-40B4-BE49-F238E27FC236}">
                <a16:creationId xmlns:a16="http://schemas.microsoft.com/office/drawing/2014/main" id="{DD73DABE-1363-4F90-9ADC-D2DD16D97F7E}"/>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4DC5BFB6-BC82-4D16-83D8-4C7693DF64E5}"/>
              </a:ext>
            </a:extLst>
          </p:cNvPr>
          <p:cNvSpPr>
            <a:spLocks noGrp="1"/>
          </p:cNvSpPr>
          <p:nvPr>
            <p:ph type="sldNum" sz="quarter" idx="12"/>
          </p:nvPr>
        </p:nvSpPr>
        <p:spPr/>
        <p:txBody>
          <a:bodyPr/>
          <a:lstStyle>
            <a:lvl1pPr>
              <a:defRPr/>
            </a:lvl1pPr>
          </a:lstStyle>
          <a:p>
            <a:pPr>
              <a:defRPr/>
            </a:pPr>
            <a:fld id="{F25705C3-9119-467D-8B14-6D071D5159E5}" type="slidenum">
              <a:rPr lang="zh-CN" altLang="en-US"/>
              <a:pPr>
                <a:defRPr/>
              </a:pPr>
              <a:t>‹#›</a:t>
            </a:fld>
            <a:endParaRPr lang="zh-CN" altLang="en-US"/>
          </a:p>
        </p:txBody>
      </p:sp>
    </p:spTree>
    <p:extLst>
      <p:ext uri="{BB962C8B-B14F-4D97-AF65-F5344CB8AC3E}">
        <p14:creationId xmlns:p14="http://schemas.microsoft.com/office/powerpoint/2010/main" val="357929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4A2A4AAC-4F45-40B6-B8F4-FCBF62D27AE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CBAE8C56-824C-4676-A86A-6AE275316F6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1431092-840F-44E8-BDB2-B36A5964B36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4E6776DE-BED4-49BB-9A00-CFF994F67454}" type="datetimeFigureOut">
              <a:rPr lang="zh-CN" altLang="en-US"/>
              <a:pPr>
                <a:defRPr/>
              </a:pPr>
              <a:t>2020/8/28</a:t>
            </a:fld>
            <a:endParaRPr lang="zh-CN" altLang="en-US"/>
          </a:p>
        </p:txBody>
      </p:sp>
      <p:sp>
        <p:nvSpPr>
          <p:cNvPr id="5" name="页脚占位符 4">
            <a:extLst>
              <a:ext uri="{FF2B5EF4-FFF2-40B4-BE49-F238E27FC236}">
                <a16:creationId xmlns:a16="http://schemas.microsoft.com/office/drawing/2014/main" id="{F85C9CAF-10A0-46EF-A2E9-3DAFA47A309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F6B2588A-4907-4C9A-A8A1-1DA2BDDA7DA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E669568-AACF-4178-A9AF-7880ECCB939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r>
              <a:rPr lang="en-US"/>
              <a:t>1-</a:t>
            </a:r>
            <a:fld id="{AE5BC531-1587-4F3C-A8F6-D5A962BF6952}" type="slidenum">
              <a:rPr lang="en-US"/>
              <a:pPr>
                <a:defRPr/>
              </a:pPr>
              <a:t>1</a:t>
            </a:fld>
            <a:endParaRPr lang="en-US"/>
          </a:p>
        </p:txBody>
      </p:sp>
      <p:sp>
        <p:nvSpPr>
          <p:cNvPr id="27651" name="Rectangle 10"/>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27652" name="Rectangle 12"/>
          <p:cNvSpPr>
            <a:spLocks noChangeArrowheads="1"/>
          </p:cNvSpPr>
          <p:nvPr/>
        </p:nvSpPr>
        <p:spPr bwMode="auto">
          <a:xfrm>
            <a:off x="8839200" y="0"/>
            <a:ext cx="304800" cy="6858000"/>
          </a:xfrm>
          <a:prstGeom prst="rect">
            <a:avLst/>
          </a:prstGeom>
          <a:solidFill>
            <a:srgbClr val="3366FF"/>
          </a:solidFill>
          <a:ln w="12700">
            <a:solidFill>
              <a:srgbClr val="0000FF"/>
            </a:solidFill>
            <a:miter lim="800000"/>
            <a:headEnd type="none" w="sm" len="sm"/>
            <a:tailEnd type="none" w="sm" len="sm"/>
          </a:ln>
        </p:spPr>
        <p:txBody>
          <a:bodyPr wrap="none" anchor="ctr"/>
          <a:lstStyle/>
          <a:p>
            <a:endParaRPr lang="en-GB"/>
          </a:p>
        </p:txBody>
      </p:sp>
      <p:sp>
        <p:nvSpPr>
          <p:cNvPr id="27653" name="Text Box 14"/>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b="0">
                <a:solidFill>
                  <a:srgbClr val="CC3300"/>
                </a:solidFill>
                <a:latin typeface="Arial" charset="0"/>
              </a:rPr>
              <a:t>1</a:t>
            </a:r>
          </a:p>
        </p:txBody>
      </p:sp>
      <p:sp>
        <p:nvSpPr>
          <p:cNvPr id="27654" name="Text Box 24"/>
          <p:cNvSpPr txBox="1">
            <a:spLocks noChangeArrowheads="1"/>
          </p:cNvSpPr>
          <p:nvPr/>
        </p:nvSpPr>
        <p:spPr bwMode="auto">
          <a:xfrm>
            <a:off x="247650" y="1066800"/>
            <a:ext cx="8515350" cy="3384550"/>
          </a:xfrm>
          <a:prstGeom prst="rect">
            <a:avLst/>
          </a:prstGeom>
          <a:noFill/>
          <a:ln w="12700">
            <a:noFill/>
            <a:miter lim="800000"/>
            <a:headEnd type="none" w="sm" len="sm"/>
            <a:tailEnd type="none" w="sm" len="sm"/>
          </a:ln>
        </p:spPr>
        <p:txBody>
          <a:bodyPr>
            <a:spAutoFit/>
          </a:bodyPr>
          <a:lstStyle/>
          <a:p>
            <a:pPr algn="ctr"/>
            <a:r>
              <a:rPr lang="en-US" sz="3600" dirty="0">
                <a:solidFill>
                  <a:srgbClr val="FF3300"/>
                </a:solidFill>
                <a:latin typeface="Arial" charset="0"/>
              </a:rPr>
              <a:t>		</a:t>
            </a:r>
            <a:r>
              <a:rPr lang="en-US" sz="5400" dirty="0">
                <a:solidFill>
                  <a:srgbClr val="CC3300"/>
                </a:solidFill>
                <a:latin typeface="Arial" charset="0"/>
              </a:rPr>
              <a:t>Chapter Two</a:t>
            </a:r>
          </a:p>
          <a:p>
            <a:pPr algn="ctr"/>
            <a:endParaRPr lang="en-US" sz="5400" dirty="0">
              <a:solidFill>
                <a:srgbClr val="FF3300"/>
              </a:solidFill>
              <a:latin typeface="Arial" charset="0"/>
            </a:endParaRPr>
          </a:p>
          <a:p>
            <a:pPr algn="ctr"/>
            <a:endParaRPr lang="en-US" sz="3600" dirty="0">
              <a:solidFill>
                <a:srgbClr val="FF3300"/>
              </a:solidFill>
              <a:latin typeface="Arial" charset="0"/>
            </a:endParaRPr>
          </a:p>
          <a:p>
            <a:pPr algn="ctr"/>
            <a:endParaRPr lang="en-US" sz="3600" dirty="0">
              <a:solidFill>
                <a:srgbClr val="FF3300"/>
              </a:solidFill>
              <a:latin typeface="Arial" charset="0"/>
            </a:endParaRPr>
          </a:p>
          <a:p>
            <a:pPr algn="ctr"/>
            <a:r>
              <a:rPr lang="en-US" sz="3600" dirty="0" err="1">
                <a:solidFill>
                  <a:srgbClr val="CC3300"/>
                </a:solidFill>
                <a:latin typeface="Arial" charset="0"/>
              </a:rPr>
              <a:t>整合营销传播的跨学科优势</a:t>
            </a:r>
            <a:endParaRPr lang="en-US" sz="3600" dirty="0">
              <a:solidFill>
                <a:srgbClr val="CC3300"/>
              </a:solidFill>
              <a:latin typeface="Arial" charset="0"/>
            </a:endParaRPr>
          </a:p>
        </p:txBody>
      </p:sp>
    </p:spTree>
    <p:extLst>
      <p:ext uri="{BB962C8B-B14F-4D97-AF65-F5344CB8AC3E}">
        <p14:creationId xmlns:p14="http://schemas.microsoft.com/office/powerpoint/2010/main" val="1803765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a:spcBef>
                <a:spcPts val="0"/>
              </a:spcBef>
            </a:pPr>
            <a:r>
              <a:rPr lang="zh-CN" altLang="en-US" sz="2800" dirty="0">
                <a:latin typeface="微软雅黑"/>
                <a:ea typeface="微软雅黑"/>
                <a:cs typeface="微软雅黑"/>
              </a:rPr>
              <a:t>第一节</a:t>
            </a:r>
            <a:r>
              <a:rPr lang="en-US" altLang="zh-CN" sz="2800" dirty="0">
                <a:latin typeface="微软雅黑"/>
                <a:ea typeface="微软雅黑"/>
                <a:cs typeface="微软雅黑"/>
              </a:rPr>
              <a:t>   </a:t>
            </a:r>
            <a:r>
              <a:rPr lang="zh-CN" altLang="zh-CN" sz="2800" dirty="0">
                <a:latin typeface="微软雅黑"/>
                <a:ea typeface="微软雅黑"/>
                <a:cs typeface="微软雅黑"/>
              </a:rPr>
              <a:t>整合营销传播的起源 </a:t>
            </a:r>
            <a:endParaRPr lang="en-US" sz="2800" b="0" dirty="0">
              <a:solidFill>
                <a:srgbClr val="464646"/>
              </a:solidFill>
              <a:latin typeface="微软雅黑"/>
              <a:ea typeface="微软雅黑"/>
              <a:cs typeface="微软雅黑"/>
            </a:endParaRPr>
          </a:p>
        </p:txBody>
      </p:sp>
      <p:sp>
        <p:nvSpPr>
          <p:cNvPr id="11" name="Rectangle 2"/>
          <p:cNvSpPr>
            <a:spLocks noGrp="1"/>
          </p:cNvSpPr>
          <p:nvPr>
            <p:ph sz="quarter" idx="13"/>
          </p:nvPr>
        </p:nvSpPr>
        <p:spPr>
          <a:xfrm>
            <a:off x="876300" y="1700216"/>
            <a:ext cx="7620000" cy="2743200"/>
          </a:xfrm>
        </p:spPr>
        <p:txBody>
          <a:bodyPr anchor="ctr">
            <a:normAutofit/>
          </a:bodyPr>
          <a:lstStyle/>
          <a:p>
            <a:pPr marL="274320" lvl="1">
              <a:lnSpc>
                <a:spcPct val="150000"/>
              </a:lnSpc>
              <a:spcBef>
                <a:spcPts val="0"/>
              </a:spcBef>
              <a:buClr>
                <a:srgbClr val="2DA2BF"/>
              </a:buClr>
            </a:pPr>
            <a:r>
              <a:rPr lang="zh-CN" altLang="en-US" sz="1800" dirty="0">
                <a:solidFill>
                  <a:srgbClr val="000000"/>
                </a:solidFill>
                <a:latin typeface="微软雅黑"/>
                <a:ea typeface="微软雅黑"/>
                <a:cs typeface="微软雅黑"/>
              </a:rPr>
              <a:t>整合营销传播产</a:t>
            </a:r>
            <a:r>
              <a:rPr lang="zh-CN" altLang="en-US" sz="1800" dirty="0">
                <a:latin typeface="微软雅黑"/>
                <a:ea typeface="微软雅黑"/>
                <a:cs typeface="微软雅黑"/>
              </a:rPr>
              <a:t>生的</a:t>
            </a:r>
            <a:r>
              <a:rPr lang="zh-CN" altLang="en-US" sz="1800" dirty="0">
                <a:solidFill>
                  <a:srgbClr val="2791B1"/>
                </a:solidFill>
                <a:latin typeface="微软雅黑"/>
                <a:ea typeface="微软雅黑"/>
                <a:cs typeface="微软雅黑"/>
              </a:rPr>
              <a:t>观念先导 </a:t>
            </a:r>
            <a:r>
              <a:rPr lang="zh-CN" altLang="zh-CN" sz="1800" dirty="0">
                <a:solidFill>
                  <a:srgbClr val="2791B1"/>
                </a:solidFill>
                <a:latin typeface="微软雅黑"/>
                <a:ea typeface="微软雅黑"/>
                <a:cs typeface="微软雅黑"/>
              </a:rPr>
              <a:t>——</a:t>
            </a:r>
            <a:r>
              <a:rPr lang="en-US" altLang="zh-CN" sz="1800" dirty="0">
                <a:solidFill>
                  <a:srgbClr val="2791B1"/>
                </a:solidFill>
                <a:latin typeface="微软雅黑"/>
                <a:ea typeface="微软雅黑"/>
                <a:cs typeface="微软雅黑"/>
              </a:rPr>
              <a:t> </a:t>
            </a:r>
            <a:r>
              <a:rPr lang="zh-CN" altLang="en-US" sz="1800" dirty="0">
                <a:solidFill>
                  <a:srgbClr val="2791B1"/>
                </a:solidFill>
                <a:latin typeface="微软雅黑"/>
                <a:ea typeface="微软雅黑"/>
                <a:cs typeface="微软雅黑"/>
              </a:rPr>
              <a:t>市场营销观念的变迁</a:t>
            </a:r>
          </a:p>
          <a:p>
            <a:pPr lvl="2">
              <a:lnSpc>
                <a:spcPct val="150000"/>
              </a:lnSpc>
              <a:spcBef>
                <a:spcPts val="0"/>
              </a:spcBef>
            </a:pPr>
            <a:r>
              <a:rPr lang="en-US" altLang="zh-CN" sz="1400" dirty="0">
                <a:latin typeface="微软雅黑"/>
                <a:ea typeface="微软雅黑"/>
                <a:cs typeface="微软雅黑"/>
              </a:rPr>
              <a:t>1935</a:t>
            </a:r>
            <a:r>
              <a:rPr lang="zh-CN" altLang="en-US" sz="1400" dirty="0">
                <a:latin typeface="微软雅黑"/>
                <a:ea typeface="微软雅黑"/>
                <a:cs typeface="微软雅黑"/>
              </a:rPr>
              <a:t>全美营销教师协会：“营销是一种商业活动的表现。通过这种活动，把物品和服务流从产品传递给消费者。”</a:t>
            </a:r>
            <a:endParaRPr lang="en-US" altLang="zh-CN" sz="1400" dirty="0">
              <a:latin typeface="微软雅黑"/>
              <a:ea typeface="微软雅黑"/>
              <a:cs typeface="微软雅黑"/>
            </a:endParaRPr>
          </a:p>
          <a:p>
            <a:pPr lvl="2">
              <a:lnSpc>
                <a:spcPct val="150000"/>
              </a:lnSpc>
              <a:spcBef>
                <a:spcPts val="0"/>
              </a:spcBef>
            </a:pPr>
            <a:r>
              <a:rPr lang="en-US" altLang="zh-CN" sz="1400" dirty="0">
                <a:latin typeface="微软雅黑"/>
                <a:ea typeface="微软雅黑"/>
                <a:cs typeface="微软雅黑"/>
              </a:rPr>
              <a:t>1964</a:t>
            </a:r>
            <a:r>
              <a:rPr lang="zh-CN" altLang="en-US" sz="1400" dirty="0">
                <a:latin typeface="微软雅黑"/>
                <a:ea typeface="微软雅黑"/>
                <a:cs typeface="微软雅黑"/>
              </a:rPr>
              <a:t>罗姆</a:t>
            </a:r>
            <a:r>
              <a:rPr lang="de-DE" altLang="zh-CN" sz="1400" dirty="0">
                <a:latin typeface="微软雅黑"/>
                <a:ea typeface="微软雅黑"/>
                <a:cs typeface="微软雅黑"/>
              </a:rPr>
              <a:t>·</a:t>
            </a:r>
            <a:r>
              <a:rPr lang="zh-CN" altLang="en-US" sz="1400" dirty="0">
                <a:latin typeface="微软雅黑"/>
                <a:ea typeface="微软雅黑"/>
                <a:cs typeface="微软雅黑"/>
              </a:rPr>
              <a:t>麦卡锡：</a:t>
            </a:r>
            <a:r>
              <a:rPr lang="en-US" altLang="zh-CN" sz="1400" dirty="0">
                <a:latin typeface="微软雅黑"/>
                <a:ea typeface="微软雅黑"/>
                <a:cs typeface="微软雅黑"/>
              </a:rPr>
              <a:t>4Ps</a:t>
            </a:r>
          </a:p>
          <a:p>
            <a:pPr lvl="2">
              <a:lnSpc>
                <a:spcPct val="150000"/>
              </a:lnSpc>
              <a:spcBef>
                <a:spcPts val="0"/>
              </a:spcBef>
            </a:pPr>
            <a:r>
              <a:rPr lang="en-US" altLang="zh-CN" sz="1400" dirty="0">
                <a:latin typeface="微软雅黑"/>
                <a:ea typeface="微软雅黑"/>
                <a:cs typeface="微软雅黑"/>
              </a:rPr>
              <a:t>1985</a:t>
            </a:r>
            <a:r>
              <a:rPr lang="zh-CN" altLang="en-US" sz="1400" dirty="0">
                <a:latin typeface="微软雅黑"/>
                <a:ea typeface="微软雅黑"/>
                <a:cs typeface="微软雅黑"/>
              </a:rPr>
              <a:t>美国营销协会：“营销是计划和执行关于商品、服务和创意的观念、定价、促销和分销，以创造符合个人和组织目标的交换的一种过程。 ”</a:t>
            </a:r>
            <a:endParaRPr lang="en-US" altLang="zh-CN" sz="1400" dirty="0">
              <a:latin typeface="微软雅黑"/>
              <a:ea typeface="微软雅黑"/>
              <a:cs typeface="微软雅黑"/>
            </a:endParaRPr>
          </a:p>
          <a:p>
            <a:pPr lvl="2">
              <a:lnSpc>
                <a:spcPct val="150000"/>
              </a:lnSpc>
              <a:spcBef>
                <a:spcPts val="0"/>
              </a:spcBef>
            </a:pPr>
            <a:r>
              <a:rPr lang="en-US" altLang="zh-CN" sz="1400" dirty="0">
                <a:latin typeface="微软雅黑"/>
                <a:ea typeface="微软雅黑"/>
                <a:cs typeface="微软雅黑"/>
              </a:rPr>
              <a:t>1990</a:t>
            </a:r>
            <a:r>
              <a:rPr lang="zh-CN" altLang="en-US" sz="1400" dirty="0">
                <a:latin typeface="微软雅黑"/>
                <a:ea typeface="微软雅黑"/>
                <a:cs typeface="微软雅黑"/>
              </a:rPr>
              <a:t>罗伯特</a:t>
            </a:r>
            <a:r>
              <a:rPr lang="en-US" altLang="zh-CN" sz="1400" dirty="0">
                <a:latin typeface="微软雅黑"/>
                <a:ea typeface="微软雅黑"/>
                <a:cs typeface="微软雅黑"/>
              </a:rPr>
              <a:t>·</a:t>
            </a:r>
            <a:r>
              <a:rPr lang="zh-CN" altLang="en-US" sz="1400" dirty="0">
                <a:latin typeface="微软雅黑"/>
                <a:ea typeface="微软雅黑"/>
                <a:cs typeface="微软雅黑"/>
              </a:rPr>
              <a:t>劳特朋：</a:t>
            </a:r>
            <a:r>
              <a:rPr lang="en-US" altLang="zh-CN" sz="1400" dirty="0">
                <a:latin typeface="微软雅黑"/>
                <a:ea typeface="微软雅黑"/>
                <a:cs typeface="微软雅黑"/>
              </a:rPr>
              <a:t> 4Cs</a:t>
            </a:r>
          </a:p>
        </p:txBody>
      </p:sp>
      <p:sp>
        <p:nvSpPr>
          <p:cNvPr id="6" name="Rectangle 7"/>
          <p:cNvSpPr/>
          <p:nvPr/>
        </p:nvSpPr>
        <p:spPr>
          <a:xfrm>
            <a:off x="609600" y="4742612"/>
            <a:ext cx="8153400" cy="978473"/>
          </a:xfrm>
          <a:prstGeom prst="rect">
            <a:avLst/>
          </a:prstGeom>
        </p:spPr>
        <p:style>
          <a:lnRef idx="3">
            <a:schemeClr val="lt1"/>
          </a:lnRef>
          <a:fillRef idx="1">
            <a:schemeClr val="accent2"/>
          </a:fillRef>
          <a:effectRef idx="1">
            <a:schemeClr val="accent2"/>
          </a:effectRef>
          <a:fontRef idx="minor">
            <a:schemeClr val="lt1"/>
          </a:fontRef>
        </p:style>
        <p:txBody>
          <a:bodyPr wrap="square" lIns="182880" tIns="182880" rIns="182880" bIns="91440" rtlCol="0" anchor="ctr">
            <a:spAutoFit/>
          </a:bodyPr>
          <a:lstStyle/>
          <a:p>
            <a:pPr>
              <a:lnSpc>
                <a:spcPts val="2000"/>
              </a:lnSpc>
            </a:pPr>
            <a:r>
              <a:rPr lang="en-US" altLang="zh-CN" sz="1400" dirty="0">
                <a:solidFill>
                  <a:schemeClr val="bg1">
                    <a:lumMod val="20000"/>
                    <a:lumOff val="80000"/>
                  </a:schemeClr>
                </a:solidFill>
                <a:latin typeface="微软雅黑"/>
                <a:ea typeface="微软雅黑"/>
                <a:cs typeface="微软雅黑"/>
              </a:rPr>
              <a:t>IMC</a:t>
            </a:r>
            <a:r>
              <a:rPr lang="zh-CN" altLang="en-US" sz="1400" dirty="0">
                <a:solidFill>
                  <a:schemeClr val="bg1">
                    <a:lumMod val="20000"/>
                    <a:lumOff val="80000"/>
                  </a:schemeClr>
                </a:solidFill>
                <a:latin typeface="微软雅黑"/>
                <a:ea typeface="微软雅黑"/>
                <a:cs typeface="微软雅黑"/>
              </a:rPr>
              <a:t>正是一种基于</a:t>
            </a:r>
            <a:r>
              <a:rPr lang="en-US" altLang="zh-CN" sz="1400" dirty="0">
                <a:solidFill>
                  <a:schemeClr val="bg1">
                    <a:lumMod val="20000"/>
                    <a:lumOff val="80000"/>
                  </a:schemeClr>
                </a:solidFill>
                <a:latin typeface="微软雅黑"/>
                <a:ea typeface="微软雅黑"/>
                <a:cs typeface="微软雅黑"/>
              </a:rPr>
              <a:t>4Cs</a:t>
            </a:r>
            <a:r>
              <a:rPr lang="zh-CN" altLang="en-US" sz="1400" dirty="0">
                <a:solidFill>
                  <a:schemeClr val="bg1">
                    <a:lumMod val="20000"/>
                    <a:lumOff val="80000"/>
                  </a:schemeClr>
                </a:solidFill>
                <a:latin typeface="微软雅黑"/>
                <a:ea typeface="微软雅黑"/>
                <a:cs typeface="微软雅黑"/>
              </a:rPr>
              <a:t>的营销理论。它把广告、公关、销售促进、消费者购买行为乃至员工沟通等曾被认为相互独立的因素，看成一个整体，通过有机的协调，从而使营销传播的效果最大化。</a:t>
            </a:r>
          </a:p>
          <a:p>
            <a:pPr algn="l">
              <a:lnSpc>
                <a:spcPct val="85000"/>
              </a:lnSpc>
              <a:buNone/>
            </a:pPr>
            <a:endParaRPr lang="en-US" sz="1400" dirty="0">
              <a:solidFill>
                <a:schemeClr val="bg1">
                  <a:lumMod val="20000"/>
                  <a:lumOff val="80000"/>
                </a:schemeClr>
              </a:solidFill>
            </a:endParaRPr>
          </a:p>
        </p:txBody>
      </p:sp>
    </p:spTree>
    <p:extLst>
      <p:ext uri="{BB962C8B-B14F-4D97-AF65-F5344CB8AC3E}">
        <p14:creationId xmlns:p14="http://schemas.microsoft.com/office/powerpoint/2010/main" val="2516953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a:spcBef>
                <a:spcPts val="0"/>
              </a:spcBef>
            </a:pPr>
            <a:r>
              <a:rPr lang="zh-CN" altLang="en-US" sz="2800" dirty="0">
                <a:latin typeface="微软雅黑"/>
                <a:ea typeface="微软雅黑"/>
                <a:cs typeface="微软雅黑"/>
              </a:rPr>
              <a:t>第二节</a:t>
            </a:r>
            <a:r>
              <a:rPr lang="en-US" altLang="zh-CN" sz="2800" dirty="0">
                <a:latin typeface="微软雅黑"/>
                <a:ea typeface="微软雅黑"/>
                <a:cs typeface="微软雅黑"/>
              </a:rPr>
              <a:t>   </a:t>
            </a:r>
            <a:r>
              <a:rPr lang="zh-CN" altLang="en-US" sz="2800" dirty="0">
                <a:latin typeface="微软雅黑"/>
                <a:ea typeface="微软雅黑"/>
                <a:cs typeface="微软雅黑"/>
              </a:rPr>
              <a:t>整合营销传播的概念及内涵 </a:t>
            </a:r>
            <a:endParaRPr lang="en-US" sz="2800" dirty="0">
              <a:latin typeface="微软雅黑"/>
              <a:ea typeface="微软雅黑"/>
              <a:cs typeface="微软雅黑"/>
            </a:endParaRPr>
          </a:p>
        </p:txBody>
      </p:sp>
      <p:sp>
        <p:nvSpPr>
          <p:cNvPr id="11" name="Rectangle 2"/>
          <p:cNvSpPr>
            <a:spLocks noGrp="1"/>
          </p:cNvSpPr>
          <p:nvPr>
            <p:ph sz="quarter" idx="13"/>
          </p:nvPr>
        </p:nvSpPr>
        <p:spPr>
          <a:xfrm>
            <a:off x="914400" y="1905000"/>
            <a:ext cx="7620000" cy="3810000"/>
          </a:xfrm>
        </p:spPr>
        <p:txBody>
          <a:bodyPr anchor="ctr">
            <a:normAutofit/>
          </a:bodyPr>
          <a:lstStyle/>
          <a:p>
            <a:pPr marL="274320" lvl="1">
              <a:lnSpc>
                <a:spcPct val="150000"/>
              </a:lnSpc>
              <a:spcBef>
                <a:spcPts val="0"/>
              </a:spcBef>
              <a:buClr>
                <a:srgbClr val="2DA2BF"/>
              </a:buClr>
            </a:pPr>
            <a:r>
              <a:rPr lang="zh-CN" altLang="en-US" sz="1800" dirty="0">
                <a:solidFill>
                  <a:srgbClr val="2791B1"/>
                </a:solidFill>
                <a:latin typeface="微软雅黑"/>
                <a:ea typeface="微软雅黑"/>
                <a:cs typeface="微软雅黑"/>
              </a:rPr>
              <a:t>营销（</a:t>
            </a:r>
            <a:r>
              <a:rPr lang="en-US" altLang="zh-CN" sz="1800" dirty="0">
                <a:solidFill>
                  <a:srgbClr val="2791B1"/>
                </a:solidFill>
                <a:latin typeface="微软雅黑"/>
                <a:ea typeface="微软雅黑"/>
                <a:cs typeface="微软雅黑"/>
              </a:rPr>
              <a:t>Marketing</a:t>
            </a:r>
            <a:r>
              <a:rPr lang="zh-CN" altLang="en-US" sz="1800" dirty="0">
                <a:solidFill>
                  <a:srgbClr val="2791B1"/>
                </a:solidFill>
                <a:latin typeface="微软雅黑"/>
                <a:ea typeface="微软雅黑"/>
                <a:cs typeface="微软雅黑"/>
              </a:rPr>
              <a:t>） </a:t>
            </a:r>
          </a:p>
          <a:p>
            <a:pPr marL="0" lvl="2" indent="284400">
              <a:lnSpc>
                <a:spcPct val="150000"/>
              </a:lnSpc>
              <a:spcBef>
                <a:spcPts val="0"/>
              </a:spcBef>
              <a:buFont typeface="Wingdings" charset="2"/>
              <a:buChar char="n"/>
            </a:pPr>
            <a:r>
              <a:rPr lang="en-US" altLang="zh-CN" sz="1400" dirty="0">
                <a:latin typeface="微软雅黑"/>
                <a:ea typeface="微软雅黑"/>
                <a:cs typeface="微软雅黑"/>
              </a:rPr>
              <a:t>2007</a:t>
            </a:r>
            <a:r>
              <a:rPr lang="zh-CN" altLang="en-US" sz="1400" dirty="0">
                <a:latin typeface="微软雅黑"/>
                <a:ea typeface="微软雅黑"/>
                <a:cs typeface="微软雅黑"/>
              </a:rPr>
              <a:t>年，美国营销协会：“市场营销是在创造、沟通、传播和交换产品中，为顾客、客户、合作伙伴以及整个社会带来价值的一系列活动、过程和体系”。“这一定义包括了营销在社会中所能起到的作用，指出营销是科学、教育的过程和一种哲学，而不仅仅是管理过程，而不仅仅是管理系统。</a:t>
            </a:r>
            <a:r>
              <a:rPr lang="en-US" altLang="zh-CN" sz="1400" dirty="0">
                <a:latin typeface="微软雅黑"/>
                <a:ea typeface="微软雅黑"/>
                <a:cs typeface="微软雅黑"/>
              </a:rPr>
              <a:t>”</a:t>
            </a:r>
          </a:p>
          <a:p>
            <a:pPr marL="0" lvl="2" indent="284400">
              <a:lnSpc>
                <a:spcPct val="150000"/>
              </a:lnSpc>
              <a:spcBef>
                <a:spcPts val="0"/>
              </a:spcBef>
              <a:buFont typeface="Wingdings" charset="2"/>
              <a:buChar char="n"/>
            </a:pPr>
            <a:r>
              <a:rPr lang="zh-CN" altLang="en-US" sz="1400" dirty="0">
                <a:latin typeface="微软雅黑"/>
                <a:ea typeface="微软雅黑"/>
                <a:cs typeface="微软雅黑"/>
              </a:rPr>
              <a:t>彼得</a:t>
            </a:r>
            <a:r>
              <a:rPr lang="en-US" altLang="zh-CN" sz="1400" dirty="0">
                <a:latin typeface="微软雅黑"/>
                <a:ea typeface="微软雅黑"/>
                <a:cs typeface="微软雅黑"/>
              </a:rPr>
              <a:t>•</a:t>
            </a:r>
            <a:r>
              <a:rPr lang="zh-CN" altLang="en-US" sz="1400" dirty="0">
                <a:latin typeface="微软雅黑"/>
                <a:ea typeface="微软雅黑"/>
                <a:cs typeface="微软雅黑"/>
              </a:rPr>
              <a:t>德鲁克</a:t>
            </a:r>
            <a:r>
              <a:rPr lang="en-US" altLang="zh-CN" sz="1400" dirty="0">
                <a:latin typeface="微软雅黑"/>
                <a:ea typeface="微软雅黑"/>
                <a:cs typeface="微软雅黑"/>
              </a:rPr>
              <a:t>(</a:t>
            </a:r>
            <a:r>
              <a:rPr lang="en-US" altLang="zh-CN" sz="1400" dirty="0" err="1">
                <a:latin typeface="微软雅黑"/>
                <a:ea typeface="微软雅黑"/>
                <a:cs typeface="微软雅黑"/>
              </a:rPr>
              <a:t>Drucker</a:t>
            </a:r>
            <a:r>
              <a:rPr lang="en-US" altLang="zh-CN" sz="1400" dirty="0">
                <a:latin typeface="微软雅黑"/>
                <a:ea typeface="微软雅黑"/>
                <a:cs typeface="微软雅黑"/>
              </a:rPr>
              <a:t>)</a:t>
            </a:r>
            <a:r>
              <a:rPr lang="zh-CN" altLang="en-US" sz="1400" dirty="0">
                <a:latin typeface="微软雅黑"/>
                <a:ea typeface="微软雅黑"/>
                <a:cs typeface="微软雅黑"/>
              </a:rPr>
              <a:t>所指出的：“营销比销售的含义更为广泛，它绝不是一种专门的活动。营销涉及到整个企业。从营销最终结果的观点来看，即从顾客的观点来看，营销是经营的全部”。 </a:t>
            </a:r>
          </a:p>
        </p:txBody>
      </p:sp>
    </p:spTree>
    <p:extLst>
      <p:ext uri="{BB962C8B-B14F-4D97-AF65-F5344CB8AC3E}">
        <p14:creationId xmlns:p14="http://schemas.microsoft.com/office/powerpoint/2010/main" val="420797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a:spcBef>
                <a:spcPts val="0"/>
              </a:spcBef>
            </a:pPr>
            <a:r>
              <a:rPr lang="zh-CN" altLang="en-US" sz="2800" dirty="0">
                <a:latin typeface="微软雅黑"/>
                <a:ea typeface="微软雅黑"/>
                <a:cs typeface="微软雅黑"/>
              </a:rPr>
              <a:t>第二节</a:t>
            </a:r>
            <a:r>
              <a:rPr lang="en-US" altLang="zh-CN" sz="2800" dirty="0">
                <a:latin typeface="微软雅黑"/>
                <a:ea typeface="微软雅黑"/>
                <a:cs typeface="微软雅黑"/>
              </a:rPr>
              <a:t>   </a:t>
            </a:r>
            <a:r>
              <a:rPr lang="zh-CN" altLang="en-US" sz="2800" dirty="0">
                <a:latin typeface="微软雅黑"/>
                <a:ea typeface="微软雅黑"/>
                <a:cs typeface="微软雅黑"/>
              </a:rPr>
              <a:t>整合营销传播的概念及内涵 </a:t>
            </a:r>
            <a:endParaRPr lang="en-US" sz="2800" dirty="0">
              <a:latin typeface="微软雅黑"/>
              <a:ea typeface="微软雅黑"/>
              <a:cs typeface="微软雅黑"/>
            </a:endParaRPr>
          </a:p>
        </p:txBody>
      </p:sp>
      <p:sp>
        <p:nvSpPr>
          <p:cNvPr id="11" name="Rectangle 2"/>
          <p:cNvSpPr>
            <a:spLocks noGrp="1"/>
          </p:cNvSpPr>
          <p:nvPr>
            <p:ph sz="quarter" idx="13"/>
          </p:nvPr>
        </p:nvSpPr>
        <p:spPr>
          <a:xfrm>
            <a:off x="914400" y="2057400"/>
            <a:ext cx="8382000" cy="3810000"/>
          </a:xfrm>
        </p:spPr>
        <p:txBody>
          <a:bodyPr anchor="ctr">
            <a:normAutofit/>
          </a:bodyPr>
          <a:lstStyle/>
          <a:p>
            <a:pPr marL="274320" lvl="1">
              <a:lnSpc>
                <a:spcPct val="150000"/>
              </a:lnSpc>
              <a:spcBef>
                <a:spcPts val="0"/>
              </a:spcBef>
              <a:buClr>
                <a:srgbClr val="2DA2BF"/>
              </a:buClr>
            </a:pPr>
            <a:r>
              <a:rPr lang="zh-CN" altLang="en-US" sz="1800" dirty="0">
                <a:solidFill>
                  <a:srgbClr val="2791B1"/>
                </a:solidFill>
                <a:latin typeface="微软雅黑"/>
                <a:ea typeface="微软雅黑"/>
                <a:cs typeface="微软雅黑"/>
              </a:rPr>
              <a:t>营销传播  </a:t>
            </a:r>
          </a:p>
          <a:p>
            <a:pPr marL="285750" lvl="2" indent="-285750">
              <a:lnSpc>
                <a:spcPct val="150000"/>
              </a:lnSpc>
              <a:spcBef>
                <a:spcPts val="0"/>
              </a:spcBef>
              <a:buFont typeface="Wingdings" charset="2"/>
              <a:buChar char="n"/>
            </a:pPr>
            <a:r>
              <a:rPr lang="zh-CN" altLang="zh-CN" sz="1400" dirty="0">
                <a:latin typeface="微软雅黑"/>
                <a:ea typeface="微软雅黑"/>
                <a:cs typeface="微软雅黑"/>
              </a:rPr>
              <a:t>为产品开展市场营销所使用到的所有传播功能的集合。</a:t>
            </a:r>
            <a:endParaRPr lang="en-US" altLang="zh-CN" sz="1400" dirty="0">
              <a:latin typeface="微软雅黑"/>
              <a:ea typeface="微软雅黑"/>
              <a:cs typeface="微软雅黑"/>
            </a:endParaRPr>
          </a:p>
          <a:p>
            <a:pPr marL="285750" lvl="2" indent="-285750">
              <a:lnSpc>
                <a:spcPct val="150000"/>
              </a:lnSpc>
              <a:spcBef>
                <a:spcPts val="0"/>
              </a:spcBef>
              <a:buFont typeface="Wingdings" charset="2"/>
              <a:buChar char="n"/>
            </a:pPr>
            <a:r>
              <a:rPr lang="zh-CN" altLang="zh-CN" sz="1400" dirty="0">
                <a:latin typeface="微软雅黑"/>
                <a:ea typeface="微软雅黑"/>
                <a:cs typeface="微软雅黑"/>
              </a:rPr>
              <a:t>营销传播组合（</a:t>
            </a:r>
            <a:r>
              <a:rPr lang="en-US" altLang="zh-CN" sz="1400" dirty="0">
                <a:latin typeface="微软雅黑"/>
                <a:ea typeface="微软雅黑"/>
                <a:cs typeface="微软雅黑"/>
              </a:rPr>
              <a:t>marketing communications mix</a:t>
            </a:r>
            <a:r>
              <a:rPr lang="zh-CN" altLang="zh-CN" sz="1400" dirty="0">
                <a:latin typeface="微软雅黑"/>
                <a:ea typeface="微软雅黑"/>
                <a:cs typeface="微软雅黑"/>
              </a:rPr>
              <a:t>）的五种主要传播工具：</a:t>
            </a:r>
          </a:p>
          <a:p>
            <a:r>
              <a:rPr lang="en-US" altLang="zh-CN" sz="1400" dirty="0">
                <a:latin typeface="微软雅黑"/>
                <a:ea typeface="微软雅黑"/>
                <a:cs typeface="微软雅黑"/>
              </a:rPr>
              <a:t>1</a:t>
            </a:r>
            <a:r>
              <a:rPr lang="zh-CN" altLang="zh-CN" sz="1400" dirty="0">
                <a:latin typeface="微软雅黑"/>
                <a:ea typeface="微软雅黑"/>
                <a:cs typeface="微软雅黑"/>
              </a:rPr>
              <a:t>、广告：由明确的主办人以付款方式进行的创意、商品和服务的非人员性展示和推广活动。</a:t>
            </a:r>
          </a:p>
          <a:p>
            <a:r>
              <a:rPr lang="en-US" altLang="zh-CN" sz="1400" dirty="0">
                <a:latin typeface="微软雅黑"/>
                <a:ea typeface="微软雅黑"/>
                <a:cs typeface="微软雅黑"/>
              </a:rPr>
              <a:t>2</a:t>
            </a:r>
            <a:r>
              <a:rPr lang="zh-CN" altLang="zh-CN" sz="1400" dirty="0">
                <a:latin typeface="微软雅黑"/>
                <a:ea typeface="微软雅黑"/>
                <a:cs typeface="微软雅黑"/>
              </a:rPr>
              <a:t>、销售促进（</a:t>
            </a:r>
            <a:r>
              <a:rPr lang="en-US" altLang="zh-CN" sz="1400" dirty="0">
                <a:latin typeface="微软雅黑"/>
                <a:ea typeface="微软雅黑"/>
                <a:cs typeface="微软雅黑"/>
              </a:rPr>
              <a:t>sales promotion</a:t>
            </a:r>
            <a:r>
              <a:rPr lang="zh-CN" altLang="zh-CN" sz="1400" dirty="0">
                <a:latin typeface="微软雅黑"/>
                <a:ea typeface="微软雅黑"/>
                <a:cs typeface="微软雅黑"/>
              </a:rPr>
              <a:t>）：各种鼓励、试用、或购买商品和服务的短期刺激。</a:t>
            </a:r>
          </a:p>
          <a:p>
            <a:r>
              <a:rPr lang="en-US" altLang="zh-CN" sz="1400" dirty="0">
                <a:latin typeface="微软雅黑"/>
                <a:ea typeface="微软雅黑"/>
                <a:cs typeface="微软雅黑"/>
              </a:rPr>
              <a:t>3</a:t>
            </a:r>
            <a:r>
              <a:rPr lang="zh-CN" altLang="zh-CN" sz="1400" dirty="0">
                <a:latin typeface="微软雅黑"/>
                <a:ea typeface="微软雅黑"/>
                <a:cs typeface="微软雅黑"/>
              </a:rPr>
              <a:t>、公共关系与宣传：设计各种方案以促进或保护公司形象或它的个别产品。 </a:t>
            </a:r>
          </a:p>
          <a:p>
            <a:r>
              <a:rPr lang="en-US" altLang="zh-CN" sz="1400" dirty="0">
                <a:latin typeface="微软雅黑"/>
                <a:ea typeface="微软雅黑"/>
                <a:cs typeface="微软雅黑"/>
              </a:rPr>
              <a:t>4</a:t>
            </a:r>
            <a:r>
              <a:rPr lang="zh-CN" altLang="zh-CN" sz="1400" dirty="0">
                <a:latin typeface="微软雅黑"/>
                <a:ea typeface="微软雅黑"/>
                <a:cs typeface="微软雅黑"/>
              </a:rPr>
              <a:t>、人员推销：由一个或多个预期购买者面对面接触以进行介绍、回答问题和取得订单。</a:t>
            </a:r>
          </a:p>
          <a:p>
            <a:r>
              <a:rPr lang="en-US" altLang="zh-CN" sz="1400" dirty="0">
                <a:latin typeface="微软雅黑"/>
                <a:ea typeface="微软雅黑"/>
                <a:cs typeface="微软雅黑"/>
              </a:rPr>
              <a:t>5</a:t>
            </a:r>
            <a:r>
              <a:rPr lang="zh-CN" altLang="zh-CN" sz="1400" dirty="0">
                <a:latin typeface="微软雅黑"/>
                <a:ea typeface="微软雅黑"/>
                <a:cs typeface="微软雅黑"/>
              </a:rPr>
              <a:t>、直接营销和互动营销：使用邮寄、电话、传真、电子信箱或互联网以直接传播，或征求特定顾客和预期顾客的回复。</a:t>
            </a:r>
          </a:p>
          <a:p>
            <a:pPr marL="0" lvl="2" indent="457200">
              <a:lnSpc>
                <a:spcPct val="150000"/>
              </a:lnSpc>
              <a:spcBef>
                <a:spcPts val="0"/>
              </a:spcBef>
              <a:buNone/>
            </a:pPr>
            <a:endParaRPr lang="zh-CN" altLang="en-US" sz="1400" dirty="0">
              <a:latin typeface="微软雅黑"/>
              <a:ea typeface="微软雅黑"/>
              <a:cs typeface="微软雅黑"/>
            </a:endParaRPr>
          </a:p>
        </p:txBody>
      </p:sp>
    </p:spTree>
    <p:extLst>
      <p:ext uri="{BB962C8B-B14F-4D97-AF65-F5344CB8AC3E}">
        <p14:creationId xmlns:p14="http://schemas.microsoft.com/office/powerpoint/2010/main" val="4293629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a:spcBef>
                <a:spcPts val="0"/>
              </a:spcBef>
            </a:pPr>
            <a:r>
              <a:rPr lang="zh-CN" altLang="en-US" sz="2800" dirty="0">
                <a:latin typeface="微软雅黑"/>
                <a:ea typeface="微软雅黑"/>
                <a:cs typeface="微软雅黑"/>
              </a:rPr>
              <a:t>第二节</a:t>
            </a:r>
            <a:r>
              <a:rPr lang="en-US" altLang="zh-CN" sz="2800" dirty="0">
                <a:latin typeface="微软雅黑"/>
                <a:ea typeface="微软雅黑"/>
                <a:cs typeface="微软雅黑"/>
              </a:rPr>
              <a:t>   </a:t>
            </a:r>
            <a:r>
              <a:rPr lang="zh-CN" altLang="en-US" sz="2800" dirty="0">
                <a:latin typeface="微软雅黑"/>
                <a:ea typeface="微软雅黑"/>
                <a:cs typeface="微软雅黑"/>
              </a:rPr>
              <a:t>整合营销传播的概念及内涵 </a:t>
            </a:r>
            <a:endParaRPr lang="en-US" sz="2800" dirty="0">
              <a:latin typeface="微软雅黑"/>
              <a:ea typeface="微软雅黑"/>
              <a:cs typeface="微软雅黑"/>
            </a:endParaRPr>
          </a:p>
        </p:txBody>
      </p:sp>
      <p:sp>
        <p:nvSpPr>
          <p:cNvPr id="11" name="Rectangle 2"/>
          <p:cNvSpPr>
            <a:spLocks noGrp="1"/>
          </p:cNvSpPr>
          <p:nvPr>
            <p:ph sz="quarter" idx="13"/>
          </p:nvPr>
        </p:nvSpPr>
        <p:spPr>
          <a:xfrm>
            <a:off x="762000" y="2057400"/>
            <a:ext cx="7620000" cy="3048000"/>
          </a:xfrm>
        </p:spPr>
        <p:txBody>
          <a:bodyPr anchor="ctr">
            <a:normAutofit/>
          </a:bodyPr>
          <a:lstStyle/>
          <a:p>
            <a:pPr marL="274320" lvl="1">
              <a:lnSpc>
                <a:spcPct val="150000"/>
              </a:lnSpc>
              <a:spcBef>
                <a:spcPts val="0"/>
              </a:spcBef>
              <a:buClr>
                <a:srgbClr val="2DA2BF"/>
              </a:buClr>
            </a:pPr>
            <a:r>
              <a:rPr lang="zh-CN" altLang="en-US" sz="1800" dirty="0">
                <a:solidFill>
                  <a:srgbClr val="2791B1"/>
                </a:solidFill>
                <a:latin typeface="微软雅黑"/>
                <a:ea typeface="微软雅黑"/>
                <a:cs typeface="微软雅黑"/>
              </a:rPr>
              <a:t>整合 </a:t>
            </a:r>
          </a:p>
          <a:p>
            <a:pPr marL="0" lvl="2" indent="284400">
              <a:lnSpc>
                <a:spcPct val="150000"/>
              </a:lnSpc>
              <a:spcBef>
                <a:spcPts val="0"/>
              </a:spcBef>
              <a:buFont typeface="Wingdings" charset="2"/>
              <a:buChar char="n"/>
            </a:pPr>
            <a:r>
              <a:rPr lang="zh-CN" altLang="en-US" sz="1400" dirty="0">
                <a:latin typeface="微软雅黑"/>
                <a:ea typeface="微软雅黑"/>
                <a:cs typeface="微软雅黑"/>
              </a:rPr>
              <a:t>整合，是系统论中的一个概念。整合涉及到个体和整体，通过个体，可以达到协调。其理想状态是个体部分之间的相互作用导致整体效应大于各部分之和。</a:t>
            </a:r>
            <a:endParaRPr lang="en-US" altLang="zh-CN" sz="1400" dirty="0">
              <a:latin typeface="微软雅黑"/>
              <a:ea typeface="微软雅黑"/>
              <a:cs typeface="微软雅黑"/>
            </a:endParaRPr>
          </a:p>
          <a:p>
            <a:pPr marL="0" lvl="2" indent="284400">
              <a:lnSpc>
                <a:spcPct val="150000"/>
              </a:lnSpc>
              <a:spcBef>
                <a:spcPts val="0"/>
              </a:spcBef>
              <a:buFont typeface="Wingdings" charset="2"/>
              <a:buChar char="n"/>
            </a:pPr>
            <a:r>
              <a:rPr lang="zh-CN" altLang="en-US" sz="1400" dirty="0">
                <a:latin typeface="微软雅黑"/>
                <a:ea typeface="微软雅黑"/>
                <a:cs typeface="微软雅黑"/>
              </a:rPr>
              <a:t>唐</a:t>
            </a:r>
            <a:r>
              <a:rPr lang="en-US" altLang="zh-CN" sz="1400" dirty="0">
                <a:latin typeface="微软雅黑"/>
                <a:ea typeface="微软雅黑"/>
                <a:cs typeface="微软雅黑"/>
              </a:rPr>
              <a:t>·E.</a:t>
            </a:r>
            <a:r>
              <a:rPr lang="zh-CN" altLang="en-US" sz="1400" dirty="0">
                <a:latin typeface="微软雅黑"/>
                <a:ea typeface="微软雅黑"/>
                <a:cs typeface="微软雅黑"/>
              </a:rPr>
              <a:t>舒尔茨：</a:t>
            </a:r>
            <a:r>
              <a:rPr lang="en-US" altLang="zh-CN" sz="1400" dirty="0">
                <a:latin typeface="微软雅黑"/>
                <a:ea typeface="微软雅黑"/>
                <a:cs typeface="微软雅黑"/>
              </a:rPr>
              <a:t>IMC</a:t>
            </a:r>
            <a:r>
              <a:rPr lang="zh-CN" altLang="en-US" sz="1400" dirty="0">
                <a:latin typeface="微软雅黑"/>
                <a:ea typeface="微软雅黑"/>
                <a:cs typeface="微软雅黑"/>
              </a:rPr>
              <a:t>的新颖之处就在于作为传播战略计划的一部分，用整合的方式来管理这些职能。 </a:t>
            </a:r>
            <a:endParaRPr lang="en-US" altLang="zh-CN" sz="1400" dirty="0">
              <a:latin typeface="微软雅黑"/>
              <a:ea typeface="微软雅黑"/>
              <a:cs typeface="微软雅黑"/>
            </a:endParaRPr>
          </a:p>
          <a:p>
            <a:pPr marL="0" lvl="2" indent="284400">
              <a:lnSpc>
                <a:spcPct val="150000"/>
              </a:lnSpc>
              <a:spcBef>
                <a:spcPts val="0"/>
              </a:spcBef>
              <a:buFont typeface="Wingdings" charset="2"/>
              <a:buChar char="n"/>
            </a:pPr>
            <a:r>
              <a:rPr lang="zh-CN" altLang="zh-CN" sz="1400" dirty="0">
                <a:latin typeface="微软雅黑"/>
                <a:ea typeface="微软雅黑"/>
                <a:cs typeface="微软雅黑"/>
              </a:rPr>
              <a:t>整合营销传播是一个循环过程，建设、维持和发展顾客关系没有起点</a:t>
            </a:r>
            <a:r>
              <a:rPr lang="en-US" altLang="zh-CN" sz="1400" dirty="0">
                <a:latin typeface="微软雅黑"/>
                <a:ea typeface="微软雅黑"/>
                <a:cs typeface="微软雅黑"/>
              </a:rPr>
              <a:t>,</a:t>
            </a:r>
            <a:r>
              <a:rPr lang="zh-CN" altLang="zh-CN" sz="1400" dirty="0">
                <a:latin typeface="微软雅黑"/>
                <a:ea typeface="微软雅黑"/>
                <a:cs typeface="微软雅黑"/>
              </a:rPr>
              <a:t>也没有终点。 </a:t>
            </a:r>
            <a:endParaRPr lang="zh-CN" altLang="en-US" sz="1400" dirty="0">
              <a:latin typeface="微软雅黑"/>
              <a:ea typeface="微软雅黑"/>
              <a:cs typeface="微软雅黑"/>
            </a:endParaRPr>
          </a:p>
        </p:txBody>
      </p:sp>
    </p:spTree>
    <p:extLst>
      <p:ext uri="{BB962C8B-B14F-4D97-AF65-F5344CB8AC3E}">
        <p14:creationId xmlns:p14="http://schemas.microsoft.com/office/powerpoint/2010/main" val="3752055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a:spcBef>
                <a:spcPts val="0"/>
              </a:spcBef>
            </a:pPr>
            <a:r>
              <a:rPr lang="zh-CN" altLang="en-US" sz="2800" dirty="0">
                <a:latin typeface="微软雅黑"/>
                <a:ea typeface="微软雅黑"/>
                <a:cs typeface="微软雅黑"/>
              </a:rPr>
              <a:t>第二节</a:t>
            </a:r>
            <a:r>
              <a:rPr lang="en-US" altLang="zh-CN" sz="2800" dirty="0">
                <a:latin typeface="微软雅黑"/>
                <a:ea typeface="微软雅黑"/>
                <a:cs typeface="微软雅黑"/>
              </a:rPr>
              <a:t>   </a:t>
            </a:r>
            <a:r>
              <a:rPr lang="zh-CN" altLang="en-US" sz="2800" dirty="0">
                <a:latin typeface="微软雅黑"/>
                <a:ea typeface="微软雅黑"/>
                <a:cs typeface="微软雅黑"/>
              </a:rPr>
              <a:t>整合营销传播的概念及内涵 </a:t>
            </a:r>
            <a:endParaRPr lang="en-US" sz="2800" dirty="0">
              <a:latin typeface="微软雅黑"/>
              <a:ea typeface="微软雅黑"/>
              <a:cs typeface="微软雅黑"/>
            </a:endParaRPr>
          </a:p>
        </p:txBody>
      </p:sp>
      <p:sp>
        <p:nvSpPr>
          <p:cNvPr id="11" name="Rectangle 2"/>
          <p:cNvSpPr>
            <a:spLocks noGrp="1"/>
          </p:cNvSpPr>
          <p:nvPr>
            <p:ph sz="quarter" idx="13"/>
          </p:nvPr>
        </p:nvSpPr>
        <p:spPr>
          <a:xfrm>
            <a:off x="609600" y="1981200"/>
            <a:ext cx="7620000" cy="3810000"/>
          </a:xfrm>
        </p:spPr>
        <p:txBody>
          <a:bodyPr anchor="ctr">
            <a:normAutofit/>
          </a:bodyPr>
          <a:lstStyle/>
          <a:p>
            <a:pPr marL="274320" lvl="1">
              <a:lnSpc>
                <a:spcPct val="150000"/>
              </a:lnSpc>
              <a:spcBef>
                <a:spcPts val="0"/>
              </a:spcBef>
              <a:buClr>
                <a:srgbClr val="2DA2BF"/>
              </a:buClr>
            </a:pPr>
            <a:r>
              <a:rPr lang="zh-CN" altLang="en-US" sz="1800" dirty="0">
                <a:solidFill>
                  <a:srgbClr val="2791B1"/>
                </a:solidFill>
                <a:latin typeface="微软雅黑"/>
                <a:ea typeface="微软雅黑"/>
                <a:cs typeface="微软雅黑"/>
              </a:rPr>
              <a:t>整合营销传播  </a:t>
            </a:r>
          </a:p>
          <a:p>
            <a:pPr marL="0" lvl="2" indent="457200">
              <a:lnSpc>
                <a:spcPct val="150000"/>
              </a:lnSpc>
              <a:spcBef>
                <a:spcPts val="0"/>
              </a:spcBef>
              <a:buNone/>
            </a:pPr>
            <a:r>
              <a:rPr lang="en-US" altLang="zh-TW" sz="1400" dirty="0">
                <a:solidFill>
                  <a:srgbClr val="A7B789"/>
                </a:solidFill>
                <a:latin typeface="微软雅黑"/>
                <a:ea typeface="微软雅黑"/>
                <a:cs typeface="微软雅黑"/>
              </a:rPr>
              <a:t>1</a:t>
            </a:r>
            <a:r>
              <a:rPr lang="zh-TW" altLang="en-US" sz="1400" dirty="0">
                <a:solidFill>
                  <a:srgbClr val="A7B789"/>
                </a:solidFill>
                <a:latin typeface="微软雅黑"/>
                <a:ea typeface="微软雅黑"/>
                <a:cs typeface="微软雅黑"/>
              </a:rPr>
              <a:t>、</a:t>
            </a:r>
            <a:r>
              <a:rPr lang="en-US" altLang="zh-TW" sz="1400" dirty="0">
                <a:solidFill>
                  <a:srgbClr val="A7B789"/>
                </a:solidFill>
                <a:latin typeface="微软雅黑"/>
                <a:ea typeface="微软雅黑"/>
                <a:cs typeface="微软雅黑"/>
              </a:rPr>
              <a:t>ANA</a:t>
            </a:r>
            <a:r>
              <a:rPr lang="zh-TW" altLang="en-US" sz="1400" dirty="0">
                <a:solidFill>
                  <a:srgbClr val="A7B789"/>
                </a:solidFill>
                <a:latin typeface="微软雅黑"/>
                <a:ea typeface="微软雅黑"/>
                <a:cs typeface="微软雅黑"/>
              </a:rPr>
              <a:t>与</a:t>
            </a:r>
            <a:r>
              <a:rPr lang="en-US" altLang="zh-TW" sz="1400" dirty="0">
                <a:solidFill>
                  <a:srgbClr val="A7B789"/>
                </a:solidFill>
                <a:latin typeface="微软雅黑"/>
                <a:ea typeface="微软雅黑"/>
                <a:cs typeface="微软雅黑"/>
              </a:rPr>
              <a:t>4A</a:t>
            </a:r>
            <a:r>
              <a:rPr lang="zh-TW" altLang="en-US" sz="1400" dirty="0">
                <a:solidFill>
                  <a:srgbClr val="A7B789"/>
                </a:solidFill>
                <a:latin typeface="微软雅黑"/>
                <a:ea typeface="微软雅黑"/>
                <a:cs typeface="微软雅黑"/>
              </a:rPr>
              <a:t>的定义（</a:t>
            </a:r>
            <a:r>
              <a:rPr lang="en-US" altLang="zh-TW" sz="1400" dirty="0">
                <a:solidFill>
                  <a:srgbClr val="A7B789"/>
                </a:solidFill>
                <a:latin typeface="微软雅黑"/>
                <a:ea typeface="微软雅黑"/>
                <a:cs typeface="微软雅黑"/>
              </a:rPr>
              <a:t>1991</a:t>
            </a:r>
            <a:r>
              <a:rPr lang="zh-TW" altLang="en-US" sz="1400" dirty="0">
                <a:solidFill>
                  <a:srgbClr val="A7B789"/>
                </a:solidFill>
                <a:latin typeface="微软雅黑"/>
                <a:ea typeface="微软雅黑"/>
                <a:cs typeface="微软雅黑"/>
              </a:rPr>
              <a:t>）</a:t>
            </a:r>
          </a:p>
          <a:p>
            <a:pPr marL="0" lvl="2" indent="457200">
              <a:lnSpc>
                <a:spcPct val="150000"/>
              </a:lnSpc>
              <a:spcBef>
                <a:spcPts val="0"/>
              </a:spcBef>
              <a:buNone/>
            </a:pPr>
            <a:r>
              <a:rPr lang="zh-TW" altLang="en-US" sz="1400" dirty="0">
                <a:latin typeface="微软雅黑"/>
                <a:ea typeface="微软雅黑"/>
                <a:cs typeface="微软雅黑"/>
              </a:rPr>
              <a:t>“整合营销传播是一个营销传播计划概念，它要求充分认识用来制定综合计划时所使用的各种带来附加价值的传播手段</a:t>
            </a:r>
            <a:r>
              <a:rPr lang="en-US" altLang="zh-TW" sz="1400" dirty="0">
                <a:latin typeface="微软雅黑"/>
                <a:ea typeface="微软雅黑"/>
                <a:cs typeface="微软雅黑"/>
              </a:rPr>
              <a:t>——</a:t>
            </a:r>
            <a:r>
              <a:rPr lang="zh-TW" altLang="en-US" sz="1400" dirty="0">
                <a:latin typeface="微软雅黑"/>
                <a:ea typeface="微软雅黑"/>
                <a:cs typeface="微软雅黑"/>
              </a:rPr>
              <a:t>如普通广告、直接反应广告、销售促进和公共关系</a:t>
            </a:r>
            <a:r>
              <a:rPr lang="en-US" altLang="zh-TW" sz="1400" dirty="0">
                <a:latin typeface="微软雅黑"/>
                <a:ea typeface="微软雅黑"/>
                <a:cs typeface="微软雅黑"/>
              </a:rPr>
              <a:t>——</a:t>
            </a:r>
            <a:r>
              <a:rPr lang="zh-TW" altLang="en-US" sz="1400" dirty="0">
                <a:latin typeface="微软雅黑"/>
                <a:ea typeface="微软雅黑"/>
                <a:cs typeface="微软雅黑"/>
              </a:rPr>
              <a:t>并将之结合，提供具有良好清晰度、连贯性的信息，使传播影响最大化”</a:t>
            </a:r>
            <a:endParaRPr lang="en-US" altLang="zh-TW" sz="1400" dirty="0">
              <a:latin typeface="微软雅黑"/>
              <a:ea typeface="微软雅黑"/>
              <a:cs typeface="微软雅黑"/>
            </a:endParaRPr>
          </a:p>
          <a:p>
            <a:pPr marL="0" lvl="2" indent="457200">
              <a:lnSpc>
                <a:spcPct val="150000"/>
              </a:lnSpc>
              <a:spcBef>
                <a:spcPts val="0"/>
              </a:spcBef>
              <a:buNone/>
            </a:pPr>
            <a:endParaRPr lang="en-US" altLang="zh-CN" sz="1400" dirty="0">
              <a:latin typeface="微软雅黑"/>
              <a:ea typeface="微软雅黑"/>
              <a:cs typeface="微软雅黑"/>
            </a:endParaRPr>
          </a:p>
          <a:p>
            <a:pPr marL="0" lvl="2" indent="457200">
              <a:lnSpc>
                <a:spcPct val="150000"/>
              </a:lnSpc>
              <a:spcBef>
                <a:spcPts val="0"/>
              </a:spcBef>
              <a:buNone/>
            </a:pPr>
            <a:r>
              <a:rPr lang="en-US" altLang="zh-CN" sz="1400" dirty="0">
                <a:solidFill>
                  <a:srgbClr val="A7B789"/>
                </a:solidFill>
                <a:latin typeface="微软雅黑"/>
                <a:ea typeface="微软雅黑"/>
                <a:cs typeface="微软雅黑"/>
              </a:rPr>
              <a:t>2</a:t>
            </a:r>
            <a:r>
              <a:rPr lang="zh-CN" altLang="en-US" sz="1400" dirty="0">
                <a:solidFill>
                  <a:srgbClr val="A7B789"/>
                </a:solidFill>
                <a:latin typeface="微软雅黑"/>
                <a:ea typeface="微软雅黑"/>
                <a:cs typeface="微软雅黑"/>
              </a:rPr>
              <a:t>、邓肯和凯伍德的定义（</a:t>
            </a:r>
            <a:r>
              <a:rPr lang="en-US" altLang="zh-CN" sz="1400" dirty="0">
                <a:solidFill>
                  <a:srgbClr val="A7B789"/>
                </a:solidFill>
                <a:latin typeface="微软雅黑"/>
                <a:ea typeface="微软雅黑"/>
                <a:cs typeface="微软雅黑"/>
              </a:rPr>
              <a:t>1996</a:t>
            </a:r>
            <a:r>
              <a:rPr lang="zh-CN" altLang="en-US" sz="1400" dirty="0">
                <a:solidFill>
                  <a:srgbClr val="A7B789"/>
                </a:solidFill>
                <a:latin typeface="微软雅黑"/>
                <a:ea typeface="微软雅黑"/>
                <a:cs typeface="微软雅黑"/>
              </a:rPr>
              <a:t>）</a:t>
            </a:r>
          </a:p>
          <a:p>
            <a:pPr marL="0" lvl="2" indent="457200">
              <a:lnSpc>
                <a:spcPct val="150000"/>
              </a:lnSpc>
              <a:spcBef>
                <a:spcPts val="0"/>
              </a:spcBef>
              <a:buNone/>
            </a:pPr>
            <a:r>
              <a:rPr lang="zh-CN" altLang="en-US" sz="1400" dirty="0">
                <a:latin typeface="微软雅黑"/>
                <a:ea typeface="微软雅黑"/>
                <a:cs typeface="微软雅黑"/>
              </a:rPr>
              <a:t>“整合营销传播是策略性地控制或影响所有相关的讯息，鼓励企业组织与消费者及利益相关者的双向对话，借以创造互惠的关系”。 </a:t>
            </a:r>
          </a:p>
        </p:txBody>
      </p:sp>
    </p:spTree>
    <p:extLst>
      <p:ext uri="{BB962C8B-B14F-4D97-AF65-F5344CB8AC3E}">
        <p14:creationId xmlns:p14="http://schemas.microsoft.com/office/powerpoint/2010/main" val="2657749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370013" y="609600"/>
            <a:ext cx="7772400" cy="1143000"/>
          </a:xfrm>
        </p:spPr>
        <p:txBody>
          <a:bodyPr>
            <a:normAutofit/>
          </a:bodyPr>
          <a:lstStyle/>
          <a:p>
            <a:pPr>
              <a:spcBef>
                <a:spcPts val="0"/>
              </a:spcBef>
            </a:pPr>
            <a:r>
              <a:rPr lang="zh-CN" altLang="en-US" sz="2800" dirty="0">
                <a:latin typeface="微软雅黑"/>
                <a:ea typeface="微软雅黑"/>
                <a:cs typeface="微软雅黑"/>
              </a:rPr>
              <a:t>第二节</a:t>
            </a:r>
            <a:r>
              <a:rPr lang="en-US" altLang="zh-CN" sz="2800" dirty="0">
                <a:latin typeface="微软雅黑"/>
                <a:ea typeface="微软雅黑"/>
                <a:cs typeface="微软雅黑"/>
              </a:rPr>
              <a:t>   </a:t>
            </a:r>
            <a:r>
              <a:rPr lang="zh-CN" altLang="en-US" sz="2800" dirty="0">
                <a:latin typeface="微软雅黑"/>
                <a:ea typeface="微软雅黑"/>
                <a:cs typeface="微软雅黑"/>
              </a:rPr>
              <a:t>整合营销传播的概念及内涵 </a:t>
            </a:r>
            <a:endParaRPr lang="en-US" sz="2800" dirty="0">
              <a:latin typeface="微软雅黑"/>
              <a:ea typeface="微软雅黑"/>
              <a:cs typeface="微软雅黑"/>
            </a:endParaRPr>
          </a:p>
        </p:txBody>
      </p:sp>
      <p:sp>
        <p:nvSpPr>
          <p:cNvPr id="11" name="Rectangle 2"/>
          <p:cNvSpPr>
            <a:spLocks noGrp="1"/>
          </p:cNvSpPr>
          <p:nvPr>
            <p:ph sz="quarter" idx="13"/>
          </p:nvPr>
        </p:nvSpPr>
        <p:spPr>
          <a:xfrm>
            <a:off x="914400" y="1981200"/>
            <a:ext cx="7620000" cy="3810000"/>
          </a:xfrm>
        </p:spPr>
        <p:txBody>
          <a:bodyPr anchor="ctr">
            <a:normAutofit/>
          </a:bodyPr>
          <a:lstStyle/>
          <a:p>
            <a:pPr marL="274320" lvl="1">
              <a:lnSpc>
                <a:spcPct val="150000"/>
              </a:lnSpc>
              <a:spcBef>
                <a:spcPts val="0"/>
              </a:spcBef>
              <a:buClr>
                <a:srgbClr val="2DA2BF"/>
              </a:buClr>
            </a:pPr>
            <a:r>
              <a:rPr lang="zh-CN" altLang="en-US" sz="1800" dirty="0">
                <a:solidFill>
                  <a:srgbClr val="2791B1"/>
                </a:solidFill>
                <a:latin typeface="微软雅黑"/>
                <a:ea typeface="微软雅黑"/>
                <a:cs typeface="微软雅黑"/>
              </a:rPr>
              <a:t>整合营销传播  </a:t>
            </a:r>
          </a:p>
          <a:p>
            <a:pPr marL="0" lvl="2" indent="457200">
              <a:lnSpc>
                <a:spcPct val="150000"/>
              </a:lnSpc>
              <a:spcBef>
                <a:spcPts val="0"/>
              </a:spcBef>
              <a:buNone/>
            </a:pPr>
            <a:r>
              <a:rPr lang="en-US" altLang="zh-TW" sz="1400" dirty="0">
                <a:solidFill>
                  <a:srgbClr val="A7B789"/>
                </a:solidFill>
                <a:latin typeface="微软雅黑"/>
                <a:ea typeface="微软雅黑"/>
                <a:cs typeface="微软雅黑"/>
              </a:rPr>
              <a:t>3</a:t>
            </a:r>
            <a:r>
              <a:rPr lang="zh-TW" altLang="en-US" sz="1400" dirty="0">
                <a:solidFill>
                  <a:srgbClr val="A7B789"/>
                </a:solidFill>
                <a:latin typeface="微软雅黑"/>
                <a:ea typeface="微软雅黑"/>
                <a:cs typeface="微软雅黑"/>
              </a:rPr>
              <a:t>、唐</a:t>
            </a:r>
            <a:r>
              <a:rPr lang="en-US" altLang="zh-TW" sz="1400" dirty="0">
                <a:solidFill>
                  <a:srgbClr val="A7B789"/>
                </a:solidFill>
                <a:latin typeface="微软雅黑"/>
                <a:ea typeface="微软雅黑"/>
                <a:cs typeface="微软雅黑"/>
              </a:rPr>
              <a:t>•E. </a:t>
            </a:r>
            <a:r>
              <a:rPr lang="zh-TW" altLang="en-US" sz="1400" dirty="0">
                <a:solidFill>
                  <a:srgbClr val="A7B789"/>
                </a:solidFill>
                <a:latin typeface="微软雅黑"/>
                <a:ea typeface="微软雅黑"/>
                <a:cs typeface="微软雅黑"/>
              </a:rPr>
              <a:t>舒尔茨和海蒂</a:t>
            </a:r>
            <a:r>
              <a:rPr lang="en-US" altLang="zh-TW" sz="1400" dirty="0">
                <a:solidFill>
                  <a:srgbClr val="A7B789"/>
                </a:solidFill>
                <a:latin typeface="微软雅黑"/>
                <a:ea typeface="微软雅黑"/>
                <a:cs typeface="微软雅黑"/>
              </a:rPr>
              <a:t>﹒</a:t>
            </a:r>
            <a:r>
              <a:rPr lang="zh-TW" altLang="en-US" sz="1400" dirty="0">
                <a:solidFill>
                  <a:srgbClr val="A7B789"/>
                </a:solidFill>
                <a:latin typeface="微软雅黑"/>
                <a:ea typeface="微软雅黑"/>
                <a:cs typeface="微软雅黑"/>
              </a:rPr>
              <a:t>舒尔茨的定义（</a:t>
            </a:r>
            <a:r>
              <a:rPr lang="en-US" altLang="zh-TW" sz="1400" dirty="0">
                <a:solidFill>
                  <a:srgbClr val="A7B789"/>
                </a:solidFill>
                <a:latin typeface="微软雅黑"/>
                <a:ea typeface="微软雅黑"/>
                <a:cs typeface="微软雅黑"/>
              </a:rPr>
              <a:t>1998</a:t>
            </a:r>
            <a:r>
              <a:rPr lang="zh-TW" altLang="en-US" sz="1400" dirty="0">
                <a:solidFill>
                  <a:srgbClr val="A7B789"/>
                </a:solidFill>
                <a:latin typeface="微软雅黑"/>
                <a:ea typeface="微软雅黑"/>
                <a:cs typeface="微软雅黑"/>
              </a:rPr>
              <a:t>）</a:t>
            </a:r>
          </a:p>
          <a:p>
            <a:pPr marL="0" lvl="2" indent="457200">
              <a:lnSpc>
                <a:spcPct val="150000"/>
              </a:lnSpc>
              <a:spcBef>
                <a:spcPts val="0"/>
              </a:spcBef>
              <a:buNone/>
            </a:pPr>
            <a:r>
              <a:rPr lang="zh-TW" altLang="en-US" sz="1400" dirty="0">
                <a:latin typeface="微软雅黑"/>
                <a:ea typeface="微软雅黑"/>
                <a:cs typeface="微软雅黑"/>
              </a:rPr>
              <a:t>“整合营销传播是一种战略性经营流程，用于长期的规划、发展、执行并评估那些协调一致的、可衡量的、有说服力的品牌传播项目。这些传播项目是以消费者、客户、潜在客户和其他内外相关目标群体为沟通对象的”。 </a:t>
            </a:r>
            <a:endParaRPr lang="en-US" altLang="zh-TW" sz="1400" dirty="0">
              <a:latin typeface="微软雅黑"/>
              <a:ea typeface="微软雅黑"/>
              <a:cs typeface="微软雅黑"/>
            </a:endParaRPr>
          </a:p>
          <a:p>
            <a:pPr marL="0" lvl="2" indent="457200">
              <a:lnSpc>
                <a:spcPct val="150000"/>
              </a:lnSpc>
              <a:spcBef>
                <a:spcPts val="0"/>
              </a:spcBef>
              <a:buNone/>
            </a:pPr>
            <a:endParaRPr lang="en-US" altLang="zh-TW" sz="1400" dirty="0">
              <a:latin typeface="微软雅黑"/>
              <a:ea typeface="微软雅黑"/>
              <a:cs typeface="微软雅黑"/>
            </a:endParaRPr>
          </a:p>
          <a:p>
            <a:pPr marL="0" lvl="2" indent="457200">
              <a:lnSpc>
                <a:spcPct val="150000"/>
              </a:lnSpc>
              <a:spcBef>
                <a:spcPts val="0"/>
              </a:spcBef>
              <a:buNone/>
            </a:pPr>
            <a:r>
              <a:rPr lang="zh-CN" altLang="zh-CN" sz="1400" dirty="0">
                <a:solidFill>
                  <a:srgbClr val="A7B789"/>
                </a:solidFill>
                <a:latin typeface="微软雅黑"/>
                <a:ea typeface="微软雅黑"/>
                <a:cs typeface="微软雅黑"/>
              </a:rPr>
              <a:t>4</a:t>
            </a:r>
            <a:r>
              <a:rPr lang="zh-CN" altLang="en-US" sz="1400" dirty="0">
                <a:solidFill>
                  <a:srgbClr val="A7B789"/>
                </a:solidFill>
                <a:latin typeface="微软雅黑"/>
                <a:ea typeface="微软雅黑"/>
                <a:cs typeface="微软雅黑"/>
              </a:rPr>
              <a:t>、</a:t>
            </a:r>
            <a:r>
              <a:rPr lang="zh-CN" altLang="zh-CN" sz="1400" dirty="0">
                <a:solidFill>
                  <a:srgbClr val="A7B789"/>
                </a:solidFill>
                <a:latin typeface="微软雅黑"/>
                <a:ea typeface="微软雅黑"/>
                <a:cs typeface="微软雅黑"/>
              </a:rPr>
              <a:t>汤姆·邓肯关于整合营销传播的定义（</a:t>
            </a:r>
            <a:r>
              <a:rPr lang="en-US" altLang="zh-CN" sz="1400" dirty="0">
                <a:solidFill>
                  <a:srgbClr val="A7B789"/>
                </a:solidFill>
                <a:latin typeface="微软雅黑"/>
                <a:ea typeface="微软雅黑"/>
                <a:cs typeface="微软雅黑"/>
              </a:rPr>
              <a:t>2002</a:t>
            </a:r>
            <a:r>
              <a:rPr lang="zh-CN" altLang="zh-CN" sz="1400" dirty="0">
                <a:solidFill>
                  <a:srgbClr val="A7B789"/>
                </a:solidFill>
                <a:latin typeface="微软雅黑"/>
                <a:ea typeface="微软雅黑"/>
                <a:cs typeface="微软雅黑"/>
              </a:rPr>
              <a:t>）</a:t>
            </a:r>
            <a:endParaRPr lang="en-US" altLang="zh-CN" sz="1400" dirty="0">
              <a:solidFill>
                <a:srgbClr val="A7B789"/>
              </a:solidFill>
              <a:latin typeface="微软雅黑"/>
              <a:ea typeface="微软雅黑"/>
              <a:cs typeface="微软雅黑"/>
            </a:endParaRPr>
          </a:p>
          <a:p>
            <a:pPr marL="0" lvl="2" indent="457200">
              <a:lnSpc>
                <a:spcPct val="150000"/>
              </a:lnSpc>
              <a:spcBef>
                <a:spcPts val="0"/>
              </a:spcBef>
              <a:buNone/>
            </a:pPr>
            <a:r>
              <a:rPr lang="zh-CN" altLang="zh-CN" sz="1400" dirty="0">
                <a:latin typeface="微软雅黑"/>
                <a:ea typeface="微软雅黑"/>
                <a:cs typeface="微软雅黑"/>
              </a:rPr>
              <a:t>“简单地说，整合营销传播是一个提高品牌价值、管理顾客关系的过程。更加具体点，就是通过战略性的控制或影响相关团体所接受到的信息，鼓励数据发展导向，有目的地和他们进行对话，从而创造并培养与顾客和其他利益相关者之间可获利关系的一个跨职能的过程”。</a:t>
            </a:r>
            <a:endParaRPr lang="zh-CN" altLang="en-US" sz="1400" dirty="0">
              <a:latin typeface="微软雅黑"/>
              <a:ea typeface="微软雅黑"/>
              <a:cs typeface="微软雅黑"/>
            </a:endParaRPr>
          </a:p>
        </p:txBody>
      </p:sp>
    </p:spTree>
    <p:extLst>
      <p:ext uri="{BB962C8B-B14F-4D97-AF65-F5344CB8AC3E}">
        <p14:creationId xmlns:p14="http://schemas.microsoft.com/office/powerpoint/2010/main" val="1106702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a:spcBef>
                <a:spcPts val="0"/>
              </a:spcBef>
            </a:pPr>
            <a:r>
              <a:rPr lang="zh-CN" altLang="en-US" sz="2800" dirty="0">
                <a:latin typeface="微软雅黑"/>
                <a:ea typeface="微软雅黑"/>
                <a:cs typeface="微软雅黑"/>
              </a:rPr>
              <a:t>第二节</a:t>
            </a:r>
            <a:r>
              <a:rPr lang="en-US" altLang="zh-CN" sz="2800" dirty="0">
                <a:latin typeface="微软雅黑"/>
                <a:ea typeface="微软雅黑"/>
                <a:cs typeface="微软雅黑"/>
              </a:rPr>
              <a:t>   </a:t>
            </a:r>
            <a:r>
              <a:rPr lang="zh-CN" altLang="en-US" sz="2800" dirty="0">
                <a:latin typeface="微软雅黑"/>
                <a:ea typeface="微软雅黑"/>
                <a:cs typeface="微软雅黑"/>
              </a:rPr>
              <a:t>整合营销传播的概念及内涵 </a:t>
            </a:r>
            <a:endParaRPr lang="en-US" sz="2800" dirty="0">
              <a:latin typeface="微软雅黑"/>
              <a:ea typeface="微软雅黑"/>
              <a:cs typeface="微软雅黑"/>
            </a:endParaRPr>
          </a:p>
        </p:txBody>
      </p:sp>
      <p:sp>
        <p:nvSpPr>
          <p:cNvPr id="11" name="Rectangle 2"/>
          <p:cNvSpPr>
            <a:spLocks noGrp="1"/>
          </p:cNvSpPr>
          <p:nvPr>
            <p:ph sz="quarter" idx="13"/>
          </p:nvPr>
        </p:nvSpPr>
        <p:spPr>
          <a:xfrm>
            <a:off x="782652" y="2057400"/>
            <a:ext cx="8382000" cy="3581400"/>
          </a:xfrm>
        </p:spPr>
        <p:txBody>
          <a:bodyPr anchor="ctr">
            <a:normAutofit/>
          </a:bodyPr>
          <a:lstStyle/>
          <a:p>
            <a:pPr marL="274320" lvl="1">
              <a:lnSpc>
                <a:spcPct val="150000"/>
              </a:lnSpc>
              <a:spcBef>
                <a:spcPts val="0"/>
              </a:spcBef>
              <a:buClr>
                <a:srgbClr val="2DA2BF"/>
              </a:buClr>
            </a:pPr>
            <a:r>
              <a:rPr lang="zh-CN" altLang="en-US" sz="1800" dirty="0">
                <a:solidFill>
                  <a:srgbClr val="2791B1"/>
                </a:solidFill>
                <a:latin typeface="微软雅黑"/>
                <a:ea typeface="微软雅黑"/>
                <a:cs typeface="微软雅黑"/>
              </a:rPr>
              <a:t>整合营销传播的核心要素</a:t>
            </a:r>
          </a:p>
          <a:p>
            <a:r>
              <a:rPr lang="en-US" altLang="zh-CN" sz="1400" dirty="0">
                <a:latin typeface="微软雅黑"/>
                <a:ea typeface="微软雅黑"/>
                <a:cs typeface="微软雅黑"/>
              </a:rPr>
              <a:t>1</a:t>
            </a:r>
            <a:r>
              <a:rPr lang="zh-CN" altLang="zh-CN" sz="1400" dirty="0">
                <a:latin typeface="微软雅黑"/>
                <a:ea typeface="微软雅黑"/>
                <a:cs typeface="微软雅黑"/>
              </a:rPr>
              <a:t>、</a:t>
            </a:r>
            <a:r>
              <a:rPr lang="zh-CN" altLang="en-US" sz="1400" dirty="0">
                <a:latin typeface="微软雅黑"/>
                <a:ea typeface="微软雅黑"/>
                <a:cs typeface="微软雅黑"/>
              </a:rPr>
              <a:t>强调以消费者为导向 </a:t>
            </a:r>
            <a:endParaRPr lang="zh-CN" altLang="zh-CN" sz="1400" dirty="0">
              <a:latin typeface="微软雅黑"/>
              <a:ea typeface="微软雅黑"/>
              <a:cs typeface="微软雅黑"/>
            </a:endParaRPr>
          </a:p>
          <a:p>
            <a:r>
              <a:rPr lang="en-US" altLang="zh-CN" sz="1400" dirty="0">
                <a:latin typeface="微软雅黑"/>
                <a:ea typeface="微软雅黑"/>
                <a:cs typeface="微软雅黑"/>
              </a:rPr>
              <a:t>2</a:t>
            </a:r>
            <a:r>
              <a:rPr lang="zh-CN" altLang="zh-CN" sz="1400" dirty="0">
                <a:latin typeface="微软雅黑"/>
                <a:ea typeface="微软雅黑"/>
                <a:cs typeface="微软雅黑"/>
              </a:rPr>
              <a:t>、</a:t>
            </a:r>
            <a:r>
              <a:rPr lang="zh-CN" altLang="en-US" sz="1400" dirty="0">
                <a:latin typeface="微软雅黑"/>
                <a:ea typeface="微软雅黑"/>
                <a:cs typeface="微软雅黑"/>
              </a:rPr>
              <a:t>运用一切接触形式</a:t>
            </a:r>
            <a:endParaRPr lang="zh-CN" altLang="zh-CN" sz="1400" dirty="0">
              <a:latin typeface="微软雅黑"/>
              <a:ea typeface="微软雅黑"/>
              <a:cs typeface="微软雅黑"/>
            </a:endParaRPr>
          </a:p>
          <a:p>
            <a:r>
              <a:rPr lang="en-US" altLang="zh-CN" sz="1400" dirty="0">
                <a:latin typeface="微软雅黑"/>
                <a:ea typeface="微软雅黑"/>
                <a:cs typeface="微软雅黑"/>
              </a:rPr>
              <a:t>3</a:t>
            </a:r>
            <a:r>
              <a:rPr lang="zh-CN" altLang="zh-CN" sz="1400" dirty="0">
                <a:latin typeface="微软雅黑"/>
                <a:ea typeface="微软雅黑"/>
                <a:cs typeface="微软雅黑"/>
              </a:rPr>
              <a:t>、</a:t>
            </a:r>
            <a:r>
              <a:rPr lang="zh-CN" altLang="en-US" sz="1400" dirty="0">
                <a:latin typeface="微软雅黑"/>
                <a:ea typeface="微软雅黑"/>
                <a:cs typeface="微软雅黑"/>
              </a:rPr>
              <a:t>寻求协同优势</a:t>
            </a:r>
            <a:endParaRPr lang="zh-CN" altLang="zh-CN" sz="1400" dirty="0">
              <a:latin typeface="微软雅黑"/>
              <a:ea typeface="微软雅黑"/>
              <a:cs typeface="微软雅黑"/>
            </a:endParaRPr>
          </a:p>
          <a:p>
            <a:r>
              <a:rPr lang="en-US" altLang="zh-CN" sz="1400" dirty="0">
                <a:latin typeface="微软雅黑"/>
                <a:ea typeface="微软雅黑"/>
                <a:cs typeface="微软雅黑"/>
              </a:rPr>
              <a:t>4</a:t>
            </a:r>
            <a:r>
              <a:rPr lang="zh-CN" altLang="zh-CN" sz="1400" dirty="0">
                <a:latin typeface="微软雅黑"/>
                <a:ea typeface="微软雅黑"/>
                <a:cs typeface="微软雅黑"/>
              </a:rPr>
              <a:t>、</a:t>
            </a:r>
            <a:r>
              <a:rPr lang="zh-CN" altLang="en-US" sz="1400" dirty="0">
                <a:latin typeface="微软雅黑"/>
                <a:ea typeface="微软雅黑"/>
                <a:cs typeface="微软雅黑"/>
              </a:rPr>
              <a:t>重视反馈和双向沟通</a:t>
            </a:r>
          </a:p>
          <a:p>
            <a:r>
              <a:rPr lang="en-US" altLang="zh-CN" sz="1400" dirty="0">
                <a:latin typeface="微软雅黑"/>
                <a:ea typeface="微软雅黑"/>
                <a:cs typeface="微软雅黑"/>
              </a:rPr>
              <a:t>5</a:t>
            </a:r>
            <a:r>
              <a:rPr lang="zh-CN" altLang="zh-CN" sz="1400" dirty="0">
                <a:latin typeface="微软雅黑"/>
                <a:ea typeface="微软雅黑"/>
                <a:cs typeface="微软雅黑"/>
              </a:rPr>
              <a:t>、</a:t>
            </a:r>
            <a:r>
              <a:rPr lang="zh-CN" altLang="en-US" sz="1400" dirty="0">
                <a:latin typeface="微软雅黑"/>
                <a:ea typeface="微软雅黑"/>
                <a:cs typeface="微软雅黑"/>
              </a:rPr>
              <a:t>培育和维护持久的关系</a:t>
            </a:r>
            <a:endParaRPr lang="en-US" altLang="zh-CN" sz="1400" dirty="0">
              <a:latin typeface="微软雅黑"/>
              <a:ea typeface="微软雅黑"/>
              <a:cs typeface="微软雅黑"/>
            </a:endParaRPr>
          </a:p>
          <a:p>
            <a:r>
              <a:rPr lang="en-US" altLang="zh-CN" sz="1400" dirty="0">
                <a:latin typeface="微软雅黑"/>
                <a:ea typeface="微软雅黑"/>
                <a:cs typeface="微软雅黑"/>
              </a:rPr>
              <a:t>6</a:t>
            </a:r>
            <a:r>
              <a:rPr lang="zh-CN" altLang="en-US" sz="1400" dirty="0">
                <a:latin typeface="微软雅黑"/>
                <a:ea typeface="微软雅黑"/>
                <a:cs typeface="微软雅黑"/>
              </a:rPr>
              <a:t>、重视公司内部传播 </a:t>
            </a:r>
            <a:endParaRPr lang="en-US" altLang="zh-CN" sz="1400" dirty="0">
              <a:latin typeface="微软雅黑"/>
              <a:ea typeface="微软雅黑"/>
              <a:cs typeface="微软雅黑"/>
            </a:endParaRPr>
          </a:p>
          <a:p>
            <a:r>
              <a:rPr lang="en-US" altLang="zh-CN" sz="1400" dirty="0">
                <a:latin typeface="微软雅黑"/>
                <a:ea typeface="微软雅黑"/>
                <a:cs typeface="微软雅黑"/>
              </a:rPr>
              <a:t>7</a:t>
            </a:r>
            <a:r>
              <a:rPr lang="zh-CN" altLang="en-US" sz="1400" dirty="0">
                <a:latin typeface="微软雅黑"/>
                <a:ea typeface="微软雅黑"/>
                <a:cs typeface="微软雅黑"/>
              </a:rPr>
              <a:t>、实施战略传播管理 </a:t>
            </a:r>
            <a:endParaRPr lang="en-US" altLang="zh-CN" sz="1400" dirty="0">
              <a:latin typeface="微软雅黑"/>
              <a:ea typeface="微软雅黑"/>
              <a:cs typeface="微软雅黑"/>
            </a:endParaRPr>
          </a:p>
          <a:p>
            <a:r>
              <a:rPr lang="en-US" altLang="zh-CN" sz="1400" dirty="0">
                <a:latin typeface="微软雅黑"/>
                <a:ea typeface="微软雅黑"/>
                <a:cs typeface="微软雅黑"/>
              </a:rPr>
              <a:t>8</a:t>
            </a:r>
            <a:r>
              <a:rPr lang="zh-CN" altLang="en-US" sz="1400" dirty="0">
                <a:latin typeface="微软雅黑"/>
                <a:ea typeface="微软雅黑"/>
                <a:cs typeface="微软雅黑"/>
              </a:rPr>
              <a:t>、致力于长期的效果 </a:t>
            </a:r>
          </a:p>
        </p:txBody>
      </p:sp>
    </p:spTree>
    <p:extLst>
      <p:ext uri="{BB962C8B-B14F-4D97-AF65-F5344CB8AC3E}">
        <p14:creationId xmlns:p14="http://schemas.microsoft.com/office/powerpoint/2010/main" val="1760225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a:spcBef>
                <a:spcPts val="0"/>
              </a:spcBef>
            </a:pPr>
            <a:r>
              <a:rPr lang="zh-CN" altLang="en-US" sz="2800" dirty="0">
                <a:latin typeface="微软雅黑"/>
                <a:ea typeface="微软雅黑"/>
                <a:cs typeface="微软雅黑"/>
              </a:rPr>
              <a:t>第二节</a:t>
            </a:r>
            <a:r>
              <a:rPr lang="en-US" altLang="zh-CN" sz="2800" dirty="0">
                <a:latin typeface="微软雅黑"/>
                <a:ea typeface="微软雅黑"/>
                <a:cs typeface="微软雅黑"/>
              </a:rPr>
              <a:t>   </a:t>
            </a:r>
            <a:r>
              <a:rPr lang="zh-CN" altLang="en-US" sz="2800" dirty="0">
                <a:latin typeface="微软雅黑"/>
                <a:ea typeface="微软雅黑"/>
                <a:cs typeface="微软雅黑"/>
              </a:rPr>
              <a:t>整合营销传播的概念及内涵 </a:t>
            </a:r>
            <a:endParaRPr lang="en-US" sz="2800" dirty="0">
              <a:latin typeface="微软雅黑"/>
              <a:ea typeface="微软雅黑"/>
              <a:cs typeface="微软雅黑"/>
            </a:endParaRPr>
          </a:p>
        </p:txBody>
      </p:sp>
      <p:sp>
        <p:nvSpPr>
          <p:cNvPr id="11" name="Rectangle 2"/>
          <p:cNvSpPr>
            <a:spLocks noGrp="1"/>
          </p:cNvSpPr>
          <p:nvPr>
            <p:ph sz="quarter" idx="13"/>
          </p:nvPr>
        </p:nvSpPr>
        <p:spPr>
          <a:xfrm>
            <a:off x="1065213" y="2057400"/>
            <a:ext cx="8382000" cy="3810000"/>
          </a:xfrm>
        </p:spPr>
        <p:txBody>
          <a:bodyPr anchor="ctr">
            <a:normAutofit/>
          </a:bodyPr>
          <a:lstStyle/>
          <a:p>
            <a:pPr marL="274320" lvl="1">
              <a:lnSpc>
                <a:spcPct val="150000"/>
              </a:lnSpc>
              <a:spcBef>
                <a:spcPts val="0"/>
              </a:spcBef>
              <a:buClr>
                <a:srgbClr val="2DA2BF"/>
              </a:buClr>
            </a:pPr>
            <a:r>
              <a:rPr lang="zh-CN" altLang="en-US" sz="1800" dirty="0">
                <a:solidFill>
                  <a:srgbClr val="2791B1"/>
                </a:solidFill>
                <a:latin typeface="微软雅黑"/>
                <a:ea typeface="微软雅黑"/>
                <a:cs typeface="微软雅黑"/>
              </a:rPr>
              <a:t>整合营销传播的优点</a:t>
            </a:r>
          </a:p>
          <a:p>
            <a:r>
              <a:rPr lang="zh-CN" altLang="en-US" sz="1400" dirty="0">
                <a:latin typeface="微软雅黑"/>
                <a:ea typeface="微软雅黑"/>
                <a:cs typeface="微软雅黑"/>
              </a:rPr>
              <a:t>（</a:t>
            </a:r>
            <a:r>
              <a:rPr lang="zh-CN" altLang="zh-CN" sz="1400" dirty="0">
                <a:latin typeface="微软雅黑"/>
                <a:ea typeface="微软雅黑"/>
                <a:cs typeface="微软雅黑"/>
              </a:rPr>
              <a:t>1）</a:t>
            </a:r>
            <a:r>
              <a:rPr lang="zh-CN" altLang="en-US" sz="1400" dirty="0">
                <a:latin typeface="微软雅黑"/>
                <a:ea typeface="微软雅黑"/>
                <a:cs typeface="微软雅黑"/>
              </a:rPr>
              <a:t>提供了降低传播成本</a:t>
            </a:r>
            <a:r>
              <a:rPr lang="en-US" altLang="zh-CN" sz="1400" dirty="0">
                <a:latin typeface="微软雅黑"/>
                <a:ea typeface="微软雅黑"/>
                <a:cs typeface="微软雅黑"/>
              </a:rPr>
              <a:t>/</a:t>
            </a:r>
            <a:r>
              <a:rPr lang="zh-CN" altLang="en-US" sz="1400" dirty="0">
                <a:latin typeface="微软雅黑"/>
                <a:ea typeface="微软雅黑"/>
                <a:cs typeface="微软雅黑"/>
              </a:rPr>
              <a:t>或重新分配预算的机会；</a:t>
            </a:r>
            <a:endParaRPr lang="en-US" altLang="zh-CN" sz="1400" dirty="0">
              <a:latin typeface="微软雅黑"/>
              <a:ea typeface="微软雅黑"/>
              <a:cs typeface="微软雅黑"/>
            </a:endParaRPr>
          </a:p>
          <a:p>
            <a:r>
              <a:rPr lang="zh-CN" altLang="en-US" sz="1400" dirty="0">
                <a:latin typeface="微软雅黑"/>
                <a:ea typeface="微软雅黑"/>
                <a:cs typeface="微软雅黑"/>
              </a:rPr>
              <a:t>（</a:t>
            </a:r>
            <a:r>
              <a:rPr lang="en-US" altLang="zh-CN" sz="1400" dirty="0">
                <a:latin typeface="微软雅黑"/>
                <a:ea typeface="微软雅黑"/>
                <a:cs typeface="微软雅黑"/>
              </a:rPr>
              <a:t>2</a:t>
            </a:r>
            <a:r>
              <a:rPr lang="zh-CN" altLang="en-US" sz="1400" dirty="0">
                <a:latin typeface="微软雅黑"/>
                <a:ea typeface="微软雅黑"/>
                <a:cs typeface="微软雅黑"/>
              </a:rPr>
              <a:t>）可能使传播变得更为有效；</a:t>
            </a:r>
            <a:endParaRPr lang="en-US" altLang="zh-CN" sz="1400" dirty="0">
              <a:latin typeface="微软雅黑"/>
              <a:ea typeface="微软雅黑"/>
              <a:cs typeface="微软雅黑"/>
            </a:endParaRPr>
          </a:p>
          <a:p>
            <a:r>
              <a:rPr lang="zh-CN" altLang="en-US" sz="1400" dirty="0">
                <a:latin typeface="微软雅黑"/>
                <a:ea typeface="微软雅黑"/>
                <a:cs typeface="微软雅黑"/>
              </a:rPr>
              <a:t>（</a:t>
            </a:r>
            <a:r>
              <a:rPr lang="en-US" altLang="zh-CN" sz="1400" dirty="0">
                <a:latin typeface="微软雅黑"/>
                <a:ea typeface="微软雅黑"/>
                <a:cs typeface="微软雅黑"/>
              </a:rPr>
              <a:t>3</a:t>
            </a:r>
            <a:r>
              <a:rPr lang="zh-CN" altLang="en-US" sz="1400" dirty="0">
                <a:latin typeface="微软雅黑"/>
                <a:ea typeface="微软雅黑"/>
                <a:cs typeface="微软雅黑"/>
              </a:rPr>
              <a:t>）通过清楚的定位，可以获得更有竞争力的优势；</a:t>
            </a:r>
            <a:endParaRPr lang="en-US" altLang="zh-CN" sz="1400" dirty="0">
              <a:latin typeface="微软雅黑"/>
              <a:ea typeface="微软雅黑"/>
              <a:cs typeface="微软雅黑"/>
            </a:endParaRPr>
          </a:p>
          <a:p>
            <a:r>
              <a:rPr lang="zh-CN" altLang="en-US" sz="1400" dirty="0">
                <a:latin typeface="微软雅黑"/>
                <a:ea typeface="微软雅黑"/>
                <a:cs typeface="微软雅黑"/>
              </a:rPr>
              <a:t>（</a:t>
            </a:r>
            <a:r>
              <a:rPr lang="en-US" altLang="zh-CN" sz="1400" dirty="0">
                <a:latin typeface="微软雅黑"/>
                <a:ea typeface="微软雅黑"/>
                <a:cs typeface="微软雅黑"/>
              </a:rPr>
              <a:t>4</a:t>
            </a:r>
            <a:r>
              <a:rPr lang="zh-CN" altLang="en-US" sz="1400" dirty="0">
                <a:latin typeface="微软雅黑"/>
                <a:ea typeface="微软雅黑"/>
                <a:cs typeface="微软雅黑"/>
              </a:rPr>
              <a:t>）能够促进内部参与者和外部参与者共同建立品牌和发展品牌；</a:t>
            </a:r>
            <a:endParaRPr lang="en-US" altLang="zh-CN" sz="1400" dirty="0">
              <a:latin typeface="微软雅黑"/>
              <a:ea typeface="微软雅黑"/>
              <a:cs typeface="微软雅黑"/>
            </a:endParaRPr>
          </a:p>
          <a:p>
            <a:r>
              <a:rPr lang="zh-CN" altLang="en-US" sz="1400" dirty="0">
                <a:latin typeface="微软雅黑"/>
                <a:ea typeface="微软雅黑"/>
                <a:cs typeface="微软雅黑"/>
              </a:rPr>
              <a:t>（</a:t>
            </a:r>
            <a:r>
              <a:rPr lang="en-US" altLang="zh-CN" sz="1400" dirty="0">
                <a:latin typeface="微软雅黑"/>
                <a:ea typeface="微软雅黑"/>
                <a:cs typeface="微软雅黑"/>
              </a:rPr>
              <a:t>5</a:t>
            </a:r>
            <a:r>
              <a:rPr lang="zh-CN" altLang="en-US" sz="1400" dirty="0">
                <a:latin typeface="微软雅黑"/>
                <a:ea typeface="微软雅黑"/>
                <a:cs typeface="微软雅黑"/>
              </a:rPr>
              <a:t>）能提高员工的参与度，从而对员工有更强的激励；</a:t>
            </a:r>
            <a:endParaRPr lang="en-US" altLang="zh-CN" sz="1400" dirty="0">
              <a:latin typeface="微软雅黑"/>
              <a:ea typeface="微软雅黑"/>
              <a:cs typeface="微软雅黑"/>
            </a:endParaRPr>
          </a:p>
          <a:p>
            <a:r>
              <a:rPr lang="zh-CN" altLang="en-US" sz="1400" dirty="0">
                <a:latin typeface="微软雅黑"/>
                <a:ea typeface="微软雅黑"/>
                <a:cs typeface="微软雅黑"/>
              </a:rPr>
              <a:t>（</a:t>
            </a:r>
            <a:r>
              <a:rPr lang="en-US" altLang="zh-CN" sz="1400" dirty="0">
                <a:latin typeface="微软雅黑"/>
                <a:ea typeface="微软雅黑"/>
                <a:cs typeface="微软雅黑"/>
              </a:rPr>
              <a:t>6</a:t>
            </a:r>
            <a:r>
              <a:rPr lang="zh-CN" altLang="en-US" sz="1400" dirty="0">
                <a:latin typeface="微软雅黑"/>
                <a:ea typeface="微软雅黑"/>
                <a:cs typeface="微软雅黑"/>
              </a:rPr>
              <a:t>）可以促使管理层重新审视他们的传播决策；</a:t>
            </a:r>
            <a:endParaRPr lang="en-US" altLang="zh-CN" sz="1400" dirty="0">
              <a:latin typeface="微软雅黑"/>
              <a:ea typeface="微软雅黑"/>
              <a:cs typeface="微软雅黑"/>
            </a:endParaRPr>
          </a:p>
          <a:p>
            <a:r>
              <a:rPr lang="zh-CN" altLang="en-US" sz="1400" dirty="0">
                <a:latin typeface="微软雅黑"/>
                <a:ea typeface="微软雅黑"/>
                <a:cs typeface="微软雅黑"/>
              </a:rPr>
              <a:t>（</a:t>
            </a:r>
            <a:r>
              <a:rPr lang="en-US" altLang="zh-CN" sz="1400" dirty="0">
                <a:latin typeface="微软雅黑"/>
                <a:ea typeface="微软雅黑"/>
                <a:cs typeface="微软雅黑"/>
              </a:rPr>
              <a:t>7</a:t>
            </a:r>
            <a:r>
              <a:rPr lang="zh-CN" altLang="en-US" sz="1400" dirty="0">
                <a:latin typeface="微软雅黑"/>
                <a:ea typeface="微软雅黑"/>
                <a:cs typeface="微软雅黑"/>
              </a:rPr>
              <a:t>）要求在文化上进行变革，提高对客户的重视度；</a:t>
            </a:r>
            <a:endParaRPr lang="en-US" altLang="zh-CN" sz="1400" dirty="0">
              <a:latin typeface="微软雅黑"/>
              <a:ea typeface="微软雅黑"/>
              <a:cs typeface="微软雅黑"/>
            </a:endParaRPr>
          </a:p>
          <a:p>
            <a:r>
              <a:rPr lang="zh-CN" altLang="en-US" sz="1400" dirty="0">
                <a:latin typeface="微软雅黑"/>
                <a:ea typeface="微软雅黑"/>
                <a:cs typeface="微软雅黑"/>
              </a:rPr>
              <a:t>（</a:t>
            </a:r>
            <a:r>
              <a:rPr lang="en-US" altLang="zh-CN" sz="1400" dirty="0">
                <a:latin typeface="微软雅黑"/>
                <a:ea typeface="微软雅黑"/>
                <a:cs typeface="微软雅黑"/>
              </a:rPr>
              <a:t>8</a:t>
            </a:r>
            <a:r>
              <a:rPr lang="zh-CN" altLang="en-US" sz="1400" dirty="0">
                <a:latin typeface="微软雅黑"/>
                <a:ea typeface="微软雅黑"/>
                <a:cs typeface="微软雅黑"/>
              </a:rPr>
              <a:t>）为传播活动提供一个衡量标准；</a:t>
            </a:r>
            <a:endParaRPr lang="en-US" altLang="zh-CN" sz="1400" dirty="0">
              <a:latin typeface="微软雅黑"/>
              <a:ea typeface="微软雅黑"/>
              <a:cs typeface="微软雅黑"/>
            </a:endParaRPr>
          </a:p>
          <a:p>
            <a:r>
              <a:rPr lang="zh-CN" altLang="en-US" sz="1400" dirty="0">
                <a:latin typeface="微软雅黑"/>
                <a:ea typeface="微软雅黑"/>
                <a:cs typeface="微软雅黑"/>
              </a:rPr>
              <a:t>（</a:t>
            </a:r>
            <a:r>
              <a:rPr lang="en-US" altLang="zh-CN" sz="1400" dirty="0">
                <a:latin typeface="微软雅黑"/>
                <a:ea typeface="微软雅黑"/>
                <a:cs typeface="微软雅黑"/>
              </a:rPr>
              <a:t>9</a:t>
            </a:r>
            <a:r>
              <a:rPr lang="zh-CN" altLang="en-US" sz="1400" dirty="0">
                <a:latin typeface="微软雅黑"/>
                <a:ea typeface="微软雅黑"/>
                <a:cs typeface="微软雅黑"/>
              </a:rPr>
              <a:t>）可以减少为维持一个品牌而需要的广告商的数量。</a:t>
            </a:r>
          </a:p>
        </p:txBody>
      </p:sp>
    </p:spTree>
    <p:extLst>
      <p:ext uri="{BB962C8B-B14F-4D97-AF65-F5344CB8AC3E}">
        <p14:creationId xmlns:p14="http://schemas.microsoft.com/office/powerpoint/2010/main" val="675048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370013" y="609600"/>
            <a:ext cx="7772400" cy="1143000"/>
          </a:xfrm>
        </p:spPr>
        <p:txBody>
          <a:bodyPr>
            <a:normAutofit/>
          </a:bodyPr>
          <a:lstStyle/>
          <a:p>
            <a:pPr>
              <a:spcBef>
                <a:spcPts val="0"/>
              </a:spcBef>
            </a:pPr>
            <a:r>
              <a:rPr lang="zh-CN" altLang="en-US" sz="2800" dirty="0">
                <a:latin typeface="微软雅黑"/>
                <a:ea typeface="微软雅黑"/>
                <a:cs typeface="微软雅黑"/>
              </a:rPr>
              <a:t>第二节</a:t>
            </a:r>
            <a:r>
              <a:rPr lang="en-US" altLang="zh-CN" sz="2800" dirty="0">
                <a:latin typeface="微软雅黑"/>
                <a:ea typeface="微软雅黑"/>
                <a:cs typeface="微软雅黑"/>
              </a:rPr>
              <a:t>   </a:t>
            </a:r>
            <a:r>
              <a:rPr lang="zh-CN" altLang="en-US" sz="2800" dirty="0">
                <a:latin typeface="微软雅黑"/>
                <a:ea typeface="微软雅黑"/>
                <a:cs typeface="微软雅黑"/>
              </a:rPr>
              <a:t>整合营销传播的概念及内涵 </a:t>
            </a:r>
            <a:endParaRPr lang="en-US" sz="2800" dirty="0">
              <a:latin typeface="微软雅黑"/>
              <a:ea typeface="微软雅黑"/>
              <a:cs typeface="微软雅黑"/>
            </a:endParaRPr>
          </a:p>
        </p:txBody>
      </p:sp>
      <p:sp>
        <p:nvSpPr>
          <p:cNvPr id="11" name="Rectangle 2"/>
          <p:cNvSpPr>
            <a:spLocks noGrp="1"/>
          </p:cNvSpPr>
          <p:nvPr>
            <p:ph sz="quarter" idx="13"/>
          </p:nvPr>
        </p:nvSpPr>
        <p:spPr>
          <a:xfrm>
            <a:off x="724256" y="1905000"/>
            <a:ext cx="8382000" cy="3810000"/>
          </a:xfrm>
        </p:spPr>
        <p:txBody>
          <a:bodyPr anchor="ctr">
            <a:normAutofit/>
          </a:bodyPr>
          <a:lstStyle/>
          <a:p>
            <a:pPr marL="274320" lvl="1">
              <a:lnSpc>
                <a:spcPct val="150000"/>
              </a:lnSpc>
              <a:spcBef>
                <a:spcPts val="0"/>
              </a:spcBef>
              <a:buClr>
                <a:srgbClr val="2DA2BF"/>
              </a:buClr>
            </a:pPr>
            <a:r>
              <a:rPr lang="zh-CN" altLang="en-US" sz="1800" dirty="0">
                <a:solidFill>
                  <a:srgbClr val="2791B1"/>
                </a:solidFill>
                <a:latin typeface="微软雅黑"/>
                <a:ea typeface="微软雅黑"/>
                <a:cs typeface="微软雅黑"/>
              </a:rPr>
              <a:t>整合营销传播的潜在局限</a:t>
            </a:r>
            <a:endParaRPr lang="en-US" altLang="zh-CN" sz="1400" dirty="0">
              <a:latin typeface="微软雅黑"/>
              <a:ea typeface="微软雅黑"/>
              <a:cs typeface="微软雅黑"/>
            </a:endParaRPr>
          </a:p>
          <a:p>
            <a:r>
              <a:rPr lang="zh-CN" altLang="en-US" sz="1400" dirty="0">
                <a:latin typeface="微软雅黑"/>
                <a:ea typeface="微软雅黑"/>
                <a:cs typeface="微软雅黑"/>
              </a:rPr>
              <a:t>（</a:t>
            </a:r>
            <a:r>
              <a:rPr lang="en-US" altLang="zh-CN" sz="1400" dirty="0">
                <a:latin typeface="微软雅黑"/>
                <a:ea typeface="微软雅黑"/>
                <a:cs typeface="微软雅黑"/>
              </a:rPr>
              <a:t>1</a:t>
            </a:r>
            <a:r>
              <a:rPr lang="zh-CN" altLang="en-US" sz="1400" dirty="0">
                <a:latin typeface="微软雅黑"/>
                <a:ea typeface="微软雅黑"/>
                <a:cs typeface="微软雅黑"/>
              </a:rPr>
              <a:t>）可能导致步骤的集中化和正规化</a:t>
            </a:r>
            <a:r>
              <a:rPr lang="en-US" altLang="zh-CN" sz="1400" dirty="0">
                <a:latin typeface="微软雅黑"/>
                <a:ea typeface="微软雅黑"/>
                <a:cs typeface="微软雅黑"/>
              </a:rPr>
              <a:t>/</a:t>
            </a:r>
            <a:r>
              <a:rPr lang="zh-CN" altLang="en-US" sz="1400" dirty="0">
                <a:latin typeface="微软雅黑"/>
                <a:ea typeface="微软雅黑"/>
                <a:cs typeface="微软雅黑"/>
              </a:rPr>
              <a:t>官僚化；</a:t>
            </a:r>
          </a:p>
          <a:p>
            <a:r>
              <a:rPr lang="zh-CN" altLang="en-US" sz="1400" dirty="0">
                <a:latin typeface="微软雅黑"/>
                <a:ea typeface="微软雅黑"/>
                <a:cs typeface="微软雅黑"/>
              </a:rPr>
              <a:t>（</a:t>
            </a:r>
            <a:r>
              <a:rPr lang="en-US" altLang="zh-CN" sz="1400" dirty="0">
                <a:latin typeface="微软雅黑"/>
                <a:ea typeface="微软雅黑"/>
                <a:cs typeface="微软雅黑"/>
              </a:rPr>
              <a:t>2</a:t>
            </a:r>
            <a:r>
              <a:rPr lang="zh-CN" altLang="en-US" sz="1400" dirty="0">
                <a:latin typeface="微软雅黑"/>
                <a:ea typeface="微软雅黑"/>
                <a:cs typeface="微软雅黑"/>
              </a:rPr>
              <a:t>）管理层可能会花更多的时间来使参与各方达成一致；</a:t>
            </a:r>
          </a:p>
          <a:p>
            <a:r>
              <a:rPr lang="zh-CN" altLang="en-US" sz="1400" dirty="0">
                <a:latin typeface="微软雅黑"/>
                <a:ea typeface="微软雅黑"/>
                <a:cs typeface="微软雅黑"/>
              </a:rPr>
              <a:t>（</a:t>
            </a:r>
            <a:r>
              <a:rPr lang="en-US" altLang="zh-CN" sz="1400" dirty="0">
                <a:latin typeface="微软雅黑"/>
                <a:ea typeface="微软雅黑"/>
                <a:cs typeface="微软雅黑"/>
              </a:rPr>
              <a:t>3</a:t>
            </a:r>
            <a:r>
              <a:rPr lang="zh-CN" altLang="en-US" sz="1400" dirty="0">
                <a:latin typeface="微软雅黑"/>
                <a:ea typeface="微软雅黑"/>
                <a:cs typeface="微软雅黑"/>
              </a:rPr>
              <a:t>）信息单一化；</a:t>
            </a:r>
          </a:p>
          <a:p>
            <a:r>
              <a:rPr lang="zh-CN" altLang="en-US" sz="1400" dirty="0">
                <a:latin typeface="微软雅黑"/>
                <a:ea typeface="微软雅黑"/>
                <a:cs typeface="微软雅黑"/>
              </a:rPr>
              <a:t>（</a:t>
            </a:r>
            <a:r>
              <a:rPr lang="en-US" altLang="zh-CN" sz="1400" dirty="0">
                <a:latin typeface="微软雅黑"/>
                <a:ea typeface="微软雅黑"/>
                <a:cs typeface="微软雅黑"/>
              </a:rPr>
              <a:t>4</a:t>
            </a:r>
            <a:r>
              <a:rPr lang="zh-CN" altLang="en-US" sz="1400" dirty="0">
                <a:latin typeface="微软雅黑"/>
                <a:ea typeface="微软雅黑"/>
                <a:cs typeface="微软雅黑"/>
              </a:rPr>
              <a:t>）标准化的倾向可能会否定或减少创造性；</a:t>
            </a:r>
          </a:p>
          <a:p>
            <a:r>
              <a:rPr lang="zh-CN" altLang="en-US" sz="1400" dirty="0">
                <a:latin typeface="微软雅黑"/>
                <a:ea typeface="微软雅黑"/>
                <a:cs typeface="微软雅黑"/>
              </a:rPr>
              <a:t>（</a:t>
            </a:r>
            <a:r>
              <a:rPr lang="en-US" altLang="zh-CN" sz="1400" dirty="0">
                <a:latin typeface="微软雅黑"/>
                <a:ea typeface="微软雅黑"/>
                <a:cs typeface="微软雅黑"/>
              </a:rPr>
              <a:t>5</a:t>
            </a:r>
            <a:r>
              <a:rPr lang="zh-CN" altLang="en-US" sz="1400" dirty="0">
                <a:latin typeface="微软雅黑"/>
                <a:ea typeface="微软雅黑"/>
                <a:cs typeface="微软雅黑"/>
              </a:rPr>
              <a:t>）为了适应本地的需求，可能会限制全球化品牌的发展；一般会因要求员工进行文化的变革而遭到抗拒；</a:t>
            </a:r>
          </a:p>
          <a:p>
            <a:r>
              <a:rPr lang="zh-CN" altLang="en-US" sz="1400" dirty="0">
                <a:latin typeface="微软雅黑"/>
                <a:ea typeface="微软雅黑"/>
                <a:cs typeface="微软雅黑"/>
              </a:rPr>
              <a:t>（</a:t>
            </a:r>
            <a:r>
              <a:rPr lang="en-US" altLang="zh-CN" sz="1400" dirty="0">
                <a:latin typeface="微软雅黑"/>
                <a:ea typeface="微软雅黑"/>
                <a:cs typeface="微软雅黑"/>
              </a:rPr>
              <a:t>6</a:t>
            </a:r>
            <a:r>
              <a:rPr lang="zh-CN" altLang="en-US" sz="1400" dirty="0">
                <a:latin typeface="微软雅黑"/>
                <a:ea typeface="微软雅黑"/>
                <a:cs typeface="微软雅黑"/>
              </a:rPr>
              <a:t>）如果管理不当，可能会严重地损害一个品牌的声誉；</a:t>
            </a:r>
          </a:p>
          <a:p>
            <a:r>
              <a:rPr lang="zh-CN" altLang="en-US" sz="1400" dirty="0">
                <a:latin typeface="微软雅黑"/>
                <a:ea typeface="微软雅黑"/>
                <a:cs typeface="微软雅黑"/>
              </a:rPr>
              <a:t>（</a:t>
            </a:r>
            <a:r>
              <a:rPr lang="en-US" altLang="zh-CN" sz="1400" dirty="0">
                <a:latin typeface="微软雅黑"/>
                <a:ea typeface="微软雅黑"/>
                <a:cs typeface="微软雅黑"/>
              </a:rPr>
              <a:t>7</a:t>
            </a:r>
            <a:r>
              <a:rPr lang="zh-CN" altLang="en-US" sz="1400" dirty="0">
                <a:latin typeface="微软雅黑"/>
                <a:ea typeface="微软雅黑"/>
                <a:cs typeface="微软雅黑"/>
              </a:rPr>
              <a:t>）可能导致平庸化，因为没有任何一个代理网能够具备所有的传播能力。</a:t>
            </a:r>
          </a:p>
        </p:txBody>
      </p:sp>
    </p:spTree>
    <p:extLst>
      <p:ext uri="{BB962C8B-B14F-4D97-AF65-F5344CB8AC3E}">
        <p14:creationId xmlns:p14="http://schemas.microsoft.com/office/powerpoint/2010/main" val="1715782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title"/>
          </p:nvPr>
        </p:nvSpPr>
        <p:spPr>
          <a:xfrm>
            <a:off x="2965450" y="304800"/>
            <a:ext cx="5862638" cy="1143000"/>
          </a:xfrm>
        </p:spPr>
        <p:txBody>
          <a:bodyPr/>
          <a:lstStyle/>
          <a:p>
            <a:r>
              <a:rPr lang="en-US" sz="6000" dirty="0">
                <a:solidFill>
                  <a:srgbClr val="FF3300"/>
                </a:solidFill>
              </a:rPr>
              <a:t>#Fearless Girl#</a:t>
            </a:r>
          </a:p>
        </p:txBody>
      </p:sp>
      <p:sp>
        <p:nvSpPr>
          <p:cNvPr id="29698" name="Content Placeholder 1"/>
          <p:cNvSpPr>
            <a:spLocks noGrp="1"/>
          </p:cNvSpPr>
          <p:nvPr>
            <p:ph idx="1"/>
          </p:nvPr>
        </p:nvSpPr>
        <p:spPr>
          <a:xfrm>
            <a:off x="2971800" y="1676400"/>
            <a:ext cx="6170613" cy="4419600"/>
          </a:xfrm>
        </p:spPr>
        <p:txBody>
          <a:bodyPr/>
          <a:lstStyle/>
          <a:p>
            <a:r>
              <a:rPr lang="en-US" dirty="0"/>
              <a:t>SHE Fund</a:t>
            </a:r>
          </a:p>
          <a:p>
            <a:r>
              <a:rPr lang="en-US" dirty="0"/>
              <a:t>Bold, distinctive imagery</a:t>
            </a:r>
          </a:p>
          <a:p>
            <a:r>
              <a:rPr lang="en-US" dirty="0"/>
              <a:t>Wall Street</a:t>
            </a:r>
          </a:p>
          <a:p>
            <a:r>
              <a:rPr lang="en-US" dirty="0"/>
              <a:t>Integrated across many platforms and channels including social media, print, and television</a:t>
            </a:r>
          </a:p>
          <a:p>
            <a:endParaRPr lang="en-US" dirty="0"/>
          </a:p>
        </p:txBody>
      </p:sp>
      <p:sp>
        <p:nvSpPr>
          <p:cNvPr id="11" name="Slide Number Placeholder 5"/>
          <p:cNvSpPr>
            <a:spLocks noGrp="1"/>
          </p:cNvSpPr>
          <p:nvPr>
            <p:ph type="sldNum" sz="quarter" idx="12"/>
          </p:nvPr>
        </p:nvSpPr>
        <p:spPr/>
        <p:txBody>
          <a:bodyPr/>
          <a:lstStyle/>
          <a:p>
            <a:pPr>
              <a:defRPr/>
            </a:pPr>
            <a:r>
              <a:rPr lang="en-US"/>
              <a:t>1-</a:t>
            </a:r>
            <a:fld id="{0A3A91D0-93B7-4DED-83AA-9EAEA537D423}" type="slidenum">
              <a:rPr lang="en-US"/>
              <a:pPr>
                <a:defRPr/>
              </a:pPr>
              <a:t>19</a:t>
            </a:fld>
            <a:endParaRPr lang="en-US"/>
          </a:p>
        </p:txBody>
      </p:sp>
      <p:sp>
        <p:nvSpPr>
          <p:cNvPr id="29701" name="Rectangle 3"/>
          <p:cNvSpPr>
            <a:spLocks noChangeArrowheads="1"/>
          </p:cNvSpPr>
          <p:nvPr/>
        </p:nvSpPr>
        <p:spPr bwMode="auto">
          <a:xfrm>
            <a:off x="3124200" y="1828800"/>
            <a:ext cx="5791200" cy="3200400"/>
          </a:xfrm>
          <a:prstGeom prst="rect">
            <a:avLst/>
          </a:prstGeom>
          <a:noFill/>
          <a:ln w="9525">
            <a:noFill/>
            <a:miter lim="800000"/>
            <a:headEnd/>
            <a:tailEnd/>
          </a:ln>
        </p:spPr>
        <p:txBody>
          <a:bodyPr lIns="92075" tIns="46038" rIns="92075" bIns="46038"/>
          <a:lstStyle/>
          <a:p>
            <a:pPr marL="342900" indent="-342900" eaLnBrk="0" hangingPunct="0">
              <a:spcBef>
                <a:spcPct val="20000"/>
              </a:spcBef>
              <a:buClr>
                <a:srgbClr val="000000"/>
              </a:buClr>
              <a:buSzPct val="55000"/>
              <a:buFontTx/>
              <a:buChar char="•"/>
            </a:pPr>
            <a:endParaRPr lang="en-GB" sz="2400" b="0">
              <a:solidFill>
                <a:srgbClr val="000000"/>
              </a:solidFill>
              <a:latin typeface="Arial" charset="0"/>
            </a:endParaRPr>
          </a:p>
        </p:txBody>
      </p:sp>
      <p:sp>
        <p:nvSpPr>
          <p:cNvPr id="29702" name="Rectangle 4"/>
          <p:cNvSpPr>
            <a:spLocks noChangeArrowheads="1"/>
          </p:cNvSpPr>
          <p:nvPr/>
        </p:nvSpPr>
        <p:spPr bwMode="auto">
          <a:xfrm>
            <a:off x="0" y="0"/>
            <a:ext cx="2971800" cy="36576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29703" name="Text Box 6"/>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b="0">
                <a:solidFill>
                  <a:srgbClr val="CC3300"/>
                </a:solidFill>
                <a:latin typeface="Arial" charset="0"/>
              </a:rPr>
              <a:t>1</a:t>
            </a:r>
          </a:p>
        </p:txBody>
      </p:sp>
      <p:sp>
        <p:nvSpPr>
          <p:cNvPr id="29704"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pic>
        <p:nvPicPr>
          <p:cNvPr id="29707" name="Picture 11" descr="Clow GE Chapter 1 Opening Case Image 1"/>
          <p:cNvPicPr>
            <a:picLocks noChangeAspect="1" noChangeArrowheads="1"/>
          </p:cNvPicPr>
          <p:nvPr/>
        </p:nvPicPr>
        <p:blipFill>
          <a:blip r:embed="rId3"/>
          <a:srcRect b="23729"/>
          <a:stretch>
            <a:fillRect/>
          </a:stretch>
        </p:blipFill>
        <p:spPr bwMode="auto">
          <a:xfrm>
            <a:off x="0" y="3429000"/>
            <a:ext cx="2987675" cy="3429000"/>
          </a:xfrm>
          <a:prstGeom prst="rect">
            <a:avLst/>
          </a:prstGeom>
          <a:noFill/>
        </p:spPr>
      </p:pic>
    </p:spTree>
    <p:extLst>
      <p:ext uri="{BB962C8B-B14F-4D97-AF65-F5344CB8AC3E}">
        <p14:creationId xmlns:p14="http://schemas.microsoft.com/office/powerpoint/2010/main" val="96469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4271DF-DD73-4AAD-8233-812A13FAAF59}"/>
              </a:ext>
            </a:extLst>
          </p:cNvPr>
          <p:cNvSpPr>
            <a:spLocks noGrp="1"/>
          </p:cNvSpPr>
          <p:nvPr>
            <p:ph type="title"/>
          </p:nvPr>
        </p:nvSpPr>
        <p:spPr>
          <a:xfrm>
            <a:off x="428625" y="500063"/>
            <a:ext cx="8229600" cy="846137"/>
          </a:xfrm>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zh-CN" altLang="en-US" sz="3200" b="1" dirty="0"/>
              <a:t>（一）传统营销传播面临的挑战</a:t>
            </a:r>
          </a:p>
        </p:txBody>
      </p:sp>
      <p:sp>
        <p:nvSpPr>
          <p:cNvPr id="21507" name="内容占位符 2">
            <a:extLst>
              <a:ext uri="{FF2B5EF4-FFF2-40B4-BE49-F238E27FC236}">
                <a16:creationId xmlns:a16="http://schemas.microsoft.com/office/drawing/2014/main" id="{FDF87D79-390B-44CD-A351-712B98764E2C}"/>
              </a:ext>
            </a:extLst>
          </p:cNvPr>
          <p:cNvSpPr>
            <a:spLocks noGrp="1"/>
          </p:cNvSpPr>
          <p:nvPr>
            <p:ph idx="1"/>
          </p:nvPr>
        </p:nvSpPr>
        <p:spPr>
          <a:xfrm>
            <a:off x="457200" y="1600200"/>
            <a:ext cx="8229600" cy="685800"/>
          </a:xfrm>
        </p:spPr>
        <p:txBody>
          <a:bodyPr/>
          <a:lstStyle/>
          <a:p>
            <a:pPr eaLnBrk="1" hangingPunct="1"/>
            <a:r>
              <a:rPr lang="zh-CN" altLang="en-US" sz="2800" b="1"/>
              <a:t>目的的视角</a:t>
            </a:r>
            <a:r>
              <a:rPr lang="zh-CN" altLang="en-US"/>
              <a:t>：</a:t>
            </a:r>
          </a:p>
        </p:txBody>
      </p:sp>
      <p:graphicFrame>
        <p:nvGraphicFramePr>
          <p:cNvPr id="4" name="图示 3">
            <a:extLst>
              <a:ext uri="{FF2B5EF4-FFF2-40B4-BE49-F238E27FC236}">
                <a16:creationId xmlns:a16="http://schemas.microsoft.com/office/drawing/2014/main" id="{1F534433-D826-4B7C-99E0-A98017C248D0}"/>
              </a:ext>
            </a:extLst>
          </p:cNvPr>
          <p:cNvGraphicFramePr/>
          <p:nvPr/>
        </p:nvGraphicFramePr>
        <p:xfrm>
          <a:off x="642910" y="2357430"/>
          <a:ext cx="7858180"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8223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r>
              <a:rPr lang="en-US"/>
              <a:t>1-</a:t>
            </a:r>
            <a:fld id="{872247BA-037A-4026-AAF9-0FE8BA2D88C1}" type="slidenum">
              <a:rPr lang="en-US"/>
              <a:pPr>
                <a:defRPr/>
              </a:pPr>
              <a:t>20</a:t>
            </a:fld>
            <a:endParaRPr lang="en-US"/>
          </a:p>
        </p:txBody>
      </p:sp>
      <p:sp>
        <p:nvSpPr>
          <p:cNvPr id="31747" name="Rectangle 3"/>
          <p:cNvSpPr>
            <a:spLocks noGrp="1" noChangeArrowheads="1"/>
          </p:cNvSpPr>
          <p:nvPr>
            <p:ph type="body" idx="1"/>
          </p:nvPr>
        </p:nvSpPr>
        <p:spPr>
          <a:xfrm>
            <a:off x="381000" y="2895600"/>
            <a:ext cx="8458200" cy="3505200"/>
          </a:xfrm>
        </p:spPr>
        <p:txBody>
          <a:bodyPr/>
          <a:lstStyle/>
          <a:p>
            <a:pPr marL="457200" indent="-457200">
              <a:lnSpc>
                <a:spcPct val="80000"/>
              </a:lnSpc>
              <a:buClr>
                <a:srgbClr val="000000"/>
              </a:buClr>
              <a:buSzTx/>
              <a:buFont typeface="Arial" charset="0"/>
              <a:buAutoNum type="arabicPeriod"/>
            </a:pPr>
            <a:r>
              <a:rPr lang="en-US" sz="2200" dirty="0">
                <a:solidFill>
                  <a:srgbClr val="000000"/>
                </a:solidFill>
                <a:latin typeface="Arial" charset="0"/>
              </a:rPr>
              <a:t>How does communication take place?</a:t>
            </a:r>
          </a:p>
          <a:p>
            <a:pPr marL="457200" indent="-457200">
              <a:lnSpc>
                <a:spcPct val="80000"/>
              </a:lnSpc>
              <a:buClr>
                <a:srgbClr val="000000"/>
              </a:buClr>
              <a:buSzTx/>
              <a:buFont typeface="Arial" charset="0"/>
              <a:buAutoNum type="arabicPeriod"/>
            </a:pPr>
            <a:r>
              <a:rPr lang="en-US" sz="2200" dirty="0">
                <a:solidFill>
                  <a:srgbClr val="000000"/>
                </a:solidFill>
                <a:latin typeface="Arial" charset="0"/>
              </a:rPr>
              <a:t>What is an integrated marketing communications program?</a:t>
            </a:r>
          </a:p>
          <a:p>
            <a:pPr marL="457200" indent="-457200">
              <a:lnSpc>
                <a:spcPct val="80000"/>
              </a:lnSpc>
              <a:buClr>
                <a:srgbClr val="000000"/>
              </a:buClr>
              <a:buSzTx/>
              <a:buFont typeface="Arial" charset="0"/>
              <a:buAutoNum type="arabicPeriod"/>
            </a:pPr>
            <a:r>
              <a:rPr lang="en-US" sz="2200" dirty="0">
                <a:solidFill>
                  <a:srgbClr val="000000"/>
                </a:solidFill>
                <a:latin typeface="Arial" charset="0"/>
              </a:rPr>
              <a:t>What new trends are affecting marketing communications?</a:t>
            </a:r>
          </a:p>
          <a:p>
            <a:pPr marL="457200" indent="-457200">
              <a:lnSpc>
                <a:spcPct val="80000"/>
              </a:lnSpc>
              <a:buClr>
                <a:srgbClr val="000000"/>
              </a:buClr>
              <a:buSzTx/>
              <a:buFont typeface="Arial" charset="0"/>
              <a:buAutoNum type="arabicPeriod"/>
            </a:pPr>
            <a:r>
              <a:rPr lang="en-US" sz="2200" dirty="0">
                <a:solidFill>
                  <a:srgbClr val="000000"/>
                </a:solidFill>
                <a:latin typeface="Arial" charset="0"/>
              </a:rPr>
              <a:t>How does an integrated marketing communications program create value?</a:t>
            </a:r>
          </a:p>
          <a:p>
            <a:pPr marL="457200" indent="-457200">
              <a:lnSpc>
                <a:spcPct val="80000"/>
              </a:lnSpc>
              <a:buClr>
                <a:srgbClr val="000000"/>
              </a:buClr>
              <a:buSzTx/>
              <a:buFont typeface="Arial" charset="0"/>
              <a:buAutoNum type="arabicPeriod"/>
            </a:pPr>
            <a:r>
              <a:rPr lang="en-US" sz="2200" dirty="0">
                <a:solidFill>
                  <a:srgbClr val="000000"/>
                </a:solidFill>
                <a:latin typeface="Arial" charset="0"/>
              </a:rPr>
              <a:t>What are the components of an integrated marketing communications program?</a:t>
            </a:r>
          </a:p>
          <a:p>
            <a:pPr marL="457200" indent="-457200">
              <a:lnSpc>
                <a:spcPct val="80000"/>
              </a:lnSpc>
              <a:buClr>
                <a:srgbClr val="000000"/>
              </a:buClr>
              <a:buSzTx/>
              <a:buFont typeface="Arial" charset="0"/>
              <a:buAutoNum type="arabicPeriod"/>
            </a:pPr>
            <a:r>
              <a:rPr lang="en-US" sz="2200" dirty="0">
                <a:solidFill>
                  <a:srgbClr val="000000"/>
                </a:solidFill>
                <a:latin typeface="Arial" charset="0"/>
              </a:rPr>
              <a:t>What does the term GIMC mean?</a:t>
            </a:r>
          </a:p>
        </p:txBody>
      </p:sp>
      <p:sp>
        <p:nvSpPr>
          <p:cNvPr id="31748" name="Text Box 4"/>
          <p:cNvSpPr txBox="1">
            <a:spLocks noChangeArrowheads="1"/>
          </p:cNvSpPr>
          <p:nvPr/>
        </p:nvSpPr>
        <p:spPr bwMode="auto">
          <a:xfrm>
            <a:off x="3048000" y="228600"/>
            <a:ext cx="5486400" cy="2062163"/>
          </a:xfrm>
          <a:prstGeom prst="rect">
            <a:avLst/>
          </a:prstGeom>
          <a:noFill/>
          <a:ln w="12700">
            <a:noFill/>
            <a:miter lim="800000"/>
            <a:headEnd type="none" w="sm" len="sm"/>
            <a:tailEnd type="none" w="sm" len="sm"/>
          </a:ln>
        </p:spPr>
        <p:txBody>
          <a:bodyPr>
            <a:spAutoFit/>
          </a:bodyPr>
          <a:lstStyle/>
          <a:p>
            <a:pPr algn="ctr" eaLnBrk="0" hangingPunct="0"/>
            <a:r>
              <a:rPr lang="en-US" sz="3200" b="0">
                <a:solidFill>
                  <a:schemeClr val="accent2"/>
                </a:solidFill>
                <a:latin typeface="Arial" charset="0"/>
              </a:rPr>
              <a:t>Integrated </a:t>
            </a:r>
          </a:p>
          <a:p>
            <a:pPr algn="ctr" eaLnBrk="0" hangingPunct="0"/>
            <a:r>
              <a:rPr lang="en-US" sz="3200" b="0">
                <a:solidFill>
                  <a:schemeClr val="accent2"/>
                </a:solidFill>
                <a:latin typeface="Arial" charset="0"/>
              </a:rPr>
              <a:t>Marketing Communications</a:t>
            </a:r>
          </a:p>
          <a:p>
            <a:pPr algn="ctr" eaLnBrk="0" hangingPunct="0"/>
            <a:endParaRPr lang="en-US" sz="3200" b="0">
              <a:solidFill>
                <a:schemeClr val="accent2"/>
              </a:solidFill>
              <a:latin typeface="Arial" charset="0"/>
            </a:endParaRPr>
          </a:p>
          <a:p>
            <a:pPr algn="ctr" eaLnBrk="0" hangingPunct="0"/>
            <a:r>
              <a:rPr lang="en-US" sz="3200">
                <a:solidFill>
                  <a:srgbClr val="FF0000"/>
                </a:solidFill>
                <a:latin typeface="Arial" charset="0"/>
              </a:rPr>
              <a:t>Chapter Objectives</a:t>
            </a:r>
          </a:p>
        </p:txBody>
      </p:sp>
      <p:sp>
        <p:nvSpPr>
          <p:cNvPr id="31749" name="Rectangle 5"/>
          <p:cNvSpPr>
            <a:spLocks noChangeArrowheads="1"/>
          </p:cNvSpPr>
          <p:nvPr/>
        </p:nvSpPr>
        <p:spPr bwMode="auto">
          <a:xfrm>
            <a:off x="0" y="0"/>
            <a:ext cx="2743200" cy="25146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31750" name="Text Box 7"/>
          <p:cNvSpPr txBox="1">
            <a:spLocks noChangeArrowheads="1"/>
          </p:cNvSpPr>
          <p:nvPr/>
        </p:nvSpPr>
        <p:spPr bwMode="auto">
          <a:xfrm>
            <a:off x="609600" y="533400"/>
            <a:ext cx="1295400" cy="1446213"/>
          </a:xfrm>
          <a:prstGeom prst="rect">
            <a:avLst/>
          </a:prstGeom>
          <a:noFill/>
          <a:ln w="12700">
            <a:noFill/>
            <a:miter lim="800000"/>
            <a:headEnd type="none" w="sm" len="sm"/>
            <a:tailEnd type="none" w="sm" len="sm"/>
          </a:ln>
        </p:spPr>
        <p:txBody>
          <a:bodyPr>
            <a:spAutoFit/>
          </a:bodyPr>
          <a:lstStyle/>
          <a:p>
            <a:pPr algn="ctr">
              <a:spcBef>
                <a:spcPct val="50000"/>
              </a:spcBef>
            </a:pPr>
            <a:r>
              <a:rPr lang="en-US" sz="8800" b="0">
                <a:solidFill>
                  <a:srgbClr val="CC3300"/>
                </a:solidFill>
                <a:latin typeface="Arial" charset="0"/>
              </a:rPr>
              <a:t>1</a:t>
            </a:r>
          </a:p>
        </p:txBody>
      </p:sp>
      <p:sp>
        <p:nvSpPr>
          <p:cNvPr id="31751"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Tree>
    <p:extLst>
      <p:ext uri="{BB962C8B-B14F-4D97-AF65-F5344CB8AC3E}">
        <p14:creationId xmlns:p14="http://schemas.microsoft.com/office/powerpoint/2010/main" val="2960148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r>
              <a:rPr lang="en-US"/>
              <a:t>1-</a:t>
            </a:r>
            <a:fld id="{49D6ADC9-74FB-475C-89BA-9BD8D99C2A0C}" type="slidenum">
              <a:rPr lang="en-US"/>
              <a:pPr>
                <a:defRPr/>
              </a:pPr>
              <a:t>21</a:t>
            </a:fld>
            <a:endParaRPr lang="en-US"/>
          </a:p>
        </p:txBody>
      </p:sp>
      <p:sp>
        <p:nvSpPr>
          <p:cNvPr id="33795" name="Rectangle 3"/>
          <p:cNvSpPr>
            <a:spLocks noGrp="1" noChangeArrowheads="1"/>
          </p:cNvSpPr>
          <p:nvPr>
            <p:ph type="body" idx="1"/>
          </p:nvPr>
        </p:nvSpPr>
        <p:spPr>
          <a:xfrm>
            <a:off x="990600" y="2971800"/>
            <a:ext cx="7772400" cy="2438400"/>
          </a:xfrm>
        </p:spPr>
        <p:txBody>
          <a:bodyPr/>
          <a:lstStyle/>
          <a:p>
            <a:pPr>
              <a:lnSpc>
                <a:spcPct val="80000"/>
              </a:lnSpc>
              <a:buClr>
                <a:srgbClr val="000000"/>
              </a:buClr>
              <a:buSzTx/>
              <a:buFontTx/>
              <a:buChar char="•"/>
            </a:pPr>
            <a:r>
              <a:rPr lang="en-US" sz="2800">
                <a:solidFill>
                  <a:srgbClr val="000000"/>
                </a:solidFill>
                <a:latin typeface="Arial" charset="0"/>
              </a:rPr>
              <a:t>Highly competitive global marketplace</a:t>
            </a:r>
          </a:p>
          <a:p>
            <a:pPr>
              <a:lnSpc>
                <a:spcPct val="80000"/>
              </a:lnSpc>
              <a:buClr>
                <a:srgbClr val="000000"/>
              </a:buClr>
              <a:buSzTx/>
              <a:buFontTx/>
              <a:buChar char="•"/>
            </a:pPr>
            <a:r>
              <a:rPr lang="en-US" sz="2800">
                <a:solidFill>
                  <a:srgbClr val="000000"/>
                </a:solidFill>
                <a:latin typeface="Arial" charset="0"/>
              </a:rPr>
              <a:t>Wide variety of media available</a:t>
            </a:r>
          </a:p>
          <a:p>
            <a:pPr>
              <a:lnSpc>
                <a:spcPct val="80000"/>
              </a:lnSpc>
              <a:buClr>
                <a:srgbClr val="000000"/>
              </a:buClr>
              <a:buSzTx/>
              <a:buFontTx/>
              <a:buChar char="•"/>
            </a:pPr>
            <a:r>
              <a:rPr lang="en-US" sz="2800">
                <a:solidFill>
                  <a:srgbClr val="000000"/>
                </a:solidFill>
                <a:latin typeface="Arial" charset="0"/>
              </a:rPr>
              <a:t>Clear communications needed</a:t>
            </a:r>
          </a:p>
          <a:p>
            <a:pPr>
              <a:lnSpc>
                <a:spcPct val="80000"/>
              </a:lnSpc>
              <a:buClr>
                <a:srgbClr val="000000"/>
              </a:buClr>
              <a:buSzTx/>
              <a:buFontTx/>
              <a:buChar char="•"/>
            </a:pPr>
            <a:r>
              <a:rPr lang="en-US" sz="2800">
                <a:solidFill>
                  <a:srgbClr val="000000"/>
                </a:solidFill>
                <a:latin typeface="Arial" charset="0"/>
              </a:rPr>
              <a:t>Customers bombarded with communications</a:t>
            </a:r>
          </a:p>
          <a:p>
            <a:pPr>
              <a:lnSpc>
                <a:spcPct val="80000"/>
              </a:lnSpc>
              <a:buClr>
                <a:srgbClr val="000000"/>
              </a:buClr>
              <a:buSzTx/>
              <a:buFontTx/>
              <a:buChar char="•"/>
            </a:pPr>
            <a:r>
              <a:rPr lang="en-US" sz="2800">
                <a:solidFill>
                  <a:srgbClr val="000000"/>
                </a:solidFill>
                <a:latin typeface="Arial" charset="0"/>
              </a:rPr>
              <a:t>Integrated advertising and communications</a:t>
            </a:r>
          </a:p>
        </p:txBody>
      </p:sp>
      <p:sp>
        <p:nvSpPr>
          <p:cNvPr id="33796" name="Text Box 4"/>
          <p:cNvSpPr txBox="1">
            <a:spLocks noChangeArrowheads="1"/>
          </p:cNvSpPr>
          <p:nvPr/>
        </p:nvSpPr>
        <p:spPr bwMode="auto">
          <a:xfrm>
            <a:off x="3048000" y="228600"/>
            <a:ext cx="5486400" cy="2062163"/>
          </a:xfrm>
          <a:prstGeom prst="rect">
            <a:avLst/>
          </a:prstGeom>
          <a:noFill/>
          <a:ln w="12700">
            <a:noFill/>
            <a:miter lim="800000"/>
            <a:headEnd type="none" w="sm" len="sm"/>
            <a:tailEnd type="none" w="sm" len="sm"/>
          </a:ln>
        </p:spPr>
        <p:txBody>
          <a:bodyPr>
            <a:spAutoFit/>
          </a:bodyPr>
          <a:lstStyle/>
          <a:p>
            <a:pPr algn="ctr" eaLnBrk="0" hangingPunct="0"/>
            <a:r>
              <a:rPr lang="en-US" sz="3200" b="0">
                <a:solidFill>
                  <a:schemeClr val="accent2"/>
                </a:solidFill>
                <a:latin typeface="Arial" charset="0"/>
              </a:rPr>
              <a:t>Integrated </a:t>
            </a:r>
          </a:p>
          <a:p>
            <a:pPr algn="ctr" eaLnBrk="0" hangingPunct="0"/>
            <a:r>
              <a:rPr lang="en-US" sz="3200" b="0">
                <a:solidFill>
                  <a:schemeClr val="accent2"/>
                </a:solidFill>
                <a:latin typeface="Arial" charset="0"/>
              </a:rPr>
              <a:t>Marketing Communications</a:t>
            </a:r>
          </a:p>
          <a:p>
            <a:pPr algn="ctr" eaLnBrk="0" hangingPunct="0"/>
            <a:endParaRPr lang="en-US" sz="3200" b="0">
              <a:solidFill>
                <a:schemeClr val="accent2"/>
              </a:solidFill>
              <a:latin typeface="Arial" charset="0"/>
            </a:endParaRPr>
          </a:p>
          <a:p>
            <a:pPr algn="ctr" eaLnBrk="0" hangingPunct="0"/>
            <a:r>
              <a:rPr lang="en-US" sz="3200">
                <a:solidFill>
                  <a:srgbClr val="FF0000"/>
                </a:solidFill>
                <a:latin typeface="Arial" charset="0"/>
              </a:rPr>
              <a:t>Chapter Overview</a:t>
            </a:r>
          </a:p>
        </p:txBody>
      </p:sp>
      <p:sp>
        <p:nvSpPr>
          <p:cNvPr id="33797"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GB"/>
          </a:p>
        </p:txBody>
      </p:sp>
      <p:sp>
        <p:nvSpPr>
          <p:cNvPr id="33798" name="Rectangle 10"/>
          <p:cNvSpPr>
            <a:spLocks noChangeArrowheads="1"/>
          </p:cNvSpPr>
          <p:nvPr/>
        </p:nvSpPr>
        <p:spPr bwMode="auto">
          <a:xfrm>
            <a:off x="0" y="2514600"/>
            <a:ext cx="838200" cy="4343400"/>
          </a:xfrm>
          <a:prstGeom prst="rect">
            <a:avLst/>
          </a:prstGeom>
          <a:solidFill>
            <a:srgbClr val="99FF66"/>
          </a:solidFill>
          <a:ln w="12700">
            <a:noFill/>
            <a:miter lim="800000"/>
            <a:headEnd type="none" w="sm" len="sm"/>
            <a:tailEnd type="none" w="sm" len="sm"/>
          </a:ln>
        </p:spPr>
        <p:txBody>
          <a:bodyPr wrap="none" anchor="ctr"/>
          <a:lstStyle/>
          <a:p>
            <a:pPr algn="ctr"/>
            <a:endParaRPr lang="en-GB"/>
          </a:p>
        </p:txBody>
      </p:sp>
      <p:sp>
        <p:nvSpPr>
          <p:cNvPr id="33799" name="Rectangle 5"/>
          <p:cNvSpPr>
            <a:spLocks noChangeArrowheads="1"/>
          </p:cNvSpPr>
          <p:nvPr/>
        </p:nvSpPr>
        <p:spPr bwMode="auto">
          <a:xfrm>
            <a:off x="0" y="0"/>
            <a:ext cx="2743200" cy="25146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33800" name="Text Box 7"/>
          <p:cNvSpPr txBox="1">
            <a:spLocks noChangeArrowheads="1"/>
          </p:cNvSpPr>
          <p:nvPr/>
        </p:nvSpPr>
        <p:spPr bwMode="auto">
          <a:xfrm>
            <a:off x="609600" y="533400"/>
            <a:ext cx="1295400" cy="1446213"/>
          </a:xfrm>
          <a:prstGeom prst="rect">
            <a:avLst/>
          </a:prstGeom>
          <a:noFill/>
          <a:ln w="12700">
            <a:noFill/>
            <a:miter lim="800000"/>
            <a:headEnd type="none" w="sm" len="sm"/>
            <a:tailEnd type="none" w="sm" len="sm"/>
          </a:ln>
        </p:spPr>
        <p:txBody>
          <a:bodyPr>
            <a:spAutoFit/>
          </a:bodyPr>
          <a:lstStyle/>
          <a:p>
            <a:pPr algn="ctr">
              <a:spcBef>
                <a:spcPct val="50000"/>
              </a:spcBef>
            </a:pPr>
            <a:r>
              <a:rPr lang="en-US" sz="8800" b="0">
                <a:solidFill>
                  <a:srgbClr val="CC3300"/>
                </a:solidFill>
                <a:latin typeface="Arial" charset="0"/>
              </a:rPr>
              <a:t>1</a:t>
            </a:r>
          </a:p>
        </p:txBody>
      </p:sp>
    </p:spTree>
    <p:extLst>
      <p:ext uri="{BB962C8B-B14F-4D97-AF65-F5344CB8AC3E}">
        <p14:creationId xmlns:p14="http://schemas.microsoft.com/office/powerpoint/2010/main" val="3563734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p:txBody>
          <a:bodyPr/>
          <a:lstStyle/>
          <a:p>
            <a:pPr>
              <a:defRPr/>
            </a:pPr>
            <a:r>
              <a:rPr lang="en-US"/>
              <a:t>1-</a:t>
            </a:r>
            <a:fld id="{1DFC3576-F00F-4F2F-B65D-B793ADE9E527}" type="slidenum">
              <a:rPr lang="en-US"/>
              <a:pPr>
                <a:defRPr/>
              </a:pPr>
              <a:t>22</a:t>
            </a:fld>
            <a:endParaRPr lang="en-US"/>
          </a:p>
        </p:txBody>
      </p:sp>
      <p:sp>
        <p:nvSpPr>
          <p:cNvPr id="39939" name="Rectangle 9"/>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39940" name="Rectangle 10"/>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39941" name="Rectangle 11"/>
          <p:cNvSpPr>
            <a:spLocks noChangeArrowheads="1"/>
          </p:cNvSpPr>
          <p:nvPr/>
        </p:nvSpPr>
        <p:spPr bwMode="auto">
          <a:xfrm>
            <a:off x="0" y="3048000"/>
            <a:ext cx="838200" cy="3810000"/>
          </a:xfrm>
          <a:prstGeom prst="rect">
            <a:avLst/>
          </a:prstGeom>
          <a:solidFill>
            <a:srgbClr val="E5FFCD"/>
          </a:solidFill>
          <a:ln w="12700">
            <a:noFill/>
            <a:miter lim="800000"/>
            <a:headEnd type="none" w="sm" len="sm"/>
            <a:tailEnd type="none" w="sm" len="sm"/>
          </a:ln>
        </p:spPr>
        <p:txBody>
          <a:bodyPr wrap="none" anchor="ctr"/>
          <a:lstStyle/>
          <a:p>
            <a:endParaRPr lang="en-GB"/>
          </a:p>
        </p:txBody>
      </p:sp>
      <p:sp>
        <p:nvSpPr>
          <p:cNvPr id="39942" name="Rectangle 12"/>
          <p:cNvSpPr>
            <a:spLocks noChangeArrowheads="1"/>
          </p:cNvSpPr>
          <p:nvPr/>
        </p:nvSpPr>
        <p:spPr bwMode="auto">
          <a:xfrm>
            <a:off x="533400" y="228600"/>
            <a:ext cx="5867400" cy="609600"/>
          </a:xfrm>
          <a:prstGeom prst="rect">
            <a:avLst/>
          </a:prstGeom>
          <a:solidFill>
            <a:srgbClr val="333399"/>
          </a:solidFill>
          <a:ln w="12700">
            <a:noFill/>
            <a:miter lim="800000"/>
            <a:headEnd type="none" w="sm" len="sm"/>
            <a:tailEnd type="none" w="sm" len="sm"/>
          </a:ln>
        </p:spPr>
        <p:txBody>
          <a:bodyPr wrap="none" anchor="ctr"/>
          <a:lstStyle/>
          <a:p>
            <a:endParaRPr lang="en-GB"/>
          </a:p>
        </p:txBody>
      </p:sp>
      <p:sp>
        <p:nvSpPr>
          <p:cNvPr id="39943" name="Rectangle 13"/>
          <p:cNvSpPr>
            <a:spLocks noChangeArrowheads="1"/>
          </p:cNvSpPr>
          <p:nvPr/>
        </p:nvSpPr>
        <p:spPr bwMode="auto">
          <a:xfrm>
            <a:off x="533400" y="838200"/>
            <a:ext cx="5867400" cy="762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39944" name="Text Box 14"/>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b="0">
                <a:solidFill>
                  <a:srgbClr val="FFFFFF"/>
                </a:solidFill>
                <a:latin typeface="Arial" charset="0"/>
              </a:rPr>
              <a:t>F I G U R E    1 . 2</a:t>
            </a:r>
          </a:p>
        </p:txBody>
      </p:sp>
      <p:sp>
        <p:nvSpPr>
          <p:cNvPr id="39945" name="Rectangle 15"/>
          <p:cNvSpPr>
            <a:spLocks noChangeArrowheads="1"/>
          </p:cNvSpPr>
          <p:nvPr/>
        </p:nvSpPr>
        <p:spPr bwMode="auto">
          <a:xfrm>
            <a:off x="685800" y="838200"/>
            <a:ext cx="5334000" cy="762000"/>
          </a:xfrm>
          <a:prstGeom prst="rect">
            <a:avLst/>
          </a:prstGeom>
          <a:noFill/>
          <a:ln w="9525">
            <a:noFill/>
            <a:miter lim="800000"/>
            <a:headEnd/>
            <a:tailEnd/>
          </a:ln>
        </p:spPr>
        <p:txBody>
          <a:bodyPr lIns="92075" tIns="46038" rIns="92075" bIns="46038" anchor="ctr"/>
          <a:lstStyle/>
          <a:p>
            <a:pPr algn="ctr" eaLnBrk="0" hangingPunct="0"/>
            <a:r>
              <a:rPr lang="en-US" sz="2400">
                <a:solidFill>
                  <a:schemeClr val="tx1"/>
                </a:solidFill>
                <a:latin typeface="Arial" charset="0"/>
              </a:rPr>
              <a:t>Examples of Communication Noise</a:t>
            </a:r>
            <a:endParaRPr lang="en-US" sz="3600" b="0">
              <a:solidFill>
                <a:srgbClr val="B2B2B2"/>
              </a:solidFill>
              <a:latin typeface="Book Antiqua" pitchFamily="18" charset="0"/>
            </a:endParaRPr>
          </a:p>
        </p:txBody>
      </p:sp>
      <p:sp>
        <p:nvSpPr>
          <p:cNvPr id="39946"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12" name="Content Placeholder 4"/>
          <p:cNvSpPr>
            <a:spLocks noGrp="1"/>
          </p:cNvSpPr>
          <p:nvPr>
            <p:ph idx="1"/>
          </p:nvPr>
        </p:nvSpPr>
        <p:spPr>
          <a:xfrm>
            <a:off x="1143000" y="1905000"/>
            <a:ext cx="7543800" cy="4267200"/>
          </a:xfrm>
        </p:spPr>
        <p:txBody>
          <a:bodyPr>
            <a:normAutofit/>
          </a:bodyPr>
          <a:lstStyle/>
          <a:p>
            <a:pPr>
              <a:lnSpc>
                <a:spcPct val="90000"/>
              </a:lnSpc>
            </a:pPr>
            <a:r>
              <a:rPr lang="en-US" sz="2200">
                <a:latin typeface="Arial" charset="0"/>
              </a:rPr>
              <a:t>Talking on the phone during a commercial on television.</a:t>
            </a:r>
          </a:p>
          <a:p>
            <a:pPr>
              <a:lnSpc>
                <a:spcPct val="90000"/>
              </a:lnSpc>
            </a:pPr>
            <a:r>
              <a:rPr lang="en-US" sz="2200">
                <a:latin typeface="Arial" charset="0"/>
              </a:rPr>
              <a:t>Driving while listening to the radio.</a:t>
            </a:r>
          </a:p>
          <a:p>
            <a:pPr>
              <a:lnSpc>
                <a:spcPct val="90000"/>
              </a:lnSpc>
            </a:pPr>
            <a:r>
              <a:rPr lang="en-US" sz="2200">
                <a:latin typeface="Arial" charset="0"/>
              </a:rPr>
              <a:t>Looking at attractive model in a magazine ad and ignoring the message and brand.</a:t>
            </a:r>
          </a:p>
          <a:p>
            <a:pPr>
              <a:lnSpc>
                <a:spcPct val="90000"/>
              </a:lnSpc>
            </a:pPr>
            <a:r>
              <a:rPr lang="en-US" sz="2200">
                <a:latin typeface="Arial" charset="0"/>
              </a:rPr>
              <a:t>Scanning a newspaper for articles to read.</a:t>
            </a:r>
          </a:p>
          <a:p>
            <a:pPr>
              <a:lnSpc>
                <a:spcPct val="90000"/>
              </a:lnSpc>
            </a:pPr>
            <a:r>
              <a:rPr lang="en-US" sz="2200">
                <a:latin typeface="Arial" charset="0"/>
              </a:rPr>
              <a:t>Talking to a passenger as the car passes billboards.</a:t>
            </a:r>
          </a:p>
          <a:p>
            <a:pPr>
              <a:lnSpc>
                <a:spcPct val="90000"/>
              </a:lnSpc>
            </a:pPr>
            <a:r>
              <a:rPr lang="en-US" sz="2200">
                <a:latin typeface="Arial" charset="0"/>
              </a:rPr>
              <a:t>Scrolling past Internet ads without looking at them.</a:t>
            </a:r>
          </a:p>
          <a:p>
            <a:pPr>
              <a:lnSpc>
                <a:spcPct val="90000"/>
              </a:lnSpc>
            </a:pPr>
            <a:r>
              <a:rPr lang="en-US" sz="2200">
                <a:latin typeface="Arial" charset="0"/>
              </a:rPr>
              <a:t>Annoyed by ads appearing on a social media site.</a:t>
            </a:r>
          </a:p>
          <a:p>
            <a:pPr>
              <a:lnSpc>
                <a:spcPct val="90000"/>
              </a:lnSpc>
            </a:pPr>
            <a:r>
              <a:rPr lang="en-US" sz="2200">
                <a:latin typeface="Arial" charset="0"/>
              </a:rPr>
              <a:t>Ignoring tweets on Twitter because they are not relevant.</a:t>
            </a:r>
          </a:p>
          <a:p>
            <a:pPr>
              <a:lnSpc>
                <a:spcPct val="90000"/>
              </a:lnSpc>
            </a:pPr>
            <a:r>
              <a:rPr lang="en-US" sz="2200">
                <a:latin typeface="Arial" charset="0"/>
              </a:rPr>
              <a:t>Offended by the message on a flyer for a local business.</a:t>
            </a:r>
          </a:p>
        </p:txBody>
      </p:sp>
    </p:spTree>
    <p:extLst>
      <p:ext uri="{BB962C8B-B14F-4D97-AF65-F5344CB8AC3E}">
        <p14:creationId xmlns:p14="http://schemas.microsoft.com/office/powerpoint/2010/main" val="2109986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r>
              <a:rPr lang="en-US"/>
              <a:t>1-</a:t>
            </a:r>
            <a:fld id="{2F7C25C7-D481-4585-8D0F-0DF4DEDB4E5C}" type="slidenum">
              <a:rPr lang="en-US"/>
              <a:pPr>
                <a:defRPr/>
              </a:pPr>
              <a:t>23</a:t>
            </a:fld>
            <a:endParaRPr lang="en-US"/>
          </a:p>
        </p:txBody>
      </p:sp>
      <p:sp>
        <p:nvSpPr>
          <p:cNvPr id="41987" name="Rectangle 3"/>
          <p:cNvSpPr>
            <a:spLocks noGrp="1" noChangeArrowheads="1"/>
          </p:cNvSpPr>
          <p:nvPr>
            <p:ph type="body" idx="1"/>
          </p:nvPr>
        </p:nvSpPr>
        <p:spPr>
          <a:xfrm>
            <a:off x="838200" y="838200"/>
            <a:ext cx="7924800" cy="5181600"/>
          </a:xfrm>
        </p:spPr>
        <p:txBody>
          <a:bodyPr/>
          <a:lstStyle/>
          <a:p>
            <a:pPr>
              <a:lnSpc>
                <a:spcPct val="90000"/>
              </a:lnSpc>
              <a:buFont typeface="Monotype Sorts"/>
              <a:buNone/>
            </a:pPr>
            <a:r>
              <a:rPr lang="en-US" dirty="0">
                <a:solidFill>
                  <a:srgbClr val="FF3300"/>
                </a:solidFill>
                <a:latin typeface="Arial" charset="0"/>
              </a:rPr>
              <a:t>   </a:t>
            </a:r>
            <a:r>
              <a:rPr lang="en-US" b="1" dirty="0">
                <a:solidFill>
                  <a:srgbClr val="FF3300"/>
                </a:solidFill>
                <a:latin typeface="Arial" charset="0"/>
              </a:rPr>
              <a:t>Integrated Marketing Communications</a:t>
            </a:r>
            <a:r>
              <a:rPr lang="en-US" b="1" dirty="0">
                <a:solidFill>
                  <a:srgbClr val="000000"/>
                </a:solidFill>
                <a:latin typeface="Arial" charset="0"/>
              </a:rPr>
              <a:t> </a:t>
            </a:r>
            <a:r>
              <a:rPr lang="en-US" dirty="0">
                <a:solidFill>
                  <a:srgbClr val="000000"/>
                </a:solidFill>
                <a:latin typeface="Arial" charset="0"/>
              </a:rPr>
              <a:t>is the coordination and integration of all marketing communication tools, avenues and sources within a company into a seamless program which maximizes the impact on consumers and other end-users at a minimal cost. The IMC includes all business-to-business, channel, customer, external communications and internal communications.</a:t>
            </a:r>
            <a:endParaRPr lang="en-US" dirty="0">
              <a:latin typeface="Arial" charset="0"/>
            </a:endParaRPr>
          </a:p>
        </p:txBody>
      </p:sp>
      <p:sp>
        <p:nvSpPr>
          <p:cNvPr id="41988"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41989"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41990"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Tree>
    <p:extLst>
      <p:ext uri="{BB962C8B-B14F-4D97-AF65-F5344CB8AC3E}">
        <p14:creationId xmlns:p14="http://schemas.microsoft.com/office/powerpoint/2010/main" val="1336717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r>
              <a:rPr lang="en-US"/>
              <a:t>1-</a:t>
            </a:r>
            <a:fld id="{D7893DBE-4A06-4DFB-ADD2-A03DF7E504D4}" type="slidenum">
              <a:rPr lang="en-US"/>
              <a:pPr>
                <a:defRPr/>
              </a:pPr>
              <a:t>24</a:t>
            </a:fld>
            <a:endParaRPr lang="en-US"/>
          </a:p>
        </p:txBody>
      </p:sp>
      <p:sp>
        <p:nvSpPr>
          <p:cNvPr id="4403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4403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4403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44038" name="Rectangle 35"/>
          <p:cNvSpPr>
            <a:spLocks noChangeArrowheads="1"/>
          </p:cNvSpPr>
          <p:nvPr/>
        </p:nvSpPr>
        <p:spPr bwMode="auto">
          <a:xfrm>
            <a:off x="533400" y="304800"/>
            <a:ext cx="5486400" cy="685800"/>
          </a:xfrm>
          <a:prstGeom prst="rect">
            <a:avLst/>
          </a:prstGeom>
          <a:solidFill>
            <a:srgbClr val="333399"/>
          </a:solidFill>
          <a:ln w="12700">
            <a:noFill/>
            <a:miter lim="800000"/>
            <a:headEnd type="none" w="sm" len="sm"/>
            <a:tailEnd type="none" w="sm" len="sm"/>
          </a:ln>
        </p:spPr>
        <p:txBody>
          <a:bodyPr wrap="none" anchor="ctr"/>
          <a:lstStyle/>
          <a:p>
            <a:endParaRPr lang="en-GB"/>
          </a:p>
        </p:txBody>
      </p:sp>
      <p:sp>
        <p:nvSpPr>
          <p:cNvPr id="44039" name="Rectangle 36"/>
          <p:cNvSpPr>
            <a:spLocks noChangeArrowheads="1"/>
          </p:cNvSpPr>
          <p:nvPr/>
        </p:nvSpPr>
        <p:spPr bwMode="auto">
          <a:xfrm>
            <a:off x="533400" y="838200"/>
            <a:ext cx="5486400" cy="6096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44040" name="Text Box 37"/>
          <p:cNvSpPr txBox="1">
            <a:spLocks noChangeArrowheads="1"/>
          </p:cNvSpPr>
          <p:nvPr/>
        </p:nvSpPr>
        <p:spPr bwMode="auto">
          <a:xfrm>
            <a:off x="762000" y="304800"/>
            <a:ext cx="3962400" cy="584200"/>
          </a:xfrm>
          <a:prstGeom prst="rect">
            <a:avLst/>
          </a:prstGeom>
          <a:noFill/>
          <a:ln w="12700">
            <a:noFill/>
            <a:miter lim="800000"/>
            <a:headEnd type="none" w="sm" len="sm"/>
            <a:tailEnd type="none" w="sm" len="sm"/>
          </a:ln>
        </p:spPr>
        <p:txBody>
          <a:bodyPr>
            <a:spAutoFit/>
          </a:bodyPr>
          <a:lstStyle/>
          <a:p>
            <a:pPr algn="ctr"/>
            <a:r>
              <a:rPr lang="en-US" sz="3200" b="0">
                <a:solidFill>
                  <a:srgbClr val="FFFFFF"/>
                </a:solidFill>
                <a:latin typeface="Arial" charset="0"/>
              </a:rPr>
              <a:t>F I G U R E    1 . 3</a:t>
            </a:r>
          </a:p>
        </p:txBody>
      </p:sp>
      <p:sp>
        <p:nvSpPr>
          <p:cNvPr id="44041" name="Rectangle 3"/>
          <p:cNvSpPr>
            <a:spLocks noGrp="1" noChangeArrowheads="1"/>
          </p:cNvSpPr>
          <p:nvPr>
            <p:ph type="title"/>
          </p:nvPr>
        </p:nvSpPr>
        <p:spPr>
          <a:xfrm>
            <a:off x="914400" y="914400"/>
            <a:ext cx="5029200" cy="457200"/>
          </a:xfrm>
        </p:spPr>
        <p:txBody>
          <a:bodyPr/>
          <a:lstStyle/>
          <a:p>
            <a:pPr algn="l"/>
            <a:r>
              <a:rPr lang="en-US" sz="2400"/>
              <a:t>The Components of Promotion</a:t>
            </a:r>
          </a:p>
        </p:txBody>
      </p:sp>
      <p:sp>
        <p:nvSpPr>
          <p:cNvPr id="12" name="Rectangle 3"/>
          <p:cNvSpPr>
            <a:spLocks noChangeArrowheads="1"/>
          </p:cNvSpPr>
          <p:nvPr/>
        </p:nvSpPr>
        <p:spPr bwMode="auto">
          <a:xfrm>
            <a:off x="1114425" y="1997075"/>
            <a:ext cx="1143000" cy="517525"/>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Product</a:t>
            </a:r>
          </a:p>
        </p:txBody>
      </p:sp>
      <p:sp>
        <p:nvSpPr>
          <p:cNvPr id="13" name="Rectangle 4"/>
          <p:cNvSpPr>
            <a:spLocks noChangeArrowheads="1"/>
          </p:cNvSpPr>
          <p:nvPr/>
        </p:nvSpPr>
        <p:spPr bwMode="auto">
          <a:xfrm>
            <a:off x="2943225" y="1997075"/>
            <a:ext cx="1143000" cy="517525"/>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Price</a:t>
            </a:r>
          </a:p>
        </p:txBody>
      </p:sp>
      <p:sp>
        <p:nvSpPr>
          <p:cNvPr id="14" name="Rectangle 5"/>
          <p:cNvSpPr>
            <a:spLocks noChangeArrowheads="1"/>
          </p:cNvSpPr>
          <p:nvPr/>
        </p:nvSpPr>
        <p:spPr bwMode="auto">
          <a:xfrm>
            <a:off x="4714875" y="1997075"/>
            <a:ext cx="1924050" cy="517525"/>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Promotion</a:t>
            </a:r>
          </a:p>
        </p:txBody>
      </p:sp>
      <p:sp>
        <p:nvSpPr>
          <p:cNvPr id="15" name="Rectangle 6"/>
          <p:cNvSpPr>
            <a:spLocks noChangeArrowheads="1"/>
          </p:cNvSpPr>
          <p:nvPr/>
        </p:nvSpPr>
        <p:spPr bwMode="auto">
          <a:xfrm>
            <a:off x="7162800" y="1997075"/>
            <a:ext cx="1143000" cy="517525"/>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Distribution</a:t>
            </a:r>
          </a:p>
        </p:txBody>
      </p:sp>
      <p:sp>
        <p:nvSpPr>
          <p:cNvPr id="19" name="Rectangle 10"/>
          <p:cNvSpPr>
            <a:spLocks noChangeArrowheads="1"/>
          </p:cNvSpPr>
          <p:nvPr/>
        </p:nvSpPr>
        <p:spPr bwMode="auto">
          <a:xfrm>
            <a:off x="1600200" y="3429000"/>
            <a:ext cx="1524000" cy="593725"/>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Advertising</a:t>
            </a:r>
          </a:p>
        </p:txBody>
      </p:sp>
      <p:sp>
        <p:nvSpPr>
          <p:cNvPr id="24" name="Rectangle 15"/>
          <p:cNvSpPr>
            <a:spLocks noChangeArrowheads="1"/>
          </p:cNvSpPr>
          <p:nvPr/>
        </p:nvSpPr>
        <p:spPr bwMode="auto">
          <a:xfrm>
            <a:off x="3733800" y="3429000"/>
            <a:ext cx="1524000" cy="593725"/>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Sales Promotions</a:t>
            </a:r>
          </a:p>
        </p:txBody>
      </p:sp>
      <p:sp>
        <p:nvSpPr>
          <p:cNvPr id="25" name="Rectangle 16"/>
          <p:cNvSpPr>
            <a:spLocks noChangeArrowheads="1"/>
          </p:cNvSpPr>
          <p:nvPr/>
        </p:nvSpPr>
        <p:spPr bwMode="auto">
          <a:xfrm>
            <a:off x="6553200" y="3429000"/>
            <a:ext cx="1524000" cy="593725"/>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Personal Selling</a:t>
            </a:r>
          </a:p>
        </p:txBody>
      </p:sp>
      <p:sp>
        <p:nvSpPr>
          <p:cNvPr id="26" name="Rectangle 17"/>
          <p:cNvSpPr>
            <a:spLocks noChangeArrowheads="1"/>
          </p:cNvSpPr>
          <p:nvPr/>
        </p:nvSpPr>
        <p:spPr bwMode="auto">
          <a:xfrm>
            <a:off x="1219200" y="4724400"/>
            <a:ext cx="990600" cy="762000"/>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Database</a:t>
            </a:r>
          </a:p>
          <a:p>
            <a:pPr algn="ctr">
              <a:defRPr/>
            </a:pPr>
            <a:r>
              <a:rPr lang="en-US" dirty="0">
                <a:solidFill>
                  <a:schemeClr val="tx1">
                    <a:lumMod val="95000"/>
                    <a:lumOff val="5000"/>
                  </a:schemeClr>
                </a:solidFill>
                <a:cs typeface="+mn-cs"/>
              </a:rPr>
              <a:t>Marketing</a:t>
            </a:r>
          </a:p>
        </p:txBody>
      </p:sp>
      <p:sp>
        <p:nvSpPr>
          <p:cNvPr id="27" name="Rectangle 18"/>
          <p:cNvSpPr>
            <a:spLocks noChangeArrowheads="1"/>
          </p:cNvSpPr>
          <p:nvPr/>
        </p:nvSpPr>
        <p:spPr bwMode="auto">
          <a:xfrm>
            <a:off x="2209800" y="4724400"/>
            <a:ext cx="1066800" cy="762000"/>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Direct</a:t>
            </a:r>
          </a:p>
          <a:p>
            <a:pPr algn="ctr">
              <a:defRPr/>
            </a:pPr>
            <a:r>
              <a:rPr lang="en-US" dirty="0">
                <a:solidFill>
                  <a:schemeClr val="tx1">
                    <a:lumMod val="95000"/>
                    <a:lumOff val="5000"/>
                  </a:schemeClr>
                </a:solidFill>
                <a:cs typeface="+mn-cs"/>
              </a:rPr>
              <a:t>Response</a:t>
            </a:r>
          </a:p>
          <a:p>
            <a:pPr algn="ctr">
              <a:defRPr/>
            </a:pPr>
            <a:r>
              <a:rPr lang="en-US" dirty="0">
                <a:solidFill>
                  <a:schemeClr val="tx1">
                    <a:lumMod val="95000"/>
                    <a:lumOff val="5000"/>
                  </a:schemeClr>
                </a:solidFill>
                <a:cs typeface="+mn-cs"/>
              </a:rPr>
              <a:t>Marketing</a:t>
            </a:r>
          </a:p>
        </p:txBody>
      </p:sp>
      <p:sp>
        <p:nvSpPr>
          <p:cNvPr id="28" name="Rectangle 19"/>
          <p:cNvSpPr>
            <a:spLocks noChangeArrowheads="1"/>
          </p:cNvSpPr>
          <p:nvPr/>
        </p:nvSpPr>
        <p:spPr bwMode="auto">
          <a:xfrm>
            <a:off x="3276600" y="4724400"/>
            <a:ext cx="1143000" cy="762000"/>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Sponsorship</a:t>
            </a:r>
          </a:p>
          <a:p>
            <a:pPr algn="ctr">
              <a:defRPr/>
            </a:pPr>
            <a:r>
              <a:rPr lang="en-US" dirty="0">
                <a:solidFill>
                  <a:schemeClr val="tx1">
                    <a:lumMod val="95000"/>
                    <a:lumOff val="5000"/>
                  </a:schemeClr>
                </a:solidFill>
                <a:cs typeface="+mn-cs"/>
              </a:rPr>
              <a:t>Marketing</a:t>
            </a:r>
          </a:p>
        </p:txBody>
      </p:sp>
      <p:sp>
        <p:nvSpPr>
          <p:cNvPr id="29" name="Rectangle 20"/>
          <p:cNvSpPr>
            <a:spLocks noChangeArrowheads="1"/>
          </p:cNvSpPr>
          <p:nvPr/>
        </p:nvSpPr>
        <p:spPr bwMode="auto">
          <a:xfrm>
            <a:off x="4419600" y="4724400"/>
            <a:ext cx="990600" cy="762000"/>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E-Active</a:t>
            </a:r>
          </a:p>
          <a:p>
            <a:pPr algn="ctr">
              <a:defRPr/>
            </a:pPr>
            <a:r>
              <a:rPr lang="en-US" dirty="0">
                <a:solidFill>
                  <a:schemeClr val="tx1">
                    <a:lumMod val="95000"/>
                    <a:lumOff val="5000"/>
                  </a:schemeClr>
                </a:solidFill>
                <a:cs typeface="+mn-cs"/>
              </a:rPr>
              <a:t>Marketing</a:t>
            </a:r>
          </a:p>
        </p:txBody>
      </p:sp>
      <p:sp>
        <p:nvSpPr>
          <p:cNvPr id="30" name="Rectangle 22"/>
          <p:cNvSpPr>
            <a:spLocks noChangeArrowheads="1"/>
          </p:cNvSpPr>
          <p:nvPr/>
        </p:nvSpPr>
        <p:spPr bwMode="auto">
          <a:xfrm>
            <a:off x="7391400" y="4724400"/>
            <a:ext cx="914400" cy="762000"/>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Public</a:t>
            </a:r>
          </a:p>
          <a:p>
            <a:pPr algn="ctr">
              <a:defRPr/>
            </a:pPr>
            <a:r>
              <a:rPr lang="en-US" dirty="0">
                <a:solidFill>
                  <a:schemeClr val="tx1">
                    <a:lumMod val="95000"/>
                    <a:lumOff val="5000"/>
                  </a:schemeClr>
                </a:solidFill>
                <a:cs typeface="+mn-cs"/>
              </a:rPr>
              <a:t>Relations</a:t>
            </a:r>
          </a:p>
        </p:txBody>
      </p:sp>
      <p:sp>
        <p:nvSpPr>
          <p:cNvPr id="31" name="Rectangle 23"/>
          <p:cNvSpPr>
            <a:spLocks noChangeArrowheads="1"/>
          </p:cNvSpPr>
          <p:nvPr/>
        </p:nvSpPr>
        <p:spPr bwMode="auto">
          <a:xfrm>
            <a:off x="6324600" y="4724400"/>
            <a:ext cx="1066800" cy="762000"/>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Alternative</a:t>
            </a:r>
          </a:p>
          <a:p>
            <a:pPr algn="ctr">
              <a:defRPr/>
            </a:pPr>
            <a:r>
              <a:rPr lang="en-US" dirty="0">
                <a:solidFill>
                  <a:schemeClr val="tx1">
                    <a:lumMod val="95000"/>
                    <a:lumOff val="5000"/>
                  </a:schemeClr>
                </a:solidFill>
                <a:cs typeface="+mn-cs"/>
              </a:rPr>
              <a:t>Marketing</a:t>
            </a:r>
          </a:p>
        </p:txBody>
      </p:sp>
      <p:sp>
        <p:nvSpPr>
          <p:cNvPr id="32" name="Rectangle 20"/>
          <p:cNvSpPr>
            <a:spLocks noChangeArrowheads="1"/>
          </p:cNvSpPr>
          <p:nvPr/>
        </p:nvSpPr>
        <p:spPr bwMode="auto">
          <a:xfrm>
            <a:off x="5410200" y="4724400"/>
            <a:ext cx="914400" cy="762000"/>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Social</a:t>
            </a:r>
          </a:p>
          <a:p>
            <a:pPr algn="ctr">
              <a:defRPr/>
            </a:pPr>
            <a:r>
              <a:rPr lang="en-US" dirty="0">
                <a:solidFill>
                  <a:schemeClr val="tx1">
                    <a:lumMod val="95000"/>
                    <a:lumOff val="5000"/>
                  </a:schemeClr>
                </a:solidFill>
                <a:cs typeface="+mn-cs"/>
              </a:rPr>
              <a:t>Media</a:t>
            </a:r>
          </a:p>
        </p:txBody>
      </p:sp>
      <p:cxnSp>
        <p:nvCxnSpPr>
          <p:cNvPr id="44056" name="Straight Connector 37"/>
          <p:cNvCxnSpPr>
            <a:cxnSpLocks noChangeShapeType="1"/>
            <a:stCxn id="12" idx="3"/>
            <a:endCxn id="13" idx="1"/>
          </p:cNvCxnSpPr>
          <p:nvPr/>
        </p:nvCxnSpPr>
        <p:spPr bwMode="auto">
          <a:xfrm>
            <a:off x="2257425" y="2255838"/>
            <a:ext cx="685800" cy="0"/>
          </a:xfrm>
          <a:prstGeom prst="line">
            <a:avLst/>
          </a:prstGeom>
          <a:noFill/>
          <a:ln w="12700" algn="ctr">
            <a:solidFill>
              <a:schemeClr val="tx1"/>
            </a:solidFill>
            <a:round/>
            <a:headEnd type="none" w="sm" len="sm"/>
            <a:tailEnd type="none" w="sm" len="sm"/>
          </a:ln>
        </p:spPr>
      </p:cxnSp>
      <p:cxnSp>
        <p:nvCxnSpPr>
          <p:cNvPr id="44057" name="Straight Arrow Connector 41"/>
          <p:cNvCxnSpPr>
            <a:cxnSpLocks noChangeShapeType="1"/>
          </p:cNvCxnSpPr>
          <p:nvPr/>
        </p:nvCxnSpPr>
        <p:spPr bwMode="auto">
          <a:xfrm rot="10800000" flipV="1">
            <a:off x="2743200" y="2514600"/>
            <a:ext cx="2362200" cy="838200"/>
          </a:xfrm>
          <a:prstGeom prst="straightConnector1">
            <a:avLst/>
          </a:prstGeom>
          <a:noFill/>
          <a:ln w="12700" algn="ctr">
            <a:solidFill>
              <a:schemeClr val="tx1"/>
            </a:solidFill>
            <a:round/>
            <a:headEnd type="none" w="sm" len="sm"/>
            <a:tailEnd type="arrow" w="med" len="med"/>
          </a:ln>
        </p:spPr>
      </p:cxnSp>
      <p:cxnSp>
        <p:nvCxnSpPr>
          <p:cNvPr id="44058" name="Straight Arrow Connector 45"/>
          <p:cNvCxnSpPr>
            <a:cxnSpLocks noChangeShapeType="1"/>
          </p:cNvCxnSpPr>
          <p:nvPr/>
        </p:nvCxnSpPr>
        <p:spPr bwMode="auto">
          <a:xfrm rot="5400000">
            <a:off x="4419600" y="2667000"/>
            <a:ext cx="838200" cy="533400"/>
          </a:xfrm>
          <a:prstGeom prst="straightConnector1">
            <a:avLst/>
          </a:prstGeom>
          <a:noFill/>
          <a:ln w="12700" algn="ctr">
            <a:solidFill>
              <a:schemeClr val="tx1"/>
            </a:solidFill>
            <a:round/>
            <a:headEnd type="none" w="sm" len="sm"/>
            <a:tailEnd type="arrow" w="med" len="med"/>
          </a:ln>
        </p:spPr>
      </p:cxnSp>
      <p:cxnSp>
        <p:nvCxnSpPr>
          <p:cNvPr id="44059" name="Straight Connector 50"/>
          <p:cNvCxnSpPr>
            <a:cxnSpLocks noChangeShapeType="1"/>
            <a:stCxn id="13" idx="3"/>
            <a:endCxn id="14" idx="1"/>
          </p:cNvCxnSpPr>
          <p:nvPr/>
        </p:nvCxnSpPr>
        <p:spPr bwMode="auto">
          <a:xfrm>
            <a:off x="4086225" y="2255838"/>
            <a:ext cx="628650" cy="0"/>
          </a:xfrm>
          <a:prstGeom prst="line">
            <a:avLst/>
          </a:prstGeom>
          <a:noFill/>
          <a:ln w="12700" algn="ctr">
            <a:solidFill>
              <a:schemeClr val="tx1"/>
            </a:solidFill>
            <a:round/>
            <a:headEnd type="none" w="sm" len="sm"/>
            <a:tailEnd type="none" w="sm" len="sm"/>
          </a:ln>
        </p:spPr>
      </p:cxnSp>
      <p:cxnSp>
        <p:nvCxnSpPr>
          <p:cNvPr id="44060" name="Straight Connector 52"/>
          <p:cNvCxnSpPr>
            <a:cxnSpLocks noChangeShapeType="1"/>
            <a:stCxn id="14" idx="3"/>
            <a:endCxn id="15" idx="1"/>
          </p:cNvCxnSpPr>
          <p:nvPr/>
        </p:nvCxnSpPr>
        <p:spPr bwMode="auto">
          <a:xfrm>
            <a:off x="6638925" y="2255838"/>
            <a:ext cx="523875" cy="0"/>
          </a:xfrm>
          <a:prstGeom prst="line">
            <a:avLst/>
          </a:prstGeom>
          <a:noFill/>
          <a:ln w="12700" algn="ctr">
            <a:solidFill>
              <a:schemeClr val="tx1"/>
            </a:solidFill>
            <a:round/>
            <a:headEnd type="none" w="sm" len="sm"/>
            <a:tailEnd type="none" w="sm" len="sm"/>
          </a:ln>
        </p:spPr>
      </p:cxnSp>
      <p:cxnSp>
        <p:nvCxnSpPr>
          <p:cNvPr id="44061" name="Straight Arrow Connector 54"/>
          <p:cNvCxnSpPr>
            <a:cxnSpLocks noChangeShapeType="1"/>
          </p:cNvCxnSpPr>
          <p:nvPr/>
        </p:nvCxnSpPr>
        <p:spPr bwMode="auto">
          <a:xfrm rot="16200000" flipH="1">
            <a:off x="6286500" y="2628900"/>
            <a:ext cx="838200" cy="609600"/>
          </a:xfrm>
          <a:prstGeom prst="straightConnector1">
            <a:avLst/>
          </a:prstGeom>
          <a:noFill/>
          <a:ln w="12700" algn="ctr">
            <a:solidFill>
              <a:schemeClr val="tx1"/>
            </a:solidFill>
            <a:round/>
            <a:headEnd type="none" w="sm" len="sm"/>
            <a:tailEnd type="arrow" w="med" len="med"/>
          </a:ln>
        </p:spPr>
      </p:cxnSp>
      <p:cxnSp>
        <p:nvCxnSpPr>
          <p:cNvPr id="44062" name="Straight Arrow Connector 57"/>
          <p:cNvCxnSpPr>
            <a:cxnSpLocks noChangeShapeType="1"/>
            <a:stCxn id="14" idx="2"/>
          </p:cNvCxnSpPr>
          <p:nvPr/>
        </p:nvCxnSpPr>
        <p:spPr bwMode="auto">
          <a:xfrm rot="16200000" flipH="1">
            <a:off x="4659312" y="3532188"/>
            <a:ext cx="2073275" cy="38100"/>
          </a:xfrm>
          <a:prstGeom prst="straightConnector1">
            <a:avLst/>
          </a:prstGeom>
          <a:noFill/>
          <a:ln w="28575" algn="ctr">
            <a:solidFill>
              <a:schemeClr val="tx1"/>
            </a:solidFill>
            <a:round/>
            <a:headEnd type="none" w="sm" len="sm"/>
            <a:tailEnd type="arrow" w="med" len="med"/>
          </a:ln>
        </p:spPr>
      </p:cxnSp>
    </p:spTree>
    <p:extLst>
      <p:ext uri="{BB962C8B-B14F-4D97-AF65-F5344CB8AC3E}">
        <p14:creationId xmlns:p14="http://schemas.microsoft.com/office/powerpoint/2010/main" val="2139720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r>
              <a:rPr lang="en-US"/>
              <a:t>1-</a:t>
            </a:r>
            <a:fld id="{438C71FB-3518-4037-8011-9EFFEB1920C6}" type="slidenum">
              <a:rPr lang="en-US"/>
              <a:pPr>
                <a:defRPr/>
              </a:pPr>
              <a:t>25</a:t>
            </a:fld>
            <a:endParaRPr lang="en-US"/>
          </a:p>
        </p:txBody>
      </p:sp>
      <p:sp>
        <p:nvSpPr>
          <p:cNvPr id="4608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4608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4608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46086" name="Rectangle 7"/>
          <p:cNvSpPr>
            <a:spLocks noChangeArrowheads="1"/>
          </p:cNvSpPr>
          <p:nvPr/>
        </p:nvSpPr>
        <p:spPr bwMode="auto">
          <a:xfrm>
            <a:off x="533400" y="228600"/>
            <a:ext cx="5334000" cy="609600"/>
          </a:xfrm>
          <a:prstGeom prst="rect">
            <a:avLst/>
          </a:prstGeom>
          <a:solidFill>
            <a:srgbClr val="333399"/>
          </a:solidFill>
          <a:ln w="12700">
            <a:noFill/>
            <a:miter lim="800000"/>
            <a:headEnd type="none" w="sm" len="sm"/>
            <a:tailEnd type="none" w="sm" len="sm"/>
          </a:ln>
        </p:spPr>
        <p:txBody>
          <a:bodyPr wrap="none" anchor="ctr"/>
          <a:lstStyle/>
          <a:p>
            <a:endParaRPr lang="en-GB"/>
          </a:p>
        </p:txBody>
      </p:sp>
      <p:sp>
        <p:nvSpPr>
          <p:cNvPr id="46087" name="Rectangle 8"/>
          <p:cNvSpPr>
            <a:spLocks noChangeArrowheads="1"/>
          </p:cNvSpPr>
          <p:nvPr/>
        </p:nvSpPr>
        <p:spPr bwMode="auto">
          <a:xfrm>
            <a:off x="533400" y="838200"/>
            <a:ext cx="5334000" cy="6096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46088" name="Text Box 9"/>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b="0">
                <a:solidFill>
                  <a:srgbClr val="FFFFFF"/>
                </a:solidFill>
                <a:latin typeface="Arial" charset="0"/>
              </a:rPr>
              <a:t>F I G U R E    1 . 4</a:t>
            </a:r>
          </a:p>
        </p:txBody>
      </p:sp>
      <p:sp>
        <p:nvSpPr>
          <p:cNvPr id="46089" name="Rectangle 2"/>
          <p:cNvSpPr>
            <a:spLocks noGrp="1" noChangeArrowheads="1"/>
          </p:cNvSpPr>
          <p:nvPr>
            <p:ph type="title"/>
          </p:nvPr>
        </p:nvSpPr>
        <p:spPr>
          <a:xfrm>
            <a:off x="838200" y="838200"/>
            <a:ext cx="4267200" cy="533400"/>
          </a:xfrm>
        </p:spPr>
        <p:txBody>
          <a:bodyPr/>
          <a:lstStyle/>
          <a:p>
            <a:pPr algn="l"/>
            <a:r>
              <a:rPr lang="en-US" sz="2400"/>
              <a:t>Steps of a Marketing Plan</a:t>
            </a:r>
          </a:p>
        </p:txBody>
      </p:sp>
      <p:sp>
        <p:nvSpPr>
          <p:cNvPr id="12" name="Content Placeholder 4"/>
          <p:cNvSpPr>
            <a:spLocks noGrp="1"/>
          </p:cNvSpPr>
          <p:nvPr>
            <p:ph idx="1"/>
          </p:nvPr>
        </p:nvSpPr>
        <p:spPr>
          <a:xfrm>
            <a:off x="1676400" y="1676400"/>
            <a:ext cx="6629400" cy="4495800"/>
          </a:xfrm>
        </p:spPr>
        <p:txBody>
          <a:bodyPr>
            <a:noAutofit/>
          </a:bodyPr>
          <a:lstStyle/>
          <a:p>
            <a:pPr>
              <a:buFont typeface="Monotype Sorts" charset="2"/>
              <a:buChar char="l"/>
              <a:defRPr/>
            </a:pPr>
            <a:r>
              <a:rPr lang="en-US" sz="2800" dirty="0">
                <a:latin typeface="+mj-lt"/>
              </a:rPr>
              <a:t>Current situational analysis</a:t>
            </a:r>
          </a:p>
          <a:p>
            <a:pPr>
              <a:buFont typeface="Monotype Sorts" charset="2"/>
              <a:buChar char="l"/>
              <a:defRPr/>
            </a:pPr>
            <a:r>
              <a:rPr lang="en-US" sz="2800" dirty="0">
                <a:latin typeface="+mj-lt"/>
              </a:rPr>
              <a:t>SWOT analysis</a:t>
            </a:r>
          </a:p>
          <a:p>
            <a:pPr>
              <a:buFont typeface="Monotype Sorts" charset="2"/>
              <a:buChar char="l"/>
              <a:defRPr/>
            </a:pPr>
            <a:r>
              <a:rPr lang="en-US" sz="2800" dirty="0">
                <a:latin typeface="+mj-lt"/>
              </a:rPr>
              <a:t>Marketing objectives</a:t>
            </a:r>
          </a:p>
          <a:p>
            <a:pPr>
              <a:buFont typeface="Monotype Sorts" charset="2"/>
              <a:buChar char="l"/>
              <a:defRPr/>
            </a:pPr>
            <a:r>
              <a:rPr lang="en-US" sz="2800" dirty="0">
                <a:latin typeface="+mj-lt"/>
              </a:rPr>
              <a:t>Target market</a:t>
            </a:r>
          </a:p>
          <a:p>
            <a:pPr>
              <a:buFont typeface="Monotype Sorts" charset="2"/>
              <a:buChar char="l"/>
              <a:defRPr/>
            </a:pPr>
            <a:r>
              <a:rPr lang="en-US" sz="2800" dirty="0">
                <a:latin typeface="+mj-lt"/>
              </a:rPr>
              <a:t>Marketing strategies</a:t>
            </a:r>
          </a:p>
          <a:p>
            <a:pPr>
              <a:buFont typeface="Monotype Sorts" charset="2"/>
              <a:buChar char="l"/>
              <a:defRPr/>
            </a:pPr>
            <a:r>
              <a:rPr lang="en-US" sz="2800" dirty="0">
                <a:latin typeface="+mj-lt"/>
              </a:rPr>
              <a:t>Marketing tactics</a:t>
            </a:r>
          </a:p>
          <a:p>
            <a:pPr>
              <a:buFont typeface="Monotype Sorts" charset="2"/>
              <a:buChar char="l"/>
              <a:defRPr/>
            </a:pPr>
            <a:r>
              <a:rPr lang="en-US" sz="2800" dirty="0">
                <a:latin typeface="+mj-lt"/>
              </a:rPr>
              <a:t>Implementation</a:t>
            </a:r>
          </a:p>
          <a:p>
            <a:pPr>
              <a:buFont typeface="Monotype Sorts" charset="2"/>
              <a:buChar char="l"/>
              <a:defRPr/>
            </a:pPr>
            <a:r>
              <a:rPr lang="en-US" sz="2800" dirty="0">
                <a:latin typeface="+mj-lt"/>
              </a:rPr>
              <a:t>Evaluation of performance</a:t>
            </a:r>
          </a:p>
        </p:txBody>
      </p:sp>
    </p:spTree>
    <p:extLst>
      <p:ext uri="{BB962C8B-B14F-4D97-AF65-F5344CB8AC3E}">
        <p14:creationId xmlns:p14="http://schemas.microsoft.com/office/powerpoint/2010/main" val="3555330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609600" y="381000"/>
            <a:ext cx="8380413" cy="1143000"/>
          </a:xfrm>
        </p:spPr>
        <p:txBody>
          <a:bodyPr/>
          <a:lstStyle/>
          <a:p>
            <a:r>
              <a:rPr lang="en-US">
                <a:solidFill>
                  <a:srgbClr val="FF0000"/>
                </a:solidFill>
              </a:rPr>
              <a:t>Emerging Trends</a:t>
            </a:r>
            <a:br>
              <a:rPr lang="en-US">
                <a:solidFill>
                  <a:srgbClr val="FF0000"/>
                </a:solidFill>
              </a:rPr>
            </a:br>
            <a:r>
              <a:rPr lang="en-US" sz="3600">
                <a:solidFill>
                  <a:srgbClr val="FF0000"/>
                </a:solidFill>
              </a:rPr>
              <a:t>Marketing Communications</a:t>
            </a:r>
            <a:endParaRPr lang="en-US">
              <a:solidFill>
                <a:srgbClr val="FF0000"/>
              </a:solidFill>
            </a:endParaRPr>
          </a:p>
        </p:txBody>
      </p:sp>
      <p:sp>
        <p:nvSpPr>
          <p:cNvPr id="15363" name="Content Placeholder 2"/>
          <p:cNvSpPr>
            <a:spLocks noGrp="1"/>
          </p:cNvSpPr>
          <p:nvPr>
            <p:ph idx="1"/>
          </p:nvPr>
        </p:nvSpPr>
        <p:spPr>
          <a:xfrm>
            <a:off x="838200" y="2286000"/>
            <a:ext cx="8075613" cy="2133600"/>
          </a:xfrm>
        </p:spPr>
        <p:txBody>
          <a:bodyPr/>
          <a:lstStyle/>
          <a:p>
            <a:pPr>
              <a:lnSpc>
                <a:spcPct val="150000"/>
              </a:lnSpc>
              <a:buFont typeface="Monotype Sorts" charset="2"/>
              <a:buChar char="l"/>
              <a:defRPr/>
            </a:pPr>
            <a:r>
              <a:rPr lang="en-US" sz="2400" dirty="0">
                <a:latin typeface="+mj-lt"/>
              </a:rPr>
              <a:t>Emphasis on accountability and measurable results</a:t>
            </a:r>
          </a:p>
          <a:p>
            <a:pPr>
              <a:lnSpc>
                <a:spcPct val="150000"/>
              </a:lnSpc>
              <a:buFont typeface="Monotype Sorts" charset="2"/>
              <a:buChar char="l"/>
              <a:defRPr/>
            </a:pPr>
            <a:r>
              <a:rPr lang="en-US" sz="2400" dirty="0">
                <a:latin typeface="+mj-lt"/>
              </a:rPr>
              <a:t>Changes in tasks performed by key individuals</a:t>
            </a:r>
          </a:p>
          <a:p>
            <a:pPr>
              <a:lnSpc>
                <a:spcPct val="150000"/>
              </a:lnSpc>
              <a:buFont typeface="Monotype Sorts" charset="2"/>
              <a:buChar char="l"/>
              <a:defRPr/>
            </a:pPr>
            <a:r>
              <a:rPr lang="en-US" sz="2400" dirty="0">
                <a:latin typeface="+mj-lt"/>
              </a:rPr>
              <a:t>Emergence of alternative media</a:t>
            </a:r>
          </a:p>
        </p:txBody>
      </p:sp>
      <p:sp>
        <p:nvSpPr>
          <p:cNvPr id="5" name="Slide Number Placeholder 4"/>
          <p:cNvSpPr>
            <a:spLocks noGrp="1"/>
          </p:cNvSpPr>
          <p:nvPr>
            <p:ph type="sldNum" sz="quarter" idx="12"/>
          </p:nvPr>
        </p:nvSpPr>
        <p:spPr/>
        <p:txBody>
          <a:bodyPr/>
          <a:lstStyle/>
          <a:p>
            <a:pPr>
              <a:defRPr/>
            </a:pPr>
            <a:r>
              <a:rPr lang="en-US"/>
              <a:t>1-</a:t>
            </a:r>
            <a:fld id="{A3E045E5-1974-41E1-A96E-337833BDC955}" type="slidenum">
              <a:rPr lang="en-US" smtClean="0"/>
              <a:pPr>
                <a:defRPr/>
              </a:pPr>
              <a:t>26</a:t>
            </a:fld>
            <a:endParaRPr lang="en-US"/>
          </a:p>
        </p:txBody>
      </p:sp>
      <p:sp>
        <p:nvSpPr>
          <p:cNvPr id="4813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4813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4813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Tree>
    <p:extLst>
      <p:ext uri="{BB962C8B-B14F-4D97-AF65-F5344CB8AC3E}">
        <p14:creationId xmlns:p14="http://schemas.microsoft.com/office/powerpoint/2010/main" val="164884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09600" y="228600"/>
            <a:ext cx="8380413" cy="1600200"/>
          </a:xfrm>
        </p:spPr>
        <p:txBody>
          <a:bodyPr/>
          <a:lstStyle/>
          <a:p>
            <a:r>
              <a:rPr lang="en-US" sz="4000">
                <a:solidFill>
                  <a:srgbClr val="0000FF"/>
                </a:solidFill>
              </a:rPr>
              <a:t>Accountability</a:t>
            </a:r>
            <a:br>
              <a:rPr lang="en-US" sz="4000">
                <a:solidFill>
                  <a:srgbClr val="0000FF"/>
                </a:solidFill>
              </a:rPr>
            </a:br>
            <a:r>
              <a:rPr lang="en-US" sz="2800">
                <a:solidFill>
                  <a:srgbClr val="0000FF"/>
                </a:solidFill>
              </a:rPr>
              <a:t>and</a:t>
            </a:r>
            <a:br>
              <a:rPr lang="en-US" sz="4000">
                <a:solidFill>
                  <a:srgbClr val="0000FF"/>
                </a:solidFill>
              </a:rPr>
            </a:br>
            <a:r>
              <a:rPr lang="en-US" sz="4000">
                <a:solidFill>
                  <a:srgbClr val="0000FF"/>
                </a:solidFill>
              </a:rPr>
              <a:t>Measurable Results</a:t>
            </a:r>
          </a:p>
        </p:txBody>
      </p:sp>
      <p:sp>
        <p:nvSpPr>
          <p:cNvPr id="50178" name="Content Placeholder 2"/>
          <p:cNvSpPr>
            <a:spLocks noGrp="1"/>
          </p:cNvSpPr>
          <p:nvPr>
            <p:ph idx="1"/>
          </p:nvPr>
        </p:nvSpPr>
        <p:spPr>
          <a:xfrm>
            <a:off x="838200" y="2286000"/>
            <a:ext cx="8151813" cy="3886200"/>
          </a:xfrm>
        </p:spPr>
        <p:txBody>
          <a:bodyPr/>
          <a:lstStyle/>
          <a:p>
            <a:r>
              <a:rPr lang="en-US" sz="2800">
                <a:latin typeface="Arial" charset="0"/>
                <a:cs typeface="Arial" charset="0"/>
              </a:rPr>
              <a:t>Economic pressures</a:t>
            </a:r>
          </a:p>
          <a:p>
            <a:r>
              <a:rPr lang="en-US" sz="2800">
                <a:latin typeface="Arial" charset="0"/>
                <a:cs typeface="Arial" charset="0"/>
              </a:rPr>
              <a:t>Want results from marketing budgets</a:t>
            </a:r>
          </a:p>
          <a:p>
            <a:r>
              <a:rPr lang="en-US" sz="2800">
                <a:latin typeface="Arial" charset="0"/>
                <a:cs typeface="Arial" charset="0"/>
              </a:rPr>
              <a:t>Effort led by CEOs, CFOs, and CMOs</a:t>
            </a:r>
          </a:p>
          <a:p>
            <a:r>
              <a:rPr lang="en-US" sz="2800">
                <a:latin typeface="Arial" charset="0"/>
                <a:cs typeface="Arial" charset="0"/>
              </a:rPr>
              <a:t>Advertising agencies expected to deliver results</a:t>
            </a:r>
          </a:p>
          <a:p>
            <a:r>
              <a:rPr lang="en-US" sz="2800">
                <a:latin typeface="Arial" charset="0"/>
                <a:cs typeface="Arial" charset="0"/>
              </a:rPr>
              <a:t>Emerging social media changes communication</a:t>
            </a:r>
          </a:p>
          <a:p>
            <a:r>
              <a:rPr lang="en-US" sz="2800">
                <a:latin typeface="Arial" charset="0"/>
                <a:cs typeface="Arial" charset="0"/>
              </a:rPr>
              <a:t>Emerging alternative methods and media</a:t>
            </a:r>
          </a:p>
          <a:p>
            <a:r>
              <a:rPr lang="en-US" sz="2800">
                <a:latin typeface="Arial" charset="0"/>
                <a:cs typeface="Arial" charset="0"/>
              </a:rPr>
              <a:t>Less reliance on mass TV ads</a:t>
            </a:r>
          </a:p>
          <a:p>
            <a:endParaRPr lang="en-US" sz="2800">
              <a:latin typeface="Arial" charset="0"/>
              <a:cs typeface="Arial" charset="0"/>
            </a:endParaRPr>
          </a:p>
        </p:txBody>
      </p:sp>
      <p:sp>
        <p:nvSpPr>
          <p:cNvPr id="5" name="Slide Number Placeholder 4"/>
          <p:cNvSpPr>
            <a:spLocks noGrp="1"/>
          </p:cNvSpPr>
          <p:nvPr>
            <p:ph type="sldNum" sz="quarter" idx="12"/>
          </p:nvPr>
        </p:nvSpPr>
        <p:spPr/>
        <p:txBody>
          <a:bodyPr/>
          <a:lstStyle/>
          <a:p>
            <a:pPr>
              <a:defRPr/>
            </a:pPr>
            <a:r>
              <a:rPr lang="en-US"/>
              <a:t>1-</a:t>
            </a:r>
            <a:fld id="{8ECE8093-E3BA-4801-A577-1B588357C598}" type="slidenum">
              <a:rPr lang="en-US" smtClean="0"/>
              <a:pPr>
                <a:defRPr/>
              </a:pPr>
              <a:t>27</a:t>
            </a:fld>
            <a:endParaRPr lang="en-US"/>
          </a:p>
        </p:txBody>
      </p:sp>
      <p:sp>
        <p:nvSpPr>
          <p:cNvPr id="5018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5018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5018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Tree>
    <p:extLst>
      <p:ext uri="{BB962C8B-B14F-4D97-AF65-F5344CB8AC3E}">
        <p14:creationId xmlns:p14="http://schemas.microsoft.com/office/powerpoint/2010/main" val="1209430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1"/>
          </p:nvPr>
        </p:nvSpPr>
        <p:spPr>
          <a:xfrm>
            <a:off x="838200" y="1295400"/>
            <a:ext cx="8151813" cy="3886200"/>
          </a:xfrm>
        </p:spPr>
        <p:txBody>
          <a:bodyPr/>
          <a:lstStyle/>
          <a:p>
            <a:r>
              <a:rPr lang="en-US" sz="2400" b="1" u="sng">
                <a:solidFill>
                  <a:srgbClr val="A50021"/>
                </a:solidFill>
                <a:latin typeface="Arial" charset="0"/>
                <a:cs typeface="Arial" charset="0"/>
              </a:rPr>
              <a:t>Account executive </a:t>
            </a:r>
            <a:r>
              <a:rPr lang="en-US" sz="2400">
                <a:latin typeface="Arial" charset="0"/>
                <a:cs typeface="Arial" charset="0"/>
              </a:rPr>
              <a:t>– represents advertising agency and interface with clients</a:t>
            </a:r>
          </a:p>
          <a:p>
            <a:r>
              <a:rPr lang="en-US" sz="2400" b="1" u="sng">
                <a:solidFill>
                  <a:srgbClr val="A50021"/>
                </a:solidFill>
                <a:latin typeface="Arial" charset="0"/>
                <a:cs typeface="Arial" charset="0"/>
              </a:rPr>
              <a:t>Brand or product manager </a:t>
            </a:r>
            <a:r>
              <a:rPr lang="en-US" sz="2400">
                <a:latin typeface="Arial" charset="0"/>
                <a:cs typeface="Arial" charset="0"/>
              </a:rPr>
              <a:t>– oversees specific brands or line of products</a:t>
            </a:r>
          </a:p>
          <a:p>
            <a:r>
              <a:rPr lang="en-US" sz="2400" b="1" u="sng">
                <a:solidFill>
                  <a:srgbClr val="A50021"/>
                </a:solidFill>
                <a:latin typeface="Arial" charset="0"/>
                <a:cs typeface="Arial" charset="0"/>
              </a:rPr>
              <a:t>Creatives</a:t>
            </a:r>
            <a:r>
              <a:rPr lang="en-US" sz="2400">
                <a:latin typeface="Arial" charset="0"/>
                <a:cs typeface="Arial" charset="0"/>
              </a:rPr>
              <a:t> – design ads and promotional materials</a:t>
            </a:r>
          </a:p>
          <a:p>
            <a:r>
              <a:rPr lang="en-US" sz="2400" b="1" u="sng">
                <a:solidFill>
                  <a:srgbClr val="A50021"/>
                </a:solidFill>
                <a:latin typeface="Arial" charset="0"/>
                <a:cs typeface="Arial" charset="0"/>
              </a:rPr>
              <a:t>Account planners </a:t>
            </a:r>
            <a:r>
              <a:rPr lang="en-US" sz="2400">
                <a:latin typeface="Arial" charset="0"/>
                <a:cs typeface="Arial" charset="0"/>
              </a:rPr>
              <a:t>– voice of the consumer within the agency</a:t>
            </a:r>
          </a:p>
        </p:txBody>
      </p:sp>
      <p:sp>
        <p:nvSpPr>
          <p:cNvPr id="5" name="Slide Number Placeholder 4"/>
          <p:cNvSpPr>
            <a:spLocks noGrp="1"/>
          </p:cNvSpPr>
          <p:nvPr>
            <p:ph type="sldNum" sz="quarter" idx="12"/>
          </p:nvPr>
        </p:nvSpPr>
        <p:spPr/>
        <p:txBody>
          <a:bodyPr/>
          <a:lstStyle/>
          <a:p>
            <a:pPr>
              <a:defRPr/>
            </a:pPr>
            <a:r>
              <a:rPr lang="en-US"/>
              <a:t>1-</a:t>
            </a:r>
            <a:fld id="{37CCBF60-D43C-4BFF-B5AA-E5805F9AC189}" type="slidenum">
              <a:rPr lang="en-US" smtClean="0"/>
              <a:pPr>
                <a:defRPr/>
              </a:pPr>
              <a:t>28</a:t>
            </a:fld>
            <a:endParaRPr lang="en-US"/>
          </a:p>
        </p:txBody>
      </p:sp>
      <p:sp>
        <p:nvSpPr>
          <p:cNvPr id="5222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52229"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52230"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52231" name="Title 1"/>
          <p:cNvSpPr>
            <a:spLocks noGrp="1"/>
          </p:cNvSpPr>
          <p:nvPr>
            <p:ph type="title"/>
          </p:nvPr>
        </p:nvSpPr>
        <p:spPr>
          <a:xfrm>
            <a:off x="457200" y="152400"/>
            <a:ext cx="8532813" cy="990600"/>
          </a:xfrm>
        </p:spPr>
        <p:txBody>
          <a:bodyPr/>
          <a:lstStyle/>
          <a:p>
            <a:r>
              <a:rPr lang="en-US" sz="4000">
                <a:solidFill>
                  <a:srgbClr val="0000FF"/>
                </a:solidFill>
              </a:rPr>
              <a:t>Changes in Tasks Performed</a:t>
            </a:r>
          </a:p>
        </p:txBody>
      </p:sp>
      <p:sp>
        <p:nvSpPr>
          <p:cNvPr id="52232" name="TextBox 10"/>
          <p:cNvSpPr txBox="1">
            <a:spLocks noChangeArrowheads="1"/>
          </p:cNvSpPr>
          <p:nvPr/>
        </p:nvSpPr>
        <p:spPr bwMode="auto">
          <a:xfrm>
            <a:off x="838200" y="5181600"/>
            <a:ext cx="7967663" cy="457200"/>
          </a:xfrm>
          <a:prstGeom prst="rect">
            <a:avLst/>
          </a:prstGeom>
          <a:noFill/>
          <a:ln w="9525">
            <a:noFill/>
            <a:miter lim="800000"/>
            <a:headEnd/>
            <a:tailEnd/>
          </a:ln>
        </p:spPr>
        <p:txBody>
          <a:bodyPr>
            <a:spAutoFit/>
          </a:bodyPr>
          <a:lstStyle/>
          <a:p>
            <a:pPr algn="ctr"/>
            <a:r>
              <a:rPr lang="en-US" sz="2400">
                <a:solidFill>
                  <a:srgbClr val="008000"/>
                </a:solidFill>
                <a:latin typeface="Arial" charset="0"/>
              </a:rPr>
              <a:t>Partnership among individuals to achieve results.</a:t>
            </a:r>
          </a:p>
        </p:txBody>
      </p:sp>
    </p:spTree>
    <p:extLst>
      <p:ext uri="{BB962C8B-B14F-4D97-AF65-F5344CB8AC3E}">
        <p14:creationId xmlns:p14="http://schemas.microsoft.com/office/powerpoint/2010/main" val="2659878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09600" y="228600"/>
            <a:ext cx="8380413" cy="1143000"/>
          </a:xfrm>
        </p:spPr>
        <p:txBody>
          <a:bodyPr/>
          <a:lstStyle/>
          <a:p>
            <a:r>
              <a:rPr lang="en-US" sz="4000">
                <a:solidFill>
                  <a:srgbClr val="0000FF"/>
                </a:solidFill>
              </a:rPr>
              <a:t>Emergence of Alternative Media</a:t>
            </a:r>
          </a:p>
        </p:txBody>
      </p:sp>
      <p:sp>
        <p:nvSpPr>
          <p:cNvPr id="54274" name="Content Placeholder 2"/>
          <p:cNvSpPr>
            <a:spLocks noGrp="1"/>
          </p:cNvSpPr>
          <p:nvPr>
            <p:ph idx="1"/>
          </p:nvPr>
        </p:nvSpPr>
        <p:spPr>
          <a:xfrm>
            <a:off x="914400" y="1295400"/>
            <a:ext cx="8075613" cy="4495800"/>
          </a:xfrm>
        </p:spPr>
        <p:txBody>
          <a:bodyPr/>
          <a:lstStyle/>
          <a:p>
            <a:r>
              <a:rPr lang="en-US" sz="2800">
                <a:latin typeface="Arial" charset="0"/>
                <a:cs typeface="Arial" charset="0"/>
              </a:rPr>
              <a:t>Emergence of</a:t>
            </a:r>
          </a:p>
          <a:p>
            <a:pPr lvl="1"/>
            <a:r>
              <a:rPr lang="en-US" sz="2400">
                <a:latin typeface="Arial" charset="0"/>
                <a:cs typeface="Arial" charset="0"/>
              </a:rPr>
              <a:t>Interactive Web sites, blogs, and social networks</a:t>
            </a:r>
          </a:p>
          <a:p>
            <a:pPr lvl="1"/>
            <a:r>
              <a:rPr lang="en-US" sz="2400">
                <a:latin typeface="Arial" charset="0"/>
                <a:cs typeface="Arial" charset="0"/>
              </a:rPr>
              <a:t>Smartphones</a:t>
            </a:r>
          </a:p>
          <a:p>
            <a:r>
              <a:rPr lang="en-US" sz="2800">
                <a:latin typeface="Arial" charset="0"/>
                <a:cs typeface="Arial" charset="0"/>
              </a:rPr>
              <a:t>Companies shifting expenditures from traditional to new, alternative media</a:t>
            </a:r>
          </a:p>
          <a:p>
            <a:r>
              <a:rPr lang="en-US" sz="2800">
                <a:latin typeface="Arial" charset="0"/>
                <a:cs typeface="Arial" charset="0"/>
              </a:rPr>
              <a:t>Younger consumers</a:t>
            </a:r>
          </a:p>
          <a:p>
            <a:pPr lvl="1"/>
            <a:r>
              <a:rPr lang="en-US" sz="2400">
                <a:latin typeface="Arial" charset="0"/>
                <a:cs typeface="Arial" charset="0"/>
              </a:rPr>
              <a:t>Less likely to watch TV</a:t>
            </a:r>
          </a:p>
          <a:p>
            <a:pPr lvl="1"/>
            <a:r>
              <a:rPr lang="en-US" sz="2400">
                <a:latin typeface="Arial" charset="0"/>
                <a:cs typeface="Arial" charset="0"/>
              </a:rPr>
              <a:t>Engaged in technology-based interactions</a:t>
            </a:r>
          </a:p>
          <a:p>
            <a:r>
              <a:rPr lang="en-US" sz="2800">
                <a:latin typeface="Arial" charset="0"/>
                <a:cs typeface="Arial" charset="0"/>
              </a:rPr>
              <a:t>Challenge</a:t>
            </a:r>
          </a:p>
          <a:p>
            <a:pPr lvl="1"/>
            <a:r>
              <a:rPr lang="en-US" sz="2400">
                <a:latin typeface="Arial" charset="0"/>
                <a:cs typeface="Arial" charset="0"/>
              </a:rPr>
              <a:t>Finding ways to reach consumers</a:t>
            </a:r>
          </a:p>
        </p:txBody>
      </p:sp>
      <p:sp>
        <p:nvSpPr>
          <p:cNvPr id="5" name="Slide Number Placeholder 4"/>
          <p:cNvSpPr>
            <a:spLocks noGrp="1"/>
          </p:cNvSpPr>
          <p:nvPr>
            <p:ph type="sldNum" sz="quarter" idx="12"/>
          </p:nvPr>
        </p:nvSpPr>
        <p:spPr/>
        <p:txBody>
          <a:bodyPr/>
          <a:lstStyle/>
          <a:p>
            <a:pPr>
              <a:defRPr/>
            </a:pPr>
            <a:r>
              <a:rPr lang="en-US"/>
              <a:t>1-</a:t>
            </a:r>
            <a:fld id="{B937F658-6849-4DC7-8D34-9A5B0EA7FBF5}" type="slidenum">
              <a:rPr lang="en-US" smtClean="0"/>
              <a:pPr>
                <a:defRPr/>
              </a:pPr>
              <a:t>29</a:t>
            </a:fld>
            <a:endParaRPr lang="en-US"/>
          </a:p>
        </p:txBody>
      </p:sp>
      <p:sp>
        <p:nvSpPr>
          <p:cNvPr id="5427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5427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5427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Tree>
    <p:extLst>
      <p:ext uri="{BB962C8B-B14F-4D97-AF65-F5344CB8AC3E}">
        <p14:creationId xmlns:p14="http://schemas.microsoft.com/office/powerpoint/2010/main" val="2486565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655A50-7B5D-4B46-936E-B9F0382D604C}"/>
              </a:ext>
            </a:extLst>
          </p:cNvPr>
          <p:cNvSpPr>
            <a:spLocks noGrp="1"/>
          </p:cNvSpPr>
          <p:nvPr>
            <p:ph type="title"/>
          </p:nvPr>
        </p:nvSpPr>
        <p:spPr>
          <a:xfrm>
            <a:off x="428625" y="500063"/>
            <a:ext cx="8229600" cy="846137"/>
          </a:xfrm>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zh-CN" altLang="en-US" sz="3200" b="1" dirty="0"/>
              <a:t>（一）传统营销传播面临的挑战</a:t>
            </a:r>
          </a:p>
        </p:txBody>
      </p:sp>
      <p:sp>
        <p:nvSpPr>
          <p:cNvPr id="22531" name="内容占位符 2">
            <a:extLst>
              <a:ext uri="{FF2B5EF4-FFF2-40B4-BE49-F238E27FC236}">
                <a16:creationId xmlns:a16="http://schemas.microsoft.com/office/drawing/2014/main" id="{876CA94E-5569-4F0F-8CEA-352FD2A993E7}"/>
              </a:ext>
            </a:extLst>
          </p:cNvPr>
          <p:cNvSpPr>
            <a:spLocks noGrp="1"/>
          </p:cNvSpPr>
          <p:nvPr>
            <p:ph idx="1"/>
          </p:nvPr>
        </p:nvSpPr>
        <p:spPr>
          <a:xfrm>
            <a:off x="428625" y="1714500"/>
            <a:ext cx="8229600" cy="685800"/>
          </a:xfrm>
        </p:spPr>
        <p:txBody>
          <a:bodyPr/>
          <a:lstStyle/>
          <a:p>
            <a:pPr eaLnBrk="1" hangingPunct="1"/>
            <a:r>
              <a:rPr lang="zh-CN" altLang="en-US" sz="2800" b="1"/>
              <a:t>传播方向的视角</a:t>
            </a:r>
            <a:r>
              <a:rPr lang="zh-CN" altLang="en-US"/>
              <a:t>：</a:t>
            </a:r>
          </a:p>
        </p:txBody>
      </p:sp>
      <p:graphicFrame>
        <p:nvGraphicFramePr>
          <p:cNvPr id="4" name="图示 3">
            <a:extLst>
              <a:ext uri="{FF2B5EF4-FFF2-40B4-BE49-F238E27FC236}">
                <a16:creationId xmlns:a16="http://schemas.microsoft.com/office/drawing/2014/main" id="{CE813C24-B8A4-4957-96FD-80F5A9D7EBA1}"/>
              </a:ext>
            </a:extLst>
          </p:cNvPr>
          <p:cNvGraphicFramePr/>
          <p:nvPr/>
        </p:nvGraphicFramePr>
        <p:xfrm>
          <a:off x="642910" y="2357430"/>
          <a:ext cx="7858180"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3871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r>
              <a:rPr lang="en-US"/>
              <a:t>1-</a:t>
            </a:r>
            <a:fld id="{5C8D1B72-034D-4C21-BCCB-09EDD3820E38}" type="slidenum">
              <a:rPr lang="en-US"/>
              <a:pPr>
                <a:defRPr/>
              </a:pPr>
              <a:t>30</a:t>
            </a:fld>
            <a:endParaRPr lang="en-US"/>
          </a:p>
        </p:txBody>
      </p:sp>
      <p:sp>
        <p:nvSpPr>
          <p:cNvPr id="56323" name="Rectangle 3"/>
          <p:cNvSpPr>
            <a:spLocks noGrp="1" noChangeArrowheads="1"/>
          </p:cNvSpPr>
          <p:nvPr>
            <p:ph type="body" idx="1"/>
          </p:nvPr>
        </p:nvSpPr>
        <p:spPr>
          <a:xfrm>
            <a:off x="1371600" y="1981200"/>
            <a:ext cx="6629400" cy="3200400"/>
          </a:xfrm>
        </p:spPr>
        <p:txBody>
          <a:bodyPr/>
          <a:lstStyle/>
          <a:p>
            <a:pPr>
              <a:buClr>
                <a:schemeClr val="tx1"/>
              </a:buClr>
              <a:buFontTx/>
              <a:buChar char="•"/>
            </a:pPr>
            <a:r>
              <a:rPr lang="en-US" sz="2800">
                <a:solidFill>
                  <a:srgbClr val="000000"/>
                </a:solidFill>
                <a:latin typeface="Arial" charset="0"/>
              </a:rPr>
              <a:t>Advances in information technology</a:t>
            </a:r>
          </a:p>
          <a:p>
            <a:pPr>
              <a:buClr>
                <a:schemeClr val="tx1"/>
              </a:buClr>
              <a:buFontTx/>
              <a:buChar char="•"/>
            </a:pPr>
            <a:r>
              <a:rPr lang="en-US" sz="2800">
                <a:solidFill>
                  <a:srgbClr val="000000"/>
                </a:solidFill>
                <a:latin typeface="Arial" charset="0"/>
              </a:rPr>
              <a:t>Changes in channel power</a:t>
            </a:r>
          </a:p>
          <a:p>
            <a:pPr>
              <a:buClr>
                <a:schemeClr val="tx1"/>
              </a:buClr>
              <a:buFontTx/>
              <a:buChar char="•"/>
            </a:pPr>
            <a:r>
              <a:rPr lang="en-US" sz="2800">
                <a:solidFill>
                  <a:srgbClr val="000000"/>
                </a:solidFill>
                <a:latin typeface="Arial" charset="0"/>
              </a:rPr>
              <a:t>Increase in global competition</a:t>
            </a:r>
          </a:p>
          <a:p>
            <a:pPr>
              <a:buClr>
                <a:schemeClr val="tx1"/>
              </a:buClr>
              <a:buFontTx/>
              <a:buChar char="•"/>
            </a:pPr>
            <a:r>
              <a:rPr lang="en-US" sz="2800">
                <a:solidFill>
                  <a:srgbClr val="000000"/>
                </a:solidFill>
                <a:latin typeface="Arial" charset="0"/>
              </a:rPr>
              <a:t>Increase in brand parity</a:t>
            </a:r>
          </a:p>
          <a:p>
            <a:pPr>
              <a:buClr>
                <a:schemeClr val="tx1"/>
              </a:buClr>
              <a:buFontTx/>
              <a:buChar char="•"/>
            </a:pPr>
            <a:r>
              <a:rPr lang="en-US" sz="2800">
                <a:solidFill>
                  <a:srgbClr val="000000"/>
                </a:solidFill>
                <a:latin typeface="Arial" charset="0"/>
              </a:rPr>
              <a:t>Emphasis on customer engagement</a:t>
            </a:r>
          </a:p>
          <a:p>
            <a:pPr>
              <a:buClr>
                <a:schemeClr val="tx1"/>
              </a:buClr>
              <a:buFontTx/>
              <a:buChar char="•"/>
            </a:pPr>
            <a:r>
              <a:rPr lang="en-US" sz="2800">
                <a:solidFill>
                  <a:srgbClr val="000000"/>
                </a:solidFill>
                <a:latin typeface="Arial" charset="0"/>
              </a:rPr>
              <a:t>Increase in micro-marketing</a:t>
            </a:r>
          </a:p>
        </p:txBody>
      </p:sp>
      <p:sp>
        <p:nvSpPr>
          <p:cNvPr id="5632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5632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5632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56327" name="Rectangle 8"/>
          <p:cNvSpPr>
            <a:spLocks noChangeArrowheads="1"/>
          </p:cNvSpPr>
          <p:nvPr/>
        </p:nvSpPr>
        <p:spPr bwMode="auto">
          <a:xfrm>
            <a:off x="533400" y="228600"/>
            <a:ext cx="6781800" cy="609600"/>
          </a:xfrm>
          <a:prstGeom prst="rect">
            <a:avLst/>
          </a:prstGeom>
          <a:solidFill>
            <a:srgbClr val="333399"/>
          </a:solidFill>
          <a:ln w="12700">
            <a:noFill/>
            <a:miter lim="800000"/>
            <a:headEnd type="none" w="sm" len="sm"/>
            <a:tailEnd type="none" w="sm" len="sm"/>
          </a:ln>
        </p:spPr>
        <p:txBody>
          <a:bodyPr wrap="none" anchor="ctr"/>
          <a:lstStyle/>
          <a:p>
            <a:endParaRPr lang="en-GB"/>
          </a:p>
        </p:txBody>
      </p:sp>
      <p:sp>
        <p:nvSpPr>
          <p:cNvPr id="56328" name="Rectangle 9"/>
          <p:cNvSpPr>
            <a:spLocks noChangeArrowheads="1"/>
          </p:cNvSpPr>
          <p:nvPr/>
        </p:nvSpPr>
        <p:spPr bwMode="auto">
          <a:xfrm>
            <a:off x="533400" y="838200"/>
            <a:ext cx="6781800" cy="6096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56329" name="Text Box 10"/>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b="0">
                <a:solidFill>
                  <a:srgbClr val="FFFFFF"/>
                </a:solidFill>
                <a:latin typeface="Arial" charset="0"/>
              </a:rPr>
              <a:t>F I G U R E    1 . 7</a:t>
            </a:r>
          </a:p>
        </p:txBody>
      </p:sp>
      <p:sp>
        <p:nvSpPr>
          <p:cNvPr id="56330" name="Rectangle 11"/>
          <p:cNvSpPr>
            <a:spLocks noChangeArrowheads="1"/>
          </p:cNvSpPr>
          <p:nvPr/>
        </p:nvSpPr>
        <p:spPr bwMode="auto">
          <a:xfrm>
            <a:off x="838200" y="838200"/>
            <a:ext cx="6373813" cy="533400"/>
          </a:xfrm>
          <a:prstGeom prst="rect">
            <a:avLst/>
          </a:prstGeom>
          <a:noFill/>
          <a:ln w="9525">
            <a:noFill/>
            <a:miter lim="800000"/>
            <a:headEnd/>
            <a:tailEnd/>
          </a:ln>
        </p:spPr>
        <p:txBody>
          <a:bodyPr lIns="92075" tIns="46038" rIns="92075" bIns="46038" anchor="ctr"/>
          <a:lstStyle/>
          <a:p>
            <a:pPr eaLnBrk="0" hangingPunct="0"/>
            <a:r>
              <a:rPr lang="en-US" sz="2400">
                <a:solidFill>
                  <a:schemeClr val="tx2"/>
                </a:solidFill>
                <a:latin typeface="Arial" charset="0"/>
              </a:rPr>
              <a:t>Reasons for Integrating Communications</a:t>
            </a:r>
          </a:p>
        </p:txBody>
      </p:sp>
    </p:spTree>
    <p:extLst>
      <p:ext uri="{BB962C8B-B14F-4D97-AF65-F5344CB8AC3E}">
        <p14:creationId xmlns:p14="http://schemas.microsoft.com/office/powerpoint/2010/main" val="3460870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09600" y="228600"/>
            <a:ext cx="8380413" cy="1143000"/>
          </a:xfrm>
        </p:spPr>
        <p:txBody>
          <a:bodyPr/>
          <a:lstStyle/>
          <a:p>
            <a:r>
              <a:rPr lang="en-US" sz="3200">
                <a:solidFill>
                  <a:srgbClr val="0000FF"/>
                </a:solidFill>
              </a:rPr>
              <a:t>Advances in Information Technology</a:t>
            </a:r>
          </a:p>
        </p:txBody>
      </p:sp>
      <p:sp>
        <p:nvSpPr>
          <p:cNvPr id="58370" name="Content Placeholder 2"/>
          <p:cNvSpPr>
            <a:spLocks noGrp="1"/>
          </p:cNvSpPr>
          <p:nvPr>
            <p:ph idx="1"/>
          </p:nvPr>
        </p:nvSpPr>
        <p:spPr>
          <a:xfrm>
            <a:off x="915988" y="2590800"/>
            <a:ext cx="8075612" cy="1676400"/>
          </a:xfrm>
        </p:spPr>
        <p:txBody>
          <a:bodyPr/>
          <a:lstStyle/>
          <a:p>
            <a:pPr>
              <a:lnSpc>
                <a:spcPct val="150000"/>
              </a:lnSpc>
            </a:pPr>
            <a:r>
              <a:rPr lang="en-US" sz="2400">
                <a:latin typeface="Arial" charset="0"/>
                <a:cs typeface="Arial" charset="0"/>
              </a:rPr>
              <a:t>Instant communications</a:t>
            </a:r>
          </a:p>
          <a:p>
            <a:pPr>
              <a:lnSpc>
                <a:spcPct val="150000"/>
              </a:lnSpc>
            </a:pPr>
            <a:r>
              <a:rPr lang="en-US" sz="2400">
                <a:latin typeface="Arial" charset="0"/>
                <a:cs typeface="Arial" charset="0"/>
              </a:rPr>
              <a:t>Consumers have access to unlimited information</a:t>
            </a:r>
          </a:p>
          <a:p>
            <a:pPr>
              <a:lnSpc>
                <a:spcPct val="150000"/>
              </a:lnSpc>
            </a:pPr>
            <a:r>
              <a:rPr lang="en-US" sz="2400">
                <a:latin typeface="Arial" charset="0"/>
                <a:cs typeface="Arial" charset="0"/>
              </a:rPr>
              <a:t>Consumer communication has increased</a:t>
            </a:r>
          </a:p>
        </p:txBody>
      </p:sp>
      <p:sp>
        <p:nvSpPr>
          <p:cNvPr id="5" name="Slide Number Placeholder 4"/>
          <p:cNvSpPr>
            <a:spLocks noGrp="1"/>
          </p:cNvSpPr>
          <p:nvPr>
            <p:ph type="sldNum" sz="quarter" idx="12"/>
          </p:nvPr>
        </p:nvSpPr>
        <p:spPr/>
        <p:txBody>
          <a:bodyPr/>
          <a:lstStyle/>
          <a:p>
            <a:pPr>
              <a:defRPr/>
            </a:pPr>
            <a:r>
              <a:rPr lang="en-US"/>
              <a:t>1-</a:t>
            </a:r>
            <a:fld id="{EB8AC337-D5E4-4203-AB18-1F28147E1B22}" type="slidenum">
              <a:rPr lang="en-US" smtClean="0"/>
              <a:pPr>
                <a:defRPr/>
              </a:pPr>
              <a:t>31</a:t>
            </a:fld>
            <a:endParaRPr lang="en-US"/>
          </a:p>
        </p:txBody>
      </p:sp>
      <p:sp>
        <p:nvSpPr>
          <p:cNvPr id="5837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5837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5837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pic>
        <p:nvPicPr>
          <p:cNvPr id="3" name="Picture 2"/>
          <p:cNvPicPr>
            <a:picLocks noChangeAspect="1"/>
          </p:cNvPicPr>
          <p:nvPr/>
        </p:nvPicPr>
        <p:blipFill>
          <a:blip r:embed="rId3" cstate="print"/>
          <a:stretch>
            <a:fillRect/>
          </a:stretch>
        </p:blipFill>
        <p:spPr>
          <a:xfrm>
            <a:off x="5029200" y="1295400"/>
            <a:ext cx="3048006" cy="2033020"/>
          </a:xfrm>
          <a:prstGeom prst="ellipse">
            <a:avLst/>
          </a:prstGeom>
          <a:ln>
            <a:noFill/>
          </a:ln>
          <a:effectLst>
            <a:softEdge rad="112500"/>
          </a:effectLst>
        </p:spPr>
      </p:pic>
    </p:spTree>
    <p:extLst>
      <p:ext uri="{BB962C8B-B14F-4D97-AF65-F5344CB8AC3E}">
        <p14:creationId xmlns:p14="http://schemas.microsoft.com/office/powerpoint/2010/main" val="535123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609600" y="228600"/>
            <a:ext cx="8380413" cy="1143000"/>
          </a:xfrm>
        </p:spPr>
        <p:txBody>
          <a:bodyPr/>
          <a:lstStyle/>
          <a:p>
            <a:r>
              <a:rPr lang="en-US" sz="4000">
                <a:solidFill>
                  <a:srgbClr val="0000FF"/>
                </a:solidFill>
              </a:rPr>
              <a:t>Changes in Channel Power</a:t>
            </a:r>
          </a:p>
        </p:txBody>
      </p:sp>
      <p:sp>
        <p:nvSpPr>
          <p:cNvPr id="60418" name="Content Placeholder 2"/>
          <p:cNvSpPr>
            <a:spLocks noGrp="1"/>
          </p:cNvSpPr>
          <p:nvPr>
            <p:ph idx="1"/>
          </p:nvPr>
        </p:nvSpPr>
        <p:spPr>
          <a:xfrm>
            <a:off x="1066800" y="1371600"/>
            <a:ext cx="7848600" cy="4876800"/>
          </a:xfrm>
        </p:spPr>
        <p:txBody>
          <a:bodyPr/>
          <a:lstStyle/>
          <a:p>
            <a:r>
              <a:rPr lang="en-US">
                <a:latin typeface="Arial" charset="0"/>
                <a:cs typeface="Arial" charset="0"/>
              </a:rPr>
              <a:t>Retailers</a:t>
            </a:r>
          </a:p>
          <a:p>
            <a:pPr lvl="1"/>
            <a:r>
              <a:rPr lang="en-US">
                <a:latin typeface="Arial" charset="0"/>
                <a:cs typeface="Arial" charset="0"/>
              </a:rPr>
              <a:t>Control channel</a:t>
            </a:r>
          </a:p>
          <a:p>
            <a:pPr lvl="1"/>
            <a:r>
              <a:rPr lang="en-US">
                <a:latin typeface="Arial" charset="0"/>
                <a:cs typeface="Arial" charset="0"/>
              </a:rPr>
              <a:t>Control shelf space</a:t>
            </a:r>
          </a:p>
          <a:p>
            <a:pPr lvl="1"/>
            <a:r>
              <a:rPr lang="en-US">
                <a:latin typeface="Arial" charset="0"/>
                <a:cs typeface="Arial" charset="0"/>
              </a:rPr>
              <a:t>Have purchase data</a:t>
            </a:r>
          </a:p>
          <a:p>
            <a:pPr lvl="1"/>
            <a:r>
              <a:rPr lang="en-US">
                <a:latin typeface="Arial" charset="0"/>
                <a:cs typeface="Arial" charset="0"/>
              </a:rPr>
              <a:t>Determine products and brands on shelves</a:t>
            </a:r>
          </a:p>
          <a:p>
            <a:r>
              <a:rPr lang="en-US">
                <a:latin typeface="Arial" charset="0"/>
                <a:cs typeface="Arial" charset="0"/>
              </a:rPr>
              <a:t>Consumers</a:t>
            </a:r>
          </a:p>
          <a:p>
            <a:pPr lvl="1"/>
            <a:r>
              <a:rPr lang="en-US">
                <a:latin typeface="Arial" charset="0"/>
                <a:cs typeface="Arial" charset="0"/>
              </a:rPr>
              <a:t>Internet shifts power to consumers</a:t>
            </a:r>
          </a:p>
          <a:p>
            <a:pPr lvl="1"/>
            <a:r>
              <a:rPr lang="en-US">
                <a:latin typeface="Arial" charset="0"/>
                <a:cs typeface="Arial" charset="0"/>
              </a:rPr>
              <a:t>Multiple methods of making purchases</a:t>
            </a:r>
          </a:p>
        </p:txBody>
      </p:sp>
      <p:sp>
        <p:nvSpPr>
          <p:cNvPr id="5" name="Slide Number Placeholder 4"/>
          <p:cNvSpPr>
            <a:spLocks noGrp="1"/>
          </p:cNvSpPr>
          <p:nvPr>
            <p:ph type="sldNum" sz="quarter" idx="12"/>
          </p:nvPr>
        </p:nvSpPr>
        <p:spPr/>
        <p:txBody>
          <a:bodyPr/>
          <a:lstStyle/>
          <a:p>
            <a:pPr>
              <a:defRPr/>
            </a:pPr>
            <a:r>
              <a:rPr lang="en-US"/>
              <a:t>1-</a:t>
            </a:r>
            <a:fld id="{52577527-4EA4-4E87-8DCE-C485DA93334B}" type="slidenum">
              <a:rPr lang="en-US" smtClean="0"/>
              <a:pPr>
                <a:defRPr/>
              </a:pPr>
              <a:t>32</a:t>
            </a:fld>
            <a:endParaRPr lang="en-US"/>
          </a:p>
        </p:txBody>
      </p:sp>
      <p:sp>
        <p:nvSpPr>
          <p:cNvPr id="6042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6042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6042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Tree>
    <p:extLst>
      <p:ext uri="{BB962C8B-B14F-4D97-AF65-F5344CB8AC3E}">
        <p14:creationId xmlns:p14="http://schemas.microsoft.com/office/powerpoint/2010/main" val="1821761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609600" y="228600"/>
            <a:ext cx="8380413" cy="1143000"/>
          </a:xfrm>
        </p:spPr>
        <p:txBody>
          <a:bodyPr/>
          <a:lstStyle/>
          <a:p>
            <a:r>
              <a:rPr lang="en-US" sz="4000">
                <a:solidFill>
                  <a:srgbClr val="0000FF"/>
                </a:solidFill>
              </a:rPr>
              <a:t>Increases in Global Competition</a:t>
            </a:r>
          </a:p>
        </p:txBody>
      </p:sp>
      <p:sp>
        <p:nvSpPr>
          <p:cNvPr id="5" name="Slide Number Placeholder 4"/>
          <p:cNvSpPr>
            <a:spLocks noGrp="1"/>
          </p:cNvSpPr>
          <p:nvPr>
            <p:ph type="sldNum" sz="quarter" idx="12"/>
          </p:nvPr>
        </p:nvSpPr>
        <p:spPr/>
        <p:txBody>
          <a:bodyPr/>
          <a:lstStyle/>
          <a:p>
            <a:pPr>
              <a:defRPr/>
            </a:pPr>
            <a:r>
              <a:rPr lang="en-US"/>
              <a:t>1-</a:t>
            </a:r>
            <a:fld id="{34323FEC-31A0-4EFB-86F2-03DF8B1ACC91}" type="slidenum">
              <a:rPr lang="en-US" smtClean="0"/>
              <a:pPr>
                <a:defRPr/>
              </a:pPr>
              <a:t>33</a:t>
            </a:fld>
            <a:endParaRPr lang="en-US"/>
          </a:p>
        </p:txBody>
      </p:sp>
      <p:sp>
        <p:nvSpPr>
          <p:cNvPr id="6451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6451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6451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64519" name="Content Placeholder 8"/>
          <p:cNvSpPr>
            <a:spLocks noGrp="1"/>
          </p:cNvSpPr>
          <p:nvPr>
            <p:ph idx="1"/>
          </p:nvPr>
        </p:nvSpPr>
        <p:spPr>
          <a:xfrm>
            <a:off x="990600" y="1905000"/>
            <a:ext cx="7772400" cy="2667000"/>
          </a:xfrm>
        </p:spPr>
        <p:txBody>
          <a:bodyPr/>
          <a:lstStyle/>
          <a:p>
            <a:r>
              <a:rPr lang="en-US" sz="2400">
                <a:latin typeface="Arial" charset="0"/>
                <a:cs typeface="Arial" charset="0"/>
              </a:rPr>
              <a:t>Information technology and communication has changed marketplace</a:t>
            </a:r>
          </a:p>
          <a:p>
            <a:r>
              <a:rPr lang="en-US" sz="2400">
                <a:latin typeface="Arial" charset="0"/>
                <a:cs typeface="Arial" charset="0"/>
              </a:rPr>
              <a:t>Products can be purchased from multiple locations</a:t>
            </a:r>
          </a:p>
          <a:p>
            <a:r>
              <a:rPr lang="en-US" sz="2400">
                <a:latin typeface="Arial" charset="0"/>
                <a:cs typeface="Arial" charset="0"/>
              </a:rPr>
              <a:t>Customers want both low prices and high quality</a:t>
            </a:r>
          </a:p>
          <a:p>
            <a:r>
              <a:rPr lang="en-US" sz="2400">
                <a:latin typeface="Arial" charset="0"/>
                <a:cs typeface="Arial" charset="0"/>
              </a:rPr>
              <a:t>Manufacturers and retailers must work together</a:t>
            </a:r>
          </a:p>
          <a:p>
            <a:pPr>
              <a:buFont typeface="Monotype Sorts"/>
              <a:buNone/>
            </a:pPr>
            <a:endParaRPr lang="en-US" sz="2400">
              <a:latin typeface="Arial" charset="0"/>
              <a:cs typeface="Arial" charset="0"/>
            </a:endParaRPr>
          </a:p>
          <a:p>
            <a:endParaRPr lang="en-US" sz="2400">
              <a:latin typeface="Arial" charset="0"/>
              <a:cs typeface="Arial" charset="0"/>
            </a:endParaRPr>
          </a:p>
        </p:txBody>
      </p:sp>
    </p:spTree>
    <p:extLst>
      <p:ext uri="{BB962C8B-B14F-4D97-AF65-F5344CB8AC3E}">
        <p14:creationId xmlns:p14="http://schemas.microsoft.com/office/powerpoint/2010/main" val="2141051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609600" y="228600"/>
            <a:ext cx="8380413" cy="1143000"/>
          </a:xfrm>
        </p:spPr>
        <p:txBody>
          <a:bodyPr/>
          <a:lstStyle/>
          <a:p>
            <a:r>
              <a:rPr lang="en-US" sz="4000">
                <a:solidFill>
                  <a:srgbClr val="0000FF"/>
                </a:solidFill>
              </a:rPr>
              <a:t>Increase in Brand Parity</a:t>
            </a:r>
          </a:p>
        </p:txBody>
      </p:sp>
      <p:sp>
        <p:nvSpPr>
          <p:cNvPr id="5" name="Slide Number Placeholder 4"/>
          <p:cNvSpPr>
            <a:spLocks noGrp="1"/>
          </p:cNvSpPr>
          <p:nvPr>
            <p:ph type="sldNum" sz="quarter" idx="12"/>
          </p:nvPr>
        </p:nvSpPr>
        <p:spPr/>
        <p:txBody>
          <a:bodyPr/>
          <a:lstStyle/>
          <a:p>
            <a:pPr>
              <a:defRPr/>
            </a:pPr>
            <a:r>
              <a:rPr lang="en-US"/>
              <a:t>1-</a:t>
            </a:r>
            <a:fld id="{0968F386-7DA4-4358-AA2D-37DECFFB9C0C}" type="slidenum">
              <a:rPr lang="en-US" smtClean="0"/>
              <a:pPr>
                <a:defRPr/>
              </a:pPr>
              <a:t>34</a:t>
            </a:fld>
            <a:endParaRPr lang="en-US"/>
          </a:p>
        </p:txBody>
      </p:sp>
      <p:sp>
        <p:nvSpPr>
          <p:cNvPr id="68612"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68613"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68614"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68615" name="Content Placeholder 8"/>
          <p:cNvSpPr>
            <a:spLocks noGrp="1"/>
          </p:cNvSpPr>
          <p:nvPr>
            <p:ph idx="1"/>
          </p:nvPr>
        </p:nvSpPr>
        <p:spPr>
          <a:xfrm>
            <a:off x="1066800" y="1371600"/>
            <a:ext cx="7772400" cy="2667000"/>
          </a:xfrm>
        </p:spPr>
        <p:txBody>
          <a:bodyPr/>
          <a:lstStyle/>
          <a:p>
            <a:r>
              <a:rPr lang="en-US" sz="2800">
                <a:latin typeface="Arial" charset="0"/>
                <a:cs typeface="Arial" charset="0"/>
              </a:rPr>
              <a:t>Brands viewed as being equivalent</a:t>
            </a:r>
          </a:p>
          <a:p>
            <a:r>
              <a:rPr lang="en-US" sz="2800">
                <a:latin typeface="Arial" charset="0"/>
                <a:cs typeface="Arial" charset="0"/>
              </a:rPr>
              <a:t>Consumers select from group of brands</a:t>
            </a:r>
          </a:p>
          <a:p>
            <a:r>
              <a:rPr lang="en-US" sz="2800">
                <a:latin typeface="Arial" charset="0"/>
                <a:cs typeface="Arial" charset="0"/>
              </a:rPr>
              <a:t>Quality and characteristics less important</a:t>
            </a:r>
          </a:p>
          <a:p>
            <a:r>
              <a:rPr lang="en-US" sz="2800">
                <a:latin typeface="Arial" charset="0"/>
                <a:cs typeface="Arial" charset="0"/>
              </a:rPr>
              <a:t>Price more important</a:t>
            </a:r>
          </a:p>
          <a:p>
            <a:r>
              <a:rPr lang="en-US" sz="2800">
                <a:latin typeface="Arial" charset="0"/>
                <a:cs typeface="Arial" charset="0"/>
              </a:rPr>
              <a:t>Decline in brand loyalty</a:t>
            </a:r>
          </a:p>
          <a:p>
            <a:pPr>
              <a:buFont typeface="Monotype Sorts"/>
              <a:buNone/>
            </a:pPr>
            <a:endParaRPr lang="en-US" sz="2800">
              <a:latin typeface="Arial" charset="0"/>
              <a:cs typeface="Arial" charset="0"/>
            </a:endParaRPr>
          </a:p>
          <a:p>
            <a:endParaRPr lang="en-US" sz="2800">
              <a:latin typeface="Arial" charset="0"/>
              <a:cs typeface="Arial" charset="0"/>
            </a:endParaRPr>
          </a:p>
        </p:txBody>
      </p:sp>
      <p:pic>
        <p:nvPicPr>
          <p:cNvPr id="25610" name="Picture 10"/>
          <p:cNvPicPr>
            <a:picLocks noChangeAspect="1" noChangeArrowheads="1"/>
          </p:cNvPicPr>
          <p:nvPr/>
        </p:nvPicPr>
        <p:blipFill>
          <a:blip r:embed="rId3" cstate="print"/>
          <a:srcRect/>
          <a:stretch>
            <a:fillRect/>
          </a:stretch>
        </p:blipFill>
        <p:spPr bwMode="auto">
          <a:xfrm>
            <a:off x="4977826" y="3962400"/>
            <a:ext cx="3881100" cy="2490961"/>
          </a:xfrm>
          <a:prstGeom prst="rect">
            <a:avLst/>
          </a:prstGeom>
          <a:ln>
            <a:noFill/>
          </a:ln>
          <a:effectLst>
            <a:softEdge rad="112500"/>
          </a:effectLst>
        </p:spPr>
      </p:pic>
    </p:spTree>
    <p:extLst>
      <p:ext uri="{BB962C8B-B14F-4D97-AF65-F5344CB8AC3E}">
        <p14:creationId xmlns:p14="http://schemas.microsoft.com/office/powerpoint/2010/main" val="3420016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609600" y="304800"/>
            <a:ext cx="8380413" cy="1143000"/>
          </a:xfrm>
        </p:spPr>
        <p:txBody>
          <a:bodyPr/>
          <a:lstStyle/>
          <a:p>
            <a:r>
              <a:rPr lang="en-US" sz="4000">
                <a:solidFill>
                  <a:srgbClr val="0000FF"/>
                </a:solidFill>
              </a:rPr>
              <a:t>Emphasis</a:t>
            </a:r>
            <a:br>
              <a:rPr lang="en-US" sz="4000">
                <a:solidFill>
                  <a:srgbClr val="0000FF"/>
                </a:solidFill>
              </a:rPr>
            </a:br>
            <a:r>
              <a:rPr lang="en-US" sz="4000">
                <a:solidFill>
                  <a:srgbClr val="0000FF"/>
                </a:solidFill>
              </a:rPr>
              <a:t>Customer Engagement</a:t>
            </a:r>
          </a:p>
        </p:txBody>
      </p:sp>
      <p:sp>
        <p:nvSpPr>
          <p:cNvPr id="5" name="Slide Number Placeholder 4"/>
          <p:cNvSpPr>
            <a:spLocks noGrp="1"/>
          </p:cNvSpPr>
          <p:nvPr>
            <p:ph type="sldNum" sz="quarter" idx="12"/>
          </p:nvPr>
        </p:nvSpPr>
        <p:spPr/>
        <p:txBody>
          <a:bodyPr/>
          <a:lstStyle/>
          <a:p>
            <a:pPr>
              <a:defRPr/>
            </a:pPr>
            <a:r>
              <a:rPr lang="en-US"/>
              <a:t>1-</a:t>
            </a:r>
            <a:fld id="{2364FB71-54D1-48A0-88F3-66CAEA50EA9E}" type="slidenum">
              <a:rPr lang="en-US" smtClean="0"/>
              <a:pPr>
                <a:defRPr/>
              </a:pPr>
              <a:t>35</a:t>
            </a:fld>
            <a:endParaRPr lang="en-US"/>
          </a:p>
        </p:txBody>
      </p:sp>
      <p:sp>
        <p:nvSpPr>
          <p:cNvPr id="7066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7066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7066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70663" name="Content Placeholder 8"/>
          <p:cNvSpPr>
            <a:spLocks noGrp="1"/>
          </p:cNvSpPr>
          <p:nvPr>
            <p:ph idx="1"/>
          </p:nvPr>
        </p:nvSpPr>
        <p:spPr>
          <a:xfrm>
            <a:off x="1219200" y="2286000"/>
            <a:ext cx="7467600" cy="3352800"/>
          </a:xfrm>
        </p:spPr>
        <p:txBody>
          <a:bodyPr/>
          <a:lstStyle/>
          <a:p>
            <a:r>
              <a:rPr lang="en-US" sz="2800">
                <a:latin typeface="Arial" charset="0"/>
                <a:cs typeface="Arial" charset="0"/>
              </a:rPr>
              <a:t>Marketers seek to engage customers</a:t>
            </a:r>
          </a:p>
          <a:p>
            <a:r>
              <a:rPr lang="en-US" sz="2800">
                <a:latin typeface="Arial" charset="0"/>
                <a:cs typeface="Arial" charset="0"/>
              </a:rPr>
              <a:t>Contact points important</a:t>
            </a:r>
          </a:p>
          <a:p>
            <a:r>
              <a:rPr lang="en-US" sz="2800">
                <a:latin typeface="Arial" charset="0"/>
                <a:cs typeface="Arial" charset="0"/>
              </a:rPr>
              <a:t>Digital media now part of IMC</a:t>
            </a:r>
          </a:p>
          <a:p>
            <a:r>
              <a:rPr lang="en-US" sz="2800">
                <a:latin typeface="Arial" charset="0"/>
                <a:cs typeface="Arial" charset="0"/>
              </a:rPr>
              <a:t>Two-way communication</a:t>
            </a:r>
          </a:p>
          <a:p>
            <a:r>
              <a:rPr lang="en-US" sz="2800">
                <a:latin typeface="Arial" charset="0"/>
                <a:cs typeface="Arial" charset="0"/>
              </a:rPr>
              <a:t>Strive to develop emotional commitment</a:t>
            </a:r>
          </a:p>
        </p:txBody>
      </p:sp>
    </p:spTree>
    <p:extLst>
      <p:ext uri="{BB962C8B-B14F-4D97-AF65-F5344CB8AC3E}">
        <p14:creationId xmlns:p14="http://schemas.microsoft.com/office/powerpoint/2010/main" val="2686762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r>
              <a:rPr lang="en-US"/>
              <a:t>1-</a:t>
            </a:r>
            <a:fld id="{F606BE64-F1CE-422D-9E8F-EDF0F4E2148E}" type="slidenum">
              <a:rPr lang="en-US"/>
              <a:pPr>
                <a:defRPr/>
              </a:pPr>
              <a:t>36</a:t>
            </a:fld>
            <a:endParaRPr lang="en-US"/>
          </a:p>
        </p:txBody>
      </p:sp>
      <p:sp>
        <p:nvSpPr>
          <p:cNvPr id="76803"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76804"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76805"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76806" name="Rectangle 6"/>
          <p:cNvSpPr>
            <a:spLocks noChangeArrowheads="1"/>
          </p:cNvSpPr>
          <p:nvPr/>
        </p:nvSpPr>
        <p:spPr bwMode="auto">
          <a:xfrm>
            <a:off x="533400" y="228600"/>
            <a:ext cx="4648200" cy="609600"/>
          </a:xfrm>
          <a:prstGeom prst="rect">
            <a:avLst/>
          </a:prstGeom>
          <a:solidFill>
            <a:srgbClr val="333399"/>
          </a:solidFill>
          <a:ln w="12700">
            <a:noFill/>
            <a:miter lim="800000"/>
            <a:headEnd type="none" w="sm" len="sm"/>
            <a:tailEnd type="none" w="sm" len="sm"/>
          </a:ln>
        </p:spPr>
        <p:txBody>
          <a:bodyPr wrap="none" anchor="ctr"/>
          <a:lstStyle/>
          <a:p>
            <a:endParaRPr lang="en-GB"/>
          </a:p>
        </p:txBody>
      </p:sp>
      <p:sp>
        <p:nvSpPr>
          <p:cNvPr id="76807" name="Rectangle 7"/>
          <p:cNvSpPr>
            <a:spLocks noChangeArrowheads="1"/>
          </p:cNvSpPr>
          <p:nvPr/>
        </p:nvSpPr>
        <p:spPr bwMode="auto">
          <a:xfrm>
            <a:off x="533400" y="838200"/>
            <a:ext cx="4648200" cy="838200"/>
          </a:xfrm>
          <a:prstGeom prst="rect">
            <a:avLst/>
          </a:prstGeom>
          <a:solidFill>
            <a:srgbClr val="99FF66"/>
          </a:solidFill>
          <a:ln w="12700">
            <a:noFill/>
            <a:miter lim="800000"/>
            <a:headEnd type="none" w="sm" len="sm"/>
            <a:tailEnd type="none" w="sm" len="sm"/>
          </a:ln>
        </p:spPr>
        <p:txBody>
          <a:bodyPr wrap="none" anchor="ctr"/>
          <a:lstStyle/>
          <a:p>
            <a:endParaRPr lang="en-GB" sz="1800"/>
          </a:p>
        </p:txBody>
      </p:sp>
      <p:sp>
        <p:nvSpPr>
          <p:cNvPr id="76808" name="Text Box 8"/>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b="0">
                <a:solidFill>
                  <a:srgbClr val="FFFFFF"/>
                </a:solidFill>
                <a:latin typeface="Arial" charset="0"/>
              </a:rPr>
              <a:t>F I G U R E    1 . 9</a:t>
            </a:r>
          </a:p>
        </p:txBody>
      </p:sp>
      <p:sp>
        <p:nvSpPr>
          <p:cNvPr id="76809" name="Rectangle 9"/>
          <p:cNvSpPr>
            <a:spLocks noChangeArrowheads="1"/>
          </p:cNvSpPr>
          <p:nvPr/>
        </p:nvSpPr>
        <p:spPr bwMode="auto">
          <a:xfrm>
            <a:off x="762000" y="838200"/>
            <a:ext cx="4572000" cy="838200"/>
          </a:xfrm>
          <a:prstGeom prst="rect">
            <a:avLst/>
          </a:prstGeom>
          <a:noFill/>
          <a:ln w="9525">
            <a:noFill/>
            <a:miter lim="800000"/>
            <a:headEnd/>
            <a:tailEnd/>
          </a:ln>
        </p:spPr>
        <p:txBody>
          <a:bodyPr lIns="92075" tIns="46038" rIns="92075" bIns="46038" anchor="ctr"/>
          <a:lstStyle/>
          <a:p>
            <a:pPr eaLnBrk="0" hangingPunct="0"/>
            <a:r>
              <a:rPr lang="en-US" sz="2800">
                <a:solidFill>
                  <a:schemeClr val="tx1"/>
                </a:solidFill>
                <a:latin typeface="Arial" charset="0"/>
              </a:rPr>
              <a:t>Overview of IMC Text</a:t>
            </a:r>
          </a:p>
        </p:txBody>
      </p:sp>
      <p:sp>
        <p:nvSpPr>
          <p:cNvPr id="76810" name="AutoShape 6"/>
          <p:cNvSpPr>
            <a:spLocks noChangeArrowheads="1"/>
          </p:cNvSpPr>
          <p:nvPr/>
        </p:nvSpPr>
        <p:spPr bwMode="auto">
          <a:xfrm>
            <a:off x="914400" y="1676400"/>
            <a:ext cx="7848600" cy="4800600"/>
          </a:xfrm>
          <a:prstGeom prst="triangle">
            <a:avLst>
              <a:gd name="adj" fmla="val 50000"/>
            </a:avLst>
          </a:prstGeom>
          <a:noFill/>
          <a:ln w="9525">
            <a:solidFill>
              <a:schemeClr val="tx1"/>
            </a:solidFill>
            <a:miter lim="800000"/>
            <a:headEnd/>
            <a:tailEnd/>
          </a:ln>
        </p:spPr>
        <p:txBody>
          <a:bodyPr wrap="none" anchor="ctr"/>
          <a:lstStyle/>
          <a:p>
            <a:endParaRPr lang="en-GB">
              <a:solidFill>
                <a:srgbClr val="000000"/>
              </a:solidFill>
            </a:endParaRPr>
          </a:p>
        </p:txBody>
      </p:sp>
      <p:sp>
        <p:nvSpPr>
          <p:cNvPr id="107" name="Text Box 16"/>
          <p:cNvSpPr txBox="1">
            <a:spLocks noChangeArrowheads="1"/>
          </p:cNvSpPr>
          <p:nvPr/>
        </p:nvSpPr>
        <p:spPr bwMode="auto">
          <a:xfrm>
            <a:off x="1608138" y="5876925"/>
            <a:ext cx="1828800" cy="517525"/>
          </a:xfrm>
          <a:prstGeom prst="rect">
            <a:avLst/>
          </a:prstGeom>
          <a:noFill/>
          <a:ln w="9525">
            <a:noFill/>
            <a:miter lim="800000"/>
            <a:headEnd/>
            <a:tailEnd/>
          </a:ln>
          <a:effectLst/>
        </p:spPr>
        <p:txBody>
          <a:bodyPr wrap="none">
            <a:spAutoFit/>
          </a:bodyPr>
          <a:lstStyle/>
          <a:p>
            <a:pPr algn="ctr">
              <a:defRPr/>
            </a:pPr>
            <a:r>
              <a:rPr lang="en-US" sz="1400" dirty="0">
                <a:solidFill>
                  <a:srgbClr val="FF0000"/>
                </a:solidFill>
                <a:latin typeface="+mj-lt"/>
                <a:cs typeface="+mn-cs"/>
              </a:rPr>
              <a:t>Corporate Image</a:t>
            </a:r>
          </a:p>
          <a:p>
            <a:pPr algn="ctr">
              <a:defRPr/>
            </a:pPr>
            <a:r>
              <a:rPr lang="en-US" sz="1400" dirty="0">
                <a:solidFill>
                  <a:srgbClr val="FF0000"/>
                </a:solidFill>
                <a:latin typeface="+mj-lt"/>
                <a:cs typeface="+mn-cs"/>
              </a:rPr>
              <a:t>Brand Management</a:t>
            </a:r>
          </a:p>
        </p:txBody>
      </p:sp>
      <p:sp>
        <p:nvSpPr>
          <p:cNvPr id="108" name="Text Box 17"/>
          <p:cNvSpPr txBox="1">
            <a:spLocks noChangeArrowheads="1"/>
          </p:cNvSpPr>
          <p:nvPr/>
        </p:nvSpPr>
        <p:spPr bwMode="auto">
          <a:xfrm>
            <a:off x="4424363" y="5867400"/>
            <a:ext cx="1041400" cy="517525"/>
          </a:xfrm>
          <a:prstGeom prst="rect">
            <a:avLst/>
          </a:prstGeom>
          <a:noFill/>
          <a:ln w="9525">
            <a:noFill/>
            <a:miter lim="800000"/>
            <a:headEnd/>
            <a:tailEnd/>
          </a:ln>
          <a:effectLst/>
        </p:spPr>
        <p:txBody>
          <a:bodyPr wrap="none">
            <a:spAutoFit/>
          </a:bodyPr>
          <a:lstStyle/>
          <a:p>
            <a:pPr algn="ctr">
              <a:defRPr/>
            </a:pPr>
            <a:r>
              <a:rPr lang="en-US" sz="1400" dirty="0">
                <a:solidFill>
                  <a:srgbClr val="FF0000"/>
                </a:solidFill>
                <a:latin typeface="+mj-lt"/>
                <a:cs typeface="+mn-cs"/>
              </a:rPr>
              <a:t>Buyer</a:t>
            </a:r>
          </a:p>
          <a:p>
            <a:pPr algn="ctr">
              <a:defRPr/>
            </a:pPr>
            <a:r>
              <a:rPr lang="en-US" sz="1400" dirty="0">
                <a:solidFill>
                  <a:srgbClr val="FF0000"/>
                </a:solidFill>
                <a:latin typeface="+mj-lt"/>
                <a:cs typeface="+mn-cs"/>
              </a:rPr>
              <a:t>Behaviors</a:t>
            </a:r>
          </a:p>
        </p:txBody>
      </p:sp>
      <p:sp>
        <p:nvSpPr>
          <p:cNvPr id="109" name="Text Box 18"/>
          <p:cNvSpPr txBox="1">
            <a:spLocks noChangeArrowheads="1"/>
          </p:cNvSpPr>
          <p:nvPr/>
        </p:nvSpPr>
        <p:spPr bwMode="auto">
          <a:xfrm>
            <a:off x="6257925" y="6016625"/>
            <a:ext cx="2046288" cy="304800"/>
          </a:xfrm>
          <a:prstGeom prst="rect">
            <a:avLst/>
          </a:prstGeom>
          <a:noFill/>
          <a:ln w="9525">
            <a:noFill/>
            <a:miter lim="800000"/>
            <a:headEnd/>
            <a:tailEnd/>
          </a:ln>
          <a:effectLst/>
        </p:spPr>
        <p:txBody>
          <a:bodyPr wrap="none">
            <a:spAutoFit/>
          </a:bodyPr>
          <a:lstStyle/>
          <a:p>
            <a:pPr algn="ctr">
              <a:defRPr/>
            </a:pPr>
            <a:r>
              <a:rPr lang="en-US" sz="1400" dirty="0">
                <a:solidFill>
                  <a:srgbClr val="FF0000"/>
                </a:solidFill>
                <a:latin typeface="+mj-lt"/>
                <a:cs typeface="+mn-cs"/>
              </a:rPr>
              <a:t>IMC Planning Process</a:t>
            </a:r>
          </a:p>
        </p:txBody>
      </p:sp>
      <p:sp>
        <p:nvSpPr>
          <p:cNvPr id="110" name="Text Box 21"/>
          <p:cNvSpPr txBox="1">
            <a:spLocks noChangeArrowheads="1"/>
          </p:cNvSpPr>
          <p:nvPr/>
        </p:nvSpPr>
        <p:spPr bwMode="auto">
          <a:xfrm>
            <a:off x="2214563" y="5181600"/>
            <a:ext cx="1266825" cy="517525"/>
          </a:xfrm>
          <a:prstGeom prst="rect">
            <a:avLst/>
          </a:prstGeom>
          <a:noFill/>
          <a:ln w="9525">
            <a:noFill/>
            <a:miter lim="800000"/>
            <a:headEnd/>
            <a:tailEnd/>
          </a:ln>
          <a:effectLst/>
        </p:spPr>
        <p:txBody>
          <a:bodyPr wrap="none">
            <a:spAutoFit/>
          </a:bodyPr>
          <a:lstStyle/>
          <a:p>
            <a:pPr algn="ctr">
              <a:defRPr/>
            </a:pPr>
            <a:r>
              <a:rPr lang="en-US" sz="1400" dirty="0">
                <a:solidFill>
                  <a:srgbClr val="7030A0"/>
                </a:solidFill>
                <a:latin typeface="+mj-lt"/>
                <a:cs typeface="+mn-cs"/>
              </a:rPr>
              <a:t>Advertising</a:t>
            </a:r>
          </a:p>
          <a:p>
            <a:pPr algn="ctr">
              <a:defRPr/>
            </a:pPr>
            <a:r>
              <a:rPr lang="en-US" sz="1400" dirty="0">
                <a:solidFill>
                  <a:srgbClr val="7030A0"/>
                </a:solidFill>
                <a:latin typeface="+mj-lt"/>
                <a:cs typeface="+mn-cs"/>
              </a:rPr>
              <a:t>Management</a:t>
            </a:r>
          </a:p>
        </p:txBody>
      </p:sp>
      <p:sp>
        <p:nvSpPr>
          <p:cNvPr id="111" name="Text Box 22"/>
          <p:cNvSpPr txBox="1">
            <a:spLocks noChangeArrowheads="1"/>
          </p:cNvSpPr>
          <p:nvPr/>
        </p:nvSpPr>
        <p:spPr bwMode="auto">
          <a:xfrm>
            <a:off x="3665538" y="5181600"/>
            <a:ext cx="1798637" cy="517525"/>
          </a:xfrm>
          <a:prstGeom prst="rect">
            <a:avLst/>
          </a:prstGeom>
          <a:noFill/>
          <a:ln w="9525">
            <a:noFill/>
            <a:miter lim="800000"/>
            <a:headEnd/>
            <a:tailEnd/>
          </a:ln>
          <a:effectLst/>
        </p:spPr>
        <p:txBody>
          <a:bodyPr wrap="none">
            <a:spAutoFit/>
          </a:bodyPr>
          <a:lstStyle/>
          <a:p>
            <a:pPr algn="ctr">
              <a:defRPr/>
            </a:pPr>
            <a:r>
              <a:rPr lang="en-US" sz="1400" dirty="0">
                <a:solidFill>
                  <a:srgbClr val="7030A0"/>
                </a:solidFill>
                <a:latin typeface="+mj-lt"/>
                <a:cs typeface="+mn-cs"/>
              </a:rPr>
              <a:t>Advertising Design</a:t>
            </a:r>
          </a:p>
          <a:p>
            <a:pPr algn="ctr">
              <a:defRPr/>
            </a:pPr>
            <a:r>
              <a:rPr lang="en-US" sz="1400" dirty="0">
                <a:solidFill>
                  <a:srgbClr val="7030A0"/>
                </a:solidFill>
                <a:latin typeface="+mj-lt"/>
                <a:cs typeface="+mn-cs"/>
              </a:rPr>
              <a:t>Theory &amp; Appeals</a:t>
            </a:r>
          </a:p>
        </p:txBody>
      </p:sp>
      <p:sp>
        <p:nvSpPr>
          <p:cNvPr id="112" name="Text Box 23"/>
          <p:cNvSpPr txBox="1">
            <a:spLocks noChangeArrowheads="1"/>
          </p:cNvSpPr>
          <p:nvPr/>
        </p:nvSpPr>
        <p:spPr bwMode="auto">
          <a:xfrm>
            <a:off x="5572125" y="5191125"/>
            <a:ext cx="2303463" cy="517525"/>
          </a:xfrm>
          <a:prstGeom prst="rect">
            <a:avLst/>
          </a:prstGeom>
          <a:noFill/>
          <a:ln w="9525">
            <a:noFill/>
            <a:miter lim="800000"/>
            <a:headEnd/>
            <a:tailEnd/>
          </a:ln>
          <a:effectLst/>
        </p:spPr>
        <p:txBody>
          <a:bodyPr wrap="none">
            <a:spAutoFit/>
          </a:bodyPr>
          <a:lstStyle/>
          <a:p>
            <a:pPr algn="ctr">
              <a:defRPr/>
            </a:pPr>
            <a:r>
              <a:rPr lang="en-US" sz="1400" dirty="0">
                <a:solidFill>
                  <a:srgbClr val="7030A0"/>
                </a:solidFill>
                <a:latin typeface="+mj-lt"/>
                <a:cs typeface="+mn-cs"/>
              </a:rPr>
              <a:t>Advertising Design</a:t>
            </a:r>
          </a:p>
          <a:p>
            <a:pPr algn="ctr">
              <a:defRPr/>
            </a:pPr>
            <a:r>
              <a:rPr lang="en-US" sz="1400" dirty="0">
                <a:solidFill>
                  <a:srgbClr val="7030A0"/>
                </a:solidFill>
                <a:latin typeface="+mj-lt"/>
                <a:cs typeface="+mn-cs"/>
              </a:rPr>
              <a:t>Messages &amp; Frameworks</a:t>
            </a:r>
          </a:p>
        </p:txBody>
      </p:sp>
      <p:sp>
        <p:nvSpPr>
          <p:cNvPr id="113" name="Text Box 24"/>
          <p:cNvSpPr txBox="1">
            <a:spLocks noChangeArrowheads="1"/>
          </p:cNvSpPr>
          <p:nvPr/>
        </p:nvSpPr>
        <p:spPr bwMode="auto">
          <a:xfrm>
            <a:off x="2806042" y="4419600"/>
            <a:ext cx="963341" cy="523220"/>
          </a:xfrm>
          <a:prstGeom prst="rect">
            <a:avLst/>
          </a:prstGeom>
          <a:noFill/>
          <a:ln w="9525">
            <a:noFill/>
            <a:miter lim="800000"/>
            <a:headEnd/>
            <a:tailEnd/>
          </a:ln>
          <a:effectLst/>
        </p:spPr>
        <p:txBody>
          <a:bodyPr wrap="none">
            <a:spAutoFit/>
          </a:bodyPr>
          <a:lstStyle/>
          <a:p>
            <a:pPr algn="ctr">
              <a:defRPr/>
            </a:pPr>
            <a:r>
              <a:rPr lang="en-US" sz="1400" dirty="0">
                <a:solidFill>
                  <a:schemeClr val="tx2">
                    <a:lumMod val="75000"/>
                  </a:schemeClr>
                </a:solidFill>
                <a:latin typeface="+mj-lt"/>
                <a:cs typeface="+mn-cs"/>
              </a:rPr>
              <a:t>Traditional</a:t>
            </a:r>
          </a:p>
          <a:p>
            <a:pPr algn="ctr">
              <a:defRPr/>
            </a:pPr>
            <a:r>
              <a:rPr lang="en-US" sz="1400" dirty="0">
                <a:solidFill>
                  <a:schemeClr val="tx2">
                    <a:lumMod val="75000"/>
                  </a:schemeClr>
                </a:solidFill>
                <a:latin typeface="+mj-lt"/>
                <a:cs typeface="+mn-cs"/>
              </a:rPr>
              <a:t>Media</a:t>
            </a:r>
          </a:p>
        </p:txBody>
      </p:sp>
      <p:sp>
        <p:nvSpPr>
          <p:cNvPr id="114" name="Text Box 25"/>
          <p:cNvSpPr txBox="1">
            <a:spLocks noChangeArrowheads="1"/>
          </p:cNvSpPr>
          <p:nvPr/>
        </p:nvSpPr>
        <p:spPr bwMode="auto">
          <a:xfrm>
            <a:off x="4378568" y="4429125"/>
            <a:ext cx="934551" cy="523220"/>
          </a:xfrm>
          <a:prstGeom prst="rect">
            <a:avLst/>
          </a:prstGeom>
          <a:noFill/>
          <a:ln w="9525">
            <a:noFill/>
            <a:miter lim="800000"/>
            <a:headEnd/>
            <a:tailEnd/>
          </a:ln>
          <a:effectLst/>
        </p:spPr>
        <p:txBody>
          <a:bodyPr wrap="none">
            <a:spAutoFit/>
          </a:bodyPr>
          <a:lstStyle/>
          <a:p>
            <a:pPr algn="ctr">
              <a:defRPr/>
            </a:pPr>
            <a:r>
              <a:rPr lang="en-US" sz="1400" dirty="0">
                <a:solidFill>
                  <a:schemeClr val="tx2">
                    <a:lumMod val="75000"/>
                  </a:schemeClr>
                </a:solidFill>
                <a:latin typeface="+mj-lt"/>
                <a:cs typeface="+mn-cs"/>
              </a:rPr>
              <a:t>Digital</a:t>
            </a:r>
          </a:p>
          <a:p>
            <a:pPr algn="ctr">
              <a:defRPr/>
            </a:pPr>
            <a:r>
              <a:rPr lang="en-US" sz="1400" dirty="0">
                <a:solidFill>
                  <a:schemeClr val="tx2">
                    <a:lumMod val="75000"/>
                  </a:schemeClr>
                </a:solidFill>
                <a:latin typeface="+mj-lt"/>
                <a:cs typeface="+mn-cs"/>
              </a:rPr>
              <a:t>Marketing</a:t>
            </a:r>
          </a:p>
        </p:txBody>
      </p:sp>
      <p:sp>
        <p:nvSpPr>
          <p:cNvPr id="115" name="Text Box 26"/>
          <p:cNvSpPr txBox="1">
            <a:spLocks noChangeArrowheads="1"/>
          </p:cNvSpPr>
          <p:nvPr/>
        </p:nvSpPr>
        <p:spPr bwMode="auto">
          <a:xfrm>
            <a:off x="6001596" y="4419600"/>
            <a:ext cx="993670" cy="523220"/>
          </a:xfrm>
          <a:prstGeom prst="rect">
            <a:avLst/>
          </a:prstGeom>
          <a:noFill/>
          <a:ln w="9525">
            <a:noFill/>
            <a:miter lim="800000"/>
            <a:headEnd/>
            <a:tailEnd/>
          </a:ln>
          <a:effectLst/>
        </p:spPr>
        <p:txBody>
          <a:bodyPr wrap="none">
            <a:spAutoFit/>
          </a:bodyPr>
          <a:lstStyle/>
          <a:p>
            <a:pPr algn="ctr">
              <a:defRPr/>
            </a:pPr>
            <a:r>
              <a:rPr lang="en-US" sz="1400" dirty="0">
                <a:solidFill>
                  <a:schemeClr val="tx2">
                    <a:lumMod val="75000"/>
                  </a:schemeClr>
                </a:solidFill>
                <a:latin typeface="+mj-lt"/>
                <a:cs typeface="+mn-cs"/>
              </a:rPr>
              <a:t>Alternative</a:t>
            </a:r>
          </a:p>
          <a:p>
            <a:pPr algn="ctr">
              <a:defRPr/>
            </a:pPr>
            <a:r>
              <a:rPr lang="en-US" sz="1400" dirty="0">
                <a:solidFill>
                  <a:schemeClr val="tx2">
                    <a:lumMod val="75000"/>
                  </a:schemeClr>
                </a:solidFill>
                <a:latin typeface="+mj-lt"/>
                <a:cs typeface="+mn-cs"/>
              </a:rPr>
              <a:t>Channels</a:t>
            </a:r>
          </a:p>
        </p:txBody>
      </p:sp>
      <p:sp>
        <p:nvSpPr>
          <p:cNvPr id="76820" name="Line 27"/>
          <p:cNvSpPr>
            <a:spLocks noChangeShapeType="1"/>
          </p:cNvSpPr>
          <p:nvPr/>
        </p:nvSpPr>
        <p:spPr bwMode="auto">
          <a:xfrm>
            <a:off x="4038600" y="4267200"/>
            <a:ext cx="0" cy="838200"/>
          </a:xfrm>
          <a:prstGeom prst="line">
            <a:avLst/>
          </a:prstGeom>
          <a:noFill/>
          <a:ln w="12700">
            <a:solidFill>
              <a:schemeClr val="tx1"/>
            </a:solidFill>
            <a:round/>
            <a:headEnd/>
            <a:tailEnd/>
          </a:ln>
        </p:spPr>
        <p:txBody>
          <a:bodyPr/>
          <a:lstStyle/>
          <a:p>
            <a:endParaRPr lang="en-US">
              <a:solidFill>
                <a:schemeClr val="tx2">
                  <a:lumMod val="75000"/>
                </a:schemeClr>
              </a:solidFill>
            </a:endParaRPr>
          </a:p>
        </p:txBody>
      </p:sp>
      <p:sp>
        <p:nvSpPr>
          <p:cNvPr id="76821" name="Line 28"/>
          <p:cNvSpPr>
            <a:spLocks noChangeShapeType="1"/>
          </p:cNvSpPr>
          <p:nvPr/>
        </p:nvSpPr>
        <p:spPr bwMode="auto">
          <a:xfrm>
            <a:off x="5638800" y="4267200"/>
            <a:ext cx="0" cy="838200"/>
          </a:xfrm>
          <a:prstGeom prst="line">
            <a:avLst/>
          </a:prstGeom>
          <a:noFill/>
          <a:ln w="12700">
            <a:solidFill>
              <a:schemeClr val="tx1"/>
            </a:solidFill>
            <a:round/>
            <a:headEnd/>
            <a:tailEnd/>
          </a:ln>
        </p:spPr>
        <p:txBody>
          <a:bodyPr/>
          <a:lstStyle/>
          <a:p>
            <a:endParaRPr lang="en-US">
              <a:solidFill>
                <a:schemeClr val="tx2">
                  <a:lumMod val="75000"/>
                </a:schemeClr>
              </a:solidFill>
            </a:endParaRPr>
          </a:p>
        </p:txBody>
      </p:sp>
      <p:sp>
        <p:nvSpPr>
          <p:cNvPr id="118" name="Text Box 31"/>
          <p:cNvSpPr txBox="1">
            <a:spLocks noChangeArrowheads="1"/>
          </p:cNvSpPr>
          <p:nvPr/>
        </p:nvSpPr>
        <p:spPr bwMode="auto">
          <a:xfrm>
            <a:off x="3773488" y="2828925"/>
            <a:ext cx="1098550" cy="517525"/>
          </a:xfrm>
          <a:prstGeom prst="rect">
            <a:avLst/>
          </a:prstGeom>
          <a:noFill/>
          <a:ln w="9525">
            <a:noFill/>
            <a:miter lim="800000"/>
            <a:headEnd/>
            <a:tailEnd/>
          </a:ln>
          <a:effectLst/>
        </p:spPr>
        <p:txBody>
          <a:bodyPr wrap="none">
            <a:spAutoFit/>
          </a:bodyPr>
          <a:lstStyle/>
          <a:p>
            <a:pPr algn="ctr">
              <a:defRPr/>
            </a:pPr>
            <a:r>
              <a:rPr lang="en-US" sz="1400" dirty="0">
                <a:solidFill>
                  <a:srgbClr val="00B050"/>
                </a:solidFill>
                <a:latin typeface="+mj-lt"/>
                <a:cs typeface="+mn-cs"/>
              </a:rPr>
              <a:t>Regulation</a:t>
            </a:r>
          </a:p>
          <a:p>
            <a:pPr algn="ctr">
              <a:defRPr/>
            </a:pPr>
            <a:r>
              <a:rPr lang="en-US" sz="1400" dirty="0">
                <a:solidFill>
                  <a:srgbClr val="00B050"/>
                </a:solidFill>
                <a:latin typeface="+mj-lt"/>
                <a:cs typeface="+mn-cs"/>
              </a:rPr>
              <a:t>&amp; Ethics</a:t>
            </a:r>
          </a:p>
        </p:txBody>
      </p:sp>
      <p:sp>
        <p:nvSpPr>
          <p:cNvPr id="119" name="Text Box 32"/>
          <p:cNvSpPr txBox="1">
            <a:spLocks noChangeArrowheads="1"/>
          </p:cNvSpPr>
          <p:nvPr/>
        </p:nvSpPr>
        <p:spPr bwMode="auto">
          <a:xfrm>
            <a:off x="4854575" y="2895600"/>
            <a:ext cx="1079500" cy="304800"/>
          </a:xfrm>
          <a:prstGeom prst="rect">
            <a:avLst/>
          </a:prstGeom>
          <a:noFill/>
          <a:ln w="9525">
            <a:noFill/>
            <a:miter lim="800000"/>
            <a:headEnd/>
            <a:tailEnd/>
          </a:ln>
          <a:effectLst/>
        </p:spPr>
        <p:txBody>
          <a:bodyPr wrap="none">
            <a:spAutoFit/>
          </a:bodyPr>
          <a:lstStyle/>
          <a:p>
            <a:pPr>
              <a:defRPr/>
            </a:pPr>
            <a:r>
              <a:rPr lang="en-US" sz="1400" dirty="0">
                <a:solidFill>
                  <a:srgbClr val="00B050"/>
                </a:solidFill>
                <a:latin typeface="+mj-lt"/>
                <a:cs typeface="+mn-cs"/>
              </a:rPr>
              <a:t>Evaluation</a:t>
            </a:r>
          </a:p>
        </p:txBody>
      </p:sp>
      <p:sp>
        <p:nvSpPr>
          <p:cNvPr id="120" name="Text Box 34"/>
          <p:cNvSpPr txBox="1">
            <a:spLocks noChangeArrowheads="1"/>
          </p:cNvSpPr>
          <p:nvPr/>
        </p:nvSpPr>
        <p:spPr bwMode="auto">
          <a:xfrm>
            <a:off x="2895600" y="3581400"/>
            <a:ext cx="1685925" cy="639763"/>
          </a:xfrm>
          <a:prstGeom prst="rect">
            <a:avLst/>
          </a:prstGeom>
          <a:noFill/>
          <a:ln w="9525">
            <a:noFill/>
            <a:miter lim="800000"/>
            <a:headEnd/>
            <a:tailEnd/>
          </a:ln>
          <a:effectLst/>
        </p:spPr>
        <p:txBody>
          <a:bodyPr>
            <a:spAutoFit/>
          </a:bodyPr>
          <a:lstStyle/>
          <a:p>
            <a:pPr algn="ctr">
              <a:defRPr/>
            </a:pPr>
            <a:r>
              <a:rPr lang="en-US" sz="1200" dirty="0">
                <a:solidFill>
                  <a:srgbClr val="3366FF"/>
                </a:solidFill>
                <a:latin typeface="+mj-lt"/>
                <a:cs typeface="+mn-cs"/>
              </a:rPr>
              <a:t>Database, </a:t>
            </a:r>
          </a:p>
          <a:p>
            <a:pPr algn="ctr">
              <a:defRPr/>
            </a:pPr>
            <a:r>
              <a:rPr lang="en-US" sz="1200" dirty="0">
                <a:solidFill>
                  <a:srgbClr val="3366FF"/>
                </a:solidFill>
                <a:latin typeface="+mj-lt"/>
                <a:cs typeface="+mn-cs"/>
              </a:rPr>
              <a:t>Direct Response, </a:t>
            </a:r>
          </a:p>
          <a:p>
            <a:pPr algn="ctr">
              <a:defRPr/>
            </a:pPr>
            <a:r>
              <a:rPr lang="en-US" sz="1200" dirty="0">
                <a:solidFill>
                  <a:srgbClr val="3366FF"/>
                </a:solidFill>
                <a:latin typeface="+mj-lt"/>
                <a:cs typeface="+mn-cs"/>
              </a:rPr>
              <a:t>&amp; Personal Selling</a:t>
            </a:r>
          </a:p>
        </p:txBody>
      </p:sp>
      <p:sp>
        <p:nvSpPr>
          <p:cNvPr id="121" name="Text Box 37"/>
          <p:cNvSpPr txBox="1">
            <a:spLocks noChangeArrowheads="1"/>
          </p:cNvSpPr>
          <p:nvPr/>
        </p:nvSpPr>
        <p:spPr bwMode="auto">
          <a:xfrm>
            <a:off x="5491163" y="3544888"/>
            <a:ext cx="1201737" cy="639762"/>
          </a:xfrm>
          <a:prstGeom prst="rect">
            <a:avLst/>
          </a:prstGeom>
          <a:noFill/>
          <a:ln w="9525">
            <a:noFill/>
            <a:miter lim="800000"/>
            <a:headEnd/>
            <a:tailEnd/>
          </a:ln>
          <a:effectLst/>
        </p:spPr>
        <p:txBody>
          <a:bodyPr wrap="none">
            <a:spAutoFit/>
          </a:bodyPr>
          <a:lstStyle/>
          <a:p>
            <a:pPr algn="ctr">
              <a:defRPr/>
            </a:pPr>
            <a:r>
              <a:rPr lang="en-US" sz="1200" dirty="0">
                <a:solidFill>
                  <a:srgbClr val="3366FF"/>
                </a:solidFill>
                <a:latin typeface="+mj-lt"/>
                <a:cs typeface="+mn-cs"/>
              </a:rPr>
              <a:t>Public</a:t>
            </a:r>
          </a:p>
          <a:p>
            <a:pPr algn="ctr">
              <a:defRPr/>
            </a:pPr>
            <a:r>
              <a:rPr lang="en-US" sz="1200" dirty="0">
                <a:solidFill>
                  <a:srgbClr val="3366FF"/>
                </a:solidFill>
                <a:latin typeface="+mj-lt"/>
                <a:cs typeface="+mn-cs"/>
              </a:rPr>
              <a:t>Relations &amp;</a:t>
            </a:r>
          </a:p>
          <a:p>
            <a:pPr algn="ctr">
              <a:defRPr/>
            </a:pPr>
            <a:r>
              <a:rPr lang="en-US" sz="1200" dirty="0">
                <a:solidFill>
                  <a:srgbClr val="3366FF"/>
                </a:solidFill>
                <a:latin typeface="+mj-lt"/>
                <a:cs typeface="+mn-cs"/>
              </a:rPr>
              <a:t>Sponsorships</a:t>
            </a:r>
          </a:p>
        </p:txBody>
      </p:sp>
      <p:sp>
        <p:nvSpPr>
          <p:cNvPr id="122" name="Text Box 40"/>
          <p:cNvSpPr txBox="1">
            <a:spLocks noChangeArrowheads="1"/>
          </p:cNvSpPr>
          <p:nvPr/>
        </p:nvSpPr>
        <p:spPr bwMode="auto">
          <a:xfrm>
            <a:off x="4500563" y="3576638"/>
            <a:ext cx="1031875" cy="457200"/>
          </a:xfrm>
          <a:prstGeom prst="rect">
            <a:avLst/>
          </a:prstGeom>
          <a:noFill/>
          <a:ln w="9525">
            <a:noFill/>
            <a:miter lim="800000"/>
            <a:headEnd/>
            <a:tailEnd/>
          </a:ln>
          <a:effectLst/>
        </p:spPr>
        <p:txBody>
          <a:bodyPr wrap="none">
            <a:spAutoFit/>
          </a:bodyPr>
          <a:lstStyle/>
          <a:p>
            <a:pPr algn="ctr">
              <a:defRPr/>
            </a:pPr>
            <a:r>
              <a:rPr lang="en-US" sz="1200" dirty="0">
                <a:solidFill>
                  <a:srgbClr val="3366FF"/>
                </a:solidFill>
                <a:latin typeface="+mj-lt"/>
                <a:cs typeface="+mn-cs"/>
              </a:rPr>
              <a:t>Sales</a:t>
            </a:r>
          </a:p>
          <a:p>
            <a:pPr algn="ctr">
              <a:defRPr/>
            </a:pPr>
            <a:r>
              <a:rPr lang="en-US" sz="1200" dirty="0">
                <a:solidFill>
                  <a:srgbClr val="3366FF"/>
                </a:solidFill>
                <a:latin typeface="+mj-lt"/>
                <a:cs typeface="+mn-cs"/>
              </a:rPr>
              <a:t>Promotions</a:t>
            </a:r>
          </a:p>
        </p:txBody>
      </p:sp>
      <p:cxnSp>
        <p:nvCxnSpPr>
          <p:cNvPr id="76827" name="Straight Connector 124"/>
          <p:cNvCxnSpPr>
            <a:cxnSpLocks noChangeShapeType="1"/>
          </p:cNvCxnSpPr>
          <p:nvPr/>
        </p:nvCxnSpPr>
        <p:spPr bwMode="auto">
          <a:xfrm>
            <a:off x="1524000" y="5791200"/>
            <a:ext cx="6629400" cy="1588"/>
          </a:xfrm>
          <a:prstGeom prst="line">
            <a:avLst/>
          </a:prstGeom>
          <a:noFill/>
          <a:ln w="12700" algn="ctr">
            <a:solidFill>
              <a:schemeClr val="tx1"/>
            </a:solidFill>
            <a:round/>
            <a:headEnd type="none" w="sm" len="sm"/>
            <a:tailEnd type="none" w="sm" len="sm"/>
          </a:ln>
        </p:spPr>
      </p:cxnSp>
      <p:cxnSp>
        <p:nvCxnSpPr>
          <p:cNvPr id="76828" name="Straight Connector 128"/>
          <p:cNvCxnSpPr>
            <a:cxnSpLocks noChangeShapeType="1"/>
          </p:cNvCxnSpPr>
          <p:nvPr/>
        </p:nvCxnSpPr>
        <p:spPr bwMode="auto">
          <a:xfrm>
            <a:off x="2057400" y="5105400"/>
            <a:ext cx="5562600" cy="1588"/>
          </a:xfrm>
          <a:prstGeom prst="line">
            <a:avLst/>
          </a:prstGeom>
          <a:noFill/>
          <a:ln w="12700" algn="ctr">
            <a:solidFill>
              <a:schemeClr val="tx1"/>
            </a:solidFill>
            <a:round/>
            <a:headEnd type="none" w="sm" len="sm"/>
            <a:tailEnd type="none" w="sm" len="sm"/>
          </a:ln>
        </p:spPr>
      </p:cxnSp>
      <p:cxnSp>
        <p:nvCxnSpPr>
          <p:cNvPr id="76829" name="Straight Connector 130"/>
          <p:cNvCxnSpPr>
            <a:cxnSpLocks noChangeShapeType="1"/>
          </p:cNvCxnSpPr>
          <p:nvPr/>
        </p:nvCxnSpPr>
        <p:spPr bwMode="auto">
          <a:xfrm>
            <a:off x="2743200" y="4267200"/>
            <a:ext cx="4191000" cy="1588"/>
          </a:xfrm>
          <a:prstGeom prst="line">
            <a:avLst/>
          </a:prstGeom>
          <a:noFill/>
          <a:ln w="12700" algn="ctr">
            <a:solidFill>
              <a:schemeClr val="tx1"/>
            </a:solidFill>
            <a:round/>
            <a:headEnd type="none" w="sm" len="sm"/>
            <a:tailEnd type="none" w="sm" len="sm"/>
          </a:ln>
        </p:spPr>
      </p:cxnSp>
      <p:cxnSp>
        <p:nvCxnSpPr>
          <p:cNvPr id="76830" name="Straight Connector 132"/>
          <p:cNvCxnSpPr>
            <a:cxnSpLocks noChangeShapeType="1"/>
          </p:cNvCxnSpPr>
          <p:nvPr/>
        </p:nvCxnSpPr>
        <p:spPr bwMode="auto">
          <a:xfrm>
            <a:off x="3505200" y="3352800"/>
            <a:ext cx="2667000" cy="1588"/>
          </a:xfrm>
          <a:prstGeom prst="line">
            <a:avLst/>
          </a:prstGeom>
          <a:noFill/>
          <a:ln w="12700" algn="ctr">
            <a:solidFill>
              <a:schemeClr val="tx1"/>
            </a:solidFill>
            <a:round/>
            <a:headEnd type="none" w="sm" len="sm"/>
            <a:tailEnd type="none" w="sm" len="sm"/>
          </a:ln>
        </p:spPr>
      </p:cxnSp>
      <p:cxnSp>
        <p:nvCxnSpPr>
          <p:cNvPr id="76831" name="Straight Connector 134"/>
          <p:cNvCxnSpPr>
            <a:cxnSpLocks noChangeShapeType="1"/>
            <a:stCxn id="76810" idx="0"/>
          </p:cNvCxnSpPr>
          <p:nvPr/>
        </p:nvCxnSpPr>
        <p:spPr bwMode="auto">
          <a:xfrm rot="16200000" flipH="1">
            <a:off x="4019550" y="2495550"/>
            <a:ext cx="1676400" cy="38100"/>
          </a:xfrm>
          <a:prstGeom prst="line">
            <a:avLst/>
          </a:prstGeom>
          <a:noFill/>
          <a:ln w="12700" algn="ctr">
            <a:solidFill>
              <a:schemeClr val="tx1"/>
            </a:solidFill>
            <a:round/>
            <a:headEnd type="none" w="sm" len="sm"/>
            <a:tailEnd type="none" w="sm" len="sm"/>
          </a:ln>
        </p:spPr>
      </p:cxnSp>
      <p:cxnSp>
        <p:nvCxnSpPr>
          <p:cNvPr id="76832" name="Straight Connector 136"/>
          <p:cNvCxnSpPr>
            <a:cxnSpLocks noChangeShapeType="1"/>
          </p:cNvCxnSpPr>
          <p:nvPr/>
        </p:nvCxnSpPr>
        <p:spPr bwMode="auto">
          <a:xfrm rot="5400000">
            <a:off x="4038601" y="3810000"/>
            <a:ext cx="914400" cy="3175"/>
          </a:xfrm>
          <a:prstGeom prst="line">
            <a:avLst/>
          </a:prstGeom>
          <a:noFill/>
          <a:ln w="12700" algn="ctr">
            <a:solidFill>
              <a:schemeClr val="tx1"/>
            </a:solidFill>
            <a:round/>
            <a:headEnd type="none" w="sm" len="sm"/>
            <a:tailEnd type="none" w="sm" len="sm"/>
          </a:ln>
        </p:spPr>
      </p:cxnSp>
      <p:cxnSp>
        <p:nvCxnSpPr>
          <p:cNvPr id="76833" name="Straight Connector 138"/>
          <p:cNvCxnSpPr>
            <a:cxnSpLocks noChangeShapeType="1"/>
          </p:cNvCxnSpPr>
          <p:nvPr/>
        </p:nvCxnSpPr>
        <p:spPr bwMode="auto">
          <a:xfrm rot="5400000">
            <a:off x="5029201" y="3810000"/>
            <a:ext cx="914400" cy="3175"/>
          </a:xfrm>
          <a:prstGeom prst="line">
            <a:avLst/>
          </a:prstGeom>
          <a:noFill/>
          <a:ln w="12700" algn="ctr">
            <a:solidFill>
              <a:schemeClr val="tx1"/>
            </a:solidFill>
            <a:round/>
            <a:headEnd type="none" w="sm" len="sm"/>
            <a:tailEnd type="none" w="sm" len="sm"/>
          </a:ln>
        </p:spPr>
      </p:cxnSp>
      <p:cxnSp>
        <p:nvCxnSpPr>
          <p:cNvPr id="76834" name="Straight Connector 140"/>
          <p:cNvCxnSpPr>
            <a:cxnSpLocks noChangeShapeType="1"/>
          </p:cNvCxnSpPr>
          <p:nvPr/>
        </p:nvCxnSpPr>
        <p:spPr bwMode="auto">
          <a:xfrm rot="5400000">
            <a:off x="3238501" y="5448300"/>
            <a:ext cx="685800" cy="3175"/>
          </a:xfrm>
          <a:prstGeom prst="line">
            <a:avLst/>
          </a:prstGeom>
          <a:noFill/>
          <a:ln w="12700" algn="ctr">
            <a:solidFill>
              <a:schemeClr val="tx1"/>
            </a:solidFill>
            <a:round/>
            <a:headEnd type="none" w="sm" len="sm"/>
            <a:tailEnd type="none" w="sm" len="sm"/>
          </a:ln>
        </p:spPr>
      </p:cxnSp>
      <p:cxnSp>
        <p:nvCxnSpPr>
          <p:cNvPr id="76835" name="Straight Connector 142"/>
          <p:cNvCxnSpPr>
            <a:cxnSpLocks noChangeShapeType="1"/>
          </p:cNvCxnSpPr>
          <p:nvPr/>
        </p:nvCxnSpPr>
        <p:spPr bwMode="auto">
          <a:xfrm rot="5400000">
            <a:off x="5143501" y="5448300"/>
            <a:ext cx="685800" cy="3175"/>
          </a:xfrm>
          <a:prstGeom prst="line">
            <a:avLst/>
          </a:prstGeom>
          <a:noFill/>
          <a:ln w="12700" algn="ctr">
            <a:solidFill>
              <a:schemeClr val="tx1"/>
            </a:solidFill>
            <a:round/>
            <a:headEnd type="none" w="sm" len="sm"/>
            <a:tailEnd type="none" w="sm" len="sm"/>
          </a:ln>
        </p:spPr>
      </p:cxnSp>
      <p:cxnSp>
        <p:nvCxnSpPr>
          <p:cNvPr id="76836" name="Straight Connector 144"/>
          <p:cNvCxnSpPr>
            <a:cxnSpLocks noChangeShapeType="1"/>
          </p:cNvCxnSpPr>
          <p:nvPr/>
        </p:nvCxnSpPr>
        <p:spPr bwMode="auto">
          <a:xfrm rot="5400000">
            <a:off x="3467101" y="6134100"/>
            <a:ext cx="685800" cy="3175"/>
          </a:xfrm>
          <a:prstGeom prst="line">
            <a:avLst/>
          </a:prstGeom>
          <a:noFill/>
          <a:ln w="12700" algn="ctr">
            <a:solidFill>
              <a:schemeClr val="tx1"/>
            </a:solidFill>
            <a:round/>
            <a:headEnd type="none" w="sm" len="sm"/>
            <a:tailEnd type="none" w="sm" len="sm"/>
          </a:ln>
        </p:spPr>
      </p:cxnSp>
      <p:cxnSp>
        <p:nvCxnSpPr>
          <p:cNvPr id="76837" name="Straight Connector 146"/>
          <p:cNvCxnSpPr>
            <a:cxnSpLocks noChangeShapeType="1"/>
          </p:cNvCxnSpPr>
          <p:nvPr/>
        </p:nvCxnSpPr>
        <p:spPr bwMode="auto">
          <a:xfrm rot="5400000">
            <a:off x="5600701" y="6134100"/>
            <a:ext cx="685800" cy="3175"/>
          </a:xfrm>
          <a:prstGeom prst="line">
            <a:avLst/>
          </a:prstGeom>
          <a:noFill/>
          <a:ln w="12700" algn="ctr">
            <a:solidFill>
              <a:schemeClr val="tx1"/>
            </a:solidFill>
            <a:round/>
            <a:headEnd type="none" w="sm" len="sm"/>
            <a:tailEnd type="none" w="sm" len="sm"/>
          </a:ln>
        </p:spPr>
      </p:cxnSp>
    </p:spTree>
    <p:extLst>
      <p:ext uri="{BB962C8B-B14F-4D97-AF65-F5344CB8AC3E}">
        <p14:creationId xmlns:p14="http://schemas.microsoft.com/office/powerpoint/2010/main" val="2866088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609600" y="228600"/>
            <a:ext cx="8380413" cy="1143000"/>
          </a:xfrm>
        </p:spPr>
        <p:txBody>
          <a:bodyPr/>
          <a:lstStyle/>
          <a:p>
            <a:r>
              <a:rPr lang="en-US">
                <a:solidFill>
                  <a:srgbClr val="FF0000"/>
                </a:solidFill>
              </a:rPr>
              <a:t>International Implications</a:t>
            </a:r>
          </a:p>
        </p:txBody>
      </p:sp>
      <p:sp>
        <p:nvSpPr>
          <p:cNvPr id="5" name="Slide Number Placeholder 4"/>
          <p:cNvSpPr>
            <a:spLocks noGrp="1"/>
          </p:cNvSpPr>
          <p:nvPr>
            <p:ph type="sldNum" sz="quarter" idx="12"/>
          </p:nvPr>
        </p:nvSpPr>
        <p:spPr/>
        <p:txBody>
          <a:bodyPr/>
          <a:lstStyle/>
          <a:p>
            <a:pPr>
              <a:defRPr/>
            </a:pPr>
            <a:r>
              <a:rPr lang="en-US"/>
              <a:t>1-</a:t>
            </a:r>
            <a:fld id="{8AFD03E4-6EB0-4541-B87F-6E30F07AA118}" type="slidenum">
              <a:rPr lang="en-US" smtClean="0"/>
              <a:pPr>
                <a:defRPr/>
              </a:pPr>
              <a:t>37</a:t>
            </a:fld>
            <a:endParaRPr lang="en-US"/>
          </a:p>
        </p:txBody>
      </p:sp>
      <p:sp>
        <p:nvSpPr>
          <p:cNvPr id="78852"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78853"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78854"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78855" name="Content Placeholder 9"/>
          <p:cNvSpPr>
            <a:spLocks noGrp="1"/>
          </p:cNvSpPr>
          <p:nvPr>
            <p:ph idx="1"/>
          </p:nvPr>
        </p:nvSpPr>
        <p:spPr>
          <a:xfrm>
            <a:off x="990600" y="1981200"/>
            <a:ext cx="8151813" cy="3276600"/>
          </a:xfrm>
        </p:spPr>
        <p:txBody>
          <a:bodyPr/>
          <a:lstStyle/>
          <a:p>
            <a:r>
              <a:rPr lang="en-US">
                <a:latin typeface="Arial" charset="0"/>
              </a:rPr>
              <a:t>Goal – to coordinate marketing efforts</a:t>
            </a:r>
          </a:p>
          <a:p>
            <a:r>
              <a:rPr lang="en-US">
                <a:latin typeface="Arial" charset="0"/>
              </a:rPr>
              <a:t>Greater challenge due to national and cultural differences</a:t>
            </a:r>
          </a:p>
          <a:p>
            <a:r>
              <a:rPr lang="en-US">
                <a:latin typeface="Arial" charset="0"/>
              </a:rPr>
              <a:t>Standardization </a:t>
            </a:r>
            <a:r>
              <a:rPr lang="en-US" sz="2800">
                <a:latin typeface="Arial" charset="0"/>
              </a:rPr>
              <a:t>versus</a:t>
            </a:r>
            <a:r>
              <a:rPr lang="en-US">
                <a:latin typeface="Arial" charset="0"/>
              </a:rPr>
              <a:t> Adaptation</a:t>
            </a:r>
          </a:p>
          <a:p>
            <a:r>
              <a:rPr lang="en-US">
                <a:latin typeface="Arial" charset="0"/>
              </a:rPr>
              <a:t>“Think globally, but act locally”</a:t>
            </a:r>
          </a:p>
        </p:txBody>
      </p:sp>
    </p:spTree>
    <p:extLst>
      <p:ext uri="{BB962C8B-B14F-4D97-AF65-F5344CB8AC3E}">
        <p14:creationId xmlns:p14="http://schemas.microsoft.com/office/powerpoint/2010/main" val="125448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912838-955D-4D96-A254-01563E191ACF}"/>
              </a:ext>
            </a:extLst>
          </p:cNvPr>
          <p:cNvSpPr>
            <a:spLocks noGrp="1"/>
          </p:cNvSpPr>
          <p:nvPr>
            <p:ph type="title"/>
          </p:nvPr>
        </p:nvSpPr>
        <p:spPr>
          <a:xfrm>
            <a:off x="428625" y="500063"/>
            <a:ext cx="8229600" cy="846137"/>
          </a:xfrm>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zh-CN" altLang="en-US" sz="2800" b="1" dirty="0"/>
              <a:t>（一）传统营销传播面临的挑战</a:t>
            </a:r>
          </a:p>
        </p:txBody>
      </p:sp>
      <p:sp>
        <p:nvSpPr>
          <p:cNvPr id="23555" name="内容占位符 2">
            <a:extLst>
              <a:ext uri="{FF2B5EF4-FFF2-40B4-BE49-F238E27FC236}">
                <a16:creationId xmlns:a16="http://schemas.microsoft.com/office/drawing/2014/main" id="{F36F0963-21BE-4962-A776-E632531D34F0}"/>
              </a:ext>
            </a:extLst>
          </p:cNvPr>
          <p:cNvSpPr>
            <a:spLocks noGrp="1"/>
          </p:cNvSpPr>
          <p:nvPr>
            <p:ph idx="1"/>
          </p:nvPr>
        </p:nvSpPr>
        <p:spPr>
          <a:xfrm>
            <a:off x="457200" y="1600200"/>
            <a:ext cx="8229600" cy="685800"/>
          </a:xfrm>
        </p:spPr>
        <p:txBody>
          <a:bodyPr/>
          <a:lstStyle/>
          <a:p>
            <a:pPr eaLnBrk="1" hangingPunct="1"/>
            <a:r>
              <a:rPr lang="zh-CN" altLang="en-US" sz="2800" b="1"/>
              <a:t>媒体接触的视角</a:t>
            </a:r>
            <a:r>
              <a:rPr lang="zh-CN" altLang="en-US"/>
              <a:t>：</a:t>
            </a:r>
          </a:p>
        </p:txBody>
      </p:sp>
      <p:graphicFrame>
        <p:nvGraphicFramePr>
          <p:cNvPr id="4" name="图示 3">
            <a:extLst>
              <a:ext uri="{FF2B5EF4-FFF2-40B4-BE49-F238E27FC236}">
                <a16:creationId xmlns:a16="http://schemas.microsoft.com/office/drawing/2014/main" id="{03620BC5-A172-4D27-A05C-F7AA526B00F4}"/>
              </a:ext>
            </a:extLst>
          </p:cNvPr>
          <p:cNvGraphicFramePr/>
          <p:nvPr/>
        </p:nvGraphicFramePr>
        <p:xfrm>
          <a:off x="642910" y="2357430"/>
          <a:ext cx="7858180"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792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536785-CF6D-4A69-A192-1FE4A6528CB4}"/>
              </a:ext>
            </a:extLst>
          </p:cNvPr>
          <p:cNvSpPr>
            <a:spLocks noGrp="1"/>
          </p:cNvSpPr>
          <p:nvPr>
            <p:ph type="title"/>
          </p:nvPr>
        </p:nvSpPr>
        <p:spPr>
          <a:xfrm>
            <a:off x="428625" y="428625"/>
            <a:ext cx="8229600" cy="846138"/>
          </a:xfrm>
        </p:spPr>
        <p:style>
          <a:lnRef idx="3">
            <a:schemeClr val="lt1"/>
          </a:lnRef>
          <a:fillRef idx="1">
            <a:schemeClr val="accent4"/>
          </a:fillRef>
          <a:effectRef idx="1">
            <a:schemeClr val="accent4"/>
          </a:effectRef>
          <a:fontRef idx="minor">
            <a:schemeClr val="lt1"/>
          </a:fontRef>
        </p:style>
        <p:txBody>
          <a:bodyPr rtlCol="0">
            <a:normAutofit/>
          </a:bodyPr>
          <a:lstStyle/>
          <a:p>
            <a:pPr eaLnBrk="1" fontAlgn="auto" hangingPunct="1">
              <a:spcAft>
                <a:spcPts val="0"/>
              </a:spcAft>
              <a:defRPr/>
            </a:pPr>
            <a:r>
              <a:rPr lang="zh-CN" altLang="en-US" sz="3200" b="1" dirty="0"/>
              <a:t>（二）传播成为实现 营销的依据</a:t>
            </a:r>
          </a:p>
        </p:txBody>
      </p:sp>
      <p:graphicFrame>
        <p:nvGraphicFramePr>
          <p:cNvPr id="4" name="内容占位符 3">
            <a:extLst>
              <a:ext uri="{FF2B5EF4-FFF2-40B4-BE49-F238E27FC236}">
                <a16:creationId xmlns:a16="http://schemas.microsoft.com/office/drawing/2014/main" id="{F421605A-FEC4-4D85-84F7-678806588395}"/>
              </a:ext>
            </a:extLst>
          </p:cNvPr>
          <p:cNvGraphicFramePr>
            <a:graphicFrameLocks noGrp="1"/>
          </p:cNvGraphicFramePr>
          <p:nvPr>
            <p:ph idx="1"/>
          </p:nvPr>
        </p:nvGraphicFramePr>
        <p:xfrm>
          <a:off x="428596" y="1785926"/>
          <a:ext cx="8229600" cy="714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内容占位符 3">
            <a:extLst>
              <a:ext uri="{FF2B5EF4-FFF2-40B4-BE49-F238E27FC236}">
                <a16:creationId xmlns:a16="http://schemas.microsoft.com/office/drawing/2014/main" id="{269F1700-165F-41B2-8BBD-3B88CF9D4183}"/>
              </a:ext>
            </a:extLst>
          </p:cNvPr>
          <p:cNvGraphicFramePr>
            <a:graphicFrameLocks/>
          </p:cNvGraphicFramePr>
          <p:nvPr/>
        </p:nvGraphicFramePr>
        <p:xfrm>
          <a:off x="500034" y="3071810"/>
          <a:ext cx="8229600" cy="6857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内容占位符 3">
            <a:extLst>
              <a:ext uri="{FF2B5EF4-FFF2-40B4-BE49-F238E27FC236}">
                <a16:creationId xmlns:a16="http://schemas.microsoft.com/office/drawing/2014/main" id="{9F55337E-89F1-4F7A-AB66-9DEB37DE5727}"/>
              </a:ext>
            </a:extLst>
          </p:cNvPr>
          <p:cNvGraphicFramePr>
            <a:graphicFrameLocks/>
          </p:cNvGraphicFramePr>
          <p:nvPr/>
        </p:nvGraphicFramePr>
        <p:xfrm>
          <a:off x="500034" y="4214818"/>
          <a:ext cx="8229600" cy="7143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内容占位符 3">
            <a:extLst>
              <a:ext uri="{FF2B5EF4-FFF2-40B4-BE49-F238E27FC236}">
                <a16:creationId xmlns:a16="http://schemas.microsoft.com/office/drawing/2014/main" id="{235B7245-C158-41D8-98DC-E0D3F7D63B40}"/>
              </a:ext>
            </a:extLst>
          </p:cNvPr>
          <p:cNvGraphicFramePr>
            <a:graphicFrameLocks/>
          </p:cNvGraphicFramePr>
          <p:nvPr/>
        </p:nvGraphicFramePr>
        <p:xfrm>
          <a:off x="500034" y="5357826"/>
          <a:ext cx="8229600" cy="75722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207050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a:extLst>
              <a:ext uri="{FF2B5EF4-FFF2-40B4-BE49-F238E27FC236}">
                <a16:creationId xmlns:a16="http://schemas.microsoft.com/office/drawing/2014/main" id="{11C522EA-E148-40F2-8C23-8797817F0903}"/>
              </a:ext>
            </a:extLst>
          </p:cNvPr>
          <p:cNvSpPr>
            <a:spLocks noGrp="1"/>
          </p:cNvSpPr>
          <p:nvPr>
            <p:ph type="title"/>
          </p:nvPr>
        </p:nvSpPr>
        <p:spPr/>
        <p:txBody>
          <a:bodyPr/>
          <a:lstStyle/>
          <a:p>
            <a:pPr eaLnBrk="1" hangingPunct="1"/>
            <a:endParaRPr lang="zh-CN" altLang="en-US"/>
          </a:p>
        </p:txBody>
      </p:sp>
      <p:graphicFrame>
        <p:nvGraphicFramePr>
          <p:cNvPr id="5" name="内容占位符 4">
            <a:extLst>
              <a:ext uri="{FF2B5EF4-FFF2-40B4-BE49-F238E27FC236}">
                <a16:creationId xmlns:a16="http://schemas.microsoft.com/office/drawing/2014/main" id="{8D3C164D-857C-4CDF-BE90-086829976E62}"/>
              </a:ext>
            </a:extLst>
          </p:cNvPr>
          <p:cNvGraphicFramePr>
            <a:graphicFrameLocks noGrp="1"/>
          </p:cNvGraphicFramePr>
          <p:nvPr>
            <p:ph idx="1"/>
          </p:nvPr>
        </p:nvGraphicFramePr>
        <p:xfrm>
          <a:off x="457200" y="1928803"/>
          <a:ext cx="8229600"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标题 1">
            <a:extLst>
              <a:ext uri="{FF2B5EF4-FFF2-40B4-BE49-F238E27FC236}">
                <a16:creationId xmlns:a16="http://schemas.microsoft.com/office/drawing/2014/main" id="{F61A5DBB-E125-47CB-949B-46B7BB888659}"/>
              </a:ext>
            </a:extLst>
          </p:cNvPr>
          <p:cNvSpPr txBox="1">
            <a:spLocks/>
          </p:cNvSpPr>
          <p:nvPr/>
        </p:nvSpPr>
        <p:spPr>
          <a:xfrm>
            <a:off x="428625" y="428625"/>
            <a:ext cx="8229600" cy="846138"/>
          </a:xfrm>
          <a:prstGeom prst="rect">
            <a:avLst/>
          </a:prstGeom>
        </p:spPr>
        <p:style>
          <a:lnRef idx="3">
            <a:schemeClr val="lt1"/>
          </a:lnRef>
          <a:fillRef idx="1">
            <a:schemeClr val="accent4"/>
          </a:fillRef>
          <a:effectRef idx="1">
            <a:schemeClr val="accent4"/>
          </a:effectRef>
          <a:fontRef idx="minor">
            <a:schemeClr val="lt1"/>
          </a:fontRef>
        </p:style>
        <p:txBody>
          <a:bodyPr anchor="ctr">
            <a:normAutofit/>
          </a:bodyPr>
          <a:lstStyle/>
          <a:p>
            <a:pPr algn="ctr" eaLnBrk="1" fontAlgn="auto" hangingPunct="1">
              <a:spcAft>
                <a:spcPts val="0"/>
              </a:spcAft>
              <a:defRPr/>
            </a:pPr>
            <a:r>
              <a:rPr lang="zh-CN" altLang="en-US" sz="3200" b="1"/>
              <a:t>（二）传播成为实现 营销的依据</a:t>
            </a:r>
            <a:endParaRPr lang="zh-CN" altLang="en-US" sz="3200" b="1" dirty="0"/>
          </a:p>
        </p:txBody>
      </p:sp>
      <p:sp>
        <p:nvSpPr>
          <p:cNvPr id="6" name="燕尾形 5">
            <a:extLst>
              <a:ext uri="{FF2B5EF4-FFF2-40B4-BE49-F238E27FC236}">
                <a16:creationId xmlns:a16="http://schemas.microsoft.com/office/drawing/2014/main" id="{5EA8E238-A5E0-4E13-8DDE-82A611FEA944}"/>
              </a:ext>
            </a:extLst>
          </p:cNvPr>
          <p:cNvSpPr/>
          <p:nvPr/>
        </p:nvSpPr>
        <p:spPr>
          <a:xfrm>
            <a:off x="4429125" y="2000250"/>
            <a:ext cx="428625" cy="3857625"/>
          </a:xfrm>
          <a:prstGeom prst="chevron">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Tree>
    <p:extLst>
      <p:ext uri="{BB962C8B-B14F-4D97-AF65-F5344CB8AC3E}">
        <p14:creationId xmlns:p14="http://schemas.microsoft.com/office/powerpoint/2010/main" val="3869467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a:extLst>
              <a:ext uri="{FF2B5EF4-FFF2-40B4-BE49-F238E27FC236}">
                <a16:creationId xmlns:a16="http://schemas.microsoft.com/office/drawing/2014/main" id="{1F636BF0-F9D3-4ED5-8C08-3D5C80E4FEF4}"/>
              </a:ext>
            </a:extLst>
          </p:cNvPr>
          <p:cNvSpPr>
            <a:spLocks noGrp="1"/>
          </p:cNvSpPr>
          <p:nvPr>
            <p:ph type="title"/>
          </p:nvPr>
        </p:nvSpPr>
        <p:spPr>
          <a:xfrm>
            <a:off x="428625" y="642938"/>
            <a:ext cx="8229600" cy="774700"/>
          </a:xfrm>
        </p:spPr>
        <p:txBody>
          <a:bodyPr/>
          <a:lstStyle/>
          <a:p>
            <a:pPr eaLnBrk="1" hangingPunct="1"/>
            <a:r>
              <a:rPr lang="zh-CN" altLang="en-US" sz="3200" b="1"/>
              <a:t>（三）整合营销传播的概念</a:t>
            </a:r>
          </a:p>
        </p:txBody>
      </p:sp>
      <p:graphicFrame>
        <p:nvGraphicFramePr>
          <p:cNvPr id="4" name="内容占位符 3">
            <a:extLst>
              <a:ext uri="{FF2B5EF4-FFF2-40B4-BE49-F238E27FC236}">
                <a16:creationId xmlns:a16="http://schemas.microsoft.com/office/drawing/2014/main" id="{550AB659-2C9B-4953-BF0B-9C489F0C9593}"/>
              </a:ext>
            </a:extLst>
          </p:cNvPr>
          <p:cNvGraphicFramePr>
            <a:graphicFrameLocks noGrp="1"/>
          </p:cNvGraphicFramePr>
          <p:nvPr>
            <p:ph idx="1"/>
          </p:nvPr>
        </p:nvGraphicFramePr>
        <p:xfrm>
          <a:off x="714348" y="1928802"/>
          <a:ext cx="7643866" cy="242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圆角矩形标注 4">
            <a:extLst>
              <a:ext uri="{FF2B5EF4-FFF2-40B4-BE49-F238E27FC236}">
                <a16:creationId xmlns:a16="http://schemas.microsoft.com/office/drawing/2014/main" id="{1AD08858-CCB7-4FAF-BD2C-FDE531AD794F}"/>
              </a:ext>
            </a:extLst>
          </p:cNvPr>
          <p:cNvSpPr/>
          <p:nvPr/>
        </p:nvSpPr>
        <p:spPr>
          <a:xfrm>
            <a:off x="857250" y="4929188"/>
            <a:ext cx="7143750" cy="1071562"/>
          </a:xfrm>
          <a:prstGeom prst="wedgeRoundRectCallout">
            <a:avLst>
              <a:gd name="adj1" fmla="val 38598"/>
              <a:gd name="adj2" fmla="val -185683"/>
              <a:gd name="adj3" fmla="val 16667"/>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CN" altLang="en-US" dirty="0"/>
              <a:t>以统一的方式运用促销工具的过程，以便于产生合并沟通的效果</a:t>
            </a:r>
          </a:p>
        </p:txBody>
      </p:sp>
    </p:spTree>
    <p:extLst>
      <p:ext uri="{BB962C8B-B14F-4D97-AF65-F5344CB8AC3E}">
        <p14:creationId xmlns:p14="http://schemas.microsoft.com/office/powerpoint/2010/main" val="2671971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a:extLst>
              <a:ext uri="{FF2B5EF4-FFF2-40B4-BE49-F238E27FC236}">
                <a16:creationId xmlns:a16="http://schemas.microsoft.com/office/drawing/2014/main" id="{4F961948-B5B3-496B-957D-BD8FD9D4AB6E}"/>
              </a:ext>
            </a:extLst>
          </p:cNvPr>
          <p:cNvSpPr>
            <a:spLocks noGrp="1"/>
          </p:cNvSpPr>
          <p:nvPr>
            <p:ph type="title"/>
          </p:nvPr>
        </p:nvSpPr>
        <p:spPr>
          <a:xfrm>
            <a:off x="457200" y="642938"/>
            <a:ext cx="8229600" cy="774700"/>
          </a:xfrm>
        </p:spPr>
        <p:txBody>
          <a:bodyPr/>
          <a:lstStyle/>
          <a:p>
            <a:pPr eaLnBrk="1" hangingPunct="1"/>
            <a:r>
              <a:rPr lang="zh-CN" altLang="en-US" sz="3200" b="1"/>
              <a:t>（三）整合营销传播的概念</a:t>
            </a:r>
          </a:p>
        </p:txBody>
      </p:sp>
      <p:graphicFrame>
        <p:nvGraphicFramePr>
          <p:cNvPr id="7" name="图示 6">
            <a:extLst>
              <a:ext uri="{FF2B5EF4-FFF2-40B4-BE49-F238E27FC236}">
                <a16:creationId xmlns:a16="http://schemas.microsoft.com/office/drawing/2014/main" id="{69681645-49AF-47A2-9AE8-C5BADC0FDA0C}"/>
              </a:ext>
            </a:extLst>
          </p:cNvPr>
          <p:cNvGraphicFramePr/>
          <p:nvPr/>
        </p:nvGraphicFramePr>
        <p:xfrm>
          <a:off x="928662" y="1397000"/>
          <a:ext cx="7500990" cy="488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232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idx="1"/>
          </p:nvPr>
        </p:nvSpPr>
        <p:spPr>
          <a:xfrm>
            <a:off x="609600" y="2362200"/>
            <a:ext cx="1600200" cy="3067050"/>
          </a:xfrm>
        </p:spPr>
        <p:txBody>
          <a:bodyPr>
            <a:noAutofit/>
          </a:bodyPr>
          <a:lstStyle/>
          <a:p>
            <a:pPr>
              <a:lnSpc>
                <a:spcPct val="170000"/>
              </a:lnSpc>
              <a:spcBef>
                <a:spcPts val="0"/>
              </a:spcBef>
              <a:spcAft>
                <a:spcPts val="0"/>
              </a:spcAft>
            </a:pPr>
            <a:r>
              <a:rPr lang="zh-CN" altLang="zh-CN" sz="1200" dirty="0">
                <a:latin typeface="微软雅黑"/>
                <a:ea typeface="微软雅黑"/>
                <a:cs typeface="微软雅黑"/>
              </a:rPr>
              <a:t>整合营销传播诞生于上个世纪八十年代末</a:t>
            </a:r>
            <a:r>
              <a:rPr lang="zh-CN" altLang="en-US" sz="1200" dirty="0">
                <a:latin typeface="微软雅黑"/>
                <a:ea typeface="微软雅黑"/>
                <a:cs typeface="微软雅黑"/>
              </a:rPr>
              <a:t>，最早在</a:t>
            </a:r>
            <a:r>
              <a:rPr lang="zh-CN" altLang="en-US" sz="1200" b="1" dirty="0">
                <a:latin typeface="微软雅黑"/>
                <a:ea typeface="微软雅黑"/>
                <a:cs typeface="微软雅黑"/>
              </a:rPr>
              <a:t>美国</a:t>
            </a:r>
            <a:r>
              <a:rPr lang="zh-CN" altLang="en-US" sz="1200" dirty="0">
                <a:latin typeface="微软雅黑"/>
                <a:ea typeface="微软雅黑"/>
                <a:cs typeface="微软雅黑"/>
              </a:rPr>
              <a:t>应运而生</a:t>
            </a:r>
            <a:r>
              <a:rPr lang="zh-CN" altLang="zh-CN" sz="1200" dirty="0">
                <a:latin typeface="微软雅黑"/>
                <a:ea typeface="微软雅黑"/>
                <a:cs typeface="微软雅黑"/>
              </a:rPr>
              <a:t>。随后的二十多年里，整合营销传播的理论迅速扩散到欧洲、亚洲、非洲、南美洲许多国家和地区。</a:t>
            </a:r>
          </a:p>
        </p:txBody>
      </p:sp>
      <p:sp>
        <p:nvSpPr>
          <p:cNvPr id="7" name="Rectangle 1"/>
          <p:cNvSpPr>
            <a:spLocks noGrp="1"/>
          </p:cNvSpPr>
          <p:nvPr>
            <p:ph type="title"/>
          </p:nvPr>
        </p:nvSpPr>
        <p:spPr>
          <a:xfrm>
            <a:off x="457200" y="273050"/>
            <a:ext cx="6324600" cy="1162050"/>
          </a:xfrm>
        </p:spPr>
        <p:txBody>
          <a:bodyPr>
            <a:normAutofit/>
          </a:bodyPr>
          <a:lstStyle/>
          <a:p>
            <a:pPr>
              <a:spcBef>
                <a:spcPts val="0"/>
              </a:spcBef>
            </a:pPr>
            <a:r>
              <a:rPr lang="zh-CN" altLang="en-US" sz="2800" dirty="0">
                <a:latin typeface="微软雅黑"/>
                <a:ea typeface="微软雅黑"/>
                <a:cs typeface="微软雅黑"/>
              </a:rPr>
              <a:t>第一节</a:t>
            </a:r>
            <a:r>
              <a:rPr lang="en-US" altLang="zh-CN" sz="2800" dirty="0">
                <a:latin typeface="微软雅黑"/>
                <a:ea typeface="微软雅黑"/>
                <a:cs typeface="微软雅黑"/>
              </a:rPr>
              <a:t>   </a:t>
            </a:r>
            <a:r>
              <a:rPr lang="zh-CN" altLang="zh-CN" sz="2800" dirty="0">
                <a:latin typeface="微软雅黑"/>
                <a:ea typeface="微软雅黑"/>
                <a:cs typeface="微软雅黑"/>
              </a:rPr>
              <a:t>整合营销传播的起源 </a:t>
            </a:r>
            <a:endParaRPr lang="en-US" sz="2800" dirty="0">
              <a:latin typeface="微软雅黑"/>
              <a:ea typeface="微软雅黑"/>
              <a:cs typeface="微软雅黑"/>
            </a:endParaRPr>
          </a:p>
        </p:txBody>
      </p:sp>
      <p:sp>
        <p:nvSpPr>
          <p:cNvPr id="9" name="Rectangle 2"/>
          <p:cNvSpPr>
            <a:spLocks noGrp="1"/>
          </p:cNvSpPr>
          <p:nvPr>
            <p:ph sz="quarter" idx="13"/>
          </p:nvPr>
        </p:nvSpPr>
        <p:spPr>
          <a:xfrm>
            <a:off x="2362200" y="1981200"/>
            <a:ext cx="6096000" cy="3810000"/>
          </a:xfrm>
        </p:spPr>
        <p:txBody>
          <a:bodyPr anchor="ctr">
            <a:normAutofit/>
          </a:bodyPr>
          <a:lstStyle/>
          <a:p>
            <a:pPr marL="274320" lvl="1">
              <a:lnSpc>
                <a:spcPct val="150000"/>
              </a:lnSpc>
              <a:spcBef>
                <a:spcPts val="0"/>
              </a:spcBef>
              <a:buClr>
                <a:srgbClr val="2DA2BF"/>
              </a:buClr>
            </a:pPr>
            <a:r>
              <a:rPr lang="zh-CN" altLang="en-US" sz="1800" dirty="0">
                <a:solidFill>
                  <a:srgbClr val="000000"/>
                </a:solidFill>
                <a:latin typeface="微软雅黑"/>
                <a:ea typeface="微软雅黑"/>
                <a:cs typeface="微软雅黑"/>
              </a:rPr>
              <a:t>整合营销传播产</a:t>
            </a:r>
            <a:r>
              <a:rPr lang="zh-CN" altLang="en-US" sz="1800" dirty="0">
                <a:latin typeface="微软雅黑"/>
                <a:ea typeface="微软雅黑"/>
                <a:cs typeface="微软雅黑"/>
              </a:rPr>
              <a:t>生的</a:t>
            </a:r>
            <a:r>
              <a:rPr lang="zh-CN" altLang="en-US" sz="1800" dirty="0">
                <a:solidFill>
                  <a:srgbClr val="2791B1"/>
                </a:solidFill>
                <a:latin typeface="微软雅黑"/>
                <a:ea typeface="微软雅黑"/>
                <a:cs typeface="微软雅黑"/>
              </a:rPr>
              <a:t>现实背景</a:t>
            </a:r>
          </a:p>
          <a:p>
            <a:pPr lvl="2">
              <a:lnSpc>
                <a:spcPct val="150000"/>
              </a:lnSpc>
              <a:spcBef>
                <a:spcPts val="0"/>
              </a:spcBef>
            </a:pPr>
            <a:r>
              <a:rPr lang="zh-CN" altLang="zh-CN" sz="1400" dirty="0">
                <a:latin typeface="微软雅黑"/>
                <a:ea typeface="微软雅黑"/>
                <a:cs typeface="微软雅黑"/>
              </a:rPr>
              <a:t>媒体数量的剧增扩大了受众的选择面，也分割了他们的媒介消费时间。 </a:t>
            </a:r>
            <a:endParaRPr lang="en-US" altLang="zh-CN" sz="1400" dirty="0">
              <a:latin typeface="微软雅黑"/>
              <a:ea typeface="微软雅黑"/>
              <a:cs typeface="微软雅黑"/>
            </a:endParaRPr>
          </a:p>
          <a:p>
            <a:pPr lvl="2">
              <a:lnSpc>
                <a:spcPct val="150000"/>
              </a:lnSpc>
              <a:spcBef>
                <a:spcPts val="0"/>
              </a:spcBef>
            </a:pPr>
            <a:r>
              <a:rPr lang="zh-CN" altLang="en-US" sz="1400" dirty="0">
                <a:latin typeface="微软雅黑"/>
                <a:ea typeface="微软雅黑"/>
                <a:cs typeface="微软雅黑"/>
              </a:rPr>
              <a:t>更加嘈杂的广告环境 </a:t>
            </a:r>
            <a:endParaRPr lang="en-US" altLang="zh-CN" sz="1400" dirty="0">
              <a:latin typeface="微软雅黑"/>
              <a:ea typeface="微软雅黑"/>
              <a:cs typeface="微软雅黑"/>
            </a:endParaRPr>
          </a:p>
          <a:p>
            <a:pPr lvl="2">
              <a:lnSpc>
                <a:spcPct val="150000"/>
              </a:lnSpc>
              <a:spcBef>
                <a:spcPts val="0"/>
              </a:spcBef>
            </a:pPr>
            <a:r>
              <a:rPr lang="zh-CN" altLang="en-US" sz="1400" dirty="0">
                <a:latin typeface="微软雅黑"/>
                <a:ea typeface="微软雅黑"/>
                <a:cs typeface="微软雅黑"/>
              </a:rPr>
              <a:t>消费者的自主性不断加强</a:t>
            </a:r>
            <a:endParaRPr lang="en-US" altLang="zh-CN" sz="1400" dirty="0">
              <a:latin typeface="微软雅黑"/>
              <a:ea typeface="微软雅黑"/>
              <a:cs typeface="微软雅黑"/>
            </a:endParaRPr>
          </a:p>
          <a:p>
            <a:pPr lvl="2">
              <a:lnSpc>
                <a:spcPct val="150000"/>
              </a:lnSpc>
              <a:spcBef>
                <a:spcPts val="0"/>
              </a:spcBef>
            </a:pPr>
            <a:r>
              <a:rPr lang="zh-CN" altLang="en-US" sz="1400" dirty="0">
                <a:latin typeface="微软雅黑"/>
                <a:ea typeface="微软雅黑"/>
                <a:cs typeface="微软雅黑"/>
              </a:rPr>
              <a:t>广告预算的分流使广告公司的压力剧增</a:t>
            </a:r>
            <a:endParaRPr lang="en-US" altLang="zh-CN" sz="1400" dirty="0">
              <a:latin typeface="微软雅黑"/>
              <a:ea typeface="微软雅黑"/>
              <a:cs typeface="微软雅黑"/>
            </a:endParaRPr>
          </a:p>
          <a:p>
            <a:pPr lvl="2">
              <a:lnSpc>
                <a:spcPct val="150000"/>
              </a:lnSpc>
              <a:spcBef>
                <a:spcPts val="0"/>
              </a:spcBef>
            </a:pPr>
            <a:r>
              <a:rPr lang="zh-CN" altLang="en-US" sz="1400" dirty="0">
                <a:latin typeface="微软雅黑"/>
                <a:ea typeface="微软雅黑"/>
                <a:cs typeface="微软雅黑"/>
              </a:rPr>
              <a:t>市场力量由厂商向零售商转移</a:t>
            </a:r>
            <a:endParaRPr lang="en-US" altLang="zh-CN" sz="1400" dirty="0">
              <a:latin typeface="微软雅黑"/>
              <a:ea typeface="微软雅黑"/>
              <a:cs typeface="微软雅黑"/>
            </a:endParaRPr>
          </a:p>
          <a:p>
            <a:pPr lvl="2">
              <a:lnSpc>
                <a:spcPct val="150000"/>
              </a:lnSpc>
              <a:spcBef>
                <a:spcPts val="0"/>
              </a:spcBef>
            </a:pPr>
            <a:r>
              <a:rPr lang="zh-CN" altLang="en-US" sz="1400" dirty="0">
                <a:latin typeface="微软雅黑"/>
                <a:ea typeface="微软雅黑"/>
                <a:cs typeface="微软雅黑"/>
              </a:rPr>
              <a:t>更好的受众测量办法和更低的数据搜集成本 </a:t>
            </a:r>
            <a:endParaRPr lang="en-US" altLang="zh-CN" sz="1400" dirty="0">
              <a:latin typeface="微软雅黑"/>
              <a:ea typeface="微软雅黑"/>
              <a:cs typeface="微软雅黑"/>
            </a:endParaRPr>
          </a:p>
          <a:p>
            <a:pPr lvl="2">
              <a:lnSpc>
                <a:spcPct val="150000"/>
              </a:lnSpc>
              <a:spcBef>
                <a:spcPts val="0"/>
              </a:spcBef>
            </a:pPr>
            <a:r>
              <a:rPr lang="zh-CN" altLang="en-US" sz="1400" dirty="0">
                <a:latin typeface="微软雅黑"/>
                <a:ea typeface="微软雅黑"/>
                <a:cs typeface="微软雅黑"/>
              </a:rPr>
              <a:t>客户的营销专业程度提高，对代理商提出了更高的要求</a:t>
            </a:r>
            <a:endParaRPr lang="en-US" altLang="zh-CN" sz="1400" dirty="0">
              <a:latin typeface="微软雅黑"/>
              <a:ea typeface="微软雅黑"/>
              <a:cs typeface="微软雅黑"/>
            </a:endParaRPr>
          </a:p>
          <a:p>
            <a:pPr lvl="2">
              <a:lnSpc>
                <a:spcPct val="150000"/>
              </a:lnSpc>
              <a:spcBef>
                <a:spcPts val="0"/>
              </a:spcBef>
            </a:pPr>
            <a:r>
              <a:rPr lang="zh-CN" altLang="en-US" sz="1400" dirty="0">
                <a:latin typeface="微软雅黑"/>
                <a:ea typeface="微软雅黑"/>
                <a:cs typeface="微软雅黑"/>
              </a:rPr>
              <a:t>营销传播代理业界的并购，为整合营销传播的实施提供了可能     </a:t>
            </a:r>
            <a:endParaRPr lang="en-US" altLang="zh-CN" sz="1400" dirty="0">
              <a:latin typeface="微软雅黑"/>
              <a:ea typeface="微软雅黑"/>
              <a:cs typeface="微软雅黑"/>
            </a:endParaRPr>
          </a:p>
        </p:txBody>
      </p:sp>
    </p:spTree>
    <p:extLst>
      <p:ext uri="{BB962C8B-B14F-4D97-AF65-F5344CB8AC3E}">
        <p14:creationId xmlns:p14="http://schemas.microsoft.com/office/powerpoint/2010/main" val="110825933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958</TotalTime>
  <Words>4270</Words>
  <Application>Microsoft Macintosh PowerPoint</Application>
  <PresentationFormat>On-screen Show (4:3)</PresentationFormat>
  <Paragraphs>365</Paragraphs>
  <Slides>37</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等线</vt:lpstr>
      <vt:lpstr>微软雅黑</vt:lpstr>
      <vt:lpstr>黑体</vt:lpstr>
      <vt:lpstr>Arial</vt:lpstr>
      <vt:lpstr>Book Antiqua</vt:lpstr>
      <vt:lpstr>Calibri</vt:lpstr>
      <vt:lpstr>Monotype Sorts</vt:lpstr>
      <vt:lpstr>Wingdings</vt:lpstr>
      <vt:lpstr>Office 主题</vt:lpstr>
      <vt:lpstr>PowerPoint Presentation</vt:lpstr>
      <vt:lpstr>（一）传统营销传播面临的挑战</vt:lpstr>
      <vt:lpstr>（一）传统营销传播面临的挑战</vt:lpstr>
      <vt:lpstr>（一）传统营销传播面临的挑战</vt:lpstr>
      <vt:lpstr>（二）传播成为实现 营销的依据</vt:lpstr>
      <vt:lpstr>PowerPoint Presentation</vt:lpstr>
      <vt:lpstr>（三）整合营销传播的概念</vt:lpstr>
      <vt:lpstr>（三）整合营销传播的概念</vt:lpstr>
      <vt:lpstr>第一节   整合营销传播的起源 </vt:lpstr>
      <vt:lpstr>第一节   整合营销传播的起源 </vt:lpstr>
      <vt:lpstr>第二节   整合营销传播的概念及内涵 </vt:lpstr>
      <vt:lpstr>第二节   整合营销传播的概念及内涵 </vt:lpstr>
      <vt:lpstr>第二节   整合营销传播的概念及内涵 </vt:lpstr>
      <vt:lpstr>第二节   整合营销传播的概念及内涵 </vt:lpstr>
      <vt:lpstr>第二节   整合营销传播的概念及内涵 </vt:lpstr>
      <vt:lpstr>第二节   整合营销传播的概念及内涵 </vt:lpstr>
      <vt:lpstr>第二节   整合营销传播的概念及内涵 </vt:lpstr>
      <vt:lpstr>第二节   整合营销传播的概念及内涵 </vt:lpstr>
      <vt:lpstr>#Fearless Girl#</vt:lpstr>
      <vt:lpstr>PowerPoint Presentation</vt:lpstr>
      <vt:lpstr>PowerPoint Presentation</vt:lpstr>
      <vt:lpstr>PowerPoint Presentation</vt:lpstr>
      <vt:lpstr>PowerPoint Presentation</vt:lpstr>
      <vt:lpstr>The Components of Promotion</vt:lpstr>
      <vt:lpstr>Steps of a Marketing Plan</vt:lpstr>
      <vt:lpstr>Emerging Trends Marketing Communications</vt:lpstr>
      <vt:lpstr>Accountability and Measurable Results</vt:lpstr>
      <vt:lpstr>Changes in Tasks Performed</vt:lpstr>
      <vt:lpstr>Emergence of Alternative Media</vt:lpstr>
      <vt:lpstr>PowerPoint Presentation</vt:lpstr>
      <vt:lpstr>Advances in Information Technology</vt:lpstr>
      <vt:lpstr>Changes in Channel Power</vt:lpstr>
      <vt:lpstr>Increases in Global Competition</vt:lpstr>
      <vt:lpstr>Increase in Brand Parity</vt:lpstr>
      <vt:lpstr>Emphasis Customer Engagement</vt:lpstr>
      <vt:lpstr>PowerPoint Presentation</vt:lpstr>
      <vt:lpstr>International Implications</vt:lpstr>
    </vt:vector>
  </TitlesOfParts>
  <Company>xinya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整合营销传播理论</dc:title>
  <dc:creator>zjz</dc:creator>
  <cp:lastModifiedBy>Microsoft Office User</cp:lastModifiedBy>
  <cp:revision>38</cp:revision>
  <dcterms:created xsi:type="dcterms:W3CDTF">2009-07-31T13:51:43Z</dcterms:created>
  <dcterms:modified xsi:type="dcterms:W3CDTF">2020-08-28T15:24:32Z</dcterms:modified>
</cp:coreProperties>
</file>